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5A2_B4EAA944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2"/>
  </p:notesMasterIdLst>
  <p:sldIdLst>
    <p:sldId id="256" r:id="rId5"/>
    <p:sldId id="1456" r:id="rId6"/>
    <p:sldId id="1457" r:id="rId7"/>
    <p:sldId id="1409" r:id="rId8"/>
    <p:sldId id="1411" r:id="rId9"/>
    <p:sldId id="1421" r:id="rId10"/>
    <p:sldId id="1413" r:id="rId11"/>
    <p:sldId id="1414" r:id="rId12"/>
    <p:sldId id="1415" r:id="rId13"/>
    <p:sldId id="1459" r:id="rId14"/>
    <p:sldId id="1471" r:id="rId15"/>
    <p:sldId id="1417" r:id="rId16"/>
    <p:sldId id="1458" r:id="rId17"/>
    <p:sldId id="1416" r:id="rId18"/>
    <p:sldId id="1418" r:id="rId19"/>
    <p:sldId id="1460" r:id="rId20"/>
    <p:sldId id="1419" r:id="rId21"/>
    <p:sldId id="1423" r:id="rId22"/>
    <p:sldId id="1424" r:id="rId23"/>
    <p:sldId id="1426" r:id="rId24"/>
    <p:sldId id="1425" r:id="rId25"/>
    <p:sldId id="1428" r:id="rId26"/>
    <p:sldId id="1429" r:id="rId27"/>
    <p:sldId id="1461" r:id="rId28"/>
    <p:sldId id="1462" r:id="rId29"/>
    <p:sldId id="1430" r:id="rId30"/>
    <p:sldId id="1463" r:id="rId31"/>
    <p:sldId id="1431" r:id="rId32"/>
    <p:sldId id="1432" r:id="rId33"/>
    <p:sldId id="1469" r:id="rId34"/>
    <p:sldId id="1434" r:id="rId35"/>
    <p:sldId id="1433" r:id="rId36"/>
    <p:sldId id="1435" r:id="rId37"/>
    <p:sldId id="1437" r:id="rId38"/>
    <p:sldId id="1441" r:id="rId39"/>
    <p:sldId id="1442" r:id="rId40"/>
    <p:sldId id="1464" r:id="rId41"/>
    <p:sldId id="1444" r:id="rId42"/>
    <p:sldId id="1439" r:id="rId43"/>
    <p:sldId id="1446" r:id="rId44"/>
    <p:sldId id="1445" r:id="rId45"/>
    <p:sldId id="1447" r:id="rId46"/>
    <p:sldId id="1470" r:id="rId47"/>
    <p:sldId id="1449" r:id="rId48"/>
    <p:sldId id="1465" r:id="rId49"/>
    <p:sldId id="1468" r:id="rId50"/>
    <p:sldId id="1472" r:id="rId51"/>
    <p:sldId id="1450" r:id="rId52"/>
    <p:sldId id="1466" r:id="rId53"/>
    <p:sldId id="1366" r:id="rId54"/>
    <p:sldId id="1467" r:id="rId55"/>
    <p:sldId id="1454" r:id="rId56"/>
    <p:sldId id="1451" r:id="rId57"/>
    <p:sldId id="1452" r:id="rId58"/>
    <p:sldId id="1453" r:id="rId59"/>
    <p:sldId id="1448" r:id="rId60"/>
    <p:sldId id="1455" r:id="rId6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9F2071-0BF3-834C-A00C-A97294F86FC4}" name="佐藤　寛也" initials="" userId="S::7629020074@utac.u-tokyo.ac.jp::27837c8b-abaf-4096-b544-58e4cbe7054e" providerId="AD"/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5F90"/>
    <a:srgbClr val="00A1F1"/>
    <a:srgbClr val="2BA44B"/>
    <a:srgbClr val="FBBA00"/>
    <a:srgbClr val="EA4335"/>
    <a:srgbClr val="4285F4"/>
    <a:srgbClr val="4F56BE"/>
    <a:srgbClr val="7B82E9"/>
    <a:srgbClr val="4A1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12043-FD78-43BE-97E8-FD8D2C902C71}" v="2" dt="2024-09-09T03:09:49.545"/>
    <p1510:client id="{FFDA7039-89FD-6144-9BA2-16B3573FD1AF}" v="1" dt="2024-09-08T07:45:35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3636" autoAdjust="0"/>
  </p:normalViewPr>
  <p:slideViewPr>
    <p:cSldViewPr snapToGrid="0">
      <p:cViewPr>
        <p:scale>
          <a:sx n="66" d="100"/>
          <a:sy n="66" d="100"/>
        </p:scale>
        <p:origin x="-4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69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921F54B-CF06-4542-BC5D-0AADB0BB3BCB}"/>
    <pc:docChg chg="undo custSel addSld delSld modSld sldOrd">
      <pc:chgData name="佐藤　寛也" userId="27837c8b-abaf-4096-b544-58e4cbe7054e" providerId="ADAL" clId="{C921F54B-CF06-4542-BC5D-0AADB0BB3BCB}" dt="2024-06-30T14:30:50.773" v="673" actId="20578"/>
      <pc:docMkLst>
        <pc:docMk/>
      </pc:docMkLst>
      <pc:sldChg chg="modSp mod">
        <pc:chgData name="佐藤　寛也" userId="27837c8b-abaf-4096-b544-58e4cbe7054e" providerId="ADAL" clId="{C921F54B-CF06-4542-BC5D-0AADB0BB3BCB}" dt="2024-06-30T14:27:30.421" v="62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921F54B-CF06-4542-BC5D-0AADB0BB3BCB}" dt="2024-06-30T14:27:30.421" v="620" actId="20577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921F54B-CF06-4542-BC5D-0AADB0BB3BCB}" dt="2024-06-30T14:17:33.854" v="449" actId="947"/>
          <ac:spMkLst>
            <pc:docMk/>
            <pc:sldMk cId="2292264982" sldId="256"/>
            <ac:spMk id="3" creationId="{92A3CDA6-C2CF-9E57-ABBE-E6FF1371E360}"/>
          </ac:spMkLst>
        </pc:spChg>
      </pc:sldChg>
      <pc:sldChg chg="del">
        <pc:chgData name="佐藤　寛也" userId="27837c8b-abaf-4096-b544-58e4cbe7054e" providerId="ADAL" clId="{C921F54B-CF06-4542-BC5D-0AADB0BB3BCB}" dt="2024-06-30T14:10:41.812" v="273" actId="2696"/>
        <pc:sldMkLst>
          <pc:docMk/>
          <pc:sldMk cId="2433034520" sldId="257"/>
        </pc:sldMkLst>
      </pc:sldChg>
      <pc:sldChg chg="addSp delSp modSp mod">
        <pc:chgData name="佐藤　寛也" userId="27837c8b-abaf-4096-b544-58e4cbe7054e" providerId="ADAL" clId="{C921F54B-CF06-4542-BC5D-0AADB0BB3BCB}" dt="2024-06-30T14:25:04.590" v="590" actId="20577"/>
        <pc:sldMkLst>
          <pc:docMk/>
          <pc:sldMk cId="4138699866" sldId="260"/>
        </pc:sldMkLst>
        <pc:spChg chg="mod">
          <ac:chgData name="佐藤　寛也" userId="27837c8b-abaf-4096-b544-58e4cbe7054e" providerId="ADAL" clId="{C921F54B-CF06-4542-BC5D-0AADB0BB3BCB}" dt="2024-06-30T14:25:04.590" v="590" actId="20577"/>
          <ac:spMkLst>
            <pc:docMk/>
            <pc:sldMk cId="4138699866" sldId="260"/>
            <ac:spMk id="3" creationId="{16FF0A75-AD20-769F-6C62-614A33EDE4D0}"/>
          </ac:spMkLst>
        </pc:spChg>
        <pc:graphicFrameChg chg="add del modGraphic">
          <ac:chgData name="佐藤　寛也" userId="27837c8b-abaf-4096-b544-58e4cbe7054e" providerId="ADAL" clId="{C921F54B-CF06-4542-BC5D-0AADB0BB3BCB}" dt="2024-06-30T13:56:59.906" v="114" actId="1032"/>
          <ac:graphicFrameMkLst>
            <pc:docMk/>
            <pc:sldMk cId="4138699866" sldId="260"/>
            <ac:graphicFrameMk id="7" creationId="{920FE18B-92D2-065C-91EE-5E7F99127815}"/>
          </ac:graphicFrameMkLst>
        </pc:graphicFrameChg>
        <pc:graphicFrameChg chg="add mod modGraphic">
          <ac:chgData name="佐藤　寛也" userId="27837c8b-abaf-4096-b544-58e4cbe7054e" providerId="ADAL" clId="{C921F54B-CF06-4542-BC5D-0AADB0BB3BCB}" dt="2024-06-30T14:18:26.155" v="462" actId="404"/>
          <ac:graphicFrameMkLst>
            <pc:docMk/>
            <pc:sldMk cId="4138699866" sldId="260"/>
            <ac:graphicFrameMk id="8" creationId="{B932B0FE-46AF-ECAD-A33B-7B621A921868}"/>
          </ac:graphicFrameMkLst>
        </pc:graphicFrameChg>
        <pc:picChg chg="add del mod">
          <ac:chgData name="佐藤　寛也" userId="27837c8b-abaf-4096-b544-58e4cbe7054e" providerId="ADAL" clId="{C921F54B-CF06-4542-BC5D-0AADB0BB3BCB}" dt="2024-06-30T13:53:29.193" v="36" actId="478"/>
          <ac:picMkLst>
            <pc:docMk/>
            <pc:sldMk cId="4138699866" sldId="260"/>
            <ac:picMk id="1026" creationId="{52D2AB5C-52FE-DE5E-6920-8587433E01CF}"/>
          </ac:picMkLst>
        </pc:picChg>
        <pc:picChg chg="add del mod">
          <ac:chgData name="佐藤　寛也" userId="27837c8b-abaf-4096-b544-58e4cbe7054e" providerId="ADAL" clId="{C921F54B-CF06-4542-BC5D-0AADB0BB3BCB}" dt="2024-06-30T13:53:31.212" v="38" actId="478"/>
          <ac:picMkLst>
            <pc:docMk/>
            <pc:sldMk cId="4138699866" sldId="260"/>
            <ac:picMk id="1028" creationId="{2B4D5AE1-4CD3-E05B-514C-CFEE6D7AF905}"/>
          </ac:picMkLst>
        </pc:picChg>
        <pc:picChg chg="add del mod">
          <ac:chgData name="佐藤　寛也" userId="27837c8b-abaf-4096-b544-58e4cbe7054e" providerId="ADAL" clId="{C921F54B-CF06-4542-BC5D-0AADB0BB3BCB}" dt="2024-06-30T14:04:01.229" v="200" actId="478"/>
          <ac:picMkLst>
            <pc:docMk/>
            <pc:sldMk cId="4138699866" sldId="260"/>
            <ac:picMk id="1030" creationId="{F905F4E1-E61E-46AE-369E-28A20891D73C}"/>
          </ac:picMkLst>
        </pc:picChg>
        <pc:picChg chg="add del mod">
          <ac:chgData name="佐藤　寛也" userId="27837c8b-abaf-4096-b544-58e4cbe7054e" providerId="ADAL" clId="{C921F54B-CF06-4542-BC5D-0AADB0BB3BCB}" dt="2024-06-30T14:04:00.740" v="199" actId="478"/>
          <ac:picMkLst>
            <pc:docMk/>
            <pc:sldMk cId="4138699866" sldId="260"/>
            <ac:picMk id="1032" creationId="{98C24B86-65FF-B303-A761-5D28A3FA7664}"/>
          </ac:picMkLst>
        </pc:picChg>
        <pc:picChg chg="add del mod">
          <ac:chgData name="佐藤　寛也" userId="27837c8b-abaf-4096-b544-58e4cbe7054e" providerId="ADAL" clId="{C921F54B-CF06-4542-BC5D-0AADB0BB3BCB}" dt="2024-06-30T14:04:00.151" v="198" actId="478"/>
          <ac:picMkLst>
            <pc:docMk/>
            <pc:sldMk cId="4138699866" sldId="260"/>
            <ac:picMk id="1034" creationId="{7FF05DA8-90EF-E468-D735-417AFF5FD322}"/>
          </ac:picMkLst>
        </pc:picChg>
        <pc:picChg chg="add del">
          <ac:chgData name="佐藤　寛也" userId="27837c8b-abaf-4096-b544-58e4cbe7054e" providerId="ADAL" clId="{C921F54B-CF06-4542-BC5D-0AADB0BB3BCB}" dt="2024-06-30T14:04:48.723" v="203" actId="478"/>
          <ac:picMkLst>
            <pc:docMk/>
            <pc:sldMk cId="4138699866" sldId="260"/>
            <ac:picMk id="1036" creationId="{24465FB8-40E2-2840-527C-29DDE33000CF}"/>
          </ac:picMkLst>
        </pc:picChg>
      </pc:sldChg>
      <pc:sldChg chg="addSp delSp modSp mod ord chgLayout">
        <pc:chgData name="佐藤　寛也" userId="27837c8b-abaf-4096-b544-58e4cbe7054e" providerId="ADAL" clId="{C921F54B-CF06-4542-BC5D-0AADB0BB3BCB}" dt="2024-06-30T14:30:50.773" v="673" actId="20578"/>
        <pc:sldMkLst>
          <pc:docMk/>
          <pc:sldMk cId="3549867426" sldId="263"/>
        </pc:sldMkLst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2" creationId="{0DD8CF49-64AC-1FCC-3F64-297A9BEC1995}"/>
          </ac:spMkLst>
        </pc:spChg>
        <pc:spChg chg="del">
          <ac:chgData name="佐藤　寛也" userId="27837c8b-abaf-4096-b544-58e4cbe7054e" providerId="ADAL" clId="{C921F54B-CF06-4542-BC5D-0AADB0BB3BCB}" dt="2024-06-30T14:13:25.795" v="326" actId="478"/>
          <ac:spMkLst>
            <pc:docMk/>
            <pc:sldMk cId="3549867426" sldId="263"/>
            <ac:spMk id="3" creationId="{16FF0A75-AD20-769F-6C62-614A33EDE4D0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6" creationId="{A19C493D-1E19-E920-C3AA-6DDC468F354F}"/>
          </ac:spMkLst>
        </pc:spChg>
        <pc:spChg chg="del">
          <ac:chgData name="佐藤　寛也" userId="27837c8b-abaf-4096-b544-58e4cbe7054e" providerId="ADAL" clId="{C921F54B-CF06-4542-BC5D-0AADB0BB3BCB}" dt="2024-06-30T14:13:23.831" v="325" actId="478"/>
          <ac:spMkLst>
            <pc:docMk/>
            <pc:sldMk cId="3549867426" sldId="263"/>
            <ac:spMk id="7" creationId="{486DF937-9B62-9A8C-A111-550E95A570B5}"/>
          </ac:spMkLst>
        </pc:spChg>
        <pc:spChg chg="add del mod">
          <ac:chgData name="佐藤　寛也" userId="27837c8b-abaf-4096-b544-58e4cbe7054e" providerId="ADAL" clId="{C921F54B-CF06-4542-BC5D-0AADB0BB3BCB}" dt="2024-06-30T14:13:30.333" v="327" actId="478"/>
          <ac:spMkLst>
            <pc:docMk/>
            <pc:sldMk cId="3549867426" sldId="263"/>
            <ac:spMk id="9" creationId="{257E186E-F285-7A6B-EF84-C7D10191C4BD}"/>
          </ac:spMkLst>
        </pc:spChg>
        <pc:spChg chg="add mod">
          <ac:chgData name="佐藤　寛也" userId="27837c8b-abaf-4096-b544-58e4cbe7054e" providerId="ADAL" clId="{C921F54B-CF06-4542-BC5D-0AADB0BB3BCB}" dt="2024-06-30T14:13:34.529" v="328"/>
          <ac:spMkLst>
            <pc:docMk/>
            <pc:sldMk cId="3549867426" sldId="263"/>
            <ac:spMk id="11" creationId="{33827AE8-3D9C-84BE-E154-EDD5E7852A0E}"/>
          </ac:spMkLst>
        </pc:spChg>
        <pc:spChg chg="add mod">
          <ac:chgData name="佐藤　寛也" userId="27837c8b-abaf-4096-b544-58e4cbe7054e" providerId="ADAL" clId="{C921F54B-CF06-4542-BC5D-0AADB0BB3BCB}" dt="2024-06-30T14:13:38.508" v="330" actId="1076"/>
          <ac:spMkLst>
            <pc:docMk/>
            <pc:sldMk cId="3549867426" sldId="263"/>
            <ac:spMk id="12" creationId="{3BF246D0-3B6D-028D-4EDF-F9806A525DC2}"/>
          </ac:spMkLst>
        </pc:spChg>
        <pc:spChg chg="add del mod">
          <ac:chgData name="佐藤　寛也" userId="27837c8b-abaf-4096-b544-58e4cbe7054e" providerId="ADAL" clId="{C921F54B-CF06-4542-BC5D-0AADB0BB3BCB}" dt="2024-06-30T14:15:23.839" v="382" actId="478"/>
          <ac:spMkLst>
            <pc:docMk/>
            <pc:sldMk cId="3549867426" sldId="263"/>
            <ac:spMk id="13" creationId="{D7F8B2E9-DAD6-0A5F-8D75-70F6261A9BF4}"/>
          </ac:spMkLst>
        </pc:spChg>
        <pc:spChg chg="add mod ord">
          <ac:chgData name="佐藤　寛也" userId="27837c8b-abaf-4096-b544-58e4cbe7054e" providerId="ADAL" clId="{C921F54B-CF06-4542-BC5D-0AADB0BB3BCB}" dt="2024-06-30T14:30:33.019" v="668" actId="20577"/>
          <ac:spMkLst>
            <pc:docMk/>
            <pc:sldMk cId="3549867426" sldId="263"/>
            <ac:spMk id="14" creationId="{1474CA71-3914-A165-A851-76E2D22244D0}"/>
          </ac:spMkLst>
        </pc:spChg>
        <pc:grpChg chg="add mod">
          <ac:chgData name="佐藤　寛也" userId="27837c8b-abaf-4096-b544-58e4cbe7054e" providerId="ADAL" clId="{C921F54B-CF06-4542-BC5D-0AADB0BB3BCB}" dt="2024-06-30T14:13:41.941" v="331" actId="1076"/>
          <ac:grpSpMkLst>
            <pc:docMk/>
            <pc:sldMk cId="3549867426" sldId="263"/>
            <ac:grpSpMk id="10" creationId="{A3A3DABF-048C-E27B-A9DA-1FA36F59876D}"/>
          </ac:grpSpMkLst>
        </pc:grpChg>
      </pc:sldChg>
      <pc:sldChg chg="modSp mod">
        <pc:chgData name="佐藤　寛也" userId="27837c8b-abaf-4096-b544-58e4cbe7054e" providerId="ADAL" clId="{C921F54B-CF06-4542-BC5D-0AADB0BB3BCB}" dt="2024-06-30T14:10:15.071" v="270" actId="207"/>
        <pc:sldMkLst>
          <pc:docMk/>
          <pc:sldMk cId="1465111289" sldId="265"/>
        </pc:sldMkLst>
        <pc:spChg chg="mod">
          <ac:chgData name="佐藤　寛也" userId="27837c8b-abaf-4096-b544-58e4cbe7054e" providerId="ADAL" clId="{C921F54B-CF06-4542-BC5D-0AADB0BB3BCB}" dt="2024-06-30T14:10:15.071" v="270" actId="207"/>
          <ac:spMkLst>
            <pc:docMk/>
            <pc:sldMk cId="1465111289" sldId="265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C921F54B-CF06-4542-BC5D-0AADB0BB3BCB}" dt="2024-06-30T14:10:42.336" v="274" actId="2696"/>
        <pc:sldMkLst>
          <pc:docMk/>
          <pc:sldMk cId="2148507971" sldId="270"/>
        </pc:sldMkLst>
      </pc:sldChg>
      <pc:sldChg chg="del">
        <pc:chgData name="佐藤　寛也" userId="27837c8b-abaf-4096-b544-58e4cbe7054e" providerId="ADAL" clId="{C921F54B-CF06-4542-BC5D-0AADB0BB3BCB}" dt="2024-06-30T14:26:49.239" v="606" actId="2696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C921F54B-CF06-4542-BC5D-0AADB0BB3BCB}" dt="2024-06-30T14:26:44.678" v="605" actId="2696"/>
        <pc:sldMkLst>
          <pc:docMk/>
          <pc:sldMk cId="4288675311" sldId="1398"/>
        </pc:sldMkLst>
      </pc:sldChg>
      <pc:sldChg chg="del">
        <pc:chgData name="佐藤　寛也" userId="27837c8b-abaf-4096-b544-58e4cbe7054e" providerId="ADAL" clId="{C921F54B-CF06-4542-BC5D-0AADB0BB3BCB}" dt="2024-06-30T14:26:44.678" v="604" actId="2696"/>
        <pc:sldMkLst>
          <pc:docMk/>
          <pc:sldMk cId="570038398" sldId="1399"/>
        </pc:sldMkLst>
      </pc:sldChg>
      <pc:sldChg chg="del">
        <pc:chgData name="佐藤　寛也" userId="27837c8b-abaf-4096-b544-58e4cbe7054e" providerId="ADAL" clId="{C921F54B-CF06-4542-BC5D-0AADB0BB3BCB}" dt="2024-06-30T14:26:44.677" v="603" actId="2696"/>
        <pc:sldMkLst>
          <pc:docMk/>
          <pc:sldMk cId="3999279620" sldId="1400"/>
        </pc:sldMkLst>
      </pc:sldChg>
      <pc:sldChg chg="del">
        <pc:chgData name="佐藤　寛也" userId="27837c8b-abaf-4096-b544-58e4cbe7054e" providerId="ADAL" clId="{C921F54B-CF06-4542-BC5D-0AADB0BB3BCB}" dt="2024-06-30T14:26:44.675" v="602" actId="2696"/>
        <pc:sldMkLst>
          <pc:docMk/>
          <pc:sldMk cId="349716101" sldId="1401"/>
        </pc:sldMkLst>
      </pc:sldChg>
      <pc:sldChg chg="addSp delSp modSp add mod">
        <pc:chgData name="佐藤　寛也" userId="27837c8b-abaf-4096-b544-58e4cbe7054e" providerId="ADAL" clId="{C921F54B-CF06-4542-BC5D-0AADB0BB3BCB}" dt="2024-06-30T14:25:47.969" v="600" actId="20577"/>
        <pc:sldMkLst>
          <pc:docMk/>
          <pc:sldMk cId="2253119155" sldId="1402"/>
        </pc:sldMkLst>
        <pc:spChg chg="mod">
          <ac:chgData name="佐藤　寛也" userId="27837c8b-abaf-4096-b544-58e4cbe7054e" providerId="ADAL" clId="{C921F54B-CF06-4542-BC5D-0AADB0BB3BCB}" dt="2024-06-30T14:25:47.969" v="600" actId="20577"/>
          <ac:spMkLst>
            <pc:docMk/>
            <pc:sldMk cId="2253119155" sldId="1402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11:24.725" v="281" actId="478"/>
          <ac:spMkLst>
            <pc:docMk/>
            <pc:sldMk cId="2253119155" sldId="1402"/>
            <ac:spMk id="7" creationId="{DC62116B-0B31-B406-7523-EFA47FD5EFD1}"/>
          </ac:spMkLst>
        </pc:spChg>
        <pc:spChg chg="add mod">
          <ac:chgData name="佐藤　寛也" userId="27837c8b-abaf-4096-b544-58e4cbe7054e" providerId="ADAL" clId="{C921F54B-CF06-4542-BC5D-0AADB0BB3BCB}" dt="2024-06-30T14:12:00.074" v="300" actId="1582"/>
          <ac:spMkLst>
            <pc:docMk/>
            <pc:sldMk cId="2253119155" sldId="1402"/>
            <ac:spMk id="9" creationId="{5D4FAD0F-F19A-C73D-4380-8623B64C58DF}"/>
          </ac:spMkLst>
        </pc:spChg>
        <pc:spChg chg="add mod">
          <ac:chgData name="佐藤　寛也" userId="27837c8b-abaf-4096-b544-58e4cbe7054e" providerId="ADAL" clId="{C921F54B-CF06-4542-BC5D-0AADB0BB3BCB}" dt="2024-06-30T14:20:38.279" v="496" actId="1076"/>
          <ac:spMkLst>
            <pc:docMk/>
            <pc:sldMk cId="2253119155" sldId="1402"/>
            <ac:spMk id="10" creationId="{1A33D67D-4DDB-4554-ABF4-3D0D7A835A30}"/>
          </ac:spMkLst>
        </pc:spChg>
        <pc:graphicFrameChg chg="mod">
          <ac:chgData name="佐藤　寛也" userId="27837c8b-abaf-4096-b544-58e4cbe7054e" providerId="ADAL" clId="{C921F54B-CF06-4542-BC5D-0AADB0BB3BCB}" dt="2024-06-30T14:20:35.093" v="495" actId="255"/>
          <ac:graphicFrameMkLst>
            <pc:docMk/>
            <pc:sldMk cId="2253119155" sldId="1402"/>
            <ac:graphicFrameMk id="8" creationId="{B932B0FE-46AF-ECAD-A33B-7B621A921868}"/>
          </ac:graphicFrameMkLst>
        </pc:graphicFrameChg>
      </pc:sldChg>
      <pc:sldChg chg="addSp modSp add mod">
        <pc:chgData name="佐藤　寛也" userId="27837c8b-abaf-4096-b544-58e4cbe7054e" providerId="ADAL" clId="{C921F54B-CF06-4542-BC5D-0AADB0BB3BCB}" dt="2024-06-30T14:29:19.210" v="644" actId="20577"/>
        <pc:sldMkLst>
          <pc:docMk/>
          <pc:sldMk cId="2931039672" sldId="1403"/>
        </pc:sldMkLst>
        <pc:spChg chg="mod">
          <ac:chgData name="佐藤　寛也" userId="27837c8b-abaf-4096-b544-58e4cbe7054e" providerId="ADAL" clId="{C921F54B-CF06-4542-BC5D-0AADB0BB3BCB}" dt="2024-06-30T14:25:11.721" v="592"/>
          <ac:spMkLst>
            <pc:docMk/>
            <pc:sldMk cId="2931039672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C921F54B-CF06-4542-BC5D-0AADB0BB3BCB}" dt="2024-06-30T14:20:47.777" v="500" actId="1076"/>
          <ac:spMkLst>
            <pc:docMk/>
            <pc:sldMk cId="2931039672" sldId="1403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8:11.358" v="621" actId="14100"/>
          <ac:spMkLst>
            <pc:docMk/>
            <pc:sldMk cId="2931039672" sldId="1403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00.217" v="478" actId="1076"/>
          <ac:spMkLst>
            <pc:docMk/>
            <pc:sldMk cId="2931039672" sldId="1403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9:19.210" v="644" actId="20577"/>
          <ac:spMkLst>
            <pc:docMk/>
            <pc:sldMk cId="2931039672" sldId="1403"/>
            <ac:spMk id="11" creationId="{FC24E460-C27B-C85F-0519-CA60FD19E9CC}"/>
          </ac:spMkLst>
        </pc:spChg>
        <pc:graphicFrameChg chg="mod">
          <ac:chgData name="佐藤　寛也" userId="27837c8b-abaf-4096-b544-58e4cbe7054e" providerId="ADAL" clId="{C921F54B-CF06-4542-BC5D-0AADB0BB3BCB}" dt="2024-06-30T14:20:44.638" v="499" actId="255"/>
          <ac:graphicFrameMkLst>
            <pc:docMk/>
            <pc:sldMk cId="2931039672" sldId="1403"/>
            <ac:graphicFrameMk id="8" creationId="{B932B0FE-46AF-ECAD-A33B-7B621A921868}"/>
          </ac:graphicFrameMkLst>
        </pc:graphicFrameChg>
      </pc:sldChg>
      <pc:sldChg chg="add">
        <pc:chgData name="佐藤　寛也" userId="27837c8b-abaf-4096-b544-58e4cbe7054e" providerId="ADAL" clId="{C921F54B-CF06-4542-BC5D-0AADB0BB3BCB}" dt="2024-06-30T14:19:20.084" v="464"/>
        <pc:sldMkLst>
          <pc:docMk/>
          <pc:sldMk cId="3386640469" sldId="1404"/>
        </pc:sldMkLst>
      </pc:sldChg>
      <pc:sldChg chg="addSp delSp modSp add del mod ord">
        <pc:chgData name="佐藤　寛也" userId="27837c8b-abaf-4096-b544-58e4cbe7054e" providerId="ADAL" clId="{C921F54B-CF06-4542-BC5D-0AADB0BB3BCB}" dt="2024-06-30T14:26:05.885" v="601" actId="478"/>
        <pc:sldMkLst>
          <pc:docMk/>
          <pc:sldMk cId="1921624661" sldId="1405"/>
        </pc:sldMkLst>
        <pc:spChg chg="mod">
          <ac:chgData name="佐藤　寛也" userId="27837c8b-abaf-4096-b544-58e4cbe7054e" providerId="ADAL" clId="{C921F54B-CF06-4542-BC5D-0AADB0BB3BCB}" dt="2024-06-30T14:25:17.098" v="594"/>
          <ac:spMkLst>
            <pc:docMk/>
            <pc:sldMk cId="1921624661" sldId="1405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21:50.345" v="510" actId="14100"/>
          <ac:spMkLst>
            <pc:docMk/>
            <pc:sldMk cId="1921624661" sldId="1405"/>
            <ac:spMk id="7" creationId="{E6299EC3-170A-041D-703C-19B6FDAB4CE1}"/>
          </ac:spMkLst>
        </pc:spChg>
        <pc:spChg chg="del mod">
          <ac:chgData name="佐藤　寛也" userId="27837c8b-abaf-4096-b544-58e4cbe7054e" providerId="ADAL" clId="{C921F54B-CF06-4542-BC5D-0AADB0BB3BCB}" dt="2024-06-30T14:26:05.885" v="601" actId="478"/>
          <ac:spMkLst>
            <pc:docMk/>
            <pc:sldMk cId="1921624661" sldId="1405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23.761" v="492" actId="14100"/>
          <ac:spMkLst>
            <pc:docMk/>
            <pc:sldMk cId="1921624661" sldId="1405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2:55.762" v="528" actId="2085"/>
          <ac:spMkLst>
            <pc:docMk/>
            <pc:sldMk cId="1921624661" sldId="1405"/>
            <ac:spMk id="11" creationId="{13040C6B-DFDA-E334-C749-B3C10464B04D}"/>
          </ac:spMkLst>
        </pc:spChg>
        <pc:spChg chg="add mod">
          <ac:chgData name="佐藤　寛也" userId="27837c8b-abaf-4096-b544-58e4cbe7054e" providerId="ADAL" clId="{C921F54B-CF06-4542-BC5D-0AADB0BB3BCB}" dt="2024-06-30T14:23:20.926" v="547" actId="1035"/>
          <ac:spMkLst>
            <pc:docMk/>
            <pc:sldMk cId="1921624661" sldId="1405"/>
            <ac:spMk id="12" creationId="{67D5BF54-667D-42F8-9168-D9652B584713}"/>
          </ac:spMkLst>
        </pc:spChg>
        <pc:graphicFrameChg chg="mod">
          <ac:chgData name="佐藤　寛也" userId="27837c8b-abaf-4096-b544-58e4cbe7054e" providerId="ADAL" clId="{C921F54B-CF06-4542-BC5D-0AADB0BB3BCB}" dt="2024-06-30T14:20:56.882" v="504" actId="255"/>
          <ac:graphicFrameMkLst>
            <pc:docMk/>
            <pc:sldMk cId="1921624661" sldId="1405"/>
            <ac:graphicFrameMk id="8" creationId="{B932B0FE-46AF-ECAD-A33B-7B621A921868}"/>
          </ac:graphicFrameMkLst>
        </pc:graphicFrameChg>
      </pc:sldChg>
      <pc:sldChg chg="modSp add mod">
        <pc:chgData name="佐藤　寛也" userId="27837c8b-abaf-4096-b544-58e4cbe7054e" providerId="ADAL" clId="{C921F54B-CF06-4542-BC5D-0AADB0BB3BCB}" dt="2024-06-30T14:25:14.524" v="593"/>
        <pc:sldMkLst>
          <pc:docMk/>
          <pc:sldMk cId="541236077" sldId="1406"/>
        </pc:sldMkLst>
        <pc:spChg chg="mod">
          <ac:chgData name="佐藤　寛也" userId="27837c8b-abaf-4096-b544-58e4cbe7054e" providerId="ADAL" clId="{C921F54B-CF06-4542-BC5D-0AADB0BB3BCB}" dt="2024-06-30T14:25:14.524" v="593"/>
          <ac:spMkLst>
            <pc:docMk/>
            <pc:sldMk cId="541236077" sldId="1406"/>
            <ac:spMk id="3" creationId="{16FF0A75-AD20-769F-6C62-614A33EDE4D0}"/>
          </ac:spMkLst>
        </pc:spChg>
      </pc:sldChg>
      <pc:sldChg chg="addSp delSp modSp add mod">
        <pc:chgData name="佐藤　寛也" userId="27837c8b-abaf-4096-b544-58e4cbe7054e" providerId="ADAL" clId="{C921F54B-CF06-4542-BC5D-0AADB0BB3BCB}" dt="2024-06-30T14:25:20.529" v="595"/>
        <pc:sldMkLst>
          <pc:docMk/>
          <pc:sldMk cId="3252923203" sldId="1407"/>
        </pc:sldMkLst>
        <pc:spChg chg="mod">
          <ac:chgData name="佐藤　寛也" userId="27837c8b-abaf-4096-b544-58e4cbe7054e" providerId="ADAL" clId="{C921F54B-CF06-4542-BC5D-0AADB0BB3BCB}" dt="2024-06-30T14:25:20.529" v="595"/>
          <ac:spMkLst>
            <pc:docMk/>
            <pc:sldMk cId="3252923203" sldId="1407"/>
            <ac:spMk id="3" creationId="{16FF0A75-AD20-769F-6C62-614A33EDE4D0}"/>
          </ac:spMkLst>
        </pc:spChg>
        <pc:spChg chg="mod">
          <ac:chgData name="佐藤　寛也" userId="27837c8b-abaf-4096-b544-58e4cbe7054e" providerId="ADAL" clId="{C921F54B-CF06-4542-BC5D-0AADB0BB3BCB}" dt="2024-06-30T14:24:07.331" v="559" actId="14100"/>
          <ac:spMkLst>
            <pc:docMk/>
            <pc:sldMk cId="3252923203" sldId="1407"/>
            <ac:spMk id="7" creationId="{E6299EC3-170A-041D-703C-19B6FDAB4CE1}"/>
          </ac:spMkLst>
        </pc:spChg>
        <pc:spChg chg="add del mod">
          <ac:chgData name="佐藤　寛也" userId="27837c8b-abaf-4096-b544-58e4cbe7054e" providerId="ADAL" clId="{C921F54B-CF06-4542-BC5D-0AADB0BB3BCB}" dt="2024-06-30T14:24:16.884" v="561" actId="166"/>
          <ac:spMkLst>
            <pc:docMk/>
            <pc:sldMk cId="3252923203" sldId="1407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20.152" v="562" actId="14100"/>
          <ac:spMkLst>
            <pc:docMk/>
            <pc:sldMk cId="3252923203" sldId="1407"/>
            <ac:spMk id="10" creationId="{1A33D67D-4DDB-4554-ABF4-3D0D7A835A30}"/>
          </ac:spMkLst>
        </pc:spChg>
      </pc:sldChg>
      <pc:sldChg chg="delSp modSp add mod">
        <pc:chgData name="佐藤　寛也" userId="27837c8b-abaf-4096-b544-58e4cbe7054e" providerId="ADAL" clId="{C921F54B-CF06-4542-BC5D-0AADB0BB3BCB}" dt="2024-06-30T14:25:23.415" v="596"/>
        <pc:sldMkLst>
          <pc:docMk/>
          <pc:sldMk cId="3474476123" sldId="1408"/>
        </pc:sldMkLst>
        <pc:spChg chg="mod">
          <ac:chgData name="佐藤　寛也" userId="27837c8b-abaf-4096-b544-58e4cbe7054e" providerId="ADAL" clId="{C921F54B-CF06-4542-BC5D-0AADB0BB3BCB}" dt="2024-06-30T14:25:23.415" v="596"/>
          <ac:spMkLst>
            <pc:docMk/>
            <pc:sldMk cId="3474476123" sldId="1408"/>
            <ac:spMk id="3" creationId="{16FF0A75-AD20-769F-6C62-614A33EDE4D0}"/>
          </ac:spMkLst>
        </pc:spChg>
        <pc:spChg chg="del">
          <ac:chgData name="佐藤　寛也" userId="27837c8b-abaf-4096-b544-58e4cbe7054e" providerId="ADAL" clId="{C921F54B-CF06-4542-BC5D-0AADB0BB3BCB}" dt="2024-06-30T14:24:26.217" v="564" actId="478"/>
          <ac:spMkLst>
            <pc:docMk/>
            <pc:sldMk cId="3474476123" sldId="1408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4:44.773" v="570" actId="1038"/>
          <ac:spMkLst>
            <pc:docMk/>
            <pc:sldMk cId="3474476123" sldId="1408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34.958" v="566" actId="14100"/>
          <ac:spMkLst>
            <pc:docMk/>
            <pc:sldMk cId="3474476123" sldId="1408"/>
            <ac:spMk id="10" creationId="{1A33D67D-4DDB-4554-ABF4-3D0D7A835A30}"/>
          </ac:spMkLst>
        </pc:spChg>
      </pc:sldChg>
    </pc:docChg>
  </pc:docChgLst>
  <pc:docChgLst>
    <pc:chgData name="寛也 佐藤" userId="27837c8b-abaf-4096-b544-58e4cbe7054e" providerId="ADAL" clId="{A6B9204F-915E-40FE-B344-7C0325C1BA5E}"/>
    <pc:docChg chg="undo custSel modSld">
      <pc:chgData name="寛也 佐藤" userId="27837c8b-abaf-4096-b544-58e4cbe7054e" providerId="ADAL" clId="{A6B9204F-915E-40FE-B344-7C0325C1BA5E}" dt="2024-06-30T09:52:23.536" v="195" actId="20577"/>
      <pc:docMkLst>
        <pc:docMk/>
      </pc:docMkLst>
      <pc:sldChg chg="modSp mod">
        <pc:chgData name="寛也 佐藤" userId="27837c8b-abaf-4096-b544-58e4cbe7054e" providerId="ADAL" clId="{A6B9204F-915E-40FE-B344-7C0325C1BA5E}" dt="2024-06-30T09:52:23.536" v="195" actId="20577"/>
        <pc:sldMkLst>
          <pc:docMk/>
          <pc:sldMk cId="2292264982" sldId="256"/>
        </pc:sldMkLst>
        <pc:spChg chg="mod">
          <ac:chgData name="寛也 佐藤" userId="27837c8b-abaf-4096-b544-58e4cbe7054e" providerId="ADAL" clId="{A6B9204F-915E-40FE-B344-7C0325C1BA5E}" dt="2024-06-30T09:50:40.384" v="39" actId="313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寛也 佐藤" userId="27837c8b-abaf-4096-b544-58e4cbe7054e" providerId="ADAL" clId="{A6B9204F-915E-40FE-B344-7C0325C1BA5E}" dt="2024-06-30T09:52:23.536" v="195" actId="20577"/>
          <ac:spMkLst>
            <pc:docMk/>
            <pc:sldMk cId="2292264982" sldId="256"/>
            <ac:spMk id="3" creationId="{92A3CDA6-C2CF-9E57-ABBE-E6FF1371E360}"/>
          </ac:spMkLst>
        </pc:spChg>
      </pc:sldChg>
    </pc:docChg>
  </pc:docChgLst>
  <pc:docChgLst>
    <pc:chgData name="佐藤　寛也" userId="27837c8b-abaf-4096-b544-58e4cbe7054e" providerId="ADAL" clId="{6084F58C-1AA3-442F-A299-3D0834F2EFAF}"/>
    <pc:docChg chg="undo custSel modSld">
      <pc:chgData name="佐藤　寛也" userId="27837c8b-abaf-4096-b544-58e4cbe7054e" providerId="ADAL" clId="{6084F58C-1AA3-442F-A299-3D0834F2EFAF}" dt="2024-07-05T06:37:06.747" v="37"/>
      <pc:docMkLst>
        <pc:docMk/>
      </pc:docMkLst>
      <pc:sldChg chg="addSp delSp modSp mod">
        <pc:chgData name="佐藤　寛也" userId="27837c8b-abaf-4096-b544-58e4cbe7054e" providerId="ADAL" clId="{6084F58C-1AA3-442F-A299-3D0834F2EFAF}" dt="2024-07-05T06:37:06.747" v="37"/>
        <pc:sldMkLst>
          <pc:docMk/>
          <pc:sldMk cId="2292264982" sldId="256"/>
        </pc:sldMkLst>
        <pc:spChg chg="mod">
          <ac:chgData name="佐藤　寛也" userId="27837c8b-abaf-4096-b544-58e4cbe7054e" providerId="ADAL" clId="{6084F58C-1AA3-442F-A299-3D0834F2EFAF}" dt="2024-07-05T06:37:04.021" v="35" actId="1076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4" creationId="{357209A2-6CD0-20B2-0F1E-66C22FAD88C9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5" creationId="{877BF81A-439F-B49F-2920-5D527685BA1E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7" creationId="{34C01EC4-468B-3862-478F-DBBA7D1925C3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8" creationId="{315031E0-5EAC-5BB3-ED3F-9A4B44183230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9" creationId="{B97E7BDA-A854-662D-F4FA-EA220B431B09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10" creationId="{F55F9396-BDDB-867D-9274-468856FBFD09}"/>
          </ac:spMkLst>
        </pc:spChg>
        <pc:spChg chg="del">
          <ac:chgData name="佐藤　寛也" userId="27837c8b-abaf-4096-b544-58e4cbe7054e" providerId="ADAL" clId="{6084F58C-1AA3-442F-A299-3D0834F2EFAF}" dt="2024-07-03T06:45:10.983" v="1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3" creationId="{057E6938-EF25-914D-D785-B730E296D4D3}"/>
          </ac:spMkLst>
        </pc:spChg>
        <pc:picChg chg="del">
          <ac:chgData name="佐藤　寛也" userId="27837c8b-abaf-4096-b544-58e4cbe7054e" providerId="ADAL" clId="{6084F58C-1AA3-442F-A299-3D0834F2EFAF}" dt="2024-07-03T06:45:09.647" v="0" actId="478"/>
          <ac:picMkLst>
            <pc:docMk/>
            <pc:sldMk cId="2292264982" sldId="256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6084F58C-1AA3-442F-A299-3D0834F2EFAF}" dt="2024-07-03T07:06:10.501" v="33" actId="20577"/>
        <pc:sldMkLst>
          <pc:docMk/>
          <pc:sldMk cId="3549867426" sldId="263"/>
        </pc:sldMkLst>
        <pc:spChg chg="mod">
          <ac:chgData name="佐藤　寛也" userId="27837c8b-abaf-4096-b544-58e4cbe7054e" providerId="ADAL" clId="{6084F58C-1AA3-442F-A299-3D0834F2EFAF}" dt="2024-07-03T07:06:10.501" v="33" actId="20577"/>
          <ac:spMkLst>
            <pc:docMk/>
            <pc:sldMk cId="3549867426" sldId="263"/>
            <ac:spMk id="14" creationId="{1474CA71-3914-A165-A851-76E2D22244D0}"/>
          </ac:spMkLst>
        </pc:spChg>
      </pc:sldChg>
      <pc:sldChg chg="addSp modSp mod">
        <pc:chgData name="佐藤　寛也" userId="27837c8b-abaf-4096-b544-58e4cbe7054e" providerId="ADAL" clId="{6084F58C-1AA3-442F-A299-3D0834F2EFAF}" dt="2024-07-03T07:02:37.811" v="27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6084F58C-1AA3-442F-A299-3D0834F2EFAF}" dt="2024-07-03T06:49:04.486" v="11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084F58C-1AA3-442F-A299-3D0834F2EFAF}" dt="2024-07-03T07:02:37.811" v="27" actId="20577"/>
          <ac:spMkLst>
            <pc:docMk/>
            <pc:sldMk cId="3038664764" sldId="1366"/>
            <ac:spMk id="7" creationId="{A52115E1-DC72-B467-67A2-3ED4F9E8FF30}"/>
          </ac:spMkLst>
        </pc:spChg>
      </pc:sldChg>
      <pc:sldChg chg="delSp mod">
        <pc:chgData name="佐藤　寛也" userId="27837c8b-abaf-4096-b544-58e4cbe7054e" providerId="ADAL" clId="{6084F58C-1AA3-442F-A299-3D0834F2EFAF}" dt="2024-07-03T07:01:41.705" v="12" actId="478"/>
        <pc:sldMkLst>
          <pc:docMk/>
          <pc:sldMk cId="3386640469" sldId="1404"/>
        </pc:sldMkLst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9" creationId="{5D4FAD0F-F19A-C73D-4380-8623B64C58DF}"/>
          </ac:spMkLst>
        </pc:spChg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10" creationId="{1A33D67D-4DDB-4554-ABF4-3D0D7A835A30}"/>
          </ac:spMkLst>
        </pc:spChg>
      </pc:sldChg>
    </pc:docChg>
  </pc:docChgLst>
  <pc:docChgLst>
    <pc:chgData name="佐藤　寛也" userId="27837c8b-abaf-4096-b544-58e4cbe7054e" providerId="ADAL" clId="{C7C12043-FD78-43BE-97E8-FD8D2C902C71}"/>
    <pc:docChg chg="undo custSel modSld">
      <pc:chgData name="佐藤　寛也" userId="27837c8b-abaf-4096-b544-58e4cbe7054e" providerId="ADAL" clId="{C7C12043-FD78-43BE-97E8-FD8D2C902C71}" dt="2024-09-09T03:08:53.708" v="543" actId="20577"/>
      <pc:docMkLst>
        <pc:docMk/>
      </pc:docMkLst>
      <pc:sldChg chg="modSp mod">
        <pc:chgData name="佐藤　寛也" userId="27837c8b-abaf-4096-b544-58e4cbe7054e" providerId="ADAL" clId="{C7C12043-FD78-43BE-97E8-FD8D2C902C71}" dt="2024-09-09T03:08:53.708" v="54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7C12043-FD78-43BE-97E8-FD8D2C902C71}" dt="2024-09-06T04:33:39.620" v="2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7C12043-FD78-43BE-97E8-FD8D2C902C71}" dt="2024-09-09T03:08:53.708" v="543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mod">
        <pc:chgData name="佐藤　寛也" userId="27837c8b-abaf-4096-b544-58e4cbe7054e" providerId="ADAL" clId="{C7C12043-FD78-43BE-97E8-FD8D2C902C71}" dt="2024-09-09T03:05:58.926" v="452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7C12043-FD78-43BE-97E8-FD8D2C902C71}" dt="2024-09-09T03:05:58.926" v="452" actId="20577"/>
          <ac:spMkLst>
            <pc:docMk/>
            <pc:sldMk cId="3038664764" sldId="13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7C12043-FD78-43BE-97E8-FD8D2C902C71}" dt="2024-09-09T02:51:08.610" v="4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C7C12043-FD78-43BE-97E8-FD8D2C902C71}" dt="2024-09-09T02:51:08.610" v="4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2.461" v="11" actId="20577"/>
        <pc:sldMkLst>
          <pc:docMk/>
          <pc:sldMk cId="4121434991" sldId="1413"/>
        </pc:sldMkLst>
        <pc:spChg chg="mod">
          <ac:chgData name="佐藤　寛也" userId="27837c8b-abaf-4096-b544-58e4cbe7054e" providerId="ADAL" clId="{C7C12043-FD78-43BE-97E8-FD8D2C902C71}" dt="2024-09-09T02:52:02.461" v="11" actId="20577"/>
          <ac:spMkLst>
            <pc:docMk/>
            <pc:sldMk cId="4121434991" sldId="1413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46.587" v="21" actId="14100"/>
        <pc:sldMkLst>
          <pc:docMk/>
          <pc:sldMk cId="1522586009" sldId="1415"/>
        </pc:sldMkLst>
        <pc:spChg chg="mod">
          <ac:chgData name="佐藤　寛也" userId="27837c8b-abaf-4096-b544-58e4cbe7054e" providerId="ADAL" clId="{C7C12043-FD78-43BE-97E8-FD8D2C902C71}" dt="2024-09-09T02:52:46.587" v="21" actId="14100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C7C12043-FD78-43BE-97E8-FD8D2C902C71}" dt="2024-09-09T02:52:40.089" v="20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6:49.794" v="19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C7C12043-FD78-43BE-97E8-FD8D2C902C71}" dt="2024-09-09T02:56:49.794" v="1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01.876" v="190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3.144" v="12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C7C12043-FD78-43BE-97E8-FD8D2C902C71}" dt="2024-09-09T02:52:03.144" v="12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7:06.030" v="200" actId="20577"/>
        <pc:sldMkLst>
          <pc:docMk/>
          <pc:sldMk cId="776881385" sldId="1423"/>
        </pc:sldMkLst>
        <pc:spChg chg="mod">
          <ac:chgData name="佐藤　寛也" userId="27837c8b-abaf-4096-b544-58e4cbe7054e" providerId="ADAL" clId="{C7C12043-FD78-43BE-97E8-FD8D2C902C71}" dt="2024-09-09T02:57:06.030" v="200" actId="20577"/>
          <ac:spMkLst>
            <pc:docMk/>
            <pc:sldMk cId="776881385" sldId="1423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37.722" v="192" actId="20577"/>
          <ac:spMkLst>
            <pc:docMk/>
            <pc:sldMk cId="776881385" sldId="1423"/>
            <ac:spMk id="12" creationId="{A14119F1-B094-5BD1-BDA6-2EADD7180E41}"/>
          </ac:spMkLst>
        </pc:spChg>
      </pc:sldChg>
      <pc:sldChg chg="modSp mod">
        <pc:chgData name="佐藤　寛也" userId="27837c8b-abaf-4096-b544-58e4cbe7054e" providerId="ADAL" clId="{C7C12043-FD78-43BE-97E8-FD8D2C902C71}" dt="2024-09-09T02:57:02.245" v="198" actId="20577"/>
        <pc:sldMkLst>
          <pc:docMk/>
          <pc:sldMk cId="377575754" sldId="1424"/>
        </pc:sldMkLst>
        <pc:spChg chg="mod">
          <ac:chgData name="佐藤　寛也" userId="27837c8b-abaf-4096-b544-58e4cbe7054e" providerId="ADAL" clId="{C7C12043-FD78-43BE-97E8-FD8D2C902C71}" dt="2024-09-09T02:57:02.245" v="198" actId="20577"/>
          <ac:spMkLst>
            <pc:docMk/>
            <pc:sldMk cId="377575754" sldId="1424"/>
            <ac:spMk id="2" creationId="{0DD8CF49-64AC-1FCC-3F64-297A9BEC1995}"/>
          </ac:spMkLst>
        </pc:spChg>
      </pc:sldChg>
      <pc:sldChg chg="modSp mod">
        <pc:chgData name="佐藤　寛也" userId="27837c8b-abaf-4096-b544-58e4cbe7054e" providerId="ADAL" clId="{C7C12043-FD78-43BE-97E8-FD8D2C902C71}" dt="2024-09-09T02:58:03.102" v="252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C7C12043-FD78-43BE-97E8-FD8D2C902C71}" dt="2024-09-09T02:58:03.102" v="252" actId="20577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C7C12043-FD78-43BE-97E8-FD8D2C902C71}" dt="2024-09-09T02:57:50.667" v="245" actId="313"/>
        <pc:sldMkLst>
          <pc:docMk/>
          <pc:sldMk cId="3335074062" sldId="1426"/>
        </pc:sldMkLst>
        <pc:spChg chg="mod">
          <ac:chgData name="佐藤　寛也" userId="27837c8b-abaf-4096-b544-58e4cbe7054e" providerId="ADAL" clId="{C7C12043-FD78-43BE-97E8-FD8D2C902C71}" dt="2024-09-09T02:56:57.406" v="196" actId="20577"/>
          <ac:spMkLst>
            <pc:docMk/>
            <pc:sldMk cId="3335074062" sldId="1426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7:50.667" v="245" actId="313"/>
          <ac:spMkLst>
            <pc:docMk/>
            <pc:sldMk cId="3335074062" sldId="1426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8:15.744" v="265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C7C12043-FD78-43BE-97E8-FD8D2C902C71}" dt="2024-09-09T02:58:15.744" v="265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0:47.044" v="336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C7C12043-FD78-43BE-97E8-FD8D2C902C71}" dt="2024-09-09T03:00:47.044" v="336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1:21.424" v="358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C7C12043-FD78-43BE-97E8-FD8D2C902C71}" dt="2024-09-09T03:01:21.424" v="358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modSp mod">
        <pc:chgData name="佐藤　寛也" userId="27837c8b-abaf-4096-b544-58e4cbe7054e" providerId="ADAL" clId="{C7C12043-FD78-43BE-97E8-FD8D2C902C71}" dt="2024-09-09T03:01:56.795" v="364" actId="20577"/>
        <pc:sldMkLst>
          <pc:docMk/>
          <pc:sldMk cId="3318773711" sldId="1432"/>
        </pc:sldMkLst>
        <pc:spChg chg="mod">
          <ac:chgData name="佐藤　寛也" userId="27837c8b-abaf-4096-b544-58e4cbe7054e" providerId="ADAL" clId="{C7C12043-FD78-43BE-97E8-FD8D2C902C71}" dt="2024-09-09T03:01:56.795" v="364" actId="20577"/>
          <ac:spMkLst>
            <pc:docMk/>
            <pc:sldMk cId="3318773711" sldId="1432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C7C12043-FD78-43BE-97E8-FD8D2C902C71}" dt="2024-09-09T03:03:49.127" v="415" actId="20577"/>
        <pc:sldMkLst>
          <pc:docMk/>
          <pc:sldMk cId="2222693303" sldId="1435"/>
        </pc:sldMkLst>
        <pc:spChg chg="mod">
          <ac:chgData name="佐藤　寛也" userId="27837c8b-abaf-4096-b544-58e4cbe7054e" providerId="ADAL" clId="{C7C12043-FD78-43BE-97E8-FD8D2C902C71}" dt="2024-09-09T03:03:49.127" v="415" actId="20577"/>
          <ac:spMkLst>
            <pc:docMk/>
            <pc:sldMk cId="2222693303" sldId="1435"/>
            <ac:spMk id="3" creationId="{63DED2FE-27ED-B2CD-221D-502684EA1D1C}"/>
          </ac:spMkLst>
        </pc:spChg>
      </pc:sldChg>
      <pc:sldChg chg="modSp mod">
        <pc:chgData name="佐藤　寛也" userId="27837c8b-abaf-4096-b544-58e4cbe7054e" providerId="ADAL" clId="{C7C12043-FD78-43BE-97E8-FD8D2C902C71}" dt="2024-09-09T03:08:17.724" v="524" actId="20577"/>
        <pc:sldMkLst>
          <pc:docMk/>
          <pc:sldMk cId="2026755400" sldId="1448"/>
        </pc:sldMkLst>
        <pc:spChg chg="mod">
          <ac:chgData name="佐藤　寛也" userId="27837c8b-abaf-4096-b544-58e4cbe7054e" providerId="ADAL" clId="{C7C12043-FD78-43BE-97E8-FD8D2C902C71}" dt="2024-09-09T03:07:43" v="488" actId="20577"/>
          <ac:spMkLst>
            <pc:docMk/>
            <pc:sldMk cId="2026755400" sldId="1448"/>
            <ac:spMk id="20" creationId="{268FFA81-69B8-1426-E9EE-16E6B4CA264A}"/>
          </ac:spMkLst>
        </pc:spChg>
        <pc:spChg chg="mod">
          <ac:chgData name="佐藤　寛也" userId="27837c8b-abaf-4096-b544-58e4cbe7054e" providerId="ADAL" clId="{C7C12043-FD78-43BE-97E8-FD8D2C902C71}" dt="2024-09-09T03:08:17.724" v="524" actId="20577"/>
          <ac:spMkLst>
            <pc:docMk/>
            <pc:sldMk cId="2026755400" sldId="1448"/>
            <ac:spMk id="27" creationId="{1F55EF15-6F4F-B672-D63C-6DDDF9B3A3C5}"/>
          </ac:spMkLst>
        </pc:spChg>
      </pc:sldChg>
      <pc:sldChg chg="modSp mod modCm">
        <pc:chgData name="佐藤　寛也" userId="27837c8b-abaf-4096-b544-58e4cbe7054e" providerId="ADAL" clId="{C7C12043-FD78-43BE-97E8-FD8D2C902C71}" dt="2024-09-09T03:04:14.694" v="416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C7C12043-FD78-43BE-97E8-FD8D2C902C71}" dt="2024-09-09T03:04:14.694" v="416" actId="20577"/>
          <ac:spMkLst>
            <pc:docMk/>
            <pc:sldMk cId="3798811939" sldId="1449"/>
            <ac:spMk id="3" creationId="{6DADBC2A-FEEB-81DE-A30D-65CD998DFA4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佐藤　寛也" userId="27837c8b-abaf-4096-b544-58e4cbe7054e" providerId="ADAL" clId="{C7C12043-FD78-43BE-97E8-FD8D2C902C71}" dt="2024-09-09T03:04:14.694" v="416" actId="20577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Sp modSp mod">
        <pc:chgData name="佐藤　寛也" userId="27837c8b-abaf-4096-b544-58e4cbe7054e" providerId="ADAL" clId="{C7C12043-FD78-43BE-97E8-FD8D2C902C71}" dt="2024-09-09T03:07:30.534" v="487" actId="1037"/>
        <pc:sldMkLst>
          <pc:docMk/>
          <pc:sldMk cId="46787773" sldId="1452"/>
        </pc:sldMkLst>
        <pc:spChg chg="add mod">
          <ac:chgData name="佐藤　寛也" userId="27837c8b-abaf-4096-b544-58e4cbe7054e" providerId="ADAL" clId="{C7C12043-FD78-43BE-97E8-FD8D2C902C71}" dt="2024-09-09T03:07:30.534" v="487" actId="1037"/>
          <ac:spMkLst>
            <pc:docMk/>
            <pc:sldMk cId="46787773" sldId="1452"/>
            <ac:spMk id="6" creationId="{1C9027F6-E5F9-D805-9E98-9A0029B2764F}"/>
          </ac:spMkLst>
        </pc:spChg>
        <pc:spChg chg="mod">
          <ac:chgData name="佐藤　寛也" userId="27837c8b-abaf-4096-b544-58e4cbe7054e" providerId="ADAL" clId="{C7C12043-FD78-43BE-97E8-FD8D2C902C71}" dt="2024-09-09T03:07:17.542" v="483" actId="21"/>
          <ac:spMkLst>
            <pc:docMk/>
            <pc:sldMk cId="46787773" sldId="1452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C7C12043-FD78-43BE-97E8-FD8D2C902C71}" dt="2024-09-09T03:08:43.921" v="539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C7C12043-FD78-43BE-97E8-FD8D2C902C71}" dt="2024-09-09T03:08:43.921" v="539" actId="20577"/>
          <ac:spMkLst>
            <pc:docMk/>
            <pc:sldMk cId="1820929972" sldId="1455"/>
            <ac:spMk id="7" creationId="{2363B5BA-F7DF-1B53-78D9-460733872EEA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144066659" sldId="145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144066659" sldId="1456"/>
            <ac:spMk id="14" creationId="{6BC4E16A-1993-7D6E-4201-B580AA128BB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088806320" sldId="145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088806320" sldId="1457"/>
            <ac:spMk id="16" creationId="{8D8B42C5-1FBB-4707-114A-48FA7052895C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189246403" sldId="1458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189246403" sldId="1458"/>
            <ac:spMk id="14" creationId="{5249647B-FB2B-2298-5F14-33EB328F63C6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886561397" sldId="1459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886561397" sldId="1459"/>
            <ac:spMk id="7" creationId="{3D75C40B-D94A-D607-DFE7-6A0B271BC4F1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896974896" sldId="1460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896974896" sldId="1460"/>
            <ac:spMk id="15" creationId="{7BE4FC68-4E04-85B4-A5E8-0304CDBFAC25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836030477" sldId="1461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836030477" sldId="1461"/>
            <ac:spMk id="14" creationId="{5175B678-9324-E92B-0550-F00ACEC8E425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204216678" sldId="1463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204216678" sldId="1463"/>
            <ac:spMk id="10" creationId="{177AC5F5-8EBE-85EB-CC15-AA02BB2BA764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576359882" sldId="1464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576359882" sldId="1464"/>
            <ac:spMk id="9" creationId="{A0EDE483-A517-3C72-359D-F7CA2F32B2C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239012017" sldId="1465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1" creationId="{6C2983C2-06CE-7BC1-CB0E-887A46CF0A0A}"/>
          </ac:spMkLst>
        </pc:spChg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2" creationId="{A89560BB-6804-265F-F91B-D2A0DFE9FB5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506788081" sldId="146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506788081" sldId="1466"/>
            <ac:spMk id="14" creationId="{1C6FCD5A-2216-FCF0-A1AD-BDB4C2ABF09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597487651" sldId="146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597487651" sldId="1467"/>
            <ac:spMk id="8" creationId="{28F4055F-A15B-22A6-ED8C-9B539130CE7A}"/>
          </ac:spMkLst>
        </pc:spChg>
      </pc:sldChg>
      <pc:sldChg chg="modSp mod">
        <pc:chgData name="佐藤　寛也" userId="27837c8b-abaf-4096-b544-58e4cbe7054e" providerId="ADAL" clId="{C7C12043-FD78-43BE-97E8-FD8D2C902C71}" dt="2024-09-09T03:04:58.645" v="425" actId="20577"/>
        <pc:sldMkLst>
          <pc:docMk/>
          <pc:sldMk cId="2779625050" sldId="1468"/>
        </pc:sldMkLst>
        <pc:spChg chg="mod">
          <ac:chgData name="佐藤　寛也" userId="27837c8b-abaf-4096-b544-58e4cbe7054e" providerId="ADAL" clId="{C7C12043-FD78-43BE-97E8-FD8D2C902C71}" dt="2024-09-09T03:04:58.645" v="425" actId="20577"/>
          <ac:spMkLst>
            <pc:docMk/>
            <pc:sldMk cId="2779625050" sldId="1468"/>
            <ac:spMk id="6" creationId="{7620F5B6-629F-4B4B-827A-0654CDC6087D}"/>
          </ac:spMkLst>
        </pc:spChg>
      </pc:sldChg>
      <pc:sldChg chg="modSp mod">
        <pc:chgData name="佐藤　寛也" userId="27837c8b-abaf-4096-b544-58e4cbe7054e" providerId="ADAL" clId="{C7C12043-FD78-43BE-97E8-FD8D2C902C71}" dt="2024-09-09T03:03:07.792" v="398" actId="20577"/>
        <pc:sldMkLst>
          <pc:docMk/>
          <pc:sldMk cId="103453440" sldId="1469"/>
        </pc:sldMkLst>
        <pc:spChg chg="mod">
          <ac:chgData name="佐藤　寛也" userId="27837c8b-abaf-4096-b544-58e4cbe7054e" providerId="ADAL" clId="{C7C12043-FD78-43BE-97E8-FD8D2C902C71}" dt="2024-09-09T03:03:07.792" v="398" actId="20577"/>
          <ac:spMkLst>
            <pc:docMk/>
            <pc:sldMk cId="103453440" sldId="1469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C7C12043-FD78-43BE-97E8-FD8D2C902C71}" dt="2024-09-09T02:55:13.132" v="132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C7C12043-FD78-43BE-97E8-FD8D2C902C71}" dt="2024-09-09T02:55:13.132" v="132" actId="20577"/>
          <ac:spMkLst>
            <pc:docMk/>
            <pc:sldMk cId="1745640232" sldId="1471"/>
            <ac:spMk id="14" creationId="{1474CA71-3914-A165-A851-76E2D22244D0}"/>
          </ac:spMkLst>
        </pc:spChg>
      </pc:sldChg>
    </pc:docChg>
  </pc:docChgLst>
  <pc:docChgLst>
    <pc:chgData name="佐藤　寛也" userId="27837c8b-abaf-4096-b544-58e4cbe7054e" providerId="ADAL" clId="{0BFFD4A2-F77F-4EFE-BF7B-4B0915344D63}"/>
    <pc:docChg chg="undo redo custSel addSld delSld modSld sldOrd modMainMaster">
      <pc:chgData name="佐藤　寛也" userId="27837c8b-abaf-4096-b544-58e4cbe7054e" providerId="ADAL" clId="{0BFFD4A2-F77F-4EFE-BF7B-4B0915344D63}" dt="2024-09-02T00:16:20.080" v="13163" actId="20577"/>
      <pc:docMkLst>
        <pc:docMk/>
      </pc:docMkLst>
      <pc:sldChg chg="modSp mod">
        <pc:chgData name="佐藤　寛也" userId="27837c8b-abaf-4096-b544-58e4cbe7054e" providerId="ADAL" clId="{0BFFD4A2-F77F-4EFE-BF7B-4B0915344D63}" dt="2024-09-02T00:10:30.135" v="13057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0BFFD4A2-F77F-4EFE-BF7B-4B0915344D63}" dt="2024-09-02T00:10:30.135" v="13057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4138699866" sldId="260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138699866" sldId="260"/>
            <ac:spMk id="5" creationId="{2862EFD8-A85B-1021-95B4-194B751655D4}"/>
          </ac:spMkLst>
        </pc:spChg>
      </pc:sldChg>
      <pc:sldChg chg="modSp add del mod chgLayout">
        <pc:chgData name="佐藤　寛也" userId="27837c8b-abaf-4096-b544-58e4cbe7054e" providerId="ADAL" clId="{0BFFD4A2-F77F-4EFE-BF7B-4B0915344D63}" dt="2024-09-01T16:30:58.623" v="11853" actId="47"/>
        <pc:sldMkLst>
          <pc:docMk/>
          <pc:sldMk cId="2773059782" sldId="262"/>
        </pc:sldMkLst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3" creationId="{16FF0A75-AD20-769F-6C62-614A33EDE4D0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4" creationId="{42AB085C-FCEC-9D27-44C3-893BBE901F6C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5" creationId="{A7201A02-03B9-8403-FCB4-AABFF0B4C827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6" creationId="{F908A8F1-BA52-28F8-C27E-66DD823BAFD5}"/>
          </ac:spMkLst>
        </pc:spChg>
      </pc:sldChg>
      <pc:sldChg chg="del">
        <pc:chgData name="佐藤　寛也" userId="27837c8b-abaf-4096-b544-58e4cbe7054e" providerId="ADAL" clId="{0BFFD4A2-F77F-4EFE-BF7B-4B0915344D63}" dt="2024-08-26T02:55:31.765" v="1629" actId="47"/>
        <pc:sldMkLst>
          <pc:docMk/>
          <pc:sldMk cId="3549867426" sldId="263"/>
        </pc:sldMkLst>
      </pc:sldChg>
      <pc:sldChg chg="addSp delSp modSp mod">
        <pc:chgData name="佐藤　寛也" userId="27837c8b-abaf-4096-b544-58e4cbe7054e" providerId="ADAL" clId="{0BFFD4A2-F77F-4EFE-BF7B-4B0915344D63}" dt="2024-09-02T00:11:35.348" v="13064"/>
        <pc:sldMkLst>
          <pc:docMk/>
          <pc:sldMk cId="3038664764" sldId="1366"/>
        </pc:sldMkLst>
        <pc:spChg chg="mod">
          <ac:chgData name="佐藤　寛也" userId="27837c8b-abaf-4096-b544-58e4cbe7054e" providerId="ADAL" clId="{0BFFD4A2-F77F-4EFE-BF7B-4B0915344D63}" dt="2024-09-01T16:09:10.231" v="11358" actId="20577"/>
          <ac:spMkLst>
            <pc:docMk/>
            <pc:sldMk cId="3038664764" sldId="1366"/>
            <ac:spMk id="3" creationId="{16FF0A75-AD20-769F-6C62-614A33EDE4D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8664764" sldId="1366"/>
            <ac:spMk id="5" creationId="{2862EFD8-A85B-1021-95B4-194B751655D4}"/>
          </ac:spMkLst>
        </pc:spChg>
        <pc:spChg chg="mod">
          <ac:chgData name="佐藤　寛也" userId="27837c8b-abaf-4096-b544-58e4cbe7054e" providerId="ADAL" clId="{0BFFD4A2-F77F-4EFE-BF7B-4B0915344D63}" dt="2024-09-01T14:31:38.064" v="8745" actId="255"/>
          <ac:spMkLst>
            <pc:docMk/>
            <pc:sldMk cId="3038664764" sldId="1366"/>
            <ac:spMk id="7" creationId="{A52115E1-DC72-B467-67A2-3ED4F9E8FF30}"/>
          </ac:spMkLst>
        </pc:spChg>
        <pc:graphicFrameChg chg="add del mod">
          <ac:chgData name="佐藤　寛也" userId="27837c8b-abaf-4096-b544-58e4cbe7054e" providerId="ADAL" clId="{0BFFD4A2-F77F-4EFE-BF7B-4B0915344D63}" dt="2024-09-01T14:40:29.231" v="8958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del modGraphic">
          <ac:chgData name="佐藤　寛也" userId="27837c8b-abaf-4096-b544-58e4cbe7054e" providerId="ADAL" clId="{0BFFD4A2-F77F-4EFE-BF7B-4B0915344D63}" dt="2024-09-01T16:51:01.029" v="12595" actId="478"/>
          <ac:graphicFrameMkLst>
            <pc:docMk/>
            <pc:sldMk cId="3038664764" sldId="1366"/>
            <ac:graphicFrameMk id="10" creationId="{EB93B339-AF37-3BA1-8450-A4BF65BEBEC4}"/>
          </ac:graphicFrameMkLst>
        </pc:graphicFrame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253119155" sldId="1402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931039672" sldId="140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931039672" sldId="1403"/>
            <ac:spMk id="5" creationId="{2862EFD8-A85B-1021-95B4-194B751655D4}"/>
          </ac:spMkLst>
        </pc:spChg>
      </pc:sldChg>
      <pc:sldChg chg="modSp add del">
        <pc:chgData name="佐藤　寛也" userId="27837c8b-abaf-4096-b544-58e4cbe7054e" providerId="ADAL" clId="{0BFFD4A2-F77F-4EFE-BF7B-4B0915344D63}" dt="2024-09-02T00:11:35.348" v="13064"/>
        <pc:sldMkLst>
          <pc:docMk/>
          <pc:sldMk cId="3386640469" sldId="140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1921624661" sldId="140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921624661" sldId="1405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0BFFD4A2-F77F-4EFE-BF7B-4B0915344D63}" dt="2024-09-02T00:11:35.348" v="13064"/>
        <pc:sldMkLst>
          <pc:docMk/>
          <pc:sldMk cId="541236077" sldId="1406"/>
        </pc:sldMkLst>
        <pc:spChg chg="mod">
          <ac:chgData name="佐藤　寛也" userId="27837c8b-abaf-4096-b544-58e4cbe7054e" providerId="ADAL" clId="{0BFFD4A2-F77F-4EFE-BF7B-4B0915344D63}" dt="2024-08-26T03:03:21.946" v="1863" actId="20577"/>
          <ac:spMkLst>
            <pc:docMk/>
            <pc:sldMk cId="541236077" sldId="1406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252923203" sldId="1407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474476123" sldId="1408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474476123" sldId="1408"/>
            <ac:spMk id="5" creationId="{2862EFD8-A85B-1021-95B4-194B751655D4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75577340" sldId="1409"/>
        </pc:sldMkLst>
        <pc:spChg chg="add mod">
          <ac:chgData name="佐藤　寛也" userId="27837c8b-abaf-4096-b544-58e4cbe7054e" providerId="ADAL" clId="{0BFFD4A2-F77F-4EFE-BF7B-4B0915344D63}" dt="2024-08-26T02:58:53.521" v="1764" actId="1076"/>
          <ac:spMkLst>
            <pc:docMk/>
            <pc:sldMk cId="1675577340" sldId="1409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75577340" sldId="1409"/>
            <ac:spMk id="5" creationId="{2862EFD8-A85B-1021-95B4-194B751655D4}"/>
          </ac:spMkLst>
        </pc:spChg>
        <pc:spChg chg="add mod ord">
          <ac:chgData name="佐藤　寛也" userId="27837c8b-abaf-4096-b544-58e4cbe7054e" providerId="ADAL" clId="{0BFFD4A2-F77F-4EFE-BF7B-4B0915344D63}" dt="2024-08-26T02:59:21.150" v="1773" actId="1035"/>
          <ac:spMkLst>
            <pc:docMk/>
            <pc:sldMk cId="1675577340" sldId="1409"/>
            <ac:spMk id="7" creationId="{63BE062C-D8C1-49BB-EAFD-132773550BC9}"/>
          </ac:spMkLst>
        </pc:spChg>
        <pc:spChg chg="mod">
          <ac:chgData name="佐藤　寛也" userId="27837c8b-abaf-4096-b544-58e4cbe7054e" providerId="ADAL" clId="{0BFFD4A2-F77F-4EFE-BF7B-4B0915344D63}" dt="2024-08-26T01:52:05.142" v="32" actId="20577"/>
          <ac:spMkLst>
            <pc:docMk/>
            <pc:sldMk cId="1675577340" sldId="1409"/>
            <ac:spMk id="14" creationId="{1474CA71-3914-A165-A851-76E2D22244D0}"/>
          </ac:spMkLst>
        </pc:spChg>
        <pc:grpChg chg="del">
          <ac:chgData name="佐藤　寛也" userId="27837c8b-abaf-4096-b544-58e4cbe7054e" providerId="ADAL" clId="{0BFFD4A2-F77F-4EFE-BF7B-4B0915344D63}" dt="2024-08-26T05:58:39.148" v="2764" actId="478"/>
          <ac:grpSpMkLst>
            <pc:docMk/>
            <pc:sldMk cId="1675577340" sldId="1409"/>
            <ac:grpSpMk id="10" creationId="{A3A3DABF-048C-E27B-A9DA-1FA36F59876D}"/>
          </ac:grpSpMkLst>
        </pc:grpChg>
      </pc:sldChg>
      <pc:sldChg chg="new del">
        <pc:chgData name="佐藤　寛也" userId="27837c8b-abaf-4096-b544-58e4cbe7054e" providerId="ADAL" clId="{0BFFD4A2-F77F-4EFE-BF7B-4B0915344D63}" dt="2024-08-17T12:23:24.510" v="1" actId="680"/>
        <pc:sldMkLst>
          <pc:docMk/>
          <pc:sldMk cId="3830707553" sldId="1409"/>
        </pc:sldMkLst>
      </pc:sldChg>
      <pc:sldChg chg="modSp add del mod">
        <pc:chgData name="佐藤　寛也" userId="27837c8b-abaf-4096-b544-58e4cbe7054e" providerId="ADAL" clId="{0BFFD4A2-F77F-4EFE-BF7B-4B0915344D63}" dt="2024-08-26T02:59:32.075" v="1774" actId="47"/>
        <pc:sldMkLst>
          <pc:docMk/>
          <pc:sldMk cId="2212421640" sldId="1410"/>
        </pc:sldMkLst>
        <pc:spChg chg="mod">
          <ac:chgData name="佐藤　寛也" userId="27837c8b-abaf-4096-b544-58e4cbe7054e" providerId="ADAL" clId="{0BFFD4A2-F77F-4EFE-BF7B-4B0915344D63}" dt="2024-08-26T01:56:49.527" v="301" actId="20577"/>
          <ac:spMkLst>
            <pc:docMk/>
            <pc:sldMk cId="2212421640" sldId="1410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703476495" sldId="141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703476495" sldId="141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2:04:36.901" v="477" actId="14100"/>
          <ac:spMkLst>
            <pc:docMk/>
            <pc:sldMk cId="2703476495" sldId="1411"/>
            <ac:spMk id="8" creationId="{2FD36142-3439-F7CD-AEF0-F614DF5C725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9" creationId="{D78B6E84-6AEB-B0FF-650C-2D86B97DFD9D}"/>
          </ac:spMkLst>
        </pc:spChg>
        <pc:spChg chg="add del">
          <ac:chgData name="佐藤　寛也" userId="27837c8b-abaf-4096-b544-58e4cbe7054e" providerId="ADAL" clId="{0BFFD4A2-F77F-4EFE-BF7B-4B0915344D63}" dt="2024-08-26T02:05:03.279" v="480" actId="478"/>
          <ac:spMkLst>
            <pc:docMk/>
            <pc:sldMk cId="2703476495" sldId="1411"/>
            <ac:spMk id="13" creationId="{2AF7AEBB-9273-74DD-F5E6-1ECED7E7F5C3}"/>
          </ac:spMkLst>
        </pc:spChg>
        <pc:spChg chg="add del 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18" creationId="{639B83CF-6C94-42EA-755A-DE962B27A794}"/>
          </ac:spMkLst>
        </pc:spChg>
        <pc:spChg chg="add mod ord">
          <ac:chgData name="佐藤　寛也" userId="27837c8b-abaf-4096-b544-58e4cbe7054e" providerId="ADAL" clId="{0BFFD4A2-F77F-4EFE-BF7B-4B0915344D63}" dt="2024-08-26T02:13:00.902" v="635" actId="14100"/>
          <ac:spMkLst>
            <pc:docMk/>
            <pc:sldMk cId="2703476495" sldId="1411"/>
            <ac:spMk id="21" creationId="{B54A7F5D-B3B5-4D07-4C9D-B734E804AEF3}"/>
          </ac:spMkLst>
        </pc:spChg>
        <pc:spChg chg="add del mod">
          <ac:chgData name="佐藤　寛也" userId="27837c8b-abaf-4096-b544-58e4cbe7054e" providerId="ADAL" clId="{0BFFD4A2-F77F-4EFE-BF7B-4B0915344D63}" dt="2024-08-26T02:12:27.099" v="599" actId="478"/>
          <ac:spMkLst>
            <pc:docMk/>
            <pc:sldMk cId="2703476495" sldId="1411"/>
            <ac:spMk id="23" creationId="{D163735E-8AA5-F88D-1F5D-226594AA183C}"/>
          </ac:spMkLst>
        </pc:spChg>
        <pc:spChg chg="add mod">
          <ac:chgData name="佐藤　寛也" userId="27837c8b-abaf-4096-b544-58e4cbe7054e" providerId="ADAL" clId="{0BFFD4A2-F77F-4EFE-BF7B-4B0915344D63}" dt="2024-09-01T16:26:53.975" v="11749" actId="1038"/>
          <ac:spMkLst>
            <pc:docMk/>
            <pc:sldMk cId="2703476495" sldId="1411"/>
            <ac:spMk id="27" creationId="{CB9592B8-E4C8-81F5-7863-805C556821B5}"/>
          </ac:spMkLst>
        </pc:spChg>
        <pc:spChg chg="add mod">
          <ac:chgData name="佐藤　寛也" userId="27837c8b-abaf-4096-b544-58e4cbe7054e" providerId="ADAL" clId="{0BFFD4A2-F77F-4EFE-BF7B-4B0915344D63}" dt="2024-08-26T06:01:51.176" v="2866" actId="20577"/>
          <ac:spMkLst>
            <pc:docMk/>
            <pc:sldMk cId="2703476495" sldId="1411"/>
            <ac:spMk id="29" creationId="{D0049597-B2A8-1409-7F03-E8C2A62950D0}"/>
          </ac:spMkLst>
        </pc:spChg>
        <pc:grpChg chg="del mod">
          <ac:chgData name="佐藤　寛也" userId="27837c8b-abaf-4096-b544-58e4cbe7054e" providerId="ADAL" clId="{0BFFD4A2-F77F-4EFE-BF7B-4B0915344D63}" dt="2024-08-26T05:58:36.544" v="2763" actId="478"/>
          <ac:grpSpMkLst>
            <pc:docMk/>
            <pc:sldMk cId="2703476495" sldId="1411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1:58:55.412" v="360" actId="14100"/>
          <ac:picMkLst>
            <pc:docMk/>
            <pc:sldMk cId="2703476495" sldId="1411"/>
            <ac:picMk id="7" creationId="{C4B9837A-D7D6-E620-F6B6-46620F5C3CF0}"/>
          </ac:picMkLst>
        </pc:picChg>
        <pc:cxnChg chg="add del mod">
          <ac:chgData name="佐藤　寛也" userId="27837c8b-abaf-4096-b544-58e4cbe7054e" providerId="ADAL" clId="{0BFFD4A2-F77F-4EFE-BF7B-4B0915344D63}" dt="2024-08-26T02:13:13.332" v="638" actId="478"/>
          <ac:cxnSpMkLst>
            <pc:docMk/>
            <pc:sldMk cId="2703476495" sldId="1411"/>
            <ac:cxnSpMk id="16" creationId="{A759C1E8-74D2-E4F4-B956-364DBEDA6250}"/>
          </ac:cxnSpMkLst>
        </pc:cxnChg>
        <pc:cxnChg chg="add del mod">
          <ac:chgData name="佐藤　寛也" userId="27837c8b-abaf-4096-b544-58e4cbe7054e" providerId="ADAL" clId="{0BFFD4A2-F77F-4EFE-BF7B-4B0915344D63}" dt="2024-08-26T02:07:03.626" v="523" actId="478"/>
          <ac:cxnSpMkLst>
            <pc:docMk/>
            <pc:sldMk cId="2703476495" sldId="1411"/>
            <ac:cxnSpMk id="17" creationId="{5330C0B5-B9BD-C5CE-8AAA-4642FCCE9700}"/>
          </ac:cxnSpMkLst>
        </pc:cxnChg>
        <pc:cxnChg chg="add del mod">
          <ac:chgData name="佐藤　寛也" userId="27837c8b-abaf-4096-b544-58e4cbe7054e" providerId="ADAL" clId="{0BFFD4A2-F77F-4EFE-BF7B-4B0915344D63}" dt="2024-08-26T05:57:22.970" v="2746" actId="478"/>
          <ac:cxnSpMkLst>
            <pc:docMk/>
            <pc:sldMk cId="2703476495" sldId="1411"/>
            <ac:cxnSpMk id="20" creationId="{B72E035C-3897-C7E0-7A1B-0106A13FBDB9}"/>
          </ac:cxnSpMkLst>
        </pc:cxnChg>
        <pc:cxnChg chg="add mod">
          <ac:chgData name="佐藤　寛也" userId="27837c8b-abaf-4096-b544-58e4cbe7054e" providerId="ADAL" clId="{0BFFD4A2-F77F-4EFE-BF7B-4B0915344D63}" dt="2024-08-26T02:14:10.710" v="661" actId="14100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addSp delSp modSp add del mod">
        <pc:chgData name="佐藤　寛也" userId="27837c8b-abaf-4096-b544-58e4cbe7054e" providerId="ADAL" clId="{0BFFD4A2-F77F-4EFE-BF7B-4B0915344D63}" dt="2024-08-26T02:53:42.953" v="1628" actId="47"/>
        <pc:sldMkLst>
          <pc:docMk/>
          <pc:sldMk cId="2243185473" sldId="1412"/>
        </pc:sldMkLst>
        <pc:picChg chg="del">
          <ac:chgData name="佐藤　寛也" userId="27837c8b-abaf-4096-b544-58e4cbe7054e" providerId="ADAL" clId="{0BFFD4A2-F77F-4EFE-BF7B-4B0915344D63}" dt="2024-08-26T02:11:11.291" v="543" actId="478"/>
          <ac:picMkLst>
            <pc:docMk/>
            <pc:sldMk cId="2243185473" sldId="1412"/>
            <ac:picMk id="7" creationId="{C4B9837A-D7D6-E620-F6B6-46620F5C3CF0}"/>
          </ac:picMkLst>
        </pc:picChg>
        <pc:picChg chg="add mod">
          <ac:chgData name="佐藤　寛也" userId="27837c8b-abaf-4096-b544-58e4cbe7054e" providerId="ADAL" clId="{0BFFD4A2-F77F-4EFE-BF7B-4B0915344D63}" dt="2024-08-26T02:11:57.431" v="550" actId="14100"/>
          <ac:picMkLst>
            <pc:docMk/>
            <pc:sldMk cId="2243185473" sldId="1412"/>
            <ac:picMk id="13" creationId="{8CA74A43-E633-BEC4-ACEC-A1C298680547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121434991" sldId="1413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121434991" sldId="141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8" creationId="{2FD36142-3439-F7CD-AEF0-F614DF5C7250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9" creationId="{D78B6E84-6AEB-B0FF-650C-2D86B97DFD9D}"/>
          </ac:spMkLst>
        </pc:spChg>
        <pc:spChg chg="add mod or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5" creationId="{F3716612-82A5-69ED-9D83-C53B7F1CE1C1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6" creationId="{EED38DC5-08A5-854C-10E2-BAFDE0393BBE}"/>
          </ac:spMkLst>
        </pc:spChg>
        <pc:spChg chg="add mod">
          <ac:chgData name="佐藤　寛也" userId="27837c8b-abaf-4096-b544-58e4cbe7054e" providerId="ADAL" clId="{0BFFD4A2-F77F-4EFE-BF7B-4B0915344D63}" dt="2024-08-26T06:00:16.700" v="2840" actId="1038"/>
          <ac:spMkLst>
            <pc:docMk/>
            <pc:sldMk cId="4121434991" sldId="1413"/>
            <ac:spMk id="17" creationId="{9A8B8833-88C6-AD9C-D669-60284EEB8339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5:58:03.752" v="2752" actId="207"/>
          <ac:spMkLst>
            <pc:docMk/>
            <pc:sldMk cId="4121434991" sldId="1413"/>
            <ac:spMk id="22" creationId="{E3CF88D8-5A7B-DE0B-DCB1-D4BA1FDB913B}"/>
          </ac:spMkLst>
        </pc:spChg>
        <pc:spChg chg="add mod">
          <ac:chgData name="佐藤　寛也" userId="27837c8b-abaf-4096-b544-58e4cbe7054e" providerId="ADAL" clId="{0BFFD4A2-F77F-4EFE-BF7B-4B0915344D63}" dt="2024-08-26T05:59:38.217" v="2811" actId="1076"/>
          <ac:spMkLst>
            <pc:docMk/>
            <pc:sldMk cId="4121434991" sldId="1413"/>
            <ac:spMk id="23" creationId="{36FC9EC9-5C16-0A43-4277-8D6CE01994B1}"/>
          </ac:spMkLst>
        </pc:spChg>
        <pc:spChg chg="add mod">
          <ac:chgData name="佐藤　寛也" userId="27837c8b-abaf-4096-b544-58e4cbe7054e" providerId="ADAL" clId="{0BFFD4A2-F77F-4EFE-BF7B-4B0915344D63}" dt="2024-08-26T05:59:56.298" v="2836" actId="1037"/>
          <ac:spMkLst>
            <pc:docMk/>
            <pc:sldMk cId="4121434991" sldId="1413"/>
            <ac:spMk id="25" creationId="{D8003D55-F0D9-0DEB-BF95-A71475219494}"/>
          </ac:spMkLst>
        </pc:spChg>
        <pc:spChg chg="add mod">
          <ac:chgData name="佐藤　寛也" userId="27837c8b-abaf-4096-b544-58e4cbe7054e" providerId="ADAL" clId="{0BFFD4A2-F77F-4EFE-BF7B-4B0915344D63}" dt="2024-08-26T06:00:02.553" v="2839" actId="1076"/>
          <ac:spMkLst>
            <pc:docMk/>
            <pc:sldMk cId="4121434991" sldId="1413"/>
            <ac:spMk id="26" creationId="{04577405-9DA0-0016-7A6D-B049ACD854BF}"/>
          </ac:spMkLst>
        </pc:spChg>
        <pc:grpChg chg="del">
          <ac:chgData name="佐藤　寛也" userId="27837c8b-abaf-4096-b544-58e4cbe7054e" providerId="ADAL" clId="{0BFFD4A2-F77F-4EFE-BF7B-4B0915344D63}" dt="2024-08-26T02:18:16.307" v="775" actId="478"/>
          <ac:grpSpMkLst>
            <pc:docMk/>
            <pc:sldMk cId="4121434991" sldId="1413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5:58:22.157" v="2759" actId="1036"/>
          <ac:picMkLst>
            <pc:docMk/>
            <pc:sldMk cId="4121434991" sldId="1413"/>
            <ac:picMk id="3" creationId="{FA2E6722-2A34-84B2-3FE5-75FF1E5D143D}"/>
          </ac:picMkLst>
        </pc:picChg>
        <pc:picChg chg="del">
          <ac:chgData name="佐藤　寛也" userId="27837c8b-abaf-4096-b544-58e4cbe7054e" providerId="ADAL" clId="{0BFFD4A2-F77F-4EFE-BF7B-4B0915344D63}" dt="2024-08-26T02:14:37.214" v="666" actId="478"/>
          <ac:picMkLst>
            <pc:docMk/>
            <pc:sldMk cId="4121434991" sldId="1413"/>
            <ac:picMk id="7" creationId="{C4B9837A-D7D6-E620-F6B6-46620F5C3CF0}"/>
          </ac:picMkLst>
        </pc:pic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0" creationId="{B72E035C-3897-C7E0-7A1B-0106A13FBDB9}"/>
          </ac:cxnSpMkLst>
        </pc:cxn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0618003" sldId="1414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0618003" sldId="141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2:52:49.130" v="1621" actId="478"/>
          <ac:spMkLst>
            <pc:docMk/>
            <pc:sldMk cId="290618003" sldId="1414"/>
            <ac:spMk id="11" creationId="{0882720A-81B4-E6F2-46F6-55B3BA2B7026}"/>
          </ac:spMkLst>
        </pc:spChg>
        <pc:spChg chg="add del mod">
          <ac:chgData name="佐藤　寛也" userId="27837c8b-abaf-4096-b544-58e4cbe7054e" providerId="ADAL" clId="{0BFFD4A2-F77F-4EFE-BF7B-4B0915344D63}" dt="2024-08-26T02:52:53.358" v="1623" actId="478"/>
          <ac:spMkLst>
            <pc:docMk/>
            <pc:sldMk cId="290618003" sldId="1414"/>
            <ac:spMk id="12" creationId="{4533EACC-E05D-F28B-B4BE-1AC8A2F573F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5" creationId="{F3716612-82A5-69ED-9D83-C53B7F1CE1C1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6" creationId="{EED38DC5-08A5-854C-10E2-BAFDE0393BBE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7" creationId="{9A8B8833-88C6-AD9C-D669-60284EEB8339}"/>
          </ac:spMkLst>
        </pc:spChg>
        <pc:spChg chg="add mod">
          <ac:chgData name="佐藤　寛也" userId="27837c8b-abaf-4096-b544-58e4cbe7054e" providerId="ADAL" clId="{0BFFD4A2-F77F-4EFE-BF7B-4B0915344D63}" dt="2024-08-26T06:00:41.577" v="2842" actId="207"/>
          <ac:spMkLst>
            <pc:docMk/>
            <pc:sldMk cId="290618003" sldId="1414"/>
            <ac:spMk id="19" creationId="{73F203A9-CC2B-211D-D05C-E0473E1DCE63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21" creationId="{B54A7F5D-B3B5-4D07-4C9D-B734E804AEF3}"/>
          </ac:spMkLst>
        </pc:spChg>
        <pc:picChg chg="del">
          <ac:chgData name="佐藤　寛也" userId="27837c8b-abaf-4096-b544-58e4cbe7054e" providerId="ADAL" clId="{0BFFD4A2-F77F-4EFE-BF7B-4B0915344D63}" dt="2024-08-26T02:22:53.187" v="846" actId="478"/>
          <ac:picMkLst>
            <pc:docMk/>
            <pc:sldMk cId="290618003" sldId="1414"/>
            <ac:picMk id="3" creationId="{FA2E6722-2A34-84B2-3FE5-75FF1E5D143D}"/>
          </ac:picMkLst>
        </pc:picChg>
        <pc:picChg chg="add mod">
          <ac:chgData name="佐藤　寛也" userId="27837c8b-abaf-4096-b544-58e4cbe7054e" providerId="ADAL" clId="{0BFFD4A2-F77F-4EFE-BF7B-4B0915344D63}" dt="2024-08-26T02:53:07.501" v="1626" actId="1076"/>
          <ac:picMkLst>
            <pc:docMk/>
            <pc:sldMk cId="290618003" sldId="1414"/>
            <ac:picMk id="8" creationId="{67E610F6-092D-FC6E-0961-B01C5D22E8E7}"/>
          </ac:picMkLst>
        </pc:picChg>
        <pc:cxnChg chg="add mod">
          <ac:chgData name="佐藤　寛也" userId="27837c8b-abaf-4096-b544-58e4cbe7054e" providerId="ADAL" clId="{0BFFD4A2-F77F-4EFE-BF7B-4B0915344D63}" dt="2024-08-26T02:51:41.776" v="1578" actId="1037"/>
          <ac:cxnSpMkLst>
            <pc:docMk/>
            <pc:sldMk cId="290618003" sldId="1414"/>
            <ac:cxnSpMk id="10" creationId="{C80EDFD4-BD54-EFB0-8FFC-2732FD8A6EE4}"/>
          </ac:cxnSpMkLst>
        </pc:cxnChg>
        <pc:cxnChg chg="add del mod">
          <ac:chgData name="佐藤　寛也" userId="27837c8b-abaf-4096-b544-58e4cbe7054e" providerId="ADAL" clId="{0BFFD4A2-F77F-4EFE-BF7B-4B0915344D63}" dt="2024-08-26T02:52:51.222" v="1622" actId="478"/>
          <ac:cxnSpMkLst>
            <pc:docMk/>
            <pc:sldMk cId="290618003" sldId="1414"/>
            <ac:cxnSpMk id="18" creationId="{2750B403-971D-1AAA-2D9F-685699E51A7C}"/>
          </ac:cxnSpMkLst>
        </pc:cxnChg>
      </pc:sldChg>
      <pc:sldChg chg="add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522586009" sldId="1415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2:45:04.188" v="1460" actId="1036"/>
          <ac:spMkLst>
            <pc:docMk/>
            <pc:sldMk cId="1522586009" sldId="1415"/>
            <ac:spMk id="3" creationId="{748B351E-DA53-D57E-88E7-CB18A40CCDA0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522586009" sldId="1415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6" creationId="{A19C493D-1E19-E920-C3AA-6DDC468F354F}"/>
          </ac:spMkLst>
        </pc:spChg>
        <pc:spChg chg="add mod ord">
          <ac:chgData name="佐藤　寛也" userId="27837c8b-abaf-4096-b544-58e4cbe7054e" providerId="ADAL" clId="{0BFFD4A2-F77F-4EFE-BF7B-4B0915344D63}" dt="2024-08-26T02:45:17.349" v="1473" actId="1035"/>
          <ac:spMkLst>
            <pc:docMk/>
            <pc:sldMk cId="1522586009" sldId="1415"/>
            <ac:spMk id="7" creationId="{CAFC15E4-F072-1D6E-9AED-305A60D240AA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863697881" sldId="1416"/>
        </pc:sldMkLst>
        <pc:spChg chg="mod">
          <ac:chgData name="佐藤　寛也" userId="27837c8b-abaf-4096-b544-58e4cbe7054e" providerId="ADAL" clId="{0BFFD4A2-F77F-4EFE-BF7B-4B0915344D63}" dt="2024-08-26T03:22:10.411" v="2127" actId="20577"/>
          <ac:spMkLst>
            <pc:docMk/>
            <pc:sldMk cId="863697881" sldId="1416"/>
            <ac:spMk id="2" creationId="{0DD8CF49-64AC-1FCC-3F64-297A9BEC1995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863697881" sldId="1416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7" creationId="{63BE062C-D8C1-49BB-EAFD-132773550BC9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3:29:52.453" v="2266" actId="20577"/>
          <ac:spMkLst>
            <pc:docMk/>
            <pc:sldMk cId="863697881" sldId="1416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5" creationId="{98F4E8FC-41DB-AA08-4133-7BA13D038623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6" creationId="{4118189A-056C-8DBA-6702-F8D29888BAF6}"/>
          </ac:spMkLst>
        </pc:spChg>
        <pc:picChg chg="add del">
          <ac:chgData name="佐藤　寛也" userId="27837c8b-abaf-4096-b544-58e4cbe7054e" providerId="ADAL" clId="{0BFFD4A2-F77F-4EFE-BF7B-4B0915344D63}" dt="2024-08-26T03:04:57.997" v="1944" actId="21"/>
          <ac:picMkLst>
            <pc:docMk/>
            <pc:sldMk cId="863697881" sldId="1416"/>
            <ac:picMk id="9" creationId="{9DDB376A-1F80-E17A-F889-902A273E3935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375740060" sldId="1417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375740060" sldId="141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3:04:54.479" v="1943" actId="478"/>
          <ac:spMkLst>
            <pc:docMk/>
            <pc:sldMk cId="1375740060" sldId="1417"/>
            <ac:spMk id="8" creationId="{2FD36142-3439-F7CD-AEF0-F614DF5C7250}"/>
          </ac:spMkLst>
        </pc:spChg>
        <pc:spChg chg="mod">
          <ac:chgData name="佐藤　寛也" userId="27837c8b-abaf-4096-b544-58e4cbe7054e" providerId="ADAL" clId="{0BFFD4A2-F77F-4EFE-BF7B-4B0915344D63}" dt="2024-08-26T03:07:56.302" v="1986" actId="1037"/>
          <ac:spMkLst>
            <pc:docMk/>
            <pc:sldMk cId="1375740060" sldId="1417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3:06:05.847" v="1956" actId="14100"/>
          <ac:spMkLst>
            <pc:docMk/>
            <pc:sldMk cId="1375740060" sldId="1417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02.719" v="2843" actId="207"/>
          <ac:spMkLst>
            <pc:docMk/>
            <pc:sldMk cId="1375740060" sldId="1417"/>
            <ac:spMk id="19" creationId="{FBC338D4-31F1-7C36-D75A-E4CE362D9261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3:10:17.534" v="2010" actId="1076"/>
          <ac:spMkLst>
            <pc:docMk/>
            <pc:sldMk cId="1375740060" sldId="1417"/>
            <ac:spMk id="25" creationId="{AB44A75D-3C19-9E9E-052D-06A4B8F45C47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7" creationId="{CB9592B8-E4C8-81F5-7863-805C556821B5}"/>
          </ac:spMkLst>
        </pc:spChg>
        <pc:spChg chg="add del mod">
          <ac:chgData name="佐藤　寛也" userId="27837c8b-abaf-4096-b544-58e4cbe7054e" providerId="ADAL" clId="{0BFFD4A2-F77F-4EFE-BF7B-4B0915344D63}" dt="2024-08-26T03:16:30.944" v="2091" actId="478"/>
          <ac:spMkLst>
            <pc:docMk/>
            <pc:sldMk cId="1375740060" sldId="1417"/>
            <ac:spMk id="28" creationId="{B6EBEB1F-2B1E-F0C5-14DE-617151C06404}"/>
          </ac:spMkLst>
        </pc:spChg>
        <pc:spChg chg="add mod">
          <ac:chgData name="佐藤　寛也" userId="27837c8b-abaf-4096-b544-58e4cbe7054e" providerId="ADAL" clId="{0BFFD4A2-F77F-4EFE-BF7B-4B0915344D63}" dt="2024-08-26T06:01:24.621" v="2846" actId="1076"/>
          <ac:spMkLst>
            <pc:docMk/>
            <pc:sldMk cId="1375740060" sldId="1417"/>
            <ac:spMk id="31" creationId="{C1AD8AF5-86E4-20F8-C2EE-BE16299A9F9F}"/>
          </ac:spMkLst>
        </pc:spChg>
        <pc:picChg chg="add del mod ord">
          <ac:chgData name="佐藤　寛也" userId="27837c8b-abaf-4096-b544-58e4cbe7054e" providerId="ADAL" clId="{0BFFD4A2-F77F-4EFE-BF7B-4B0915344D63}" dt="2024-08-26T03:07:44.789" v="1979" actId="478"/>
          <ac:picMkLst>
            <pc:docMk/>
            <pc:sldMk cId="1375740060" sldId="1417"/>
            <ac:picMk id="3" creationId="{9DDB376A-1F80-E17A-F889-902A273E3935}"/>
          </ac:picMkLst>
        </pc:picChg>
        <pc:picChg chg="del">
          <ac:chgData name="佐藤　寛也" userId="27837c8b-abaf-4096-b544-58e4cbe7054e" providerId="ADAL" clId="{0BFFD4A2-F77F-4EFE-BF7B-4B0915344D63}" dt="2024-08-26T03:04:49.050" v="1941" actId="478"/>
          <ac:picMkLst>
            <pc:docMk/>
            <pc:sldMk cId="1375740060" sldId="1417"/>
            <ac:picMk id="7" creationId="{C4B9837A-D7D6-E620-F6B6-46620F5C3CF0}"/>
          </ac:picMkLst>
        </pc:picChg>
        <pc:picChg chg="add mod ord">
          <ac:chgData name="佐藤　寛也" userId="27837c8b-abaf-4096-b544-58e4cbe7054e" providerId="ADAL" clId="{0BFFD4A2-F77F-4EFE-BF7B-4B0915344D63}" dt="2024-08-26T03:07:42.570" v="1978" actId="167"/>
          <ac:picMkLst>
            <pc:docMk/>
            <pc:sldMk cId="1375740060" sldId="1417"/>
            <ac:picMk id="16" creationId="{4AC94429-DDB5-2E3B-28BC-54018179B254}"/>
          </ac:picMkLst>
        </pc:picChg>
        <pc:picChg chg="add del">
          <ac:chgData name="佐藤　寛也" userId="27837c8b-abaf-4096-b544-58e4cbe7054e" providerId="ADAL" clId="{0BFFD4A2-F77F-4EFE-BF7B-4B0915344D63}" dt="2024-08-26T03:16:28.991" v="2090" actId="478"/>
          <ac:picMkLst>
            <pc:docMk/>
            <pc:sldMk cId="1375740060" sldId="1417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08:31.898" v="1991" actId="1037"/>
          <ac:cxnSpMkLst>
            <pc:docMk/>
            <pc:sldMk cId="1375740060" sldId="1417"/>
            <ac:cxnSpMk id="17" creationId="{3B041A70-0AFF-29C8-35B3-D857075D5D38}"/>
          </ac:cxnSpMkLst>
        </pc:cxnChg>
        <pc:cxnChg chg="mod">
          <ac:chgData name="佐藤　寛也" userId="27837c8b-abaf-4096-b544-58e4cbe7054e" providerId="ADAL" clId="{0BFFD4A2-F77F-4EFE-BF7B-4B0915344D63}" dt="2024-08-26T03:05:57.447" v="1954" actId="14100"/>
          <ac:cxnSpMkLst>
            <pc:docMk/>
            <pc:sldMk cId="1375740060" sldId="1417"/>
            <ac:cxnSpMk id="20" creationId="{B72E035C-3897-C7E0-7A1B-0106A13FBDB9}"/>
          </ac:cxnSpMkLst>
        </pc:cxnChg>
        <pc:cxnChg chg="del mod">
          <ac:chgData name="佐藤　寛也" userId="27837c8b-abaf-4096-b544-58e4cbe7054e" providerId="ADAL" clId="{0BFFD4A2-F77F-4EFE-BF7B-4B0915344D63}" dt="2024-08-26T03:06:09.539" v="1958" actId="478"/>
          <ac:cxnSpMkLst>
            <pc:docMk/>
            <pc:sldMk cId="1375740060" sldId="1417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106768087" sldId="1418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3" creationId="{5AAC20D6-7227-A28F-6796-71F05E6D6BB7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106768087" sldId="1418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7" creationId="{30D366E7-1AA2-A4AA-506C-0036965ACB7B}"/>
          </ac:spMkLst>
        </pc:spChg>
        <pc:spChg chg="mod">
          <ac:chgData name="佐藤　寛也" userId="27837c8b-abaf-4096-b544-58e4cbe7054e" providerId="ADAL" clId="{0BFFD4A2-F77F-4EFE-BF7B-4B0915344D63}" dt="2024-08-26T03:14:53.816" v="2027" actId="14100"/>
          <ac:spMkLst>
            <pc:docMk/>
            <pc:sldMk cId="3106768087" sldId="1418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8:14:51.223" v="6484" actId="20577"/>
          <ac:spMkLst>
            <pc:docMk/>
            <pc:sldMk cId="3106768087" sldId="1418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8:14:58.734" v="6486" actId="14100"/>
          <ac:spMkLst>
            <pc:docMk/>
            <pc:sldMk cId="3106768087" sldId="1418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31.928" v="2848" actId="1076"/>
          <ac:spMkLst>
            <pc:docMk/>
            <pc:sldMk cId="3106768087" sldId="1418"/>
            <ac:spMk id="21" creationId="{899ED32B-C891-93AC-AC13-7BA0F19E391E}"/>
          </ac:spMkLst>
        </pc:spChg>
        <pc:spChg chg="mod">
          <ac:chgData name="佐藤　寛也" userId="27837c8b-abaf-4096-b544-58e4cbe7054e" providerId="ADAL" clId="{0BFFD4A2-F77F-4EFE-BF7B-4B0915344D63}" dt="2024-08-26T03:15:25.782" v="2033" actId="14100"/>
          <ac:spMkLst>
            <pc:docMk/>
            <pc:sldMk cId="3106768087" sldId="1418"/>
            <ac:spMk id="25" creationId="{AB44A75D-3C19-9E9E-052D-06A4B8F45C47}"/>
          </ac:spMkLst>
        </pc:spChg>
        <pc:spChg chg="del mod">
          <ac:chgData name="佐藤　寛也" userId="27837c8b-abaf-4096-b544-58e4cbe7054e" providerId="ADAL" clId="{0BFFD4A2-F77F-4EFE-BF7B-4B0915344D63}" dt="2024-08-26T03:15:19.883" v="2031" actId="478"/>
          <ac:spMkLst>
            <pc:docMk/>
            <pc:sldMk cId="3106768087" sldId="1418"/>
            <ac:spMk id="28" creationId="{B6EBEB1F-2B1E-F0C5-14DE-617151C06404}"/>
          </ac:spMkLst>
        </pc:spChg>
        <pc:picChg chg="del">
          <ac:chgData name="佐藤　寛也" userId="27837c8b-abaf-4096-b544-58e4cbe7054e" providerId="ADAL" clId="{0BFFD4A2-F77F-4EFE-BF7B-4B0915344D63}" dt="2024-08-26T03:14:41.483" v="2023" actId="478"/>
          <ac:picMkLst>
            <pc:docMk/>
            <pc:sldMk cId="3106768087" sldId="1418"/>
            <ac:picMk id="16" creationId="{4AC94429-DDB5-2E3B-28BC-54018179B254}"/>
          </ac:picMkLst>
        </pc:picChg>
        <pc:picChg chg="mod ord">
          <ac:chgData name="佐藤　寛也" userId="27837c8b-abaf-4096-b544-58e4cbe7054e" providerId="ADAL" clId="{0BFFD4A2-F77F-4EFE-BF7B-4B0915344D63}" dt="2024-08-26T03:14:45.379" v="2024" actId="167"/>
          <ac:picMkLst>
            <pc:docMk/>
            <pc:sldMk cId="3106768087" sldId="1418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18:09.925" v="2115" actId="1035"/>
          <ac:cxnSpMkLst>
            <pc:docMk/>
            <pc:sldMk cId="3106768087" sldId="1418"/>
            <ac:cxnSpMk id="8" creationId="{B07A3960-E427-8F79-0B7C-50A9D99A4665}"/>
          </ac:cxnSpMkLst>
        </pc:cxnChg>
        <pc:cxnChg chg="mod">
          <ac:chgData name="佐藤　寛也" userId="27837c8b-abaf-4096-b544-58e4cbe7054e" providerId="ADAL" clId="{0BFFD4A2-F77F-4EFE-BF7B-4B0915344D63}" dt="2024-08-26T08:14:56.227" v="6485" actId="14100"/>
          <ac:cxnSpMkLst>
            <pc:docMk/>
            <pc:sldMk cId="3106768087" sldId="1418"/>
            <ac:cxnSpMk id="20" creationId="{B72E035C-3897-C7E0-7A1B-0106A13FBDB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18824677" sldId="1419"/>
        </pc:sldMkLst>
        <pc:spChg chg="mod">
          <ac:chgData name="佐藤　寛也" userId="27837c8b-abaf-4096-b544-58e4cbe7054e" providerId="ADAL" clId="{0BFFD4A2-F77F-4EFE-BF7B-4B0915344D63}" dt="2024-08-26T03:31:39.069" v="22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8824677" sldId="1419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5:48:39.718" v="2522" actId="20577"/>
          <ac:spMkLst>
            <pc:docMk/>
            <pc:sldMk cId="118824677" sldId="1419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5" creationId="{98F4E8FC-41DB-AA08-4133-7BA13D038623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6" creationId="{4118189A-056C-8DBA-6702-F8D29888BAF6}"/>
          </ac:spMkLst>
        </pc:spChg>
        <pc:grpChg chg="del">
          <ac:chgData name="佐藤　寛也" userId="27837c8b-abaf-4096-b544-58e4cbe7054e" providerId="ADAL" clId="{0BFFD4A2-F77F-4EFE-BF7B-4B0915344D63}" dt="2024-08-26T03:31:10.885" v="2268" actId="478"/>
          <ac:grpSpMkLst>
            <pc:docMk/>
            <pc:sldMk cId="118824677" sldId="1419"/>
            <ac:grpSpMk id="10" creationId="{A3A3DABF-048C-E27B-A9DA-1FA36F59876D}"/>
          </ac:grpSpMkLst>
        </pc:grpChg>
      </pc:sldChg>
      <pc:sldChg chg="addSp delSp modSp add del mod modClrScheme chgLayout">
        <pc:chgData name="佐藤　寛也" userId="27837c8b-abaf-4096-b544-58e4cbe7054e" providerId="ADAL" clId="{0BFFD4A2-F77F-4EFE-BF7B-4B0915344D63}" dt="2024-08-26T07:42:49.266" v="5305" actId="47"/>
        <pc:sldMkLst>
          <pc:docMk/>
          <pc:sldMk cId="1708072080" sldId="1420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8" creationId="{22BCE416-B49E-5D98-9BC3-221C654B8AB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9" creationId="{B825F71D-0360-DE59-13E3-7C7002C6E168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0" creationId="{250A7469-321B-09CD-0713-45D50B79045C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1" creationId="{847CDA0B-90D9-67BF-505C-5C079280822D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2" creationId="{A14119F1-B094-5BD1-BDA6-2EADD7180E4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3" creationId="{5F5E7A5A-784F-F120-0C5D-2AC5C97BADB2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5" creationId="{30ED837B-9303-55D7-68CB-125F609827CE}"/>
          </ac:spMkLst>
        </pc:spChg>
        <pc:spChg chg="add mod">
          <ac:chgData name="佐藤　寛也" userId="27837c8b-abaf-4096-b544-58e4cbe7054e" providerId="ADAL" clId="{0BFFD4A2-F77F-4EFE-BF7B-4B0915344D63}" dt="2024-08-26T07:18:21.510" v="4645" actId="20577"/>
          <ac:spMkLst>
            <pc:docMk/>
            <pc:sldMk cId="1708072080" sldId="1420"/>
            <ac:spMk id="17" creationId="{1A087319-9E8B-B9AE-67DF-BB4D44185910}"/>
          </ac:spMkLst>
        </pc:spChg>
        <pc:spChg chg="add del mod">
          <ac:chgData name="佐藤　寛也" userId="27837c8b-abaf-4096-b544-58e4cbe7054e" providerId="ADAL" clId="{0BFFD4A2-F77F-4EFE-BF7B-4B0915344D63}" dt="2024-08-26T07:16:15.892" v="4601" actId="478"/>
          <ac:spMkLst>
            <pc:docMk/>
            <pc:sldMk cId="1708072080" sldId="1420"/>
            <ac:spMk id="19" creationId="{D2929DD0-FFFA-7D01-8BD7-CFCD3C0828EF}"/>
          </ac:spMkLst>
        </pc:spChg>
        <pc:spChg chg="add del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0" creationId="{8160D81F-E8B7-165C-A0B9-9C89E59D65CD}"/>
          </ac:spMkLst>
        </pc:spChg>
        <pc:spChg chg="add del mod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1" creationId="{7A977E18-5F94-A337-D288-5E41D3B83DCD}"/>
          </ac:spMkLst>
        </pc:spChg>
        <pc:spChg chg="add mod ord">
          <ac:chgData name="佐藤　寛也" userId="27837c8b-abaf-4096-b544-58e4cbe7054e" providerId="ADAL" clId="{0BFFD4A2-F77F-4EFE-BF7B-4B0915344D63}" dt="2024-08-26T07:18:42.907" v="4650" actId="207"/>
          <ac:spMkLst>
            <pc:docMk/>
            <pc:sldMk cId="1708072080" sldId="1420"/>
            <ac:spMk id="22" creationId="{A453D874-23D1-0D0A-AFD1-3166596AE2C9}"/>
          </ac:spMkLst>
        </pc:spChg>
        <pc:picChg chg="add del mod">
          <ac:chgData name="佐藤　寛也" userId="27837c8b-abaf-4096-b544-58e4cbe7054e" providerId="ADAL" clId="{0BFFD4A2-F77F-4EFE-BF7B-4B0915344D63}" dt="2024-08-26T06:52:51.732" v="4331" actId="478"/>
          <ac:picMkLst>
            <pc:docMk/>
            <pc:sldMk cId="1708072080" sldId="1420"/>
            <ac:picMk id="7" creationId="{69DA6BE8-044D-0BD9-C762-581740E7EB28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62781077" sldId="142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2781077" sldId="142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6" creationId="{A19C493D-1E19-E920-C3AA-6DDC468F354F}"/>
          </ac:spMkLst>
        </pc:spChg>
        <pc:spChg chg="del topLvl">
          <ac:chgData name="佐藤　寛也" userId="27837c8b-abaf-4096-b544-58e4cbe7054e" providerId="ADAL" clId="{0BFFD4A2-F77F-4EFE-BF7B-4B0915344D63}" dt="2024-08-26T05:58:34.247" v="2761" actId="478"/>
          <ac:spMkLst>
            <pc:docMk/>
            <pc:sldMk cId="162781077" sldId="1421"/>
            <ac:spMk id="11" creationId="{33827AE8-3D9C-84BE-E154-EDD5E7852A0E}"/>
          </ac:spMkLst>
        </pc:spChg>
        <pc:spChg chg="del topLvl">
          <ac:chgData name="佐藤　寛也" userId="27837c8b-abaf-4096-b544-58e4cbe7054e" providerId="ADAL" clId="{0BFFD4A2-F77F-4EFE-BF7B-4B0915344D63}" dt="2024-08-26T05:58:33.067" v="2760" actId="478"/>
          <ac:spMkLst>
            <pc:docMk/>
            <pc:sldMk cId="162781077" sldId="1421"/>
            <ac:spMk id="12" creationId="{3BF246D0-3B6D-028D-4EDF-F9806A525DC2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00:22.029" v="2841" actId="1038"/>
          <ac:spMkLst>
            <pc:docMk/>
            <pc:sldMk cId="162781077" sldId="1421"/>
            <ac:spMk id="27" creationId="{CB9592B8-E4C8-81F5-7863-805C556821B5}"/>
          </ac:spMkLst>
        </pc:spChg>
        <pc:spChg chg="del">
          <ac:chgData name="佐藤　寛也" userId="27837c8b-abaf-4096-b544-58e4cbe7054e" providerId="ADAL" clId="{0BFFD4A2-F77F-4EFE-BF7B-4B0915344D63}" dt="2024-08-26T05:57:43.472" v="2750" actId="21"/>
          <ac:spMkLst>
            <pc:docMk/>
            <pc:sldMk cId="162781077" sldId="1421"/>
            <ac:spMk id="29" creationId="{D0049597-B2A8-1409-7F03-E8C2A62950D0}"/>
          </ac:spMkLst>
        </pc:spChg>
        <pc:grpChg chg="del">
          <ac:chgData name="佐藤　寛也" userId="27837c8b-abaf-4096-b544-58e4cbe7054e" providerId="ADAL" clId="{0BFFD4A2-F77F-4EFE-BF7B-4B0915344D63}" dt="2024-08-26T05:58:33.067" v="2760" actId="478"/>
          <ac:grpSpMkLst>
            <pc:docMk/>
            <pc:sldMk cId="162781077" sldId="1421"/>
            <ac:grpSpMk id="10" creationId="{A3A3DABF-048C-E27B-A9DA-1FA36F59876D}"/>
          </ac:grpSpMkLst>
        </pc:grpChg>
      </pc:sldChg>
      <pc:sldChg chg="addSp delSp modSp add del mod">
        <pc:chgData name="佐藤　寛也" userId="27837c8b-abaf-4096-b544-58e4cbe7054e" providerId="ADAL" clId="{0BFFD4A2-F77F-4EFE-BF7B-4B0915344D63}" dt="2024-08-26T08:08:11.841" v="6381" actId="47"/>
        <pc:sldMkLst>
          <pc:docMk/>
          <pc:sldMk cId="71453915" sldId="1422"/>
        </pc:sldMkLst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4" creationId="{D05AE60D-2E70-4769-E6A3-D59EF8479683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5" creationId="{2862EFD8-A85B-1021-95B4-194B751655D4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16:52.055" v="3171" actId="1076"/>
          <ac:spMkLst>
            <pc:docMk/>
            <pc:sldMk cId="71453915" sldId="1422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16:54.277" v="3172" actId="1076"/>
          <ac:spMkLst>
            <pc:docMk/>
            <pc:sldMk cId="71453915" sldId="1422"/>
            <ac:spMk id="9" creationId="{B825F71D-0360-DE59-13E3-7C7002C6E168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0" creationId="{250A7469-321B-09CD-0713-45D50B79045C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1" creationId="{847CDA0B-90D9-67BF-505C-5C079280822D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2" creationId="{A14119F1-B094-5BD1-BDA6-2EADD7180E41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3" creationId="{5F5E7A5A-784F-F120-0C5D-2AC5C97BADB2}"/>
          </ac:spMkLst>
        </pc:spChg>
        <pc:spChg chg="mod">
          <ac:chgData name="佐藤　寛也" userId="27837c8b-abaf-4096-b544-58e4cbe7054e" providerId="ADAL" clId="{0BFFD4A2-F77F-4EFE-BF7B-4B0915344D63}" dt="2024-08-26T06:18:22.490" v="3197" actId="20577"/>
          <ac:spMkLst>
            <pc:docMk/>
            <pc:sldMk cId="71453915" sldId="1422"/>
            <ac:spMk id="14" creationId="{1474CA71-3914-A165-A851-76E2D22244D0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5" creationId="{30ED837B-9303-55D7-68CB-125F609827CE}"/>
          </ac:spMkLst>
        </pc:spChg>
        <pc:picChg chg="mod">
          <ac:chgData name="佐藤　寛也" userId="27837c8b-abaf-4096-b544-58e4cbe7054e" providerId="ADAL" clId="{0BFFD4A2-F77F-4EFE-BF7B-4B0915344D63}" dt="2024-08-26T06:16:56.768" v="3173" actId="1076"/>
          <ac:picMkLst>
            <pc:docMk/>
            <pc:sldMk cId="71453915" sldId="1422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776881385" sldId="1423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776881385" sldId="142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9" creationId="{B825F71D-0360-DE59-13E3-7C7002C6E168}"/>
          </ac:spMkLst>
        </pc:spChg>
        <pc:spChg chg="mod">
          <ac:chgData name="佐藤　寛也" userId="27837c8b-abaf-4096-b544-58e4cbe7054e" providerId="ADAL" clId="{0BFFD4A2-F77F-4EFE-BF7B-4B0915344D63}" dt="2024-08-26T06:40:35.898" v="3810" actId="14100"/>
          <ac:spMkLst>
            <pc:docMk/>
            <pc:sldMk cId="776881385" sldId="1423"/>
            <ac:spMk id="10" creationId="{250A7469-321B-09CD-0713-45D50B79045C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1" creationId="{847CDA0B-90D9-67BF-505C-5C079280822D}"/>
          </ac:spMkLst>
        </pc:spChg>
        <pc:spChg chg="mod">
          <ac:chgData name="佐藤　寛也" userId="27837c8b-abaf-4096-b544-58e4cbe7054e" providerId="ADAL" clId="{0BFFD4A2-F77F-4EFE-BF7B-4B0915344D63}" dt="2024-08-26T06:40:30.383" v="3809" actId="20577"/>
          <ac:spMkLst>
            <pc:docMk/>
            <pc:sldMk cId="776881385" sldId="1423"/>
            <ac:spMk id="12" creationId="{A14119F1-B094-5BD1-BDA6-2EADD7180E41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3" creationId="{5F5E7A5A-784F-F120-0C5D-2AC5C97BADB2}"/>
          </ac:spMkLst>
        </pc:spChg>
        <pc:spChg chg="del">
          <ac:chgData name="佐藤　寛也" userId="27837c8b-abaf-4096-b544-58e4cbe7054e" providerId="ADAL" clId="{0BFFD4A2-F77F-4EFE-BF7B-4B0915344D63}" dt="2024-08-26T06:20:23.905" v="3199" actId="478"/>
          <ac:spMkLst>
            <pc:docMk/>
            <pc:sldMk cId="776881385" sldId="1423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21:38.250" v="3255" actId="1076"/>
          <ac:spMkLst>
            <pc:docMk/>
            <pc:sldMk cId="776881385" sldId="1423"/>
            <ac:spMk id="15" creationId="{30ED837B-9303-55D7-68CB-125F609827CE}"/>
          </ac:spMkLst>
        </pc:spChg>
        <pc:spChg chg="add del mod ord">
          <ac:chgData name="佐藤　寛也" userId="27837c8b-abaf-4096-b544-58e4cbe7054e" providerId="ADAL" clId="{0BFFD4A2-F77F-4EFE-BF7B-4B0915344D63}" dt="2024-08-26T06:25:38.497" v="3496" actId="478"/>
          <ac:spMkLst>
            <pc:docMk/>
            <pc:sldMk cId="776881385" sldId="1423"/>
            <ac:spMk id="16" creationId="{7C35F2EA-E8AA-C74C-0D53-AAA5E8042D09}"/>
          </ac:spMkLst>
        </pc:spChg>
        <pc:spChg chg="add del mod">
          <ac:chgData name="佐藤　寛也" userId="27837c8b-abaf-4096-b544-58e4cbe7054e" providerId="ADAL" clId="{0BFFD4A2-F77F-4EFE-BF7B-4B0915344D63}" dt="2024-08-26T07:42:33.861" v="5303" actId="478"/>
          <ac:spMkLst>
            <pc:docMk/>
            <pc:sldMk cId="776881385" sldId="1423"/>
            <ac:spMk id="18" creationId="{6C28501C-E408-C990-3842-BF968601A9C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19" creationId="{4C16EA19-AB83-3B17-B862-F7F92CB167E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1" creationId="{398980D9-F9BD-1521-28FC-A02BBFD97D7E}"/>
          </ac:spMkLst>
        </pc:spChg>
        <pc:spChg chg="add mod">
          <ac:chgData name="佐藤　寛也" userId="27837c8b-abaf-4096-b544-58e4cbe7054e" providerId="ADAL" clId="{0BFFD4A2-F77F-4EFE-BF7B-4B0915344D63}" dt="2024-08-26T06:39:20.491" v="3775" actId="20577"/>
          <ac:spMkLst>
            <pc:docMk/>
            <pc:sldMk cId="776881385" sldId="1423"/>
            <ac:spMk id="22" creationId="{37BC7FCB-924B-5F87-F0A5-930AE904C596}"/>
          </ac:spMkLst>
        </pc:spChg>
        <pc:spChg chg="add mod">
          <ac:chgData name="佐藤　寛也" userId="27837c8b-abaf-4096-b544-58e4cbe7054e" providerId="ADAL" clId="{0BFFD4A2-F77F-4EFE-BF7B-4B0915344D63}" dt="2024-08-26T06:35:29.061" v="3721" actId="1036"/>
          <ac:spMkLst>
            <pc:docMk/>
            <pc:sldMk cId="776881385" sldId="1423"/>
            <ac:spMk id="23" creationId="{606AE36A-028B-C1BA-5683-46F514C8416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4" creationId="{DDC3663C-4446-B184-4E43-9C0A07B189E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5" creationId="{F4E09F63-3C5A-9D50-9516-8214268BF46C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6" creationId="{9481B758-FDBB-D145-32A7-7706FEA86820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7" creationId="{BDE35A93-0E0D-CA81-B40E-75CC39C613F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8" creationId="{65489235-D2ED-5C15-D0EF-6781DACAB74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9" creationId="{CF10FC1E-79C9-E467-25A5-7D2AB8FC809D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0" creationId="{701FEB91-5458-3F34-42CF-7AB53CE38C81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1" creationId="{99ECF092-58F2-95ED-CD4E-5BEE721FD7DD}"/>
          </ac:spMkLst>
        </pc:spChg>
        <pc:spChg chg="add mod ord">
          <ac:chgData name="佐藤　寛也" userId="27837c8b-abaf-4096-b544-58e4cbe7054e" providerId="ADAL" clId="{0BFFD4A2-F77F-4EFE-BF7B-4B0915344D63}" dt="2024-08-26T06:36:45.782" v="3744" actId="166"/>
          <ac:spMkLst>
            <pc:docMk/>
            <pc:sldMk cId="776881385" sldId="1423"/>
            <ac:spMk id="32" creationId="{B5BF4EC2-1E73-89ED-7863-9A89A5E8736D}"/>
          </ac:spMkLst>
        </pc:spChg>
        <pc:spChg chg="add mod">
          <ac:chgData name="佐藤　寛也" userId="27837c8b-abaf-4096-b544-58e4cbe7054e" providerId="ADAL" clId="{0BFFD4A2-F77F-4EFE-BF7B-4B0915344D63}" dt="2024-08-26T06:39:32.079" v="3783" actId="1076"/>
          <ac:spMkLst>
            <pc:docMk/>
            <pc:sldMk cId="776881385" sldId="1423"/>
            <ac:spMk id="33" creationId="{FAF81CD7-968C-AAF6-A1F5-43D0490CB98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4" creationId="{DB8421D9-1924-30C4-1167-8728191EA3B2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5" creationId="{9A4FD7E1-5AA8-3AB8-1E82-DD889675FFA4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6" creationId="{B83009E0-3F7E-1A80-69D9-7D0610009520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7" creationId="{E6AD4C38-FFF8-5AD2-194B-7EE996B17D9F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8" creationId="{EC377B9C-15A4-779E-E0AA-B6BD039B1D5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9" creationId="{1D16DB78-20E5-C990-4A8F-16FADFA803BD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40" creationId="{DF8629E3-4EE4-BD50-BB98-F32C9DB6A85C}"/>
          </ac:spMkLst>
        </pc:spChg>
        <pc:spChg chg="add del mod">
          <ac:chgData name="佐藤　寛也" userId="27837c8b-abaf-4096-b544-58e4cbe7054e" providerId="ADAL" clId="{0BFFD4A2-F77F-4EFE-BF7B-4B0915344D63}" dt="2024-08-26T06:40:16.126" v="3797" actId="478"/>
          <ac:spMkLst>
            <pc:docMk/>
            <pc:sldMk cId="776881385" sldId="1423"/>
            <ac:spMk id="41" creationId="{3DD96245-4221-2287-A365-4D35133E63F2}"/>
          </ac:spMkLst>
        </pc:spChg>
        <pc:spChg chg="add mod">
          <ac:chgData name="佐藤　寛也" userId="27837c8b-abaf-4096-b544-58e4cbe7054e" providerId="ADAL" clId="{0BFFD4A2-F77F-4EFE-BF7B-4B0915344D63}" dt="2024-08-26T06:40:59.205" v="3811" actId="571"/>
          <ac:spMkLst>
            <pc:docMk/>
            <pc:sldMk cId="776881385" sldId="1423"/>
            <ac:spMk id="42" creationId="{B62537D0-DEFF-DF38-7635-522A24A7FBC2}"/>
          </ac:spMkLst>
        </pc:spChg>
        <pc:spChg chg="add mod ord">
          <ac:chgData name="佐藤　寛也" userId="27837c8b-abaf-4096-b544-58e4cbe7054e" providerId="ADAL" clId="{0BFFD4A2-F77F-4EFE-BF7B-4B0915344D63}" dt="2024-08-26T06:41:28.482" v="3816" actId="14100"/>
          <ac:spMkLst>
            <pc:docMk/>
            <pc:sldMk cId="776881385" sldId="1423"/>
            <ac:spMk id="43" creationId="{57B4C47E-07D5-B379-41F3-783A32970B2B}"/>
          </ac:spMkLst>
        </pc:spChg>
        <pc:spChg chg="add del mod ord">
          <ac:chgData name="佐藤　寛也" userId="27837c8b-abaf-4096-b544-58e4cbe7054e" providerId="ADAL" clId="{0BFFD4A2-F77F-4EFE-BF7B-4B0915344D63}" dt="2024-08-26T07:42:37.191" v="5304" actId="478"/>
          <ac:spMkLst>
            <pc:docMk/>
            <pc:sldMk cId="776881385" sldId="1423"/>
            <ac:spMk id="44" creationId="{17E83406-BAB5-724B-2FE2-C31E63085A6C}"/>
          </ac:spMkLst>
        </pc:spChg>
        <pc:graphicFrameChg chg="add del mod ord modGraphic">
          <ac:chgData name="佐藤　寛也" userId="27837c8b-abaf-4096-b544-58e4cbe7054e" providerId="ADAL" clId="{0BFFD4A2-F77F-4EFE-BF7B-4B0915344D63}" dt="2024-08-26T06:20:40.429" v="3203" actId="3680"/>
          <ac:graphicFrameMkLst>
            <pc:docMk/>
            <pc:sldMk cId="776881385" sldId="1423"/>
            <ac:graphicFrameMk id="17" creationId="{A62B4A35-E72B-12EB-FAA4-EE7D5192B448}"/>
          </ac:graphicFrameMkLst>
        </pc:graphicFrameChg>
        <pc:picChg chg="del mod">
          <ac:chgData name="佐藤　寛也" userId="27837c8b-abaf-4096-b544-58e4cbe7054e" providerId="ADAL" clId="{0BFFD4A2-F77F-4EFE-BF7B-4B0915344D63}" dt="2024-09-01T16:27:10.149" v="11750" actId="478"/>
          <ac:picMkLst>
            <pc:docMk/>
            <pc:sldMk cId="776881385" sldId="1423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77575754" sldId="1424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2" creationId="{0DD8CF49-64AC-1FCC-3F64-297A9BEC1995}"/>
          </ac:spMkLst>
        </pc:spChg>
        <pc:spChg chg="add mod ord">
          <ac:chgData name="佐藤　寛也" userId="27837c8b-abaf-4096-b544-58e4cbe7054e" providerId="ADAL" clId="{0BFFD4A2-F77F-4EFE-BF7B-4B0915344D63}" dt="2024-08-26T06:43:37.273" v="3838" actId="1076"/>
          <ac:spMkLst>
            <pc:docMk/>
            <pc:sldMk cId="377575754" sldId="1424"/>
            <ac:spMk id="3" creationId="{F1DCD50B-3CD8-9BC5-E328-FA8A130C347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77575754" sldId="142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8" creationId="{22BCE416-B49E-5D98-9BC3-221C654B8AB1}"/>
          </ac:spMkLst>
        </pc:spChg>
        <pc:spChg chg="del">
          <ac:chgData name="佐藤　寛也" userId="27837c8b-abaf-4096-b544-58e4cbe7054e" providerId="ADAL" clId="{0BFFD4A2-F77F-4EFE-BF7B-4B0915344D63}" dt="2024-08-26T06:41:57.487" v="3820" actId="478"/>
          <ac:spMkLst>
            <pc:docMk/>
            <pc:sldMk cId="377575754" sldId="1424"/>
            <ac:spMk id="10" creationId="{250A7469-321B-09CD-0713-45D50B79045C}"/>
          </ac:spMkLst>
        </pc:spChg>
        <pc:spChg chg="add mod ord">
          <ac:chgData name="佐藤　寛也" userId="27837c8b-abaf-4096-b544-58e4cbe7054e" providerId="ADAL" clId="{0BFFD4A2-F77F-4EFE-BF7B-4B0915344D63}" dt="2024-08-26T06:47:59.570" v="4177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12" creationId="{A14119F1-B094-5BD1-BDA6-2EADD7180E41}"/>
          </ac:spMkLst>
        </pc:spChg>
        <pc:spChg chg="add mod">
          <ac:chgData name="佐藤　寛也" userId="27837c8b-abaf-4096-b544-58e4cbe7054e" providerId="ADAL" clId="{0BFFD4A2-F77F-4EFE-BF7B-4B0915344D63}" dt="2024-08-26T06:51:02.874" v="4274" actId="207"/>
          <ac:spMkLst>
            <pc:docMk/>
            <pc:sldMk cId="377575754" sldId="1424"/>
            <ac:spMk id="14" creationId="{C4983C91-2679-497A-4D9D-08E457397306}"/>
          </ac:spMkLst>
        </pc:spChg>
        <pc:spChg chg="add mod">
          <ac:chgData name="佐藤　寛也" userId="27837c8b-abaf-4096-b544-58e4cbe7054e" providerId="ADAL" clId="{0BFFD4A2-F77F-4EFE-BF7B-4B0915344D63}" dt="2024-08-26T06:44:07.283" v="3895" actId="20577"/>
          <ac:spMkLst>
            <pc:docMk/>
            <pc:sldMk cId="377575754" sldId="1424"/>
            <ac:spMk id="16" creationId="{F5404A0C-AA7A-2FA1-945B-94096B0ACD6E}"/>
          </ac:spMkLst>
        </pc:spChg>
        <pc:spChg chg="add mod">
          <ac:chgData name="佐藤　寛也" userId="27837c8b-abaf-4096-b544-58e4cbe7054e" providerId="ADAL" clId="{0BFFD4A2-F77F-4EFE-BF7B-4B0915344D63}" dt="2024-08-26T06:51:13.420" v="4275" actId="14100"/>
          <ac:spMkLst>
            <pc:docMk/>
            <pc:sldMk cId="377575754" sldId="1424"/>
            <ac:spMk id="17" creationId="{88B949AD-88B5-9FAE-7134-61FF41E2CCD0}"/>
          </ac:spMkLst>
        </pc:spChg>
        <pc:spChg chg="add del mod ord">
          <ac:chgData name="佐藤　寛也" userId="27837c8b-abaf-4096-b544-58e4cbe7054e" providerId="ADAL" clId="{0BFFD4A2-F77F-4EFE-BF7B-4B0915344D63}" dt="2024-08-26T07:42:30.241" v="5301" actId="478"/>
          <ac:spMkLst>
            <pc:docMk/>
            <pc:sldMk cId="377575754" sldId="1424"/>
            <ac:spMk id="20" creationId="{80F02B92-72A5-CB8A-3229-8998B3213C65}"/>
          </ac:spMkLst>
        </pc:spChg>
        <pc:spChg chg="mod">
          <ac:chgData name="佐藤　寛也" userId="27837c8b-abaf-4096-b544-58e4cbe7054e" providerId="ADAL" clId="{0BFFD4A2-F77F-4EFE-BF7B-4B0915344D63}" dt="2024-08-26T06:50:21.030" v="4268" actId="1037"/>
          <ac:spMkLst>
            <pc:docMk/>
            <pc:sldMk cId="377575754" sldId="1424"/>
            <ac:spMk id="23" creationId="{606AE36A-028B-C1BA-5683-46F514C8416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4" creationId="{DDC3663C-4446-B184-4E43-9C0A07B189E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5" creationId="{F4E09F63-3C5A-9D50-9516-8214268BF46C}"/>
          </ac:spMkLst>
        </pc:spChg>
        <pc:spChg chg="del mod">
          <ac:chgData name="佐藤　寛也" userId="27837c8b-abaf-4096-b544-58e4cbe7054e" providerId="ADAL" clId="{0BFFD4A2-F77F-4EFE-BF7B-4B0915344D63}" dt="2024-08-26T06:42:24.300" v="3826" actId="478"/>
          <ac:spMkLst>
            <pc:docMk/>
            <pc:sldMk cId="377575754" sldId="1424"/>
            <ac:spMk id="28" creationId="{65489235-D2ED-5C15-D0EF-6781DACAB74F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9" creationId="{CF10FC1E-79C9-E467-25A5-7D2AB8FC809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0" creationId="{701FEB91-5458-3F34-42CF-7AB53CE38C81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0BFFD4A2-F77F-4EFE-BF7B-4B0915344D63}" dt="2024-08-26T06:41:55.888" v="3819" actId="478"/>
          <ac:spMkLst>
            <pc:docMk/>
            <pc:sldMk cId="377575754" sldId="1424"/>
            <ac:spMk id="32" creationId="{B5BF4EC2-1E73-89ED-7863-9A89A5E8736D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33" creationId="{FAF81CD7-968C-AAF6-A1F5-43D0490CB98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8" creationId="{EC377B9C-15A4-779E-E0AA-B6BD039B1D5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9" creationId="{1D16DB78-20E5-C990-4A8F-16FADFA803B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0" creationId="{DF8629E3-4EE4-BD50-BB98-F32C9DB6A85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2" creationId="{B62537D0-DEFF-DF38-7635-522A24A7FBC2}"/>
          </ac:spMkLst>
        </pc:spChg>
        <pc:spChg chg="del mod">
          <ac:chgData name="佐藤　寛也" userId="27837c8b-abaf-4096-b544-58e4cbe7054e" providerId="ADAL" clId="{0BFFD4A2-F77F-4EFE-BF7B-4B0915344D63}" dt="2024-08-26T06:42:56.709" v="3835" actId="478"/>
          <ac:spMkLst>
            <pc:docMk/>
            <pc:sldMk cId="377575754" sldId="1424"/>
            <ac:spMk id="43" creationId="{57B4C47E-07D5-B379-41F3-783A32970B2B}"/>
          </ac:spMkLst>
        </pc:spChg>
        <pc:picChg chg="del">
          <ac:chgData name="佐藤　寛也" userId="27837c8b-abaf-4096-b544-58e4cbe7054e" providerId="ADAL" clId="{0BFFD4A2-F77F-4EFE-BF7B-4B0915344D63}" dt="2024-09-01T16:27:17.048" v="11751" actId="478"/>
          <ac:picMkLst>
            <pc:docMk/>
            <pc:sldMk cId="377575754" sldId="1424"/>
            <ac:picMk id="7" creationId="{69DA6BE8-044D-0BD9-C762-581740E7EB28}"/>
          </ac:picMkLst>
        </pc:pic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73534522" sldId="1425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73534522" sldId="1425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5" creationId="{27594D5B-3FE9-5453-2DCB-7F3BA522BD62}"/>
          </ac:spMkLst>
        </pc:spChg>
        <pc:spChg chg="del">
          <ac:chgData name="佐藤　寛也" userId="27837c8b-abaf-4096-b544-58e4cbe7054e" providerId="ADAL" clId="{0BFFD4A2-F77F-4EFE-BF7B-4B0915344D63}" dt="2024-08-26T07:35:52.329" v="5055" actId="478"/>
          <ac:spMkLst>
            <pc:docMk/>
            <pc:sldMk cId="2973534522" sldId="1425"/>
            <ac:spMk id="6" creationId="{BDF37F9F-DB6B-4E5E-9AA5-C7C73B5FE052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7" creationId="{B8F52930-2E5A-A62A-373B-B0B1A9CD47DB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8" creationId="{A4F0636D-736E-2193-4BB6-E011D5FB5A59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9" creationId="{0239F5D2-60B8-99D8-72AF-75904042DF64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10" creationId="{853ED18B-CEB9-CD96-9E76-6E6ADCC729AB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1" creationId="{D3A02F38-EBB9-A830-902B-20DC1B827A59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2" creationId="{A43931E8-018A-4808-3A93-F9C267EB312A}"/>
          </ac:spMkLst>
        </pc:spChg>
        <pc:spChg chg="add mod">
          <ac:chgData name="佐藤　寛也" userId="27837c8b-abaf-4096-b544-58e4cbe7054e" providerId="ADAL" clId="{0BFFD4A2-F77F-4EFE-BF7B-4B0915344D63}" dt="2024-08-26T07:35:04.898" v="5048" actId="14100"/>
          <ac:spMkLst>
            <pc:docMk/>
            <pc:sldMk cId="2973534522" sldId="1425"/>
            <ac:spMk id="13" creationId="{30D53890-3694-4427-E0AA-EAC1642F0A48}"/>
          </ac:spMkLst>
        </pc:spChg>
        <pc:spChg chg="add mod">
          <ac:chgData name="佐藤　寛也" userId="27837c8b-abaf-4096-b544-58e4cbe7054e" providerId="ADAL" clId="{0BFFD4A2-F77F-4EFE-BF7B-4B0915344D63}" dt="2024-08-26T07:34:13.486" v="5017" actId="1076"/>
          <ac:spMkLst>
            <pc:docMk/>
            <pc:sldMk cId="2973534522" sldId="1425"/>
            <ac:spMk id="14" creationId="{032E2BC0-F094-16F2-C02C-A9B2F573D79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5" creationId="{87AD239A-B6CD-922A-DBE1-C1B15A69485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6" creationId="{C050A56B-1CAC-1880-8427-ED7C3C430E30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7" creationId="{DE4A91BE-C4C1-6C07-C4E5-74AFF7515F73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8" creationId="{AB10E0E8-5984-2EBB-BA6B-F999E8806A99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1" creationId="{3F9C4495-CEDD-C94C-86CD-967755B92B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2" creationId="{7DCB2A7C-C098-B597-BD5D-51910F94DF50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3" creationId="{DD80AA9E-607F-32E0-E2D6-ABFD6A7E69E5}"/>
          </ac:spMkLst>
        </pc:spChg>
        <pc:spChg chg="add mod">
          <ac:chgData name="佐藤　寛也" userId="27837c8b-abaf-4096-b544-58e4cbe7054e" providerId="ADAL" clId="{0BFFD4A2-F77F-4EFE-BF7B-4B0915344D63}" dt="2024-08-26T07:35:27.437" v="5054" actId="403"/>
          <ac:spMkLst>
            <pc:docMk/>
            <pc:sldMk cId="2973534522" sldId="1425"/>
            <ac:spMk id="24" creationId="{008D2AB4-E0F4-6683-4C54-E745424B56E9}"/>
          </ac:spMkLst>
        </pc:spChg>
        <pc:spChg chg="add del mod">
          <ac:chgData name="佐藤　寛也" userId="27837c8b-abaf-4096-b544-58e4cbe7054e" providerId="ADAL" clId="{0BFFD4A2-F77F-4EFE-BF7B-4B0915344D63}" dt="2024-08-26T07:30:50.639" v="4845" actId="478"/>
          <ac:spMkLst>
            <pc:docMk/>
            <pc:sldMk cId="2973534522" sldId="1425"/>
            <ac:spMk id="25" creationId="{597318F5-F381-3498-9A4F-DCD4171B2756}"/>
          </ac:spMkLst>
        </pc:spChg>
        <pc:spChg chg="add mod">
          <ac:chgData name="佐藤　寛也" userId="27837c8b-abaf-4096-b544-58e4cbe7054e" providerId="ADAL" clId="{0BFFD4A2-F77F-4EFE-BF7B-4B0915344D63}" dt="2024-08-26T07:34:55.346" v="5047" actId="403"/>
          <ac:spMkLst>
            <pc:docMk/>
            <pc:sldMk cId="2973534522" sldId="1425"/>
            <ac:spMk id="26" creationId="{CB16CBA2-BAF7-7963-5429-368B3C514D3C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7" creationId="{33441EA2-C371-CB0E-8515-524B60BD837E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8" creationId="{30BD402D-1912-6F3E-7CD3-D374158C25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9" creationId="{3BFB848B-8D31-9946-6506-707EE279CD83}"/>
          </ac:spMkLst>
        </pc:spChg>
        <pc:spChg chg="add mod">
          <ac:chgData name="佐藤　寛也" userId="27837c8b-abaf-4096-b544-58e4cbe7054e" providerId="ADAL" clId="{0BFFD4A2-F77F-4EFE-BF7B-4B0915344D63}" dt="2024-09-01T16:27:38.907" v="11762" actId="20577"/>
          <ac:spMkLst>
            <pc:docMk/>
            <pc:sldMk cId="2973534522" sldId="1425"/>
            <ac:spMk id="30" creationId="{DBA337C3-2F39-8DE9-F025-5624C0C92730}"/>
          </ac:spMkLst>
        </pc:spChg>
        <pc:spChg chg="add mod">
          <ac:chgData name="佐藤　寛也" userId="27837c8b-abaf-4096-b544-58e4cbe7054e" providerId="ADAL" clId="{0BFFD4A2-F77F-4EFE-BF7B-4B0915344D63}" dt="2024-08-26T07:36:50.795" v="5089" actId="20577"/>
          <ac:spMkLst>
            <pc:docMk/>
            <pc:sldMk cId="2973534522" sldId="1425"/>
            <ac:spMk id="31" creationId="{4411D59C-5491-0DD1-AC69-8C62DB3C8C3C}"/>
          </ac:spMkLst>
        </pc:spChg>
        <pc:spChg chg="add del mod ord">
          <ac:chgData name="佐藤　寛也" userId="27837c8b-abaf-4096-b544-58e4cbe7054e" providerId="ADAL" clId="{0BFFD4A2-F77F-4EFE-BF7B-4B0915344D63}" dt="2024-08-26T07:42:20.356" v="5300" actId="478"/>
          <ac:spMkLst>
            <pc:docMk/>
            <pc:sldMk cId="2973534522" sldId="1425"/>
            <ac:spMk id="32" creationId="{033A245D-459A-E20D-97F6-C0D165D32409}"/>
          </ac:spMkLst>
        </pc:spChg>
        <pc:picChg chg="add mod">
          <ac:chgData name="佐藤　寛也" userId="27837c8b-abaf-4096-b544-58e4cbe7054e" providerId="ADAL" clId="{0BFFD4A2-F77F-4EFE-BF7B-4B0915344D63}" dt="2024-08-26T07:34:13.486" v="5017" actId="1076"/>
          <ac:picMkLst>
            <pc:docMk/>
            <pc:sldMk cId="2973534522" sldId="1425"/>
            <ac:picMk id="20" creationId="{361E48E7-5B11-5988-569A-A33C23E3BD0B}"/>
          </ac:picMkLst>
        </pc:picChg>
      </pc:sldChg>
      <pc:sldChg chg="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35074062" sldId="1426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35074062" sldId="1426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14" creationId="{1474CA71-3914-A165-A851-76E2D22244D0}"/>
          </ac:spMkLst>
        </pc:spChg>
      </pc:sldChg>
      <pc:sldChg chg="modSp add del mod modClrScheme chgLayout">
        <pc:chgData name="佐藤　寛也" userId="27837c8b-abaf-4096-b544-58e4cbe7054e" providerId="ADAL" clId="{0BFFD4A2-F77F-4EFE-BF7B-4B0915344D63}" dt="2024-08-26T07:42:56.792" v="5306" actId="47"/>
        <pc:sldMkLst>
          <pc:docMk/>
          <pc:sldMk cId="3487576959" sldId="1427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001863794" sldId="1428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001863794" sldId="1428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5" creationId="{27594D5B-3FE9-5453-2DCB-7F3BA522BD62}"/>
          </ac:spMkLst>
        </pc:spChg>
        <pc:spChg chg="add mod ord">
          <ac:chgData name="佐藤　寛也" userId="27837c8b-abaf-4096-b544-58e4cbe7054e" providerId="ADAL" clId="{0BFFD4A2-F77F-4EFE-BF7B-4B0915344D63}" dt="2024-08-26T07:52:49.225" v="5936" actId="207"/>
          <ac:spMkLst>
            <pc:docMk/>
            <pc:sldMk cId="3001863794" sldId="1428"/>
            <ac:spMk id="6" creationId="{EB953744-C6D2-D81F-2AC2-45B419A1EAD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7" creationId="{B8F52930-2E5A-A62A-373B-B0B1A9CD47D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8" creationId="{A4F0636D-736E-2193-4BB6-E011D5FB5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9" creationId="{0239F5D2-60B8-99D8-72AF-75904042DF64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0" creationId="{853ED18B-CEB9-CD96-9E76-6E6ADCC729A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1" creationId="{D3A02F38-EBB9-A830-902B-20DC1B827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2" creationId="{A43931E8-018A-4808-3A93-F9C267EB312A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3" creationId="{30D53890-3694-4427-E0AA-EAC1642F0A48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4" creationId="{032E2BC0-F094-16F2-C02C-A9B2F573D79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1" creationId="{3F9C4495-CEDD-C94C-86CD-967755B92B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2" creationId="{7DCB2A7C-C098-B597-BD5D-51910F94DF5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3" creationId="{DD80AA9E-607F-32E0-E2D6-ABFD6A7E69E5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4" creationId="{008D2AB4-E0F4-6683-4C54-E745424B56E9}"/>
          </ac:spMkLst>
        </pc:spChg>
        <pc:spChg chg="del">
          <ac:chgData name="佐藤　寛也" userId="27837c8b-abaf-4096-b544-58e4cbe7054e" providerId="ADAL" clId="{0BFFD4A2-F77F-4EFE-BF7B-4B0915344D63}" dt="2024-08-26T07:38:09.992" v="5109" actId="478"/>
          <ac:spMkLst>
            <pc:docMk/>
            <pc:sldMk cId="3001863794" sldId="1428"/>
            <ac:spMk id="26" creationId="{CB16CBA2-BAF7-7963-5429-368B3C514D3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7" creationId="{33441EA2-C371-CB0E-8515-524B60BD837E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8" creationId="{30BD402D-1912-6F3E-7CD3-D374158C25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9" creationId="{3BFB848B-8D31-9946-6506-707EE279CD83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0" creationId="{DBA337C3-2F39-8DE9-F025-5624C0C9273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1" creationId="{4411D59C-5491-0DD1-AC69-8C62DB3C8C3C}"/>
          </ac:spMkLst>
        </pc:spChg>
        <pc:graphicFrameChg chg="add mod modGraphic">
          <ac:chgData name="佐藤　寛也" userId="27837c8b-abaf-4096-b544-58e4cbe7054e" providerId="ADAL" clId="{0BFFD4A2-F77F-4EFE-BF7B-4B0915344D63}" dt="2024-08-26T07:52:15.354" v="5931" actId="20577"/>
          <ac:graphicFrameMkLst>
            <pc:docMk/>
            <pc:sldMk cId="3001863794" sldId="1428"/>
            <ac:graphicFrameMk id="15" creationId="{FB461067-09E3-5F30-3BC2-A9DDB9490CCE}"/>
          </ac:graphicFrameMkLst>
        </pc:graphicFrameChg>
        <pc:picChg chg="del">
          <ac:chgData name="佐藤　寛也" userId="27837c8b-abaf-4096-b544-58e4cbe7054e" providerId="ADAL" clId="{0BFFD4A2-F77F-4EFE-BF7B-4B0915344D63}" dt="2024-08-26T07:38:07.124" v="5108" actId="478"/>
          <ac:picMkLst>
            <pc:docMk/>
            <pc:sldMk cId="3001863794" sldId="1428"/>
            <ac:picMk id="20" creationId="{361E48E7-5B11-5988-569A-A33C23E3BD0B}"/>
          </ac:picMkLst>
        </pc:pic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591143774" sldId="142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91143774" sldId="1429"/>
            <ac:spMk id="3" creationId="{00EF1F96-5095-F8F7-BEE7-431ED28EE2A3}"/>
          </ac:spMkLst>
        </pc:spChg>
        <pc:spChg chg="mod">
          <ac:chgData name="佐藤　寛也" userId="27837c8b-abaf-4096-b544-58e4cbe7054e" providerId="ADAL" clId="{0BFFD4A2-F77F-4EFE-BF7B-4B0915344D63}" dt="2024-08-26T08:07:31.753" v="6370" actId="20577"/>
          <ac:spMkLst>
            <pc:docMk/>
            <pc:sldMk cId="591143774" sldId="1429"/>
            <ac:spMk id="5" creationId="{27594D5B-3FE9-5453-2DCB-7F3BA522BD62}"/>
          </ac:spMkLst>
        </pc:spChg>
        <pc:spChg chg="mod">
          <ac:chgData name="佐藤　寛也" userId="27837c8b-abaf-4096-b544-58e4cbe7054e" providerId="ADAL" clId="{0BFFD4A2-F77F-4EFE-BF7B-4B0915344D63}" dt="2024-08-26T08:07:54.634" v="6380" actId="5793"/>
          <ac:spMkLst>
            <pc:docMk/>
            <pc:sldMk cId="591143774" sldId="1429"/>
            <ac:spMk id="6" creationId="{EB953744-C6D2-D81F-2AC2-45B419A1EADC}"/>
          </ac:spMkLst>
        </pc:spChg>
        <pc:graphicFrameChg chg="del">
          <ac:chgData name="佐藤　寛也" userId="27837c8b-abaf-4096-b544-58e4cbe7054e" providerId="ADAL" clId="{0BFFD4A2-F77F-4EFE-BF7B-4B0915344D63}" dt="2024-08-26T07:53:51.533" v="6009" actId="478"/>
          <ac:graphicFrameMkLst>
            <pc:docMk/>
            <pc:sldMk cId="591143774" sldId="1429"/>
            <ac:graphicFrameMk id="15" creationId="{FB461067-09E3-5F30-3BC2-A9DDB9490CCE}"/>
          </ac:graphicFrameMkLst>
        </pc:graphicFrameChg>
      </pc:sldChg>
      <pc:sldChg chg="addSp delSp modSp new mod modClrScheme chgLayout">
        <pc:chgData name="佐藤　寛也" userId="27837c8b-abaf-4096-b544-58e4cbe7054e" providerId="ADAL" clId="{0BFFD4A2-F77F-4EFE-BF7B-4B0915344D63}" dt="2024-08-26T08:23:49.890" v="6627" actId="1076"/>
        <pc:sldMkLst>
          <pc:docMk/>
          <pc:sldMk cId="1471284069" sldId="1430"/>
        </pc:sldMkLst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2" creationId="{526C8EB5-98DC-74A0-3D76-43A78DE07B8C}"/>
          </ac:spMkLst>
        </pc:spChg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3" creationId="{B5948725-12C6-97A2-1D2C-D574025E40EC}"/>
          </ac:spMkLst>
        </pc:spChg>
        <pc:spChg chg="add mod ord">
          <ac:chgData name="佐藤　寛也" userId="27837c8b-abaf-4096-b544-58e4cbe7054e" providerId="ADAL" clId="{0BFFD4A2-F77F-4EFE-BF7B-4B0915344D63}" dt="2024-08-26T08:08:37.080" v="6431" actId="20577"/>
          <ac:spMkLst>
            <pc:docMk/>
            <pc:sldMk cId="1471284069" sldId="1430"/>
            <ac:spMk id="4" creationId="{4673CD9C-C25B-BE89-7889-1B8656EB2862}"/>
          </ac:spMkLst>
        </pc:spChg>
        <pc:spChg chg="add mod ord">
          <ac:chgData name="佐藤　寛也" userId="27837c8b-abaf-4096-b544-58e4cbe7054e" providerId="ADAL" clId="{0BFFD4A2-F77F-4EFE-BF7B-4B0915344D63}" dt="2024-08-26T08:20:33.094" v="6578" actId="21"/>
          <ac:spMkLst>
            <pc:docMk/>
            <pc:sldMk cId="1471284069" sldId="1430"/>
            <ac:spMk id="5" creationId="{0A445440-0C02-257B-97A8-069293D2E291}"/>
          </ac:spMkLst>
        </pc:spChg>
        <pc:spChg chg="add mod">
          <ac:chgData name="佐藤　寛也" userId="27837c8b-abaf-4096-b544-58e4cbe7054e" providerId="ADAL" clId="{0BFFD4A2-F77F-4EFE-BF7B-4B0915344D63}" dt="2024-08-26T08:16:10.761" v="6519" actId="14100"/>
          <ac:spMkLst>
            <pc:docMk/>
            <pc:sldMk cId="1471284069" sldId="1430"/>
            <ac:spMk id="8" creationId="{0EA27338-82B6-433A-D341-ECFE98986D40}"/>
          </ac:spMkLst>
        </pc:spChg>
        <pc:spChg chg="add mod">
          <ac:chgData name="佐藤　寛也" userId="27837c8b-abaf-4096-b544-58e4cbe7054e" providerId="ADAL" clId="{0BFFD4A2-F77F-4EFE-BF7B-4B0915344D63}" dt="2024-08-26T08:16:04.498" v="6517" actId="14100"/>
          <ac:spMkLst>
            <pc:docMk/>
            <pc:sldMk cId="1471284069" sldId="1430"/>
            <ac:spMk id="9" creationId="{1C9CC534-78D7-2A1D-5B2C-16F4A977DF4D}"/>
          </ac:spMkLst>
        </pc:spChg>
        <pc:spChg chg="add mod">
          <ac:chgData name="佐藤　寛也" userId="27837c8b-abaf-4096-b544-58e4cbe7054e" providerId="ADAL" clId="{0BFFD4A2-F77F-4EFE-BF7B-4B0915344D63}" dt="2024-08-26T08:16:16.989" v="6520" actId="1076"/>
          <ac:spMkLst>
            <pc:docMk/>
            <pc:sldMk cId="1471284069" sldId="1430"/>
            <ac:spMk id="12" creationId="{F55E7367-9D23-7F33-E5EE-899E07B32150}"/>
          </ac:spMkLst>
        </pc:spChg>
        <pc:spChg chg="add mod">
          <ac:chgData name="佐藤　寛也" userId="27837c8b-abaf-4096-b544-58e4cbe7054e" providerId="ADAL" clId="{0BFFD4A2-F77F-4EFE-BF7B-4B0915344D63}" dt="2024-08-26T08:17:16.794" v="6539" actId="1076"/>
          <ac:spMkLst>
            <pc:docMk/>
            <pc:sldMk cId="1471284069" sldId="1430"/>
            <ac:spMk id="13" creationId="{271B9300-7D04-4C35-D51B-C52F9C831791}"/>
          </ac:spMkLst>
        </pc:spChg>
        <pc:spChg chg="add mod">
          <ac:chgData name="佐藤　寛也" userId="27837c8b-abaf-4096-b544-58e4cbe7054e" providerId="ADAL" clId="{0BFFD4A2-F77F-4EFE-BF7B-4B0915344D63}" dt="2024-08-26T08:17:05.253" v="6536" actId="1037"/>
          <ac:spMkLst>
            <pc:docMk/>
            <pc:sldMk cId="1471284069" sldId="1430"/>
            <ac:spMk id="17" creationId="{59853114-2D97-7D18-2FEA-A5634EACAF1D}"/>
          </ac:spMkLst>
        </pc:spChg>
        <pc:spChg chg="add del mod">
          <ac:chgData name="佐藤　寛也" userId="27837c8b-abaf-4096-b544-58e4cbe7054e" providerId="ADAL" clId="{0BFFD4A2-F77F-4EFE-BF7B-4B0915344D63}" dt="2024-08-26T08:21:06.092" v="6586" actId="478"/>
          <ac:spMkLst>
            <pc:docMk/>
            <pc:sldMk cId="1471284069" sldId="1430"/>
            <ac:spMk id="19" creationId="{CF35C185-5DA9-D5DF-8D15-F67650F013AB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0" creationId="{C4017ABF-8AD8-489E-4419-98ED65F1FA8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1" creationId="{E409966E-D570-D551-4C39-E2847DEB962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3" creationId="{6BAC2FAF-F984-385F-5794-B4D0BAB47920}"/>
          </ac:spMkLst>
        </pc:spChg>
        <pc:picChg chg="add mod">
          <ac:chgData name="佐藤　寛也" userId="27837c8b-abaf-4096-b544-58e4cbe7054e" providerId="ADAL" clId="{0BFFD4A2-F77F-4EFE-BF7B-4B0915344D63}" dt="2024-08-26T08:22:36.839" v="6590" actId="1076"/>
          <ac:picMkLst>
            <pc:docMk/>
            <pc:sldMk cId="1471284069" sldId="1430"/>
            <ac:picMk id="7" creationId="{D550744E-0668-D396-89F0-7D82CCCD7ACC}"/>
          </ac:picMkLst>
        </pc:picChg>
        <pc:cxnChg chg="add mod">
          <ac:chgData name="佐藤　寛也" userId="27837c8b-abaf-4096-b544-58e4cbe7054e" providerId="ADAL" clId="{0BFFD4A2-F77F-4EFE-BF7B-4B0915344D63}" dt="2024-08-26T08:15:53.321" v="6514" actId="1035"/>
          <ac:cxnSpMkLst>
            <pc:docMk/>
            <pc:sldMk cId="1471284069" sldId="1430"/>
            <ac:cxnSpMk id="10" creationId="{CA1D3C54-91C5-E8B2-5A07-7FF4CAA0A7E9}"/>
          </ac:cxnSpMkLst>
        </pc:cxnChg>
        <pc:cxnChg chg="add mod">
          <ac:chgData name="佐藤　寛也" userId="27837c8b-abaf-4096-b544-58e4cbe7054e" providerId="ADAL" clId="{0BFFD4A2-F77F-4EFE-BF7B-4B0915344D63}" dt="2024-08-26T08:16:23.830" v="6522" actId="14100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743208154" sldId="1431"/>
        </pc:sldMkLst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2" creationId="{FF16BE7F-5FFB-5E60-6205-5002368AB990}"/>
          </ac:spMkLst>
        </pc:spChg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3" creationId="{EC940299-66B7-876B-31DC-58D342409EF9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4" creationId="{730EAC18-6D72-E1CC-9B30-7171FA60BA94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743208154" sldId="1431"/>
            <ac:spMk id="5" creationId="{66770287-869F-4C21-C8B4-2239099FBC9B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6" creationId="{97B00744-32F6-DFEF-A9C7-3AA80D38B1CB}"/>
          </ac:spMkLst>
        </pc:spChg>
        <pc:spChg chg="add mod ord">
          <ac:chgData name="佐藤　寛也" userId="27837c8b-abaf-4096-b544-58e4cbe7054e" providerId="ADAL" clId="{0BFFD4A2-F77F-4EFE-BF7B-4B0915344D63}" dt="2024-08-26T08:57:24.404" v="6825" actId="20577"/>
          <ac:spMkLst>
            <pc:docMk/>
            <pc:sldMk cId="1743208154" sldId="1431"/>
            <ac:spMk id="7" creationId="{B724484E-03FA-2749-CCBA-EDFF872054F7}"/>
          </ac:spMkLst>
        </pc:spChg>
        <pc:spChg chg="add mod ord">
          <ac:chgData name="佐藤　寛也" userId="27837c8b-abaf-4096-b544-58e4cbe7054e" providerId="ADAL" clId="{0BFFD4A2-F77F-4EFE-BF7B-4B0915344D63}" dt="2024-08-26T08:57:08.873" v="6816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18773711" sldId="1432"/>
        </pc:sldMkLst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2" creationId="{DFA357F5-3924-8469-18D7-12819643B3FA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18773711" sldId="1432"/>
            <ac:spMk id="3" creationId="{DD9217C7-E8A5-CB00-060E-C23B3709C31D}"/>
          </ac:spMkLst>
        </pc:spChg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4" creationId="{1E4027E1-5063-1D16-9573-6B6A3F7E4162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5" creationId="{04DF17F7-FB4F-323F-2CA9-3ACE65E6E5E0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6" creationId="{1A42A190-A853-E073-5F44-51080A128703}"/>
          </ac:spMkLst>
        </pc:spChg>
        <pc:spChg chg="add mod ord">
          <ac:chgData name="佐藤　寛也" userId="27837c8b-abaf-4096-b544-58e4cbe7054e" providerId="ADAL" clId="{0BFFD4A2-F77F-4EFE-BF7B-4B0915344D63}" dt="2024-08-26T09:01:42.602" v="6909" actId="20577"/>
          <ac:spMkLst>
            <pc:docMk/>
            <pc:sldMk cId="3318773711" sldId="1432"/>
            <ac:spMk id="7" creationId="{108E4ACE-B27A-1A27-6C40-D621E801E7B0}"/>
          </ac:spMkLst>
        </pc:spChg>
        <pc:spChg chg="add mod ord">
          <ac:chgData name="佐藤　寛也" userId="27837c8b-abaf-4096-b544-58e4cbe7054e" providerId="ADAL" clId="{0BFFD4A2-F77F-4EFE-BF7B-4B0915344D63}" dt="2024-09-01T16:21:15.043" v="11719" actId="1076"/>
          <ac:spMkLst>
            <pc:docMk/>
            <pc:sldMk cId="3318773711" sldId="1432"/>
            <ac:spMk id="8" creationId="{8BDB3433-8BA7-9F31-F873-9CB9F0287BB8}"/>
          </ac:spMkLst>
        </pc:spChg>
        <pc:spChg chg="add mod ord">
          <ac:chgData name="佐藤　寛也" userId="27837c8b-abaf-4096-b544-58e4cbe7054e" providerId="ADAL" clId="{0BFFD4A2-F77F-4EFE-BF7B-4B0915344D63}" dt="2024-08-26T09:57:03.593" v="7917" actId="1076"/>
          <ac:spMkLst>
            <pc:docMk/>
            <pc:sldMk cId="3318773711" sldId="1432"/>
            <ac:spMk id="13" creationId="{D08CB7F1-94FB-2D3C-8356-280A44F6D7E3}"/>
          </ac:spMkLst>
        </pc:spChg>
        <pc:spChg chg="add del mod">
          <ac:chgData name="佐藤　寛也" userId="27837c8b-abaf-4096-b544-58e4cbe7054e" providerId="ADAL" clId="{0BFFD4A2-F77F-4EFE-BF7B-4B0915344D63}" dt="2024-08-26T09:13:32.605" v="7070" actId="478"/>
          <ac:spMkLst>
            <pc:docMk/>
            <pc:sldMk cId="3318773711" sldId="1432"/>
            <ac:spMk id="14" creationId="{32095E09-68FB-BD78-BDD2-87F0FAE3D5F5}"/>
          </ac:spMkLst>
        </pc:spChg>
        <pc:spChg chg="add del mod">
          <ac:chgData name="佐藤　寛也" userId="27837c8b-abaf-4096-b544-58e4cbe7054e" providerId="ADAL" clId="{0BFFD4A2-F77F-4EFE-BF7B-4B0915344D63}" dt="2024-08-26T09:38:18.972" v="7513" actId="478"/>
          <ac:spMkLst>
            <pc:docMk/>
            <pc:sldMk cId="3318773711" sldId="1432"/>
            <ac:spMk id="18" creationId="{FFA4D998-BCA4-0620-549F-9C48535C1D97}"/>
          </ac:spMkLst>
        </pc:spChg>
        <pc:picChg chg="add del mod">
          <ac:chgData name="佐藤　寛也" userId="27837c8b-abaf-4096-b544-58e4cbe7054e" providerId="ADAL" clId="{0BFFD4A2-F77F-4EFE-BF7B-4B0915344D63}" dt="2024-08-26T09:03:16.535" v="6916" actId="478"/>
          <ac:picMkLst>
            <pc:docMk/>
            <pc:sldMk cId="3318773711" sldId="1432"/>
            <ac:picMk id="10" creationId="{AE97DC13-A94F-92FB-C24B-5E75958A92FE}"/>
          </ac:picMkLst>
        </pc:picChg>
        <pc:picChg chg="add del mod">
          <ac:chgData name="佐藤　寛也" userId="27837c8b-abaf-4096-b544-58e4cbe7054e" providerId="ADAL" clId="{0BFFD4A2-F77F-4EFE-BF7B-4B0915344D63}" dt="2024-08-26T09:13:32.605" v="7070" actId="478"/>
          <ac:picMkLst>
            <pc:docMk/>
            <pc:sldMk cId="3318773711" sldId="1432"/>
            <ac:picMk id="12" creationId="{E12CC0D3-E135-0F10-A093-06BF9082D326}"/>
          </ac:picMkLst>
        </pc:picChg>
        <pc:cxnChg chg="add del mod">
          <ac:chgData name="佐藤　寛也" userId="27837c8b-abaf-4096-b544-58e4cbe7054e" providerId="ADAL" clId="{0BFFD4A2-F77F-4EFE-BF7B-4B0915344D63}" dt="2024-08-26T09:13:29.419" v="7069" actId="478"/>
          <ac:cxnSpMkLst>
            <pc:docMk/>
            <pc:sldMk cId="3318773711" sldId="1432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011808883" sldId="143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11808883" sldId="1433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5" creationId="{2DCAB09B-ECAB-099F-A6CD-71EAFF6C6536}"/>
          </ac:spMkLst>
        </pc:spChg>
        <pc:spChg chg="mod">
          <ac:chgData name="佐藤　寛也" userId="27837c8b-abaf-4096-b544-58e4cbe7054e" providerId="ADAL" clId="{0BFFD4A2-F77F-4EFE-BF7B-4B0915344D63}" dt="2024-08-26T09:40:03.370" v="7574" actId="20577"/>
          <ac:spMkLst>
            <pc:docMk/>
            <pc:sldMk cId="2011808883" sldId="1433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55:12.934" v="7836" actId="20577"/>
          <ac:spMkLst>
            <pc:docMk/>
            <pc:sldMk cId="2011808883" sldId="1433"/>
            <ac:spMk id="8" creationId="{8BDB3433-8BA7-9F31-F873-9CB9F0287BB8}"/>
          </ac:spMkLst>
        </pc:spChg>
        <pc:spChg chg="del mod">
          <ac:chgData name="佐藤　寛也" userId="27837c8b-abaf-4096-b544-58e4cbe7054e" providerId="ADAL" clId="{0BFFD4A2-F77F-4EFE-BF7B-4B0915344D63}" dt="2024-08-26T09:42:18.283" v="7664" actId="478"/>
          <ac:spMkLst>
            <pc:docMk/>
            <pc:sldMk cId="2011808883" sldId="1433"/>
            <ac:spMk id="13" creationId="{D08CB7F1-94FB-2D3C-8356-280A44F6D7E3}"/>
          </ac:spMkLst>
        </pc:spChg>
        <pc:spChg chg="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14" creationId="{32095E09-68FB-BD78-BDD2-87F0FAE3D5F5}"/>
          </ac:spMkLst>
        </pc:spChg>
        <pc:spChg chg="add mod">
          <ac:chgData name="佐藤　寛也" userId="27837c8b-abaf-4096-b544-58e4cbe7054e" providerId="ADAL" clId="{0BFFD4A2-F77F-4EFE-BF7B-4B0915344D63}" dt="2024-08-26T09:47:56.419" v="7745" actId="14100"/>
          <ac:spMkLst>
            <pc:docMk/>
            <pc:sldMk cId="2011808883" sldId="1433"/>
            <ac:spMk id="20" creationId="{08F9C8E6-4A10-E543-C31C-1A274A70889D}"/>
          </ac:spMkLst>
        </pc:spChg>
        <pc:picChg chg="del mod">
          <ac:chgData name="佐藤　寛也" userId="27837c8b-abaf-4096-b544-58e4cbe7054e" providerId="ADAL" clId="{0BFFD4A2-F77F-4EFE-BF7B-4B0915344D63}" dt="2024-08-26T09:46:23.741" v="7714" actId="478"/>
          <ac:picMkLst>
            <pc:docMk/>
            <pc:sldMk cId="2011808883" sldId="1433"/>
            <ac:picMk id="12" creationId="{E12CC0D3-E135-0F10-A093-06BF9082D326}"/>
          </ac:picMkLst>
        </pc:picChg>
        <pc:picChg chg="add mod ord">
          <ac:chgData name="佐藤　寛也" userId="27837c8b-abaf-4096-b544-58e4cbe7054e" providerId="ADAL" clId="{0BFFD4A2-F77F-4EFE-BF7B-4B0915344D63}" dt="2024-08-26T09:47:42.006" v="7743" actId="1076"/>
          <ac:picMkLst>
            <pc:docMk/>
            <pc:sldMk cId="2011808883" sldId="1433"/>
            <ac:picMk id="22" creationId="{5D1DC2FF-0820-B278-99D0-5FA2415FA7DE}"/>
          </ac:picMkLst>
        </pc:pic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6" creationId="{A3633AE3-3A5A-C5D5-CF56-588B40AC3F2A}"/>
          </ac:cxnSpMkLst>
        </pc:cxn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1" creationId="{7A0E9CDC-7A48-CD9B-5DBC-4C626F9DD05E}"/>
          </ac:cxnSpMkLst>
        </pc:cxnChg>
        <pc:cxnChg chg="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179354947" sldId="143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179354947" sldId="1434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11:07:56.116" v="8296" actId="20577"/>
          <ac:spMkLst>
            <pc:docMk/>
            <pc:sldMk cId="2179354947" sldId="1434"/>
            <ac:spMk id="5" creationId="{FE0F1200-E4DE-CEDB-8736-7149B66683EE}"/>
          </ac:spMkLst>
        </pc:spChg>
        <pc:spChg chg="add mod ord">
          <ac:chgData name="佐藤　寛也" userId="27837c8b-abaf-4096-b544-58e4cbe7054e" providerId="ADAL" clId="{0BFFD4A2-F77F-4EFE-BF7B-4B0915344D63}" dt="2024-08-26T09:39:33.024" v="7570" actId="1036"/>
          <ac:spMkLst>
            <pc:docMk/>
            <pc:sldMk cId="2179354947" sldId="1434"/>
            <ac:spMk id="6" creationId="{65EA7156-8550-0DD5-5D6D-EA2DB357C668}"/>
          </ac:spMkLst>
        </pc:spChg>
        <pc:spChg chg="mod">
          <ac:chgData name="佐藤　寛也" userId="27837c8b-abaf-4096-b544-58e4cbe7054e" providerId="ADAL" clId="{0BFFD4A2-F77F-4EFE-BF7B-4B0915344D63}" dt="2024-08-26T09:28:32.560" v="7293" actId="20577"/>
          <ac:spMkLst>
            <pc:docMk/>
            <pc:sldMk cId="2179354947" sldId="1434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39:42.278" v="7571" actId="20577"/>
          <ac:spMkLst>
            <pc:docMk/>
            <pc:sldMk cId="2179354947" sldId="1434"/>
            <ac:spMk id="8" creationId="{8BDB3433-8BA7-9F31-F873-9CB9F0287BB8}"/>
          </ac:spMkLst>
        </pc:spChg>
        <pc:spChg chg="del">
          <ac:chgData name="佐藤　寛也" userId="27837c8b-abaf-4096-b544-58e4cbe7054e" providerId="ADAL" clId="{0BFFD4A2-F77F-4EFE-BF7B-4B0915344D63}" dt="2024-08-26T09:29:08.015" v="7312" actId="478"/>
          <ac:spMkLst>
            <pc:docMk/>
            <pc:sldMk cId="2179354947" sldId="1434"/>
            <ac:spMk id="13" creationId="{D08CB7F1-94FB-2D3C-8356-280A44F6D7E3}"/>
          </ac:spMkLst>
        </pc:spChg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2222693303" sldId="1435"/>
        </pc:sldMkLst>
        <pc:spChg chg="mod">
          <ac:chgData name="佐藤　寛也" userId="27837c8b-abaf-4096-b544-58e4cbe7054e" providerId="ADAL" clId="{0BFFD4A2-F77F-4EFE-BF7B-4B0915344D63}" dt="2024-08-26T10:12:06.795" v="7950" actId="20577"/>
          <ac:spMkLst>
            <pc:docMk/>
            <pc:sldMk cId="2222693303" sldId="1435"/>
            <ac:spMk id="2" creationId="{0AACFFFB-DDF7-FE55-46CA-5B0189AB0CF3}"/>
          </ac:spMkLst>
        </pc:spChg>
        <pc:spChg chg="mod">
          <ac:chgData name="佐藤　寛也" userId="27837c8b-abaf-4096-b544-58e4cbe7054e" providerId="ADAL" clId="{0BFFD4A2-F77F-4EFE-BF7B-4B0915344D63}" dt="2024-09-01T14:46:50.119" v="9389" actId="20577"/>
          <ac:spMkLst>
            <pc:docMk/>
            <pc:sldMk cId="2222693303" sldId="1435"/>
            <ac:spMk id="3" creationId="{63DED2FE-27ED-B2CD-221D-502684EA1D1C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22693303" sldId="1435"/>
            <ac:spMk id="5" creationId="{C5ED58D3-0C01-1FDB-E23A-6FC05D920AE0}"/>
          </ac:spMkLst>
        </pc:spChg>
        <pc:picChg chg="add del mod">
          <ac:chgData name="佐藤　寛也" userId="27837c8b-abaf-4096-b544-58e4cbe7054e" providerId="ADAL" clId="{0BFFD4A2-F77F-4EFE-BF7B-4B0915344D63}" dt="2024-08-26T10:10:52.474" v="7922" actId="478"/>
          <ac:picMkLst>
            <pc:docMk/>
            <pc:sldMk cId="2222693303" sldId="1435"/>
            <ac:picMk id="8" creationId="{C5D79933-8B98-CFF5-F1A9-9F90F0CAF27A}"/>
          </ac:picMkLst>
        </pc:picChg>
        <pc:picChg chg="add mod">
          <ac:chgData name="佐藤　寛也" userId="27837c8b-abaf-4096-b544-58e4cbe7054e" providerId="ADAL" clId="{0BFFD4A2-F77F-4EFE-BF7B-4B0915344D63}" dt="2024-08-26T10:11:55.760" v="7926" actId="14100"/>
          <ac:picMkLst>
            <pc:docMk/>
            <pc:sldMk cId="2222693303" sldId="1435"/>
            <ac:picMk id="10" creationId="{F4835F90-54AB-EEA6-606E-5BC7F5FE4AB4}"/>
          </ac:picMkLst>
        </pc:picChg>
      </pc:sldChg>
      <pc:sldChg chg="add del">
        <pc:chgData name="佐藤　寛也" userId="27837c8b-abaf-4096-b544-58e4cbe7054e" providerId="ADAL" clId="{0BFFD4A2-F77F-4EFE-BF7B-4B0915344D63}" dt="2024-08-26T10:18:00.352" v="8015" actId="47"/>
        <pc:sldMkLst>
          <pc:docMk/>
          <pc:sldMk cId="3059810849" sldId="1436"/>
        </pc:sldMkLst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322486241" sldId="1437"/>
        </pc:sldMkLst>
        <pc:spChg chg="mod">
          <ac:chgData name="佐藤　寛也" userId="27837c8b-abaf-4096-b544-58e4cbe7054e" providerId="ADAL" clId="{0BFFD4A2-F77F-4EFE-BF7B-4B0915344D63}" dt="2024-09-01T15:20:41.293" v="10062" actId="20577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6:28:09.068" v="11763" actId="2711"/>
          <ac:spMkLst>
            <pc:docMk/>
            <pc:sldMk cId="322486241" sldId="1437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2486241" sldId="1437"/>
            <ac:spMk id="5" creationId="{E57ACECD-021F-4B21-5B10-A83519432274}"/>
          </ac:spMkLst>
        </pc:spChg>
        <pc:graphicFrameChg chg="add del modGraphic">
          <ac:chgData name="佐藤　寛也" userId="27837c8b-abaf-4096-b544-58e4cbe7054e" providerId="ADAL" clId="{0BFFD4A2-F77F-4EFE-BF7B-4B0915344D63}" dt="2024-09-01T14:27:54.494" v="8636" actId="27309"/>
          <ac:graphicFrameMkLst>
            <pc:docMk/>
            <pc:sldMk cId="322486241" sldId="1437"/>
            <ac:graphicFrameMk id="8" creationId="{03ACBABC-E0E7-EF11-41A6-5325238EBFE7}"/>
          </ac:graphicFrameMkLst>
        </pc:graphicFrameChg>
      </pc:sldChg>
      <pc:sldChg chg="addSp modSp new del mod">
        <pc:chgData name="佐藤　寛也" userId="27837c8b-abaf-4096-b544-58e4cbe7054e" providerId="ADAL" clId="{0BFFD4A2-F77F-4EFE-BF7B-4B0915344D63}" dt="2024-09-01T16:07:50.651" v="11332" actId="47"/>
        <pc:sldMkLst>
          <pc:docMk/>
          <pc:sldMk cId="3390038385" sldId="1438"/>
        </pc:sldMkLst>
        <pc:spChg chg="mod">
          <ac:chgData name="佐藤　寛也" userId="27837c8b-abaf-4096-b544-58e4cbe7054e" providerId="ADAL" clId="{0BFFD4A2-F77F-4EFE-BF7B-4B0915344D63}" dt="2024-09-01T14:24:45.260" v="8317" actId="20577"/>
          <ac:spMkLst>
            <pc:docMk/>
            <pc:sldMk cId="3390038385" sldId="1438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4:29:09.147" v="8719" actId="20577"/>
          <ac:spMkLst>
            <pc:docMk/>
            <pc:sldMk cId="3390038385" sldId="1438"/>
            <ac:spMk id="6" creationId="{A5327EB9-27A3-3579-C4D9-9CF4F4D91362}"/>
          </ac:spMkLst>
        </pc:spChg>
        <pc:spChg chg="add">
          <ac:chgData name="佐藤　寛也" userId="27837c8b-abaf-4096-b544-58e4cbe7054e" providerId="ADAL" clId="{0BFFD4A2-F77F-4EFE-BF7B-4B0915344D63}" dt="2024-09-01T15:33:42.603" v="10510" actId="22"/>
          <ac:spMkLst>
            <pc:docMk/>
            <pc:sldMk cId="3390038385" sldId="1438"/>
            <ac:spMk id="8" creationId="{B01F7210-0928-B5CF-120B-45D7836B2DC8}"/>
          </ac:spMkLst>
        </pc:spChg>
        <pc:picChg chg="add mod">
          <ac:chgData name="佐藤　寛也" userId="27837c8b-abaf-4096-b544-58e4cbe7054e" providerId="ADAL" clId="{0BFFD4A2-F77F-4EFE-BF7B-4B0915344D63}" dt="2024-09-01T15:34:23.656" v="10512" actId="1076"/>
          <ac:picMkLst>
            <pc:docMk/>
            <pc:sldMk cId="3390038385" sldId="1438"/>
            <ac:picMk id="10" creationId="{2B5F7A8C-54F5-7A1D-6520-DC716AB994F4}"/>
          </ac:picMkLst>
        </pc:picChg>
        <pc:picChg chg="add mod">
          <ac:chgData name="佐藤　寛也" userId="27837c8b-abaf-4096-b544-58e4cbe7054e" providerId="ADAL" clId="{0BFFD4A2-F77F-4EFE-BF7B-4B0915344D63}" dt="2024-09-01T15:41:38.832" v="10665"/>
          <ac:picMkLst>
            <pc:docMk/>
            <pc:sldMk cId="3390038385" sldId="1438"/>
            <ac:picMk id="11" creationId="{2F3E659F-FB50-6089-C014-31294C0A3F4A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122848571" sldId="143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122848571" sldId="1439"/>
            <ac:spMk id="3" creationId="{DF1BB983-9C85-C070-64E6-1172224ADDF3}"/>
          </ac:spMkLst>
        </pc:spChg>
        <pc:spChg chg="mod">
          <ac:chgData name="佐藤　寛也" userId="27837c8b-abaf-4096-b544-58e4cbe7054e" providerId="ADAL" clId="{0BFFD4A2-F77F-4EFE-BF7B-4B0915344D63}" dt="2024-09-01T15:39:13.180" v="10612" actId="20577"/>
          <ac:spMkLst>
            <pc:docMk/>
            <pc:sldMk cId="3122848571" sldId="1439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5:46:37.224" v="10778" actId="255"/>
          <ac:spMkLst>
            <pc:docMk/>
            <pc:sldMk cId="3122848571" sldId="1439"/>
            <ac:spMk id="6" creationId="{A5327EB9-27A3-3579-C4D9-9CF4F4D91362}"/>
          </ac:spMkLst>
        </pc:spChg>
        <pc:spChg chg="add del mod">
          <ac:chgData name="佐藤　寛也" userId="27837c8b-abaf-4096-b544-58e4cbe7054e" providerId="ADAL" clId="{0BFFD4A2-F77F-4EFE-BF7B-4B0915344D63}" dt="2024-09-01T15:41:08.558" v="10656" actId="478"/>
          <ac:spMkLst>
            <pc:docMk/>
            <pc:sldMk cId="3122848571" sldId="1439"/>
            <ac:spMk id="9" creationId="{B01CAF5B-1F2C-BE22-E0A6-E7CD589AC41A}"/>
          </ac:spMkLst>
        </pc:spChg>
        <pc:spChg chg="add mod ord">
          <ac:chgData name="佐藤　寛也" userId="27837c8b-abaf-4096-b544-58e4cbe7054e" providerId="ADAL" clId="{0BFFD4A2-F77F-4EFE-BF7B-4B0915344D63}" dt="2024-09-01T15:46:17.669" v="10776" actId="1582"/>
          <ac:spMkLst>
            <pc:docMk/>
            <pc:sldMk cId="3122848571" sldId="1439"/>
            <ac:spMk id="10" creationId="{A2C812C5-B815-6097-E5F3-E4433F5E7DF4}"/>
          </ac:spMkLst>
        </pc:spChg>
        <pc:spChg chg="add mod">
          <ac:chgData name="佐藤　寛也" userId="27837c8b-abaf-4096-b544-58e4cbe7054e" providerId="ADAL" clId="{0BFFD4A2-F77F-4EFE-BF7B-4B0915344D63}" dt="2024-09-01T15:45:59.721" v="10774" actId="207"/>
          <ac:spMkLst>
            <pc:docMk/>
            <pc:sldMk cId="3122848571" sldId="1439"/>
            <ac:spMk id="11" creationId="{4F19903C-705C-96D0-1EF3-79B170433D4B}"/>
          </ac:spMkLst>
        </pc:spChg>
        <pc:spChg chg="add del mod">
          <ac:chgData name="佐藤　寛也" userId="27837c8b-abaf-4096-b544-58e4cbe7054e" providerId="ADAL" clId="{0BFFD4A2-F77F-4EFE-BF7B-4B0915344D63}" dt="2024-09-01T15:46:28.929" v="10777" actId="478"/>
          <ac:spMkLst>
            <pc:docMk/>
            <pc:sldMk cId="3122848571" sldId="1439"/>
            <ac:spMk id="12" creationId="{7B24FD4A-DC36-B521-2E65-9F834EA64C94}"/>
          </ac:spMkLst>
        </pc:spChg>
        <pc:picChg chg="add del mod">
          <ac:chgData name="佐藤　寛也" userId="27837c8b-abaf-4096-b544-58e4cbe7054e" providerId="ADAL" clId="{0BFFD4A2-F77F-4EFE-BF7B-4B0915344D63}" dt="2024-09-01T15:41:37.634" v="10664" actId="21"/>
          <ac:picMkLst>
            <pc:docMk/>
            <pc:sldMk cId="3122848571" sldId="1439"/>
            <ac:picMk id="8" creationId="{2F3E659F-FB50-6089-C014-31294C0A3F4A}"/>
          </ac:picMkLst>
        </pc:picChg>
      </pc:sldChg>
      <pc:sldChg chg="modSp add del mod">
        <pc:chgData name="佐藤　寛也" userId="27837c8b-abaf-4096-b544-58e4cbe7054e" providerId="ADAL" clId="{0BFFD4A2-F77F-4EFE-BF7B-4B0915344D63}" dt="2024-09-01T16:08:11.879" v="11333" actId="47"/>
        <pc:sldMkLst>
          <pc:docMk/>
          <pc:sldMk cId="2016143332" sldId="1440"/>
        </pc:sldMkLst>
        <pc:spChg chg="mod">
          <ac:chgData name="佐藤　寛也" userId="27837c8b-abaf-4096-b544-58e4cbe7054e" providerId="ADAL" clId="{0BFFD4A2-F77F-4EFE-BF7B-4B0915344D63}" dt="2024-09-01T14:30:10.384" v="8737" actId="20577"/>
          <ac:spMkLst>
            <pc:docMk/>
            <pc:sldMk cId="2016143332" sldId="1440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4:40:13.532" v="8956" actId="20577"/>
          <ac:spMkLst>
            <pc:docMk/>
            <pc:sldMk cId="2016143332" sldId="1440"/>
            <ac:spMk id="3" creationId="{16FF0A75-AD20-769F-6C62-614A33EDE4D0}"/>
          </ac:spMkLst>
        </pc:spChg>
      </pc:sldChg>
      <pc:sldChg chg="modSp add mod">
        <pc:chgData name="佐藤　寛也" userId="27837c8b-abaf-4096-b544-58e4cbe7054e" providerId="ADAL" clId="{0BFFD4A2-F77F-4EFE-BF7B-4B0915344D63}" dt="2024-09-02T00:16:20.080" v="13163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0BFFD4A2-F77F-4EFE-BF7B-4B0915344D63}" dt="2024-09-01T15:20:44.923" v="10067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2T00:16:20.080" v="13163" actId="20577"/>
          <ac:spMkLst>
            <pc:docMk/>
            <pc:sldMk cId="494106338" sldId="1441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94106338" sldId="1441"/>
            <ac:spMk id="5" creationId="{E57ACECD-021F-4B21-5B10-A83519432274}"/>
          </ac:spMkLst>
        </pc:spChg>
      </pc:sldChg>
      <pc:sldChg chg="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035277636" sldId="1442"/>
        </pc:sldMkLst>
        <pc:spChg chg="mod">
          <ac:chgData name="佐藤　寛也" userId="27837c8b-abaf-4096-b544-58e4cbe7054e" providerId="ADAL" clId="{0BFFD4A2-F77F-4EFE-BF7B-4B0915344D63}" dt="2024-09-01T14:50:53.216" v="9398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5:17:43.553" v="10022" actId="20577"/>
          <ac:spMkLst>
            <pc:docMk/>
            <pc:sldMk cId="3035277636" sldId="1442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5277636" sldId="1442"/>
            <ac:spMk id="5" creationId="{E57ACECD-021F-4B21-5B10-A83519432274}"/>
          </ac:spMkLst>
        </pc:spChg>
      </pc:sldChg>
      <pc:sldChg chg="add del">
        <pc:chgData name="佐藤　寛也" userId="27837c8b-abaf-4096-b544-58e4cbe7054e" providerId="ADAL" clId="{0BFFD4A2-F77F-4EFE-BF7B-4B0915344D63}" dt="2024-09-01T15:31:34.768" v="10509" actId="47"/>
        <pc:sldMkLst>
          <pc:docMk/>
          <pc:sldMk cId="1290572044" sldId="1443"/>
        </pc:sldMkLst>
      </pc:sldChg>
      <pc:sldChg chg="addSp delSp modSp add del mod ord">
        <pc:chgData name="佐藤　寛也" userId="27837c8b-abaf-4096-b544-58e4cbe7054e" providerId="ADAL" clId="{0BFFD4A2-F77F-4EFE-BF7B-4B0915344D63}" dt="2024-09-01T15:38:55.705" v="10601" actId="47"/>
        <pc:sldMkLst>
          <pc:docMk/>
          <pc:sldMk cId="2640068814" sldId="1443"/>
        </pc:sldMkLst>
        <pc:spChg chg="mod">
          <ac:chgData name="佐藤　寛也" userId="27837c8b-abaf-4096-b544-58e4cbe7054e" providerId="ADAL" clId="{0BFFD4A2-F77F-4EFE-BF7B-4B0915344D63}" dt="2024-09-01T15:35:17.021" v="10540" actId="27636"/>
          <ac:spMkLst>
            <pc:docMk/>
            <pc:sldMk cId="2640068814" sldId="1443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5:35:51.432" v="10547" actId="14100"/>
          <ac:spMkLst>
            <pc:docMk/>
            <pc:sldMk cId="2640068814" sldId="1443"/>
            <ac:spMk id="9" creationId="{D78B6E84-6AEB-B0FF-650C-2D86B97DFD9D}"/>
          </ac:spMkLst>
        </pc:spChg>
        <pc:spChg chg="mod">
          <ac:chgData name="佐藤　寛也" userId="27837c8b-abaf-4096-b544-58e4cbe7054e" providerId="ADAL" clId="{0BFFD4A2-F77F-4EFE-BF7B-4B0915344D63}" dt="2024-09-01T15:35:54.999" v="10548" actId="14100"/>
          <ac:spMkLst>
            <pc:docMk/>
            <pc:sldMk cId="2640068814" sldId="144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9-01T15:36:26.446" v="10555" actId="1076"/>
          <ac:spMkLst>
            <pc:docMk/>
            <pc:sldMk cId="2640068814" sldId="1443"/>
            <ac:spMk id="25" creationId="{AB44A75D-3C19-9E9E-052D-06A4B8F45C47}"/>
          </ac:spMkLst>
        </pc:spChg>
        <pc:spChg chg="mod">
          <ac:chgData name="佐藤　寛也" userId="27837c8b-abaf-4096-b544-58e4cbe7054e" providerId="ADAL" clId="{0BFFD4A2-F77F-4EFE-BF7B-4B0915344D63}" dt="2024-09-01T15:36:07.701" v="10551" actId="1076"/>
          <ac:spMkLst>
            <pc:docMk/>
            <pc:sldMk cId="2640068814" sldId="1443"/>
            <ac:spMk id="31" creationId="{C1AD8AF5-86E4-20F8-C2EE-BE16299A9F9F}"/>
          </ac:spMkLst>
        </pc:spChg>
        <pc:grpChg chg="del">
          <ac:chgData name="佐藤　寛也" userId="27837c8b-abaf-4096-b544-58e4cbe7054e" providerId="ADAL" clId="{0BFFD4A2-F77F-4EFE-BF7B-4B0915344D63}" dt="2024-09-01T15:35:07.289" v="10516" actId="478"/>
          <ac:grpSpMkLst>
            <pc:docMk/>
            <pc:sldMk cId="2640068814" sldId="1443"/>
            <ac:grpSpMk id="10" creationId="{A3A3DABF-048C-E27B-A9DA-1FA36F59876D}"/>
          </ac:grpSpMkLst>
        </pc:grpChg>
        <pc:picChg chg="add mod ord">
          <ac:chgData name="佐藤　寛也" userId="27837c8b-abaf-4096-b544-58e4cbe7054e" providerId="ADAL" clId="{0BFFD4A2-F77F-4EFE-BF7B-4B0915344D63}" dt="2024-09-01T15:36:03.411" v="10550" actId="14100"/>
          <ac:picMkLst>
            <pc:docMk/>
            <pc:sldMk cId="2640068814" sldId="1443"/>
            <ac:picMk id="3" creationId="{F701AC65-AFB4-27A3-6A88-79E7D52ED5C8}"/>
          </ac:picMkLst>
        </pc:picChg>
        <pc:picChg chg="del">
          <ac:chgData name="佐藤　寛也" userId="27837c8b-abaf-4096-b544-58e4cbe7054e" providerId="ADAL" clId="{0BFFD4A2-F77F-4EFE-BF7B-4B0915344D63}" dt="2024-09-01T15:35:20.955" v="10541" actId="478"/>
          <ac:picMkLst>
            <pc:docMk/>
            <pc:sldMk cId="2640068814" sldId="1443"/>
            <ac:picMk id="16" creationId="{4AC94429-DDB5-2E3B-28BC-54018179B254}"/>
          </ac:picMkLst>
        </pc:picChg>
      </pc:sldChg>
      <pc:sldChg chg="delSp modSp add mod ord modClrScheme chgLayout">
        <pc:chgData name="佐藤　寛也" userId="27837c8b-abaf-4096-b544-58e4cbe7054e" providerId="ADAL" clId="{0BFFD4A2-F77F-4EFE-BF7B-4B0915344D63}" dt="2024-09-01T15:40:18.965" v="10651" actId="20577"/>
        <pc:sldMkLst>
          <pc:docMk/>
          <pc:sldMk cId="1909899081" sldId="1444"/>
        </pc:sldMkLst>
        <pc:spChg chg="mod ord">
          <ac:chgData name="佐藤　寛也" userId="27837c8b-abaf-4096-b544-58e4cbe7054e" providerId="ADAL" clId="{0BFFD4A2-F77F-4EFE-BF7B-4B0915344D63}" dt="2024-09-01T15:39:08.172" v="10607" actId="20577"/>
          <ac:spMkLst>
            <pc:docMk/>
            <pc:sldMk cId="1909899081" sldId="1444"/>
            <ac:spMk id="4" creationId="{4673CD9C-C25B-BE89-7889-1B8656EB2862}"/>
          </ac:spMkLst>
        </pc:spChg>
        <pc:spChg chg="mod ord">
          <ac:chgData name="佐藤　寛也" userId="27837c8b-abaf-4096-b544-58e4cbe7054e" providerId="ADAL" clId="{0BFFD4A2-F77F-4EFE-BF7B-4B0915344D63}" dt="2024-09-01T15:40:18.965" v="10651" actId="20577"/>
          <ac:spMkLst>
            <pc:docMk/>
            <pc:sldMk cId="1909899081" sldId="1444"/>
            <ac:spMk id="5" creationId="{0A445440-0C02-257B-97A8-069293D2E2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8" creationId="{0EA27338-82B6-433A-D341-ECFE98986D4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9" creationId="{1C9CC534-78D7-2A1D-5B2C-16F4A977DF4D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2" creationId="{F55E7367-9D23-7F33-E5EE-899E07B3215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3" creationId="{271B9300-7D04-4C35-D51B-C52F9C8317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7" creationId="{59853114-2D97-7D18-2FEA-A5634EACAF1D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0" creationId="{C4017ABF-8AD8-489E-4419-98ED65F1FA81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1" creationId="{E409966E-D570-D551-4C39-E2847DEB9621}"/>
          </ac:spMkLst>
        </pc:spChg>
        <pc:spChg chg="del">
          <ac:chgData name="佐藤　寛也" userId="27837c8b-abaf-4096-b544-58e4cbe7054e" providerId="ADAL" clId="{0BFFD4A2-F77F-4EFE-BF7B-4B0915344D63}" dt="2024-09-01T15:37:39.724" v="10561" actId="478"/>
          <ac:spMkLst>
            <pc:docMk/>
            <pc:sldMk cId="1909899081" sldId="1444"/>
            <ac:spMk id="23" creationId="{6BAC2FAF-F984-385F-5794-B4D0BAB47920}"/>
          </ac:spMkLst>
        </pc:spChg>
        <pc:picChg chg="mod">
          <ac:chgData name="佐藤　寛也" userId="27837c8b-abaf-4096-b544-58e4cbe7054e" providerId="ADAL" clId="{0BFFD4A2-F77F-4EFE-BF7B-4B0915344D63}" dt="2024-09-01T15:38:38.888" v="10582" actId="1076"/>
          <ac:picMkLst>
            <pc:docMk/>
            <pc:sldMk cId="1909899081" sldId="1444"/>
            <ac:picMk id="7" creationId="{D550744E-0668-D396-89F0-7D82CCCD7ACC}"/>
          </ac:picMkLst>
        </pc:pic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1" creationId="{F723CF79-324F-6E0D-EFE8-B456500BF440}"/>
          </ac:cxnSpMkLst>
        </pc:cxnChg>
      </pc:sldChg>
      <pc:sldChg chg="new del">
        <pc:chgData name="佐藤　寛也" userId="27837c8b-abaf-4096-b544-58e4cbe7054e" providerId="ADAL" clId="{0BFFD4A2-F77F-4EFE-BF7B-4B0915344D63}" dt="2024-09-01T15:39:10.057" v="10608" actId="47"/>
        <pc:sldMkLst>
          <pc:docMk/>
          <pc:sldMk cId="293766229" sldId="1445"/>
        </pc:sldMkLst>
      </pc:sldChg>
      <pc:sldChg chg="addSp delSp modSp new mod ord">
        <pc:chgData name="佐藤　寛也" userId="27837c8b-abaf-4096-b544-58e4cbe7054e" providerId="ADAL" clId="{0BFFD4A2-F77F-4EFE-BF7B-4B0915344D63}" dt="2024-09-02T00:11:35.348" v="13064"/>
        <pc:sldMkLst>
          <pc:docMk/>
          <pc:sldMk cId="964286622" sldId="1445"/>
        </pc:sldMkLst>
        <pc:spChg chg="mod">
          <ac:chgData name="佐藤　寛也" userId="27837c8b-abaf-4096-b544-58e4cbe7054e" providerId="ADAL" clId="{0BFFD4A2-F77F-4EFE-BF7B-4B0915344D63}" dt="2024-09-01T15:44:36.275" v="10752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1T15:56:44.493" v="11120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964286622" sldId="1445"/>
            <ac:spMk id="5" creationId="{D152FE77-84D0-E6A0-04F8-FA8C401512C2}"/>
          </ac:spMkLst>
        </pc:spChg>
        <pc:graphicFrameChg chg="add del modGraphic">
          <ac:chgData name="佐藤　寛也" userId="27837c8b-abaf-4096-b544-58e4cbe7054e" providerId="ADAL" clId="{0BFFD4A2-F77F-4EFE-BF7B-4B0915344D63}" dt="2024-09-01T15:57:18.151" v="11145" actId="27309"/>
          <ac:graphicFrameMkLst>
            <pc:docMk/>
            <pc:sldMk cId="964286622" sldId="1445"/>
            <ac:graphicFrameMk id="8" creationId="{594ABED8-4EBA-AFB6-1126-2642C94B3BE5}"/>
          </ac:graphicFrameMkLst>
        </pc:graphicFrameChg>
      </pc:sldChg>
      <pc:sldChg chg="addSp modSp add mod">
        <pc:chgData name="佐藤　寛也" userId="27837c8b-abaf-4096-b544-58e4cbe7054e" providerId="ADAL" clId="{0BFFD4A2-F77F-4EFE-BF7B-4B0915344D63}" dt="2024-09-02T00:16:11.761" v="13161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0BFFD4A2-F77F-4EFE-BF7B-4B0915344D63}" dt="2024-09-01T16:09:58.218" v="11393" actId="20577"/>
          <ac:spMkLst>
            <pc:docMk/>
            <pc:sldMk cId="1112860095" sldId="1446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6:11.761" v="13161" actId="2057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12860095" sldId="1446"/>
            <ac:spMk id="5" creationId="{D152FE77-84D0-E6A0-04F8-FA8C401512C2}"/>
          </ac:spMkLst>
        </pc:spChg>
        <pc:spChg chg="add mod ord">
          <ac:chgData name="佐藤　寛也" userId="27837c8b-abaf-4096-b544-58e4cbe7054e" providerId="ADAL" clId="{0BFFD4A2-F77F-4EFE-BF7B-4B0915344D63}" dt="2024-09-01T16:23:13.831" v="11748" actId="14100"/>
          <ac:spMkLst>
            <pc:docMk/>
            <pc:sldMk cId="1112860095" sldId="1446"/>
            <ac:spMk id="7" creationId="{5822F0F7-9E97-9321-3855-1346963718F5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04.367" v="13110" actId="255"/>
        <pc:sldMkLst>
          <pc:docMk/>
          <pc:sldMk cId="4057062824" sldId="1447"/>
        </pc:sldMkLst>
        <pc:spChg chg="mod">
          <ac:chgData name="佐藤　寛也" userId="27837c8b-abaf-4096-b544-58e4cbe7054e" providerId="ADAL" clId="{0BFFD4A2-F77F-4EFE-BF7B-4B0915344D63}" dt="2024-09-01T15:57:21.115" v="11146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04.367" v="13110" actId="255"/>
          <ac:spMkLst>
            <pc:docMk/>
            <pc:sldMk cId="4057062824" sldId="1447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057062824" sldId="1447"/>
            <ac:spMk id="5" creationId="{D152FE77-84D0-E6A0-04F8-FA8C401512C2}"/>
          </ac:spMkLst>
        </pc:spChg>
      </pc:sldChg>
      <pc:sldChg chg="modSp add mod ord">
        <pc:chgData name="佐藤　寛也" userId="27837c8b-abaf-4096-b544-58e4cbe7054e" providerId="ADAL" clId="{0BFFD4A2-F77F-4EFE-BF7B-4B0915344D63}" dt="2024-09-02T00:12:26.168" v="13080" actId="207"/>
        <pc:sldMkLst>
          <pc:docMk/>
          <pc:sldMk cId="2026755400" sldId="1448"/>
        </pc:sldMkLst>
        <pc:spChg chg="mod">
          <ac:chgData name="佐藤　寛也" userId="27837c8b-abaf-4096-b544-58e4cbe7054e" providerId="ADAL" clId="{0BFFD4A2-F77F-4EFE-BF7B-4B0915344D63}" dt="2024-09-01T16:07:44.561" v="11330" actId="20577"/>
          <ac:spMkLst>
            <pc:docMk/>
            <pc:sldMk cId="2026755400" sldId="1448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2:26.168" v="13080" actId="207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26755400" sldId="1448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4.557" v="13134" actId="5793"/>
        <pc:sldMkLst>
          <pc:docMk/>
          <pc:sldMk cId="3798811939" sldId="1449"/>
        </pc:sldMkLst>
        <pc:spChg chg="mod">
          <ac:chgData name="佐藤　寛也" userId="27837c8b-abaf-4096-b544-58e4cbe7054e" providerId="ADAL" clId="{0BFFD4A2-F77F-4EFE-BF7B-4B0915344D63}" dt="2024-09-01T16:29:20.385" v="11782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4.557" v="13134" actId="5793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798811939" sldId="1449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2.190" v="13133" actId="5793"/>
        <pc:sldMkLst>
          <pc:docMk/>
          <pc:sldMk cId="683353110" sldId="1450"/>
        </pc:sldMkLst>
        <pc:spChg chg="mod">
          <ac:chgData name="佐藤　寛也" userId="27837c8b-abaf-4096-b544-58e4cbe7054e" providerId="ADAL" clId="{0BFFD4A2-F77F-4EFE-BF7B-4B0915344D63}" dt="2024-09-01T16:29:32.445" v="11792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2.190" v="13133" actId="5793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683353110" sldId="1450"/>
            <ac:spMk id="5" creationId="{D152FE77-84D0-E6A0-04F8-FA8C401512C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2:45.409" v="13082" actId="20577"/>
        <pc:sldMkLst>
          <pc:docMk/>
          <pc:sldMk cId="2484004142" sldId="1451"/>
        </pc:sldMkLst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484004142" sldId="1451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1T16:30:46.635" v="11831" actId="478"/>
          <ac:spMkLst>
            <pc:docMk/>
            <pc:sldMk cId="2484004142" sldId="1451"/>
            <ac:spMk id="6" creationId="{2EEECDF8-13D5-90DB-C981-CBA22F6F18AF}"/>
          </ac:spMkLst>
        </pc:spChg>
        <pc:spChg chg="add mod ord">
          <ac:chgData name="佐藤　寛也" userId="27837c8b-abaf-4096-b544-58e4cbe7054e" providerId="ADAL" clId="{0BFFD4A2-F77F-4EFE-BF7B-4B0915344D63}" dt="2024-09-02T00:12:45.409" v="13082" actId="20577"/>
          <ac:spMkLst>
            <pc:docMk/>
            <pc:sldMk cId="2484004142" sldId="1451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30:47.275" v="11832"/>
          <ac:spMkLst>
            <pc:docMk/>
            <pc:sldMk cId="2484004142" sldId="1451"/>
            <ac:spMk id="8" creationId="{6A82419A-7B82-8AF8-B97E-AE485CA9D4C2}"/>
          </ac:spMkLst>
        </pc:sp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9" creationId="{DC385F4D-0AB9-241C-C5BA-6E5A0B80FFB5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0" creationId="{D31A1978-FDCB-C4FD-7EAE-FFFF317C1F9F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1" creationId="{987808B2-9182-5BD2-8374-A1D06D812B4A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6787773" sldId="1452"/>
        </pc:sldMkLst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6787773" sldId="1452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56.081" v="12468" actId="20577"/>
          <ac:spMkLst>
            <pc:docMk/>
            <pc:sldMk cId="46787773" sldId="1452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1T16:37:52.288" v="12063" actId="478"/>
          <ac:spMkLst>
            <pc:docMk/>
            <pc:sldMk cId="46787773" sldId="1452"/>
            <ac:spMk id="8" creationId="{6A82419A-7B82-8AF8-B97E-AE485CA9D4C2}"/>
          </ac:spMkLst>
        </pc:spChg>
        <pc:grpChg chg="add mod">
          <ac:chgData name="佐藤　寛也" userId="27837c8b-abaf-4096-b544-58e4cbe7054e" providerId="ADAL" clId="{0BFFD4A2-F77F-4EFE-BF7B-4B0915344D63}" dt="2024-09-01T16:37:44.226" v="12062" actId="1038"/>
          <ac:grpSpMkLst>
            <pc:docMk/>
            <pc:sldMk cId="46787773" sldId="1452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37:52.288" v="12063" actId="478"/>
          <ac:picMkLst>
            <pc:docMk/>
            <pc:sldMk cId="46787773" sldId="1452"/>
            <ac:picMk id="9" creationId="{DC385F4D-0AB9-241C-C5BA-6E5A0B80FFB5}"/>
          </ac:picMkLst>
        </pc:picChg>
        <pc:picChg chg="del">
          <ac:chgData name="佐藤　寛也" userId="27837c8b-abaf-4096-b544-58e4cbe7054e" providerId="ADAL" clId="{0BFFD4A2-F77F-4EFE-BF7B-4B0915344D63}" dt="2024-09-01T16:35:50.736" v="12024" actId="478"/>
          <ac:picMkLst>
            <pc:docMk/>
            <pc:sldMk cId="46787773" sldId="1452"/>
            <ac:picMk id="10" creationId="{D31A1978-FDCB-C4FD-7EAE-FFFF317C1F9F}"/>
          </ac:picMkLst>
        </pc:picChg>
        <pc:picChg chg="del">
          <ac:chgData name="佐藤　寛也" userId="27837c8b-abaf-4096-b544-58e4cbe7054e" providerId="ADAL" clId="{0BFFD4A2-F77F-4EFE-BF7B-4B0915344D63}" dt="2024-09-01T16:48:02.015" v="12401" actId="478"/>
          <ac:picMkLst>
            <pc:docMk/>
            <pc:sldMk cId="46787773" sldId="1452"/>
            <ac:picMk id="11" creationId="{987808B2-9182-5BD2-8374-A1D06D812B4A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2" creationId="{A56A8DD8-C1A7-2592-5D42-3B96725634F8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4" creationId="{89B5F704-8AC3-7170-B80C-50026ABF94E1}"/>
          </ac:picMkLst>
        </pc:picChg>
        <pc:picChg chg="add mod">
          <ac:chgData name="佐藤　寛也" userId="27837c8b-abaf-4096-b544-58e4cbe7054e" providerId="ADAL" clId="{0BFFD4A2-F77F-4EFE-BF7B-4B0915344D63}" dt="2024-09-01T16:45:52.530" v="12330" actId="1037"/>
          <ac:picMkLst>
            <pc:docMk/>
            <pc:sldMk cId="46787773" sldId="1452"/>
            <ac:picMk id="17" creationId="{D236A620-817C-2713-60BA-89ACB806190F}"/>
          </ac:picMkLst>
        </pc:picChg>
        <pc:picChg chg="add mod">
          <ac:chgData name="佐藤　寛也" userId="27837c8b-abaf-4096-b544-58e4cbe7054e" providerId="ADAL" clId="{0BFFD4A2-F77F-4EFE-BF7B-4B0915344D63}" dt="2024-09-01T16:46:05.101" v="12373" actId="1036"/>
          <ac:picMkLst>
            <pc:docMk/>
            <pc:sldMk cId="46787773" sldId="1452"/>
            <ac:picMk id="18" creationId="{CA880973-8E0C-65AA-0E99-478C816C9835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2:31.499" v="13081" actId="313"/>
        <pc:sldMkLst>
          <pc:docMk/>
          <pc:sldMk cId="163749297" sldId="1453"/>
        </pc:sldMkLst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3749297" sldId="1453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44.386" v="12452" actId="20577"/>
          <ac:spMkLst>
            <pc:docMk/>
            <pc:sldMk cId="163749297" sldId="1453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2T00:12:31.499" v="13081" actId="313"/>
          <ac:spMkLst>
            <pc:docMk/>
            <pc:sldMk cId="163749297" sldId="1453"/>
            <ac:spMk id="7" creationId="{2363B5BA-F7DF-1B53-78D9-460733872EEA}"/>
          </ac:spMkLst>
        </pc:spChg>
        <pc:grpChg chg="del">
          <ac:chgData name="佐藤　寛也" userId="27837c8b-abaf-4096-b544-58e4cbe7054e" providerId="ADAL" clId="{0BFFD4A2-F77F-4EFE-BF7B-4B0915344D63}" dt="2024-09-01T16:47:55.371" v="12399" actId="478"/>
          <ac:grpSpMkLst>
            <pc:docMk/>
            <pc:sldMk cId="163749297" sldId="1453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47:56.766" v="12400" actId="478"/>
          <ac:picMkLst>
            <pc:docMk/>
            <pc:sldMk cId="163749297" sldId="1453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1T16:58:46.964" v="12898" actId="478"/>
          <ac:picMkLst>
            <pc:docMk/>
            <pc:sldMk cId="163749297" sldId="1453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59:39.758" v="12953" actId="478"/>
          <ac:picMkLst>
            <pc:docMk/>
            <pc:sldMk cId="163749297" sldId="1453"/>
            <ac:picMk id="18" creationId="{CA880973-8E0C-65AA-0E99-478C816C9835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34019410" sldId="145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34019410" sldId="1454"/>
            <ac:spMk id="3" creationId="{D4FD3F20-B34B-CB84-99D3-D620CA0E24B3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1T16:50:40.728" v="12593" actId="20577"/>
          <ac:spMkLst>
            <pc:docMk/>
            <pc:sldMk cId="1634019410" sldId="1454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51:53.853" v="12617"/>
          <ac:spMkLst>
            <pc:docMk/>
            <pc:sldMk cId="1634019410" sldId="1454"/>
            <ac:spMk id="8" creationId="{503AAA0E-FF60-0B5B-14A1-258367765D4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9" creationId="{77A3B459-39A7-DEC4-1ADD-F31B87BDD85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3" creationId="{90FBC25F-10B2-EDA6-7D98-B00293D07B9B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6" creationId="{D57FA7C6-2FF7-7B31-0C8D-3D2019BB910F}"/>
          </ac:spMkLst>
        </pc:spChg>
        <pc:spChg chg="add del mod">
          <ac:chgData name="佐藤　寛也" userId="27837c8b-abaf-4096-b544-58e4cbe7054e" providerId="ADAL" clId="{0BFFD4A2-F77F-4EFE-BF7B-4B0915344D63}" dt="2024-09-01T16:53:40.475" v="12691" actId="478"/>
          <ac:spMkLst>
            <pc:docMk/>
            <pc:sldMk cId="1634019410" sldId="1454"/>
            <ac:spMk id="19" creationId="{129824FC-CAC9-FBB3-2CBF-7C3F91743576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0" creationId="{9CCA6A73-4F5A-66BA-6FA5-353600597C25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1" creationId="{FF8925EB-C518-6813-3654-E112B1903E9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2" creationId="{B10B7EDB-DC92-F059-E61F-F0826A1C38E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3" creationId="{7CE63AD8-61CA-2A00-A919-C9EC22031F6E}"/>
          </ac:spMkLst>
        </pc:spChg>
        <pc:grpChg chg="del">
          <ac:chgData name="佐藤　寛也" userId="27837c8b-abaf-4096-b544-58e4cbe7054e" providerId="ADAL" clId="{0BFFD4A2-F77F-4EFE-BF7B-4B0915344D63}" dt="2024-09-01T16:49:33.153" v="12515" actId="478"/>
          <ac:grpSpMkLst>
            <pc:docMk/>
            <pc:sldMk cId="1634019410" sldId="1454"/>
            <ac:grpSpMk id="15" creationId="{A04E76D4-0969-6D09-ACDF-BA27957F0298}"/>
          </ac:grpSpMkLst>
        </pc:grpChg>
        <pc:picChg chg="add 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0" creationId="{D38F5318-E588-8CC7-E1DE-38B832B8696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1" creationId="{987808B2-9182-5BD2-8374-A1D06D812B4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49:48.071" v="12517" actId="478"/>
          <ac:picMkLst>
            <pc:docMk/>
            <pc:sldMk cId="1634019410" sldId="1454"/>
            <ac:picMk id="18" creationId="{CA880973-8E0C-65AA-0E99-478C816C9835}"/>
          </ac:picMkLst>
        </pc:pic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5" creationId="{BC97D1DE-E004-927F-984A-97E8435564CC}"/>
          </ac:cxnSpMkLst>
        </pc:cxn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6" creationId="{6471FF17-4927-B887-0FB3-CFFEB24E2B3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820929972" sldId="145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0BFFD4A2-F77F-4EFE-BF7B-4B0915344D63}" dt="2024-09-01T23:58:43.054" v="12977"/>
          <ac:spMkLst>
            <pc:docMk/>
            <pc:sldMk cId="1820929972" sldId="1455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2T00:03:32.579" v="13048" actId="12"/>
          <ac:spMkLst>
            <pc:docMk/>
            <pc:sldMk cId="1820929972" sldId="1455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9" creationId="{77A3B459-39A7-DEC4-1ADD-F31B87BDD857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3" creationId="{90FBC25F-10B2-EDA6-7D98-B00293D07B9B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6" creationId="{D57FA7C6-2FF7-7B31-0C8D-3D2019BB910F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0" creationId="{9CCA6A73-4F5A-66BA-6FA5-353600597C2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1" creationId="{FF8925EB-C518-6813-3654-E112B1903E9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2" creationId="{B10B7EDB-DC92-F059-E61F-F0826A1C38E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3" creationId="{7CE63AD8-61CA-2A00-A919-C9EC22031F6E}"/>
          </ac:spMkLst>
        </pc:sp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0" creationId="{D38F5318-E588-8CC7-E1DE-38B832B8696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7" creationId="{D236A620-817C-2713-60BA-89ACB806190F}"/>
          </ac:picMkLst>
        </pc:pic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5" creationId="{BC97D1DE-E004-927F-984A-97E8435564CC}"/>
          </ac:cxnSpMkLst>
        </pc:cxn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6" creationId="{6471FF17-4927-B887-0FB3-CFFEB24E2B39}"/>
          </ac:cxnSpMkLst>
        </pc:cxnChg>
      </pc:sldChg>
      <pc:sldMasterChg chg="modSp mod modSldLayout">
        <pc:chgData name="佐藤　寛也" userId="27837c8b-abaf-4096-b544-58e4cbe7054e" providerId="ADAL" clId="{0BFFD4A2-F77F-4EFE-BF7B-4B0915344D63}" dt="2024-09-02T00:11:08.376" v="13063" actId="20577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0BFFD4A2-F77F-4EFE-BF7B-4B0915344D63}" dt="2024-09-02T00:10:39.272" v="13058" actId="20577"/>
          <ac:spMkLst>
            <pc:docMk/>
            <pc:sldMasterMk cId="2539943305" sldId="2147483648"/>
            <ac:spMk id="5" creationId="{E910322E-B731-CD41-C4B3-E35EB9B58A48}"/>
          </ac:spMkLst>
        </pc:spChg>
        <pc:sldLayoutChg chg="modSp mod">
          <pc:chgData name="佐藤　寛也" userId="27837c8b-abaf-4096-b544-58e4cbe7054e" providerId="ADAL" clId="{0BFFD4A2-F77F-4EFE-BF7B-4B0915344D63}" dt="2024-09-02T00:10:54.746" v="13059" actId="20577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0BFFD4A2-F77F-4EFE-BF7B-4B0915344D63}" dt="2024-09-02T00:10:54.746" v="13059" actId="20577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0:57.798" v="13060" actId="20577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0BFFD4A2-F77F-4EFE-BF7B-4B0915344D63}" dt="2024-09-02T00:10:57.798" v="13060" actId="20577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0.766" v="13061" actId="20577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0BFFD4A2-F77F-4EFE-BF7B-4B0915344D63}" dt="2024-09-02T00:11:00.766" v="13061" actId="20577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4.960" v="13062" actId="20577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0BFFD4A2-F77F-4EFE-BF7B-4B0915344D63}" dt="2024-09-02T00:11:04.960" v="13062" actId="20577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8.376" v="13063" actId="20577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0BFFD4A2-F77F-4EFE-BF7B-4B0915344D63}" dt="2024-09-02T00:11:08.376" v="13063" actId="20577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4C60AD73-7C71-4870-8DF0-E3CE68B7C16C}"/>
    <pc:docChg chg="undo redo custSel addSld delSld modSld modMainMaster">
      <pc:chgData name="佐藤　寛也" userId="27837c8b-abaf-4096-b544-58e4cbe7054e" providerId="ADAL" clId="{4C60AD73-7C71-4870-8DF0-E3CE68B7C16C}" dt="2024-09-04T11:33:27.463" v="689" actId="20577"/>
      <pc:docMkLst>
        <pc:docMk/>
      </pc:docMkLst>
      <pc:sldChg chg="modSp mod">
        <pc:chgData name="佐藤　寛也" userId="27837c8b-abaf-4096-b544-58e4cbe7054e" providerId="ADAL" clId="{4C60AD73-7C71-4870-8DF0-E3CE68B7C16C}" dt="2024-09-02T04:42:14.799" v="4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C60AD73-7C71-4870-8DF0-E3CE68B7C16C}" dt="2024-09-02T04:42:14.799" v="4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38699866" sldId="260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38699866" sldId="260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8664764" sldId="136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8664764" sldId="136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53119155" sldId="140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31039672" sldId="140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31039672" sldId="140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86640469" sldId="140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921624661" sldId="140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921624661" sldId="140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41236077" sldId="140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52923203" sldId="140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474476123" sldId="140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474476123" sldId="1408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75577340" sldId="140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75577340" sldId="1409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703476495" sldId="141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703476495" sldId="1411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21434991" sldId="141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21434991" sldId="141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0618003" sldId="141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0618003" sldId="141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522586009" sldId="141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522586009" sldId="141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863697881" sldId="141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863697881" sldId="141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375740060" sldId="141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375740060" sldId="1417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4T10:44:51.491" v="74" actId="207"/>
        <pc:sldMkLst>
          <pc:docMk/>
          <pc:sldMk cId="3106768087" sldId="141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106768087" sldId="1418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4T10:44:51.491" v="74" actId="207"/>
          <ac:spMkLst>
            <pc:docMk/>
            <pc:sldMk cId="3106768087" sldId="1418"/>
            <ac:spMk id="19" creationId="{FBC338D4-31F1-7C36-D75A-E4CE362D9261}"/>
          </ac:spMkLst>
        </pc:spChg>
      </pc:sldChg>
      <pc:sldChg chg="modSp mod">
        <pc:chgData name="佐藤　寛也" userId="27837c8b-abaf-4096-b544-58e4cbe7054e" providerId="ADAL" clId="{4C60AD73-7C71-4870-8DF0-E3CE68B7C16C}" dt="2024-09-02T05:29:16.632" v="3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8824677" sldId="1419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29:16.632" v="34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C60AD73-7C71-4870-8DF0-E3CE68B7C16C}" dt="2024-09-02T04:49:45.139" v="8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2781077" sldId="1421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4:49:45.139" v="8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776881385" sldId="142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776881385" sldId="142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77575754" sldId="142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7575754" sldId="1424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2T06:24:27.289" v="51" actId="113"/>
        <pc:sldMkLst>
          <pc:docMk/>
          <pc:sldMk cId="2973534522" sldId="142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73534522" sldId="1425"/>
            <ac:spMk id="3" creationId="{00EF1F96-5095-F8F7-BEE7-431ED28EE2A3}"/>
          </ac:spMkLst>
        </pc:spChg>
        <pc:spChg chg="mod">
          <ac:chgData name="佐藤　寛也" userId="27837c8b-abaf-4096-b544-58e4cbe7054e" providerId="ADAL" clId="{4C60AD73-7C71-4870-8DF0-E3CE68B7C16C}" dt="2024-09-02T06:24:27.289" v="51" actId="113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4C60AD73-7C71-4870-8DF0-E3CE68B7C16C}" dt="2024-09-02T05:43:10.452" v="36" actId="20577"/>
        <pc:sldMkLst>
          <pc:docMk/>
          <pc:sldMk cId="3335074062" sldId="142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35074062" sldId="1426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43:10.452" v="36" actId="20577"/>
          <ac:spMkLst>
            <pc:docMk/>
            <pc:sldMk cId="3335074062" sldId="1426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01863794" sldId="142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01863794" sldId="1428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91143774" sldId="142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91143774" sldId="1429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743208154" sldId="143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743208154" sldId="1431"/>
            <ac:spMk id="5" creationId="{66770287-869F-4C21-C8B4-2239099FBC9B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18773711" sldId="143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18773711" sldId="1432"/>
            <ac:spMk id="3" creationId="{DD9217C7-E8A5-CB00-060E-C23B3709C31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011808883" sldId="143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11808883" sldId="1433"/>
            <ac:spMk id="3" creationId="{DD9217C7-E8A5-CB00-060E-C23B3709C31D}"/>
          </ac:spMkLst>
        </pc:spChg>
      </pc:sldChg>
      <pc:sldChg chg="modSp mod">
        <pc:chgData name="佐藤　寛也" userId="27837c8b-abaf-4096-b544-58e4cbe7054e" providerId="ADAL" clId="{4C60AD73-7C71-4870-8DF0-E3CE68B7C16C}" dt="2024-09-02T07:28:43.531" v="59" actId="12"/>
        <pc:sldMkLst>
          <pc:docMk/>
          <pc:sldMk cId="2179354947" sldId="143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179354947" sldId="1434"/>
            <ac:spMk id="3" creationId="{DD9217C7-E8A5-CB00-060E-C23B3709C31D}"/>
          </ac:spMkLst>
        </pc:spChg>
        <pc:spChg chg="mod">
          <ac:chgData name="佐藤　寛也" userId="27837c8b-abaf-4096-b544-58e4cbe7054e" providerId="ADAL" clId="{4C60AD73-7C71-4870-8DF0-E3CE68B7C16C}" dt="2024-09-02T07:28:43.531" v="59" actId="12"/>
          <ac:spMkLst>
            <pc:docMk/>
            <pc:sldMk cId="2179354947" sldId="1434"/>
            <ac:spMk id="8" creationId="{8BDB3433-8BA7-9F31-F873-9CB9F0287BB8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22693303" sldId="143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22693303" sldId="1435"/>
            <ac:spMk id="5" creationId="{C5ED58D3-0C01-1FDB-E23A-6FC05D920AE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2486241" sldId="143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2486241" sldId="1437"/>
            <ac:spMk id="5" creationId="{E57ACECD-021F-4B21-5B10-A83519432274}"/>
          </ac:spMkLst>
        </pc:spChg>
      </pc:sldChg>
      <pc:sldChg chg="modSp mod modClrScheme chgLayout">
        <pc:chgData name="佐藤　寛也" userId="27837c8b-abaf-4096-b544-58e4cbe7054e" providerId="ADAL" clId="{4C60AD73-7C71-4870-8DF0-E3CE68B7C16C}" dt="2024-09-02T07:51:10.032" v="62" actId="700"/>
        <pc:sldMkLst>
          <pc:docMk/>
          <pc:sldMk cId="3122848571" sldId="1439"/>
        </pc:sldMkLst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2" creationId="{23FE018E-57CE-7CD1-ED34-5A965C7DEBD7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3" creationId="{DF1BB983-9C85-C070-64E6-1172224ADDF3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4" creationId="{9E95A4F8-6B64-94AC-4864-427F09388AEA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5" creationId="{A8C8097E-83C8-ED9C-7E6C-B13547638F2F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6" creationId="{A5327EB9-27A3-3579-C4D9-9CF4F4D91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94106338" sldId="144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94106338" sldId="1441"/>
            <ac:spMk id="5" creationId="{E57ACECD-021F-4B21-5B10-A8351943227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5277636" sldId="144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5277636" sldId="1442"/>
            <ac:spMk id="5" creationId="{E57ACECD-021F-4B21-5B10-A83519432274}"/>
          </ac:spMkLst>
        </pc:spChg>
      </pc:sldChg>
      <pc:sldChg chg="modSp mod">
        <pc:chgData name="佐藤　寛也" userId="27837c8b-abaf-4096-b544-58e4cbe7054e" providerId="ADAL" clId="{4C60AD73-7C71-4870-8DF0-E3CE68B7C16C}" dt="2024-09-02T08:06:26.468" v="67" actId="20577"/>
        <pc:sldMkLst>
          <pc:docMk/>
          <pc:sldMk cId="964286622" sldId="1445"/>
        </pc:sldMkLst>
        <pc:spChg chg="mod">
          <ac:chgData name="佐藤　寛也" userId="27837c8b-abaf-4096-b544-58e4cbe7054e" providerId="ADAL" clId="{4C60AD73-7C71-4870-8DF0-E3CE68B7C16C}" dt="2024-09-02T08:06:26.468" v="67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964286622" sldId="1445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2T07:58:11.614" v="64" actId="207"/>
        <pc:sldMkLst>
          <pc:docMk/>
          <pc:sldMk cId="1112860095" sldId="1446"/>
        </pc:sldMkLst>
        <pc:spChg chg="mod">
          <ac:chgData name="佐藤　寛也" userId="27837c8b-abaf-4096-b544-58e4cbe7054e" providerId="ADAL" clId="{4C60AD73-7C71-4870-8DF0-E3CE68B7C16C}" dt="2024-09-02T07:58:11.614" v="64" actId="20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12860095" sldId="1446"/>
            <ac:spMk id="5" creationId="{D152FE77-84D0-E6A0-04F8-FA8C401512C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057062824" sldId="144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057062824" sldId="1447"/>
            <ac:spMk id="5" creationId="{D152FE77-84D0-E6A0-04F8-FA8C401512C2}"/>
          </ac:spMkLst>
        </pc:spChg>
      </pc:sldChg>
      <pc:sldChg chg="addSp delSp modSp mod">
        <pc:chgData name="佐藤　寛也" userId="27837c8b-abaf-4096-b544-58e4cbe7054e" providerId="ADAL" clId="{4C60AD73-7C71-4870-8DF0-E3CE68B7C16C}" dt="2024-09-04T11:28:31.653" v="588" actId="1076"/>
        <pc:sldMkLst>
          <pc:docMk/>
          <pc:sldMk cId="2026755400" sldId="1448"/>
        </pc:sldMkLst>
        <pc:spChg chg="del">
          <ac:chgData name="佐藤　寛也" userId="27837c8b-abaf-4096-b544-58e4cbe7054e" providerId="ADAL" clId="{4C60AD73-7C71-4870-8DF0-E3CE68B7C16C}" dt="2024-09-04T11:20:59.346" v="399" actId="478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26755400" sldId="1448"/>
            <ac:spMk id="5" creationId="{D152FE77-84D0-E6A0-04F8-FA8C401512C2}"/>
          </ac:spMkLst>
        </pc:spChg>
        <pc:spChg chg="add del mod">
          <ac:chgData name="佐藤　寛也" userId="27837c8b-abaf-4096-b544-58e4cbe7054e" providerId="ADAL" clId="{4C60AD73-7C71-4870-8DF0-E3CE68B7C16C}" dt="2024-09-04T11:21:03.723" v="402" actId="478"/>
          <ac:spMkLst>
            <pc:docMk/>
            <pc:sldMk cId="2026755400" sldId="1448"/>
            <ac:spMk id="8" creationId="{A9352767-3F6B-3B34-073E-751E05BB6895}"/>
          </ac:spMkLst>
        </pc:spChg>
        <pc:spChg chg="add mod">
          <ac:chgData name="佐藤　寛也" userId="27837c8b-abaf-4096-b544-58e4cbe7054e" providerId="ADAL" clId="{4C60AD73-7C71-4870-8DF0-E3CE68B7C16C}" dt="2024-09-04T11:21:00.601" v="401"/>
          <ac:spMkLst>
            <pc:docMk/>
            <pc:sldMk cId="2026755400" sldId="1448"/>
            <ac:spMk id="9" creationId="{10F3A743-17DD-DD44-BAAA-68ECA89EF193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1" creationId="{A6503548-FA18-8085-66E8-F794FFEA452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2" creationId="{7D677BC9-37F0-B79B-6056-885A49D74B32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3" creationId="{6CAD2D78-48BF-FB35-310E-52403D72E2F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4" creationId="{C3CAB399-B48C-859F-C29E-26166B008EC0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5" creationId="{63BF4248-914D-310B-D3CD-874CB66E67C5}"/>
          </ac:spMkLst>
        </pc:spChg>
        <pc:spChg chg="add mod">
          <ac:chgData name="佐藤　寛也" userId="27837c8b-abaf-4096-b544-58e4cbe7054e" providerId="ADAL" clId="{4C60AD73-7C71-4870-8DF0-E3CE68B7C16C}" dt="2024-09-04T11:21:42.320" v="408"/>
          <ac:spMkLst>
            <pc:docMk/>
            <pc:sldMk cId="2026755400" sldId="1448"/>
            <ac:spMk id="16" creationId="{1E91BD04-96EA-8A97-ED66-2DE67CEB7397}"/>
          </ac:spMkLst>
        </pc:spChg>
        <pc:spChg chg="add mod">
          <ac:chgData name="佐藤　寛也" userId="27837c8b-abaf-4096-b544-58e4cbe7054e" providerId="ADAL" clId="{4C60AD73-7C71-4870-8DF0-E3CE68B7C16C}" dt="2024-09-04T11:27:46.177" v="543" actId="1076"/>
          <ac:spMkLst>
            <pc:docMk/>
            <pc:sldMk cId="2026755400" sldId="1448"/>
            <ac:spMk id="18" creationId="{0BC5F1E4-D293-339F-7310-37097CD2FD81}"/>
          </ac:spMkLst>
        </pc:spChg>
        <pc:spChg chg="add mod">
          <ac:chgData name="佐藤　寛也" userId="27837c8b-abaf-4096-b544-58e4cbe7054e" providerId="ADAL" clId="{4C60AD73-7C71-4870-8DF0-E3CE68B7C16C}" dt="2024-09-04T11:21:04.077" v="403"/>
          <ac:spMkLst>
            <pc:docMk/>
            <pc:sldMk cId="2026755400" sldId="1448"/>
            <ac:spMk id="19" creationId="{8660E68C-A90C-EAEA-4D49-AD70B9CE66C9}"/>
          </ac:spMkLst>
        </pc:spChg>
        <pc:spChg chg="add mod">
          <ac:chgData name="佐藤　寛也" userId="27837c8b-abaf-4096-b544-58e4cbe7054e" providerId="ADAL" clId="{4C60AD73-7C71-4870-8DF0-E3CE68B7C16C}" dt="2024-09-04T11:25:22.452" v="511"/>
          <ac:spMkLst>
            <pc:docMk/>
            <pc:sldMk cId="2026755400" sldId="1448"/>
            <ac:spMk id="20" creationId="{268FFA81-69B8-1426-E9EE-16E6B4CA264A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1" creationId="{80B05603-58B5-42C4-6E78-D95AB47BD1DB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2" creationId="{D0B6F845-76C4-1DAA-FF53-500EA27051E7}"/>
          </ac:spMkLst>
        </pc:spChg>
        <pc:spChg chg="add">
          <ac:chgData name="佐藤　寛也" userId="27837c8b-abaf-4096-b544-58e4cbe7054e" providerId="ADAL" clId="{4C60AD73-7C71-4870-8DF0-E3CE68B7C16C}" dt="2024-09-04T11:25:04.131" v="507"/>
          <ac:spMkLst>
            <pc:docMk/>
            <pc:sldMk cId="2026755400" sldId="1448"/>
            <ac:spMk id="23" creationId="{A4770626-923A-75CD-1261-01BC32ABD418}"/>
          </ac:spMkLst>
        </pc:spChg>
        <pc:spChg chg="add mod">
          <ac:chgData name="佐藤　寛也" userId="27837c8b-abaf-4096-b544-58e4cbe7054e" providerId="ADAL" clId="{4C60AD73-7C71-4870-8DF0-E3CE68B7C16C}" dt="2024-09-04T11:25:07.035" v="509"/>
          <ac:spMkLst>
            <pc:docMk/>
            <pc:sldMk cId="2026755400" sldId="1448"/>
            <ac:spMk id="24" creationId="{77C91482-FFC1-C18D-5D26-C57A1B380CCB}"/>
          </ac:spMkLst>
        </pc:spChg>
        <pc:spChg chg="add">
          <ac:chgData name="佐藤　寛也" userId="27837c8b-abaf-4096-b544-58e4cbe7054e" providerId="ADAL" clId="{4C60AD73-7C71-4870-8DF0-E3CE68B7C16C}" dt="2024-09-04T11:25:08.615" v="510"/>
          <ac:spMkLst>
            <pc:docMk/>
            <pc:sldMk cId="2026755400" sldId="1448"/>
            <ac:spMk id="25" creationId="{083A54D8-2976-A516-8311-C2A6015A82A3}"/>
          </ac:spMkLst>
        </pc:spChg>
        <pc:spChg chg="add mod">
          <ac:chgData name="佐藤　寛也" userId="27837c8b-abaf-4096-b544-58e4cbe7054e" providerId="ADAL" clId="{4C60AD73-7C71-4870-8DF0-E3CE68B7C16C}" dt="2024-09-04T11:28:31.653" v="588" actId="1076"/>
          <ac:spMkLst>
            <pc:docMk/>
            <pc:sldMk cId="2026755400" sldId="1448"/>
            <ac:spMk id="27" creationId="{1F55EF15-6F4F-B672-D63C-6DDDF9B3A3C5}"/>
          </ac:spMkLst>
        </pc:spChg>
        <pc:picChg chg="add mod">
          <ac:chgData name="佐藤　寛也" userId="27837c8b-abaf-4096-b544-58e4cbe7054e" providerId="ADAL" clId="{4C60AD73-7C71-4870-8DF0-E3CE68B7C16C}" dt="2024-09-04T11:20:59.639" v="400"/>
          <ac:picMkLst>
            <pc:docMk/>
            <pc:sldMk cId="2026755400" sldId="1448"/>
            <ac:picMk id="10" creationId="{442D6E14-2A0B-6AE5-7D0F-20550F638A85}"/>
          </ac:picMkLst>
        </pc:picChg>
        <pc:picChg chg="add mod">
          <ac:chgData name="佐藤　寛也" userId="27837c8b-abaf-4096-b544-58e4cbe7054e" providerId="ADAL" clId="{4C60AD73-7C71-4870-8DF0-E3CE68B7C16C}" dt="2024-09-04T11:21:04.077" v="403"/>
          <ac:picMkLst>
            <pc:docMk/>
            <pc:sldMk cId="2026755400" sldId="1448"/>
            <ac:picMk id="17" creationId="{D3CEEF0B-2BDF-CBA0-03F6-16010927C1C3}"/>
          </ac:picMkLst>
        </pc:picChg>
      </pc:sldChg>
      <pc:sldChg chg="modSp mod">
        <pc:chgData name="佐藤　寛也" userId="27837c8b-abaf-4096-b544-58e4cbe7054e" providerId="ADAL" clId="{4C60AD73-7C71-4870-8DF0-E3CE68B7C16C}" dt="2024-09-04T11:33:27.463" v="689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C60AD73-7C71-4870-8DF0-E3CE68B7C16C}" dt="2024-09-02T08:09:43.997" v="68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33:27.463" v="689" actId="20577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98811939" sldId="1449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4T11:10:48.326" v="398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C60AD73-7C71-4870-8DF0-E3CE68B7C16C}" dt="2024-09-04T11:10:48.326" v="398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09:55.025" v="388" actId="20577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683353110" sldId="1450"/>
            <ac:spMk id="5" creationId="{D152FE77-84D0-E6A0-04F8-FA8C401512C2}"/>
          </ac:spMkLst>
        </pc:spChg>
      </pc:sldChg>
      <pc:sldChg chg="addSp modSp mod">
        <pc:chgData name="佐藤　寛也" userId="27837c8b-abaf-4096-b544-58e4cbe7054e" providerId="ADAL" clId="{4C60AD73-7C71-4870-8DF0-E3CE68B7C16C}" dt="2024-09-04T10:49:56.500" v="137" actId="1076"/>
        <pc:sldMkLst>
          <pc:docMk/>
          <pc:sldMk cId="2484004142" sldId="145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484004142" sldId="1451"/>
            <ac:spMk id="3" creationId="{D4FD3F20-B34B-CB84-99D3-D620CA0E24B3}"/>
          </ac:spMkLst>
        </pc:spChg>
        <pc:spChg chg="add mod">
          <ac:chgData name="佐藤　寛也" userId="27837c8b-abaf-4096-b544-58e4cbe7054e" providerId="ADAL" clId="{4C60AD73-7C71-4870-8DF0-E3CE68B7C16C}" dt="2024-09-04T10:49:56.500" v="137" actId="1076"/>
          <ac:spMkLst>
            <pc:docMk/>
            <pc:sldMk cId="2484004142" sldId="1451"/>
            <ac:spMk id="6" creationId="{D07780D8-D3C6-2039-D81C-611B82F55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6787773" sldId="145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6787773" sldId="1452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749297" sldId="145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749297" sldId="1453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4019410" sldId="145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4019410" sldId="1454"/>
            <ac:spMk id="3" creationId="{D4FD3F20-B34B-CB84-99D3-D620CA0E24B3}"/>
          </ac:spMkLst>
        </pc:spChg>
      </pc:sldChg>
      <pc:sldChg chg="modSp mod">
        <pc:chgData name="佐藤　寛也" userId="27837c8b-abaf-4096-b544-58e4cbe7054e" providerId="ADAL" clId="{4C60AD73-7C71-4870-8DF0-E3CE68B7C16C}" dt="2024-09-02T08:22:48.134" v="73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4C60AD73-7C71-4870-8DF0-E3CE68B7C16C}" dt="2024-09-02T08:22:48.134" v="73" actId="20577"/>
          <ac:spMkLst>
            <pc:docMk/>
            <pc:sldMk cId="1820929972" sldId="1455"/>
            <ac:spMk id="5" creationId="{5CB03319-7B7F-0A97-E932-ED776E0A55D5}"/>
          </ac:spMkLst>
        </pc:spChg>
      </pc:sldChg>
      <pc:sldChg chg="new del">
        <pc:chgData name="佐藤　寛也" userId="27837c8b-abaf-4096-b544-58e4cbe7054e" providerId="ADAL" clId="{4C60AD73-7C71-4870-8DF0-E3CE68B7C16C}" dt="2024-09-02T07:51:06.224" v="61" actId="680"/>
        <pc:sldMkLst>
          <pc:docMk/>
          <pc:sldMk cId="3530054202" sldId="1456"/>
        </pc:sldMkLst>
      </pc:sldChg>
      <pc:sldChg chg="modSp add del mod">
        <pc:chgData name="佐藤　寛也" userId="27837c8b-abaf-4096-b544-58e4cbe7054e" providerId="ADAL" clId="{4C60AD73-7C71-4870-8DF0-E3CE68B7C16C}" dt="2024-09-04T10:47:32.055" v="129" actId="47"/>
        <pc:sldMkLst>
          <pc:docMk/>
          <pc:sldMk cId="3793741137" sldId="1456"/>
        </pc:sldMkLst>
        <pc:spChg chg="mod">
          <ac:chgData name="佐藤　寛也" userId="27837c8b-abaf-4096-b544-58e4cbe7054e" providerId="ADAL" clId="{4C60AD73-7C71-4870-8DF0-E3CE68B7C16C}" dt="2024-09-04T10:47:13.884" v="128" actId="20577"/>
          <ac:spMkLst>
            <pc:docMk/>
            <pc:sldMk cId="3793741137" sldId="1456"/>
            <ac:spMk id="2" creationId="{D049B836-353B-0EDB-5101-3437F71F2E4D}"/>
          </ac:spMkLst>
        </pc:spChg>
      </pc:sldChg>
      <pc:sldMasterChg chg="modSp modSldLayout">
        <pc:chgData name="佐藤　寛也" userId="27837c8b-abaf-4096-b544-58e4cbe7054e" providerId="ADAL" clId="{4C60AD73-7C71-4870-8DF0-E3CE68B7C16C}" dt="2024-09-02T00:49:11.326" v="0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asterMk cId="2539943305" sldId="2147483648"/>
            <ac:spMk id="5" creationId="{E910322E-B731-CD41-C4B3-E35EB9B58A48}"/>
          </ac:spMkLst>
        </pc:sp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4BB416BA-A5BC-4B5E-9A33-D96B8090FD73}"/>
    <pc:docChg chg="undo redo custSel addSld delSld modSld sldOrd">
      <pc:chgData name="佐藤　寛也" userId="27837c8b-abaf-4096-b544-58e4cbe7054e" providerId="ADAL" clId="{4BB416BA-A5BC-4B5E-9A33-D96B8090FD73}" dt="2024-09-06T03:42:28.692" v="3021" actId="20577"/>
      <pc:docMkLst>
        <pc:docMk/>
      </pc:docMkLst>
      <pc:sldChg chg="addSp modSp mod">
        <pc:chgData name="佐藤　寛也" userId="27837c8b-abaf-4096-b544-58e4cbe7054e" providerId="ADAL" clId="{4BB416BA-A5BC-4B5E-9A33-D96B8090FD73}" dt="2024-09-06T02:55:48.521" v="2666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BB416BA-A5BC-4B5E-9A33-D96B8090FD73}" dt="2024-09-06T02:55:45.777" v="2664" actId="20577"/>
          <ac:spMkLst>
            <pc:docMk/>
            <pc:sldMk cId="2292264982" sldId="25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BB416BA-A5BC-4B5E-9A33-D96B8090FD73}" dt="2024-09-06T02:55:48.521" v="2666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del mod ord">
        <pc:chgData name="佐藤　寛也" userId="27837c8b-abaf-4096-b544-58e4cbe7054e" providerId="ADAL" clId="{4BB416BA-A5BC-4B5E-9A33-D96B8090FD73}" dt="2024-09-05T06:26:43.427" v="227" actId="47"/>
        <pc:sldMkLst>
          <pc:docMk/>
          <pc:sldMk cId="4138699866" sldId="260"/>
        </pc:sldMkLst>
        <pc:spChg chg="mod">
          <ac:chgData name="佐藤　寛也" userId="27837c8b-abaf-4096-b544-58e4cbe7054e" providerId="ADAL" clId="{4BB416BA-A5BC-4B5E-9A33-D96B8090FD73}" dt="2024-09-05T06:26:32.654" v="226"/>
          <ac:spMkLst>
            <pc:docMk/>
            <pc:sldMk cId="4138699866" sldId="260"/>
            <ac:spMk id="2" creationId="{0DD8CF49-64AC-1FCC-3F64-297A9BEC1995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7:46:02.869" v="1232"/>
        <pc:sldMkLst>
          <pc:docMk/>
          <pc:sldMk cId="3038664764" sldId="1366"/>
        </pc:sldMkLst>
        <pc:spChg chg="mod">
          <ac:chgData name="佐藤　寛也" userId="27837c8b-abaf-4096-b544-58e4cbe7054e" providerId="ADAL" clId="{4BB416BA-A5BC-4B5E-9A33-D96B8090FD73}" dt="2024-09-05T07:20:35.720" v="1184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0" creationId="{1952B584-5477-08A7-63F8-4B4DE37A9819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1" creationId="{8A8D849C-778A-33DD-103D-C699E1867FC6}"/>
          </ac:spMkLst>
        </pc:spChg>
        <pc:grpChg chg="add mod">
          <ac:chgData name="佐藤　寛也" userId="27837c8b-abaf-4096-b544-58e4cbe7054e" providerId="ADAL" clId="{4BB416BA-A5BC-4B5E-9A33-D96B8090FD73}" dt="2024-09-05T07:46:00.030" v="1231"/>
          <ac:grpSpMkLst>
            <pc:docMk/>
            <pc:sldMk cId="3038664764" sldId="1366"/>
            <ac:grpSpMk id="9" creationId="{AD3E8A28-FCE9-6FEF-DC2A-5674C8AC3DD0}"/>
          </ac:grpSpMkLst>
        </pc:grpChg>
        <pc:graphicFrameChg chg="del mod">
          <ac:chgData name="佐藤　寛也" userId="27837c8b-abaf-4096-b544-58e4cbe7054e" providerId="ADAL" clId="{4BB416BA-A5BC-4B5E-9A33-D96B8090FD73}" dt="2024-09-05T07:45:58.877" v="1229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mod">
          <ac:chgData name="佐藤　寛也" userId="27837c8b-abaf-4096-b544-58e4cbe7054e" providerId="ADAL" clId="{4BB416BA-A5BC-4B5E-9A33-D96B8090FD73}" dt="2024-09-05T07:46:02.869" v="1232"/>
          <ac:graphicFrameMkLst>
            <pc:docMk/>
            <pc:sldMk cId="3038664764" sldId="1366"/>
            <ac:graphicFrameMk id="12" creationId="{C184B707-07A7-198C-548F-5EF8D3FA2640}"/>
          </ac:graphicFrameMkLst>
        </pc:graphicFrameChg>
      </pc:sldChg>
      <pc:sldChg chg="del">
        <pc:chgData name="佐藤　寛也" userId="27837c8b-abaf-4096-b544-58e4cbe7054e" providerId="ADAL" clId="{4BB416BA-A5BC-4B5E-9A33-D96B8090FD73}" dt="2024-09-05T06:27:24.550" v="237" actId="47"/>
        <pc:sldMkLst>
          <pc:docMk/>
          <pc:sldMk cId="2253119155" sldId="1402"/>
        </pc:sldMkLst>
      </pc:sldChg>
      <pc:sldChg chg="del">
        <pc:chgData name="佐藤　寛也" userId="27837c8b-abaf-4096-b544-58e4cbe7054e" providerId="ADAL" clId="{4BB416BA-A5BC-4B5E-9A33-D96B8090FD73}" dt="2024-09-05T06:28:44.408" v="256" actId="47"/>
        <pc:sldMkLst>
          <pc:docMk/>
          <pc:sldMk cId="2931039672" sldId="1403"/>
        </pc:sldMkLst>
      </pc:sldChg>
      <pc:sldChg chg="add del">
        <pc:chgData name="佐藤　寛也" userId="27837c8b-abaf-4096-b544-58e4cbe7054e" providerId="ADAL" clId="{4BB416BA-A5BC-4B5E-9A33-D96B8090FD73}" dt="2024-09-05T07:22:09.003" v="1191" actId="47"/>
        <pc:sldMkLst>
          <pc:docMk/>
          <pc:sldMk cId="3386640469" sldId="1404"/>
        </pc:sldMkLst>
      </pc:sldChg>
      <pc:sldChg chg="del">
        <pc:chgData name="佐藤　寛也" userId="27837c8b-abaf-4096-b544-58e4cbe7054e" providerId="ADAL" clId="{4BB416BA-A5BC-4B5E-9A33-D96B8090FD73}" dt="2024-09-05T06:57:04.197" v="643" actId="47"/>
        <pc:sldMkLst>
          <pc:docMk/>
          <pc:sldMk cId="1921624661" sldId="1405"/>
        </pc:sldMkLst>
      </pc:sldChg>
      <pc:sldChg chg="del">
        <pc:chgData name="佐藤　寛也" userId="27837c8b-abaf-4096-b544-58e4cbe7054e" providerId="ADAL" clId="{4BB416BA-A5BC-4B5E-9A33-D96B8090FD73}" dt="2024-09-05T06:48:18.102" v="577" actId="47"/>
        <pc:sldMkLst>
          <pc:docMk/>
          <pc:sldMk cId="541236077" sldId="1406"/>
        </pc:sldMkLst>
      </pc:sldChg>
      <pc:sldChg chg="del">
        <pc:chgData name="佐藤　寛也" userId="27837c8b-abaf-4096-b544-58e4cbe7054e" providerId="ADAL" clId="{4BB416BA-A5BC-4B5E-9A33-D96B8090FD73}" dt="2024-09-05T07:06:03.537" v="762" actId="47"/>
        <pc:sldMkLst>
          <pc:docMk/>
          <pc:sldMk cId="3252923203" sldId="1407"/>
        </pc:sldMkLst>
      </pc:sldChg>
      <pc:sldChg chg="del">
        <pc:chgData name="佐藤　寛也" userId="27837c8b-abaf-4096-b544-58e4cbe7054e" providerId="ADAL" clId="{4BB416BA-A5BC-4B5E-9A33-D96B8090FD73}" dt="2024-09-05T07:13:03.711" v="1044" actId="47"/>
        <pc:sldMkLst>
          <pc:docMk/>
          <pc:sldMk cId="3474476123" sldId="1408"/>
        </pc:sldMkLst>
      </pc:sldChg>
      <pc:sldChg chg="modSp mod">
        <pc:chgData name="佐藤　寛也" userId="27837c8b-abaf-4096-b544-58e4cbe7054e" providerId="ADAL" clId="{4BB416BA-A5BC-4B5E-9A33-D96B8090FD73}" dt="2024-09-06T03:30:55.001" v="2790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4BB416BA-A5BC-4B5E-9A33-D96B8090FD73}" dt="2024-09-06T03:30:55.001" v="2790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5T06:40:31.697" v="427" actId="1076"/>
        <pc:sldMkLst>
          <pc:docMk/>
          <pc:sldMk cId="2703476495" sldId="1411"/>
        </pc:sldMkLst>
        <pc:spChg chg="mod">
          <ac:chgData name="佐藤　寛也" userId="27837c8b-abaf-4096-b544-58e4cbe7054e" providerId="ADAL" clId="{4BB416BA-A5BC-4B5E-9A33-D96B8090FD73}" dt="2024-09-05T06:40:29.652" v="426" actId="20577"/>
          <ac:spMkLst>
            <pc:docMk/>
            <pc:sldMk cId="2703476495" sldId="1411"/>
            <ac:spMk id="14" creationId="{1474CA71-3914-A165-A851-76E2D22244D0}"/>
          </ac:spMkLst>
        </pc:spChg>
        <pc:cxnChg chg="mod">
          <ac:chgData name="佐藤　寛也" userId="27837c8b-abaf-4096-b544-58e4cbe7054e" providerId="ADAL" clId="{4BB416BA-A5BC-4B5E-9A33-D96B8090FD73}" dt="2024-09-05T06:40:31.697" v="427" actId="1076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modSp mod">
        <pc:chgData name="佐藤　寛也" userId="27837c8b-abaf-4096-b544-58e4cbe7054e" providerId="ADAL" clId="{4BB416BA-A5BC-4B5E-9A33-D96B8090FD73}" dt="2024-09-05T06:41:25.605" v="439" actId="1440"/>
        <pc:sldMkLst>
          <pc:docMk/>
          <pc:sldMk cId="4121434991" sldId="1413"/>
        </pc:sldMkLst>
        <pc:spChg chg="mod">
          <ac:chgData name="佐藤　寛也" userId="27837c8b-abaf-4096-b544-58e4cbe7054e" providerId="ADAL" clId="{4BB416BA-A5BC-4B5E-9A33-D96B8090FD73}" dt="2024-09-05T06:40:59.382" v="435" actId="20577"/>
          <ac:spMkLst>
            <pc:docMk/>
            <pc:sldMk cId="4121434991" sldId="1413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605" v="439" actId="1440"/>
          <ac:picMkLst>
            <pc:docMk/>
            <pc:sldMk cId="4121434991" sldId="1413"/>
            <ac:picMk id="3" creationId="{FA2E6722-2A34-84B2-3FE5-75FF1E5D143D}"/>
          </ac:picMkLst>
        </pc:picChg>
      </pc:sldChg>
      <pc:sldChg chg="modSp mod">
        <pc:chgData name="佐藤　寛也" userId="27837c8b-abaf-4096-b544-58e4cbe7054e" providerId="ADAL" clId="{4BB416BA-A5BC-4B5E-9A33-D96B8090FD73}" dt="2024-09-05T06:54:22.259" v="616" actId="207"/>
        <pc:sldMkLst>
          <pc:docMk/>
          <pc:sldMk cId="290618003" sldId="1414"/>
        </pc:sldMkLst>
        <pc:spChg chg="mod">
          <ac:chgData name="佐藤　寛也" userId="27837c8b-abaf-4096-b544-58e4cbe7054e" providerId="ADAL" clId="{4BB416BA-A5BC-4B5E-9A33-D96B8090FD73}" dt="2024-09-05T06:54:22.259" v="616" actId="207"/>
          <ac:spMkLst>
            <pc:docMk/>
            <pc:sldMk cId="290618003" sldId="1414"/>
            <ac:spMk id="14" creationId="{1474CA71-3914-A165-A851-76E2D22244D0}"/>
          </ac:spMkLst>
        </pc:spChg>
        <pc:spChg chg="mod">
          <ac:chgData name="佐藤　寛也" userId="27837c8b-abaf-4096-b544-58e4cbe7054e" providerId="ADAL" clId="{4BB416BA-A5BC-4B5E-9A33-D96B8090FD73}" dt="2024-09-05T06:53:15.582" v="611" actId="1076"/>
          <ac:spMkLst>
            <pc:docMk/>
            <pc:sldMk cId="290618003" sldId="1414"/>
            <ac:spMk id="19" creationId="{73F203A9-CC2B-211D-D05C-E0473E1DCE63}"/>
          </ac:spMkLst>
        </pc:spChg>
        <pc:cxnChg chg="mod">
          <ac:chgData name="佐藤　寛也" userId="27837c8b-abaf-4096-b544-58e4cbe7054e" providerId="ADAL" clId="{4BB416BA-A5BC-4B5E-9A33-D96B8090FD73}" dt="2024-09-05T06:53:12.101" v="610" actId="1037"/>
          <ac:cxnSpMkLst>
            <pc:docMk/>
            <pc:sldMk cId="290618003" sldId="1414"/>
            <ac:cxnSpMk id="10" creationId="{C80EDFD4-BD54-EFB0-8FFC-2732FD8A6EE4}"/>
          </ac:cxnSpMkLst>
        </pc:cxnChg>
      </pc:sldChg>
      <pc:sldChg chg="delSp modSp mod">
        <pc:chgData name="佐藤　寛也" userId="27837c8b-abaf-4096-b544-58e4cbe7054e" providerId="ADAL" clId="{4BB416BA-A5BC-4B5E-9A33-D96B8090FD73}" dt="2024-09-05T06:44:53.360" v="533" actId="478"/>
        <pc:sldMkLst>
          <pc:docMk/>
          <pc:sldMk cId="1522586009" sldId="1415"/>
        </pc:sldMkLst>
        <pc:spChg chg="del mod">
          <ac:chgData name="佐藤　寛也" userId="27837c8b-abaf-4096-b544-58e4cbe7054e" providerId="ADAL" clId="{4BB416BA-A5BC-4B5E-9A33-D96B8090FD73}" dt="2024-09-05T06:44:53.360" v="533" actId="478"/>
          <ac:spMkLst>
            <pc:docMk/>
            <pc:sldMk cId="1522586009" sldId="1415"/>
            <ac:spMk id="3" creationId="{748B351E-DA53-D57E-88E7-CB18A40CCDA0}"/>
          </ac:spMkLst>
        </pc:spChg>
        <pc:spChg chg="mod">
          <ac:chgData name="佐藤　寛也" userId="27837c8b-abaf-4096-b544-58e4cbe7054e" providerId="ADAL" clId="{4BB416BA-A5BC-4B5E-9A33-D96B8090FD73}" dt="2024-09-05T06:43:17.145" v="482" actId="1035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4BB416BA-A5BC-4B5E-9A33-D96B8090FD73}" dt="2024-09-05T06:44:28.771" v="532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6:45:06.655" v="536" actId="20577"/>
        <pc:sldMkLst>
          <pc:docMk/>
          <pc:sldMk cId="863697881" sldId="1416"/>
        </pc:sldMkLst>
        <pc:spChg chg="mod">
          <ac:chgData name="佐藤　寛也" userId="27837c8b-abaf-4096-b544-58e4cbe7054e" providerId="ADAL" clId="{4BB416BA-A5BC-4B5E-9A33-D96B8090FD73}" dt="2024-09-05T06:30:23.431" v="309" actId="20577"/>
          <ac:spMkLst>
            <pc:docMk/>
            <pc:sldMk cId="863697881" sldId="1416"/>
            <ac:spMk id="2" creationId="{0DD8CF49-64AC-1FCC-3F64-297A9BEC1995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4BB416BA-A5BC-4B5E-9A33-D96B8090FD73}" dt="2024-09-05T06:45:06.655" v="536" actId="20577"/>
          <ac:spMkLst>
            <pc:docMk/>
            <pc:sldMk cId="863697881" sldId="1416"/>
            <ac:spMk id="14" creationId="{1474CA71-3914-A165-A851-76E2D22244D0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5" creationId="{98F4E8FC-41DB-AA08-4133-7BA13D038623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6" creationId="{4118189A-056C-8DBA-6702-F8D29888BAF6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7" creationId="{B1238025-5594-F586-5B8D-ACF517825D52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8" creationId="{41FAEDD2-AF95-DE0E-486D-52DAFC1FB190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9" creationId="{463AC574-017E-5F7A-BE9E-F1739B153EE3}"/>
          </ac:spMkLst>
        </pc:spChg>
        <pc:spChg chg="add mod">
          <ac:chgData name="佐藤　寛也" userId="27837c8b-abaf-4096-b544-58e4cbe7054e" providerId="ADAL" clId="{4BB416BA-A5BC-4B5E-9A33-D96B8090FD73}" dt="2024-09-05T06:38:05.615" v="409" actId="313"/>
          <ac:spMkLst>
            <pc:docMk/>
            <pc:sldMk cId="863697881" sldId="1416"/>
            <ac:spMk id="21" creationId="{35F4A896-B70A-1FE5-864D-8F68374C7C48}"/>
          </ac:spMkLst>
        </pc:spChg>
        <pc:grpChg chg="del">
          <ac:chgData name="佐藤　寛也" userId="27837c8b-abaf-4096-b544-58e4cbe7054e" providerId="ADAL" clId="{4BB416BA-A5BC-4B5E-9A33-D96B8090FD73}" dt="2024-09-05T06:28:55.322" v="258" actId="478"/>
          <ac:grpSpMkLst>
            <pc:docMk/>
            <pc:sldMk cId="863697881" sldId="1416"/>
            <ac:grpSpMk id="10" creationId="{A3A3DABF-048C-E27B-A9DA-1FA36F59876D}"/>
          </ac:grpSpMkLst>
        </pc:grpChg>
        <pc:picChg chg="add del mod modCrop">
          <ac:chgData name="佐藤　寛也" userId="27837c8b-abaf-4096-b544-58e4cbe7054e" providerId="ADAL" clId="{4BB416BA-A5BC-4B5E-9A33-D96B8090FD73}" dt="2024-09-05T06:33:23.146" v="326" actId="478"/>
          <ac:picMkLst>
            <pc:docMk/>
            <pc:sldMk cId="863697881" sldId="1416"/>
            <ac:picMk id="7" creationId="{68DFE1FB-E09C-0721-1433-44ED62A41A13}"/>
          </ac:picMkLst>
        </pc:picChg>
        <pc:picChg chg="add mod">
          <ac:chgData name="佐藤　寛也" userId="27837c8b-abaf-4096-b544-58e4cbe7054e" providerId="ADAL" clId="{4BB416BA-A5BC-4B5E-9A33-D96B8090FD73}" dt="2024-09-05T06:38:18.582" v="412" actId="1076"/>
          <ac:picMkLst>
            <pc:docMk/>
            <pc:sldMk cId="863697881" sldId="1416"/>
            <ac:picMk id="9" creationId="{6AAA6F22-C3E2-570F-2B80-A4CB0C7338E6}"/>
          </ac:picMkLst>
        </pc:picChg>
      </pc:sldChg>
      <pc:sldChg chg="delSp modSp mod ord">
        <pc:chgData name="佐藤　寛也" userId="27837c8b-abaf-4096-b544-58e4cbe7054e" providerId="ADAL" clId="{4BB416BA-A5BC-4B5E-9A33-D96B8090FD73}" dt="2024-09-06T03:27:49.452" v="2668"/>
        <pc:sldMkLst>
          <pc:docMk/>
          <pc:sldMk cId="1375740060" sldId="1417"/>
        </pc:sldMkLst>
        <pc:spChg chg="mod">
          <ac:chgData name="佐藤　寛也" userId="27837c8b-abaf-4096-b544-58e4cbe7054e" providerId="ADAL" clId="{4BB416BA-A5BC-4B5E-9A33-D96B8090FD73}" dt="2024-09-05T06:45:25.685" v="544" actId="20577"/>
          <ac:spMkLst>
            <pc:docMk/>
            <pc:sldMk cId="1375740060" sldId="1417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5T06:45:29.315" v="545" actId="20577"/>
          <ac:spMkLst>
            <pc:docMk/>
            <pc:sldMk cId="1375740060" sldId="1417"/>
            <ac:spMk id="14" creationId="{1474CA71-3914-A165-A851-76E2D22244D0}"/>
          </ac:spMkLst>
        </pc:spChg>
        <pc:grpChg chg="del">
          <ac:chgData name="佐藤　寛也" userId="27837c8b-abaf-4096-b544-58e4cbe7054e" providerId="ADAL" clId="{4BB416BA-A5BC-4B5E-9A33-D96B8090FD73}" dt="2024-09-05T06:40:01.522" v="421" actId="478"/>
          <ac:grpSpMkLst>
            <pc:docMk/>
            <pc:sldMk cId="1375740060" sldId="1417"/>
            <ac:grpSpMk id="10" creationId="{A3A3DABF-048C-E27B-A9DA-1FA36F59876D}"/>
          </ac:grpSpMkLst>
        </pc:grpChg>
      </pc:sldChg>
      <pc:sldChg chg="modSp mod ord">
        <pc:chgData name="佐藤　寛也" userId="27837c8b-abaf-4096-b544-58e4cbe7054e" providerId="ADAL" clId="{4BB416BA-A5BC-4B5E-9A33-D96B8090FD73}" dt="2024-09-05T06:45:12.936" v="537" actId="20577"/>
        <pc:sldMkLst>
          <pc:docMk/>
          <pc:sldMk cId="3106768087" sldId="1418"/>
        </pc:sldMkLst>
        <pc:spChg chg="mod">
          <ac:chgData name="佐藤　寛也" userId="27837c8b-abaf-4096-b544-58e4cbe7054e" providerId="ADAL" clId="{4BB416BA-A5BC-4B5E-9A33-D96B8090FD73}" dt="2024-09-05T06:45:12.936" v="537" actId="20577"/>
          <ac:spMkLst>
            <pc:docMk/>
            <pc:sldMk cId="3106768087" sldId="1418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6T03:31:44.382" v="2793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BB416BA-A5BC-4B5E-9A33-D96B8090FD73}" dt="2024-09-06T03:31:44.382" v="2793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6T02:40:41.553" v="2644"/>
        <pc:sldMkLst>
          <pc:docMk/>
          <pc:sldMk cId="162781077" sldId="1421"/>
        </pc:sldMkLst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0" creationId="{27D9D247-3777-F87F-85C6-4C7ECFC9DA38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1" creationId="{A36F2DA5-F082-4FF6-FA83-78DBD323C186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2" creationId="{8965C870-9C84-64BD-1D7C-867E7E683665}"/>
          </ac:spMkLst>
        </pc:spChg>
        <pc:spChg chg="mod">
          <ac:chgData name="佐藤　寛也" userId="27837c8b-abaf-4096-b544-58e4cbe7054e" providerId="ADAL" clId="{4BB416BA-A5BC-4B5E-9A33-D96B8090FD73}" dt="2024-09-05T06:40:51.556" v="433" actId="20577"/>
          <ac:spMkLst>
            <pc:docMk/>
            <pc:sldMk cId="162781077" sldId="1421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204" v="438" actId="1440"/>
          <ac:picMkLst>
            <pc:docMk/>
            <pc:sldMk cId="162781077" sldId="1421"/>
            <ac:picMk id="7" creationId="{C4B9837A-D7D6-E620-F6B6-46620F5C3CF0}"/>
          </ac:picMkLst>
        </pc:picChg>
        <pc:cxnChg chg="add mod">
          <ac:chgData name="佐藤　寛也" userId="27837c8b-abaf-4096-b544-58e4cbe7054e" providerId="ADAL" clId="{4BB416BA-A5BC-4B5E-9A33-D96B8090FD73}" dt="2024-09-05T06:40:47.800" v="432"/>
          <ac:cxnSpMkLst>
            <pc:docMk/>
            <pc:sldMk cId="162781077" sldId="1421"/>
            <ac:cxnSpMk id="3" creationId="{F5515B0A-F4AF-F972-E2D9-E1AB2E082256}"/>
          </ac:cxnSpMkLst>
        </pc:cxnChg>
        <pc:cxnChg chg="del mod">
          <ac:chgData name="佐藤　寛也" userId="27837c8b-abaf-4096-b544-58e4cbe7054e" providerId="ADAL" clId="{4BB416BA-A5BC-4B5E-9A33-D96B8090FD73}" dt="2024-09-05T06:40:41.520" v="430" actId="478"/>
          <ac:cxnSpMkLst>
            <pc:docMk/>
            <pc:sldMk cId="162781077" sldId="1421"/>
            <ac:cxnSpMk id="24" creationId="{A0B3B5EE-D4A5-87FC-5DBC-139E6799F2A9}"/>
          </ac:cxnSpMkLst>
        </pc:cxnChg>
      </pc:sldChg>
      <pc:sldChg chg="addSp delSp modSp mod">
        <pc:chgData name="佐藤　寛也" userId="27837c8b-abaf-4096-b544-58e4cbe7054e" providerId="ADAL" clId="{4BB416BA-A5BC-4B5E-9A33-D96B8090FD73}" dt="2024-09-06T03:31:49.112" v="2794" actId="478"/>
        <pc:sldMkLst>
          <pc:docMk/>
          <pc:sldMk cId="776881385" sldId="1423"/>
        </pc:sldMkLst>
        <pc:spChg chg="add mod">
          <ac:chgData name="佐藤　寛也" userId="27837c8b-abaf-4096-b544-58e4cbe7054e" providerId="ADAL" clId="{4BB416BA-A5BC-4B5E-9A33-D96B8090FD73}" dt="2024-09-05T08:00:47.062" v="1509"/>
          <ac:spMkLst>
            <pc:docMk/>
            <pc:sldMk cId="776881385" sldId="1423"/>
            <ac:spMk id="3" creationId="{9A40F916-423E-18CB-9A03-D22BE4E22B13}"/>
          </ac:spMkLst>
        </pc:spChg>
        <pc:spChg chg="del mod">
          <ac:chgData name="佐藤　寛也" userId="27837c8b-abaf-4096-b544-58e4cbe7054e" providerId="ADAL" clId="{4BB416BA-A5BC-4B5E-9A33-D96B8090FD73}" dt="2024-09-06T03:31:49.112" v="2794" actId="478"/>
          <ac:spMkLst>
            <pc:docMk/>
            <pc:sldMk cId="776881385" sldId="1423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40" creationId="{DF8629E3-4EE4-BD50-BB98-F32C9DB6A85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43" creationId="{57B4C47E-07D5-B379-41F3-783A32970B2B}"/>
          </ac:spMkLst>
        </pc:spChg>
      </pc:sldChg>
      <pc:sldChg chg="delSp modSp mod">
        <pc:chgData name="佐藤　寛也" userId="27837c8b-abaf-4096-b544-58e4cbe7054e" providerId="ADAL" clId="{4BB416BA-A5BC-4B5E-9A33-D96B8090FD73}" dt="2024-09-06T03:31:52.657" v="2795" actId="478"/>
        <pc:sldMkLst>
          <pc:docMk/>
          <pc:sldMk cId="377575754" sldId="1424"/>
        </pc:sldMkLst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7" creationId="{88B949AD-88B5-9FAE-7134-61FF41E2CCD0}"/>
          </ac:spMkLst>
        </pc:spChg>
        <pc:spChg chg="del mod">
          <ac:chgData name="佐藤　寛也" userId="27837c8b-abaf-4096-b544-58e4cbe7054e" providerId="ADAL" clId="{4BB416BA-A5BC-4B5E-9A33-D96B8090FD73}" dt="2024-09-06T03:31:52.657" v="2795" actId="478"/>
          <ac:spMkLst>
            <pc:docMk/>
            <pc:sldMk cId="377575754" sldId="1424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44.415" v="1788" actId="14100"/>
          <ac:spMkLst>
            <pc:docMk/>
            <pc:sldMk cId="377575754" sldId="1424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40" creationId="{DF8629E3-4EE4-BD50-BB98-F32C9DB6A85C}"/>
          </ac:spMkLst>
        </pc:spChg>
      </pc:sldChg>
      <pc:sldChg chg="modSp mod">
        <pc:chgData name="佐藤　寛也" userId="27837c8b-abaf-4096-b544-58e4cbe7054e" providerId="ADAL" clId="{4BB416BA-A5BC-4B5E-9A33-D96B8090FD73}" dt="2024-09-06T01:45:31.163" v="1783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4BB416BA-A5BC-4B5E-9A33-D96B8090FD73}" dt="2024-09-06T01:45:31.163" v="1783" actId="20577"/>
          <ac:spMkLst>
            <pc:docMk/>
            <pc:sldMk cId="2973534522" sldId="1425"/>
            <ac:spMk id="30" creationId="{DBA337C3-2F39-8DE9-F025-5624C0C92730}"/>
          </ac:spMkLst>
        </pc:spChg>
      </pc:sldChg>
      <pc:sldChg chg="addSp modSp">
        <pc:chgData name="佐藤　寛也" userId="27837c8b-abaf-4096-b544-58e4cbe7054e" providerId="ADAL" clId="{4BB416BA-A5BC-4B5E-9A33-D96B8090FD73}" dt="2024-09-05T08:00:45.152" v="1508"/>
        <pc:sldMkLst>
          <pc:docMk/>
          <pc:sldMk cId="3335074062" sldId="1426"/>
        </pc:sldMkLst>
        <pc:spChg chg="add mod">
          <ac:chgData name="佐藤　寛也" userId="27837c8b-abaf-4096-b544-58e4cbe7054e" providerId="ADAL" clId="{4BB416BA-A5BC-4B5E-9A33-D96B8090FD73}" dt="2024-09-05T08:00:45.152" v="1508"/>
          <ac:spMkLst>
            <pc:docMk/>
            <pc:sldMk cId="3335074062" sldId="1426"/>
            <ac:spMk id="3" creationId="{E6F5A670-C642-A6AA-2422-620857E4929E}"/>
          </ac:spMkLst>
        </pc:spChg>
      </pc:sldChg>
      <pc:sldChg chg="modSp mod">
        <pc:chgData name="佐藤　寛也" userId="27837c8b-abaf-4096-b544-58e4cbe7054e" providerId="ADAL" clId="{4BB416BA-A5BC-4B5E-9A33-D96B8090FD73}" dt="2024-09-06T03:32:09.772" v="2799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4BB416BA-A5BC-4B5E-9A33-D96B8090FD73}" dt="2024-09-06T03:32:09.772" v="2799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4BB416BA-A5BC-4B5E-9A33-D96B8090FD73}" dt="2024-09-06T03:32:21.494" v="2803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4BB416BA-A5BC-4B5E-9A33-D96B8090FD73}" dt="2024-09-06T03:32:21.494" v="2803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delSp modSp mod modClrScheme chgLayout">
        <pc:chgData name="佐藤　寛也" userId="27837c8b-abaf-4096-b544-58e4cbe7054e" providerId="ADAL" clId="{4BB416BA-A5BC-4B5E-9A33-D96B8090FD73}" dt="2024-09-06T03:34:28.086" v="2830" actId="20577"/>
        <pc:sldMkLst>
          <pc:docMk/>
          <pc:sldMk cId="1471284069" sldId="1430"/>
        </pc:sldMkLst>
        <pc:spChg chg="mod ord">
          <ac:chgData name="佐藤　寛也" userId="27837c8b-abaf-4096-b544-58e4cbe7054e" providerId="ADAL" clId="{4BB416BA-A5BC-4B5E-9A33-D96B8090FD73}" dt="2024-09-05T07:38:14.684" v="1228" actId="20577"/>
          <ac:spMkLst>
            <pc:docMk/>
            <pc:sldMk cId="1471284069" sldId="1430"/>
            <ac:spMk id="4" creationId="{4673CD9C-C25B-BE89-7889-1B8656EB2862}"/>
          </ac:spMkLst>
        </pc:spChg>
        <pc:spChg chg="mod ord">
          <ac:chgData name="佐藤　寛也" userId="27837c8b-abaf-4096-b544-58e4cbe7054e" providerId="ADAL" clId="{4BB416BA-A5BC-4B5E-9A33-D96B8090FD73}" dt="2024-09-06T03:34:28.086" v="2830" actId="20577"/>
          <ac:spMkLst>
            <pc:docMk/>
            <pc:sldMk cId="1471284069" sldId="1430"/>
            <ac:spMk id="5" creationId="{0A445440-0C02-257B-97A8-069293D2E2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8" creationId="{0EA27338-82B6-433A-D341-ECFE98986D4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9" creationId="{1C9CC534-78D7-2A1D-5B2C-16F4A977DF4D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2" creationId="{F55E7367-9D23-7F33-E5EE-899E07B3215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3" creationId="{271B9300-7D04-4C35-D51B-C52F9C8317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3" creationId="{6BAC2FAF-F984-385F-5794-B4D0BAB47920}"/>
          </ac:spMkLst>
        </pc:spChg>
        <pc:picChg chg="mod">
          <ac:chgData name="佐藤　寛也" userId="27837c8b-abaf-4096-b544-58e4cbe7054e" providerId="ADAL" clId="{4BB416BA-A5BC-4B5E-9A33-D96B8090FD73}" dt="2024-09-05T07:37:44.574" v="1200" actId="1035"/>
          <ac:picMkLst>
            <pc:docMk/>
            <pc:sldMk cId="1471284069" sldId="1430"/>
            <ac:picMk id="7" creationId="{D550744E-0668-D396-89F0-7D82CCCD7ACC}"/>
          </ac:picMkLst>
        </pc:pic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modSp mod">
        <pc:chgData name="佐藤　寛也" userId="27837c8b-abaf-4096-b544-58e4cbe7054e" providerId="ADAL" clId="{4BB416BA-A5BC-4B5E-9A33-D96B8090FD73}" dt="2024-09-06T03:32:38.248" v="2809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4BB416BA-A5BC-4B5E-9A33-D96B8090FD73}" dt="2024-09-06T03:32:38.248" v="2809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modSp mod">
        <pc:chgData name="佐藤　寛也" userId="27837c8b-abaf-4096-b544-58e4cbe7054e" providerId="ADAL" clId="{4BB416BA-A5BC-4B5E-9A33-D96B8090FD73}" dt="2024-09-06T03:32:45.757" v="2810" actId="20577"/>
        <pc:sldMkLst>
          <pc:docMk/>
          <pc:sldMk cId="3318773711" sldId="1432"/>
        </pc:sldMkLst>
        <pc:spChg chg="mod">
          <ac:chgData name="佐藤　寛也" userId="27837c8b-abaf-4096-b544-58e4cbe7054e" providerId="ADAL" clId="{4BB416BA-A5BC-4B5E-9A33-D96B8090FD73}" dt="2024-09-06T01:53:25.965" v="1875" actId="20577"/>
          <ac:spMkLst>
            <pc:docMk/>
            <pc:sldMk cId="3318773711" sldId="1432"/>
            <ac:spMk id="7" creationId="{108E4ACE-B27A-1A27-6C40-D621E801E7B0}"/>
          </ac:spMkLst>
        </pc:spChg>
        <pc:spChg chg="mod">
          <ac:chgData name="佐藤　寛也" userId="27837c8b-abaf-4096-b544-58e4cbe7054e" providerId="ADAL" clId="{4BB416BA-A5BC-4B5E-9A33-D96B8090FD73}" dt="2024-09-06T03:32:45.757" v="2810" actId="20577"/>
          <ac:spMkLst>
            <pc:docMk/>
            <pc:sldMk cId="3318773711" sldId="1432"/>
            <ac:spMk id="8" creationId="{8BDB3433-8BA7-9F31-F873-9CB9F0287BB8}"/>
          </ac:spMkLst>
        </pc:spChg>
        <pc:spChg chg="mod">
          <ac:chgData name="佐藤　寛也" userId="27837c8b-abaf-4096-b544-58e4cbe7054e" providerId="ADAL" clId="{4BB416BA-A5BC-4B5E-9A33-D96B8090FD73}" dt="2024-09-06T01:54:04.464" v="1884" actId="1036"/>
          <ac:spMkLst>
            <pc:docMk/>
            <pc:sldMk cId="3318773711" sldId="1432"/>
            <ac:spMk id="13" creationId="{D08CB7F1-94FB-2D3C-8356-280A44F6D7E3}"/>
          </ac:spMkLst>
        </pc:spChg>
      </pc:sldChg>
      <pc:sldChg chg="modSp mod">
        <pc:chgData name="佐藤　寛也" userId="27837c8b-abaf-4096-b544-58e4cbe7054e" providerId="ADAL" clId="{4BB416BA-A5BC-4B5E-9A33-D96B8090FD73}" dt="2024-09-06T03:33:46.226" v="2822" actId="20577"/>
        <pc:sldMkLst>
          <pc:docMk/>
          <pc:sldMk cId="2011808883" sldId="1433"/>
        </pc:sldMkLst>
        <pc:spChg chg="mod">
          <ac:chgData name="佐藤　寛也" userId="27837c8b-abaf-4096-b544-58e4cbe7054e" providerId="ADAL" clId="{4BB416BA-A5BC-4B5E-9A33-D96B8090FD73}" dt="2024-09-06T03:33:46.226" v="2822" actId="20577"/>
          <ac:spMkLst>
            <pc:docMk/>
            <pc:sldMk cId="2011808883" sldId="1433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3:33:11.925" v="2820" actId="207"/>
        <pc:sldMkLst>
          <pc:docMk/>
          <pc:sldMk cId="2179354947" sldId="1434"/>
        </pc:sldMkLst>
        <pc:spChg chg="mod">
          <ac:chgData name="佐藤　寛也" userId="27837c8b-abaf-4096-b544-58e4cbe7054e" providerId="ADAL" clId="{4BB416BA-A5BC-4B5E-9A33-D96B8090FD73}" dt="2024-09-06T03:33:11.925" v="2820" actId="207"/>
          <ac:spMkLst>
            <pc:docMk/>
            <pc:sldMk cId="2179354947" sldId="1434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1:49:48.730" v="1866" actId="20577"/>
        <pc:sldMkLst>
          <pc:docMk/>
          <pc:sldMk cId="322486241" sldId="1437"/>
        </pc:sldMkLst>
        <pc:spChg chg="mod">
          <ac:chgData name="佐藤　寛也" userId="27837c8b-abaf-4096-b544-58e4cbe7054e" providerId="ADAL" clId="{4BB416BA-A5BC-4B5E-9A33-D96B8090FD73}" dt="2024-09-05T08:13:50.163" v="1749" actId="14100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1:49:48.730" v="1866" actId="20577"/>
          <ac:spMkLst>
            <pc:docMk/>
            <pc:sldMk cId="322486241" sldId="1437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09.211" v="2824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4BB416BA-A5BC-4B5E-9A33-D96B8090FD73}" dt="2024-09-05T08:13:37.578" v="1746" actId="404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09.211" v="2824" actId="20577"/>
          <ac:spMkLst>
            <pc:docMk/>
            <pc:sldMk cId="494106338" sldId="1441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17.288" v="2828" actId="20577"/>
        <pc:sldMkLst>
          <pc:docMk/>
          <pc:sldMk cId="3035277636" sldId="1442"/>
        </pc:sldMkLst>
        <pc:spChg chg="mod">
          <ac:chgData name="佐藤　寛也" userId="27837c8b-abaf-4096-b544-58e4cbe7054e" providerId="ADAL" clId="{4BB416BA-A5BC-4B5E-9A33-D96B8090FD73}" dt="2024-09-05T08:11:30.639" v="1707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17.288" v="2828" actId="20577"/>
          <ac:spMkLst>
            <pc:docMk/>
            <pc:sldMk cId="3035277636" sldId="1442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21.458" v="2829" actId="20577"/>
        <pc:sldMkLst>
          <pc:docMk/>
          <pc:sldMk cId="1909899081" sldId="1444"/>
        </pc:sldMkLst>
        <pc:spChg chg="mod">
          <ac:chgData name="佐藤　寛也" userId="27837c8b-abaf-4096-b544-58e4cbe7054e" providerId="ADAL" clId="{4BB416BA-A5BC-4B5E-9A33-D96B8090FD73}" dt="2024-09-06T03:34:21.458" v="2829" actId="20577"/>
          <ac:spMkLst>
            <pc:docMk/>
            <pc:sldMk cId="1909899081" sldId="1444"/>
            <ac:spMk id="5" creationId="{0A445440-0C02-257B-97A8-069293D2E291}"/>
          </ac:spMkLst>
        </pc:spChg>
      </pc:sldChg>
      <pc:sldChg chg="modSp mod">
        <pc:chgData name="佐藤　寛也" userId="27837c8b-abaf-4096-b544-58e4cbe7054e" providerId="ADAL" clId="{4BB416BA-A5BC-4B5E-9A33-D96B8090FD73}" dt="2024-09-06T03:34:55.797" v="2836" actId="113"/>
        <pc:sldMkLst>
          <pc:docMk/>
          <pc:sldMk cId="964286622" sldId="1445"/>
        </pc:sldMkLst>
        <pc:spChg chg="mod">
          <ac:chgData name="佐藤　寛也" userId="27837c8b-abaf-4096-b544-58e4cbe7054e" providerId="ADAL" clId="{4BB416BA-A5BC-4B5E-9A33-D96B8090FD73}" dt="2024-09-05T08:08:30.153" v="1690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4:55.797" v="2836" actId="113"/>
          <ac:spMkLst>
            <pc:docMk/>
            <pc:sldMk cId="964286622" sldId="1445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03.878" v="2839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4BB416BA-A5BC-4B5E-9A33-D96B8090FD73}" dt="2024-09-06T03:35:03.878" v="2839" actId="20577"/>
          <ac:spMkLst>
            <pc:docMk/>
            <pc:sldMk cId="1112860095" sldId="1446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2:05:15.114" v="2378" actId="20577"/>
        <pc:sldMkLst>
          <pc:docMk/>
          <pc:sldMk cId="4057062824" sldId="1447"/>
        </pc:sldMkLst>
        <pc:spChg chg="mod">
          <ac:chgData name="佐藤　寛也" userId="27837c8b-abaf-4096-b544-58e4cbe7054e" providerId="ADAL" clId="{4BB416BA-A5BC-4B5E-9A33-D96B8090FD73}" dt="2024-09-06T02:02:32.145" v="2260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2:05:15.114" v="2378" actId="20577"/>
          <ac:spMkLst>
            <pc:docMk/>
            <pc:sldMk cId="4057062824" sldId="1447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22.061" v="2844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BB416BA-A5BC-4B5E-9A33-D96B8090FD73}" dt="2024-09-06T03:35:22.061" v="2844" actId="20577"/>
          <ac:spMkLst>
            <pc:docMk/>
            <pc:sldMk cId="3798811939" sldId="1449"/>
            <ac:spMk id="3" creationId="{6DADBC2A-FEEB-81DE-A30D-65CD998DFA4A}"/>
          </ac:spMkLst>
        </pc:spChg>
      </pc:sldChg>
      <pc:sldChg chg="addSp modSp mod ord">
        <pc:chgData name="佐藤　寛也" userId="27837c8b-abaf-4096-b544-58e4cbe7054e" providerId="ADAL" clId="{4BB416BA-A5BC-4B5E-9A33-D96B8090FD73}" dt="2024-09-06T03:42:28.692" v="3021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BB416BA-A5BC-4B5E-9A33-D96B8090FD73}" dt="2024-09-06T03:35:36.320" v="2860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42:28.692" v="3021" actId="20577"/>
          <ac:spMkLst>
            <pc:docMk/>
            <pc:sldMk cId="683353110" sldId="1450"/>
            <ac:spMk id="3" creationId="{6DADBC2A-FEEB-81DE-A30D-65CD998DFA4A}"/>
          </ac:spMkLst>
        </pc:spChg>
        <pc:picChg chg="add mod">
          <ac:chgData name="佐藤　寛也" userId="27837c8b-abaf-4096-b544-58e4cbe7054e" providerId="ADAL" clId="{4BB416BA-A5BC-4B5E-9A33-D96B8090FD73}" dt="2024-09-06T03:40:13.087" v="2933" actId="14100"/>
          <ac:picMkLst>
            <pc:docMk/>
            <pc:sldMk cId="683353110" sldId="1450"/>
            <ac:picMk id="8" creationId="{D742DCB1-D3BD-90CE-36BD-1ACF28F82691}"/>
          </ac:picMkLst>
        </pc:picChg>
      </pc:sldChg>
      <pc:sldChg chg="modSp mod">
        <pc:chgData name="佐藤　寛也" userId="27837c8b-abaf-4096-b544-58e4cbe7054e" providerId="ADAL" clId="{4BB416BA-A5BC-4B5E-9A33-D96B8090FD73}" dt="2024-09-05T07:20:28.513" v="1181" actId="20577"/>
        <pc:sldMkLst>
          <pc:docMk/>
          <pc:sldMk cId="2484004142" sldId="1451"/>
        </pc:sldMkLst>
        <pc:spChg chg="mod">
          <ac:chgData name="佐藤　寛也" userId="27837c8b-abaf-4096-b544-58e4cbe7054e" providerId="ADAL" clId="{4BB416BA-A5BC-4B5E-9A33-D96B8090FD73}" dt="2024-09-05T07:20:28.513" v="1181" actId="20577"/>
          <ac:spMkLst>
            <pc:docMk/>
            <pc:sldMk cId="2484004142" sldId="1451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20:00.241" v="1180" actId="20577"/>
        <pc:sldMkLst>
          <pc:docMk/>
          <pc:sldMk cId="46787773" sldId="1452"/>
        </pc:sldMkLst>
        <pc:spChg chg="mod">
          <ac:chgData name="佐藤　寛也" userId="27837c8b-abaf-4096-b544-58e4cbe7054e" providerId="ADAL" clId="{4BB416BA-A5BC-4B5E-9A33-D96B8090FD73}" dt="2024-09-05T07:20:00.241" v="1180" actId="20577"/>
          <ac:spMkLst>
            <pc:docMk/>
            <pc:sldMk cId="46787773" sldId="1452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6T02:09:07.985" v="2438" actId="14100"/>
        <pc:sldMkLst>
          <pc:docMk/>
          <pc:sldMk cId="163749297" sldId="1453"/>
        </pc:sldMkLst>
        <pc:spChg chg="mod">
          <ac:chgData name="佐藤　寛也" userId="27837c8b-abaf-4096-b544-58e4cbe7054e" providerId="ADAL" clId="{4BB416BA-A5BC-4B5E-9A33-D96B8090FD73}" dt="2024-09-06T02:09:07.985" v="2438" actId="14100"/>
          <ac:spMkLst>
            <pc:docMk/>
            <pc:sldMk cId="163749297" sldId="1453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19:43.239" v="1174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BB416BA-A5BC-4B5E-9A33-D96B8090FD73}" dt="2024-09-05T07:19:43.239" v="1174" actId="20577"/>
          <ac:spMkLst>
            <pc:docMk/>
            <pc:sldMk cId="1820929972" sldId="1455"/>
            <ac:spMk id="7" creationId="{2363B5BA-F7DF-1B53-78D9-460733872EEA}"/>
          </ac:spMkLst>
        </pc:spChg>
      </pc:sldChg>
      <pc:sldChg chg="addSp delSp modSp new mod">
        <pc:chgData name="佐藤　寛也" userId="27837c8b-abaf-4096-b544-58e4cbe7054e" providerId="ADAL" clId="{4BB416BA-A5BC-4B5E-9A33-D96B8090FD73}" dt="2024-09-06T02:40:37.388" v="2642"/>
        <pc:sldMkLst>
          <pc:docMk/>
          <pc:sldMk cId="1144066659" sldId="1456"/>
        </pc:sldMkLst>
        <pc:spChg chg="del">
          <ac:chgData name="佐藤　寛也" userId="27837c8b-abaf-4096-b544-58e4cbe7054e" providerId="ADAL" clId="{4BB416BA-A5BC-4B5E-9A33-D96B8090FD73}" dt="2024-09-05T06:21:20.118" v="2" actId="478"/>
          <ac:spMkLst>
            <pc:docMk/>
            <pc:sldMk cId="1144066659" sldId="1456"/>
            <ac:spMk id="5" creationId="{817EE379-79B6-C669-4ED8-60161F4F191C}"/>
          </ac:spMkLst>
        </pc:spChg>
        <pc:spChg chg="del">
          <ac:chgData name="佐藤　寛也" userId="27837c8b-abaf-4096-b544-58e4cbe7054e" providerId="ADAL" clId="{4BB416BA-A5BC-4B5E-9A33-D96B8090FD73}" dt="2024-09-05T06:21:17.281" v="1" actId="478"/>
          <ac:spMkLst>
            <pc:docMk/>
            <pc:sldMk cId="1144066659" sldId="1456"/>
            <ac:spMk id="6" creationId="{D4EC5B2F-60A7-8C17-84AC-C7BF3ABF8BB9}"/>
          </ac:spMkLst>
        </pc:spChg>
        <pc:spChg chg="add del mod">
          <ac:chgData name="佐藤　寛也" userId="27837c8b-abaf-4096-b544-58e4cbe7054e" providerId="ADAL" clId="{4BB416BA-A5BC-4B5E-9A33-D96B8090FD73}" dt="2024-09-05T07:13:45.242" v="1063" actId="478"/>
          <ac:spMkLst>
            <pc:docMk/>
            <pc:sldMk cId="1144066659" sldId="145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8" creationId="{5EFABAA4-2291-B19F-9FA9-6760F3FE0C2E}"/>
          </ac:spMkLst>
        </pc:spChg>
        <pc:spChg chg="add del mod">
          <ac:chgData name="佐藤　寛也" userId="27837c8b-abaf-4096-b544-58e4cbe7054e" providerId="ADAL" clId="{4BB416BA-A5BC-4B5E-9A33-D96B8090FD73}" dt="2024-09-05T06:21:40.491" v="4" actId="478"/>
          <ac:spMkLst>
            <pc:docMk/>
            <pc:sldMk cId="1144066659" sldId="1456"/>
            <ac:spMk id="9" creationId="{6989AA1B-5AD3-540F-223D-3DF5F097BAB2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9" creationId="{7BD9ECDF-3C7C-F58A-0600-C1997A601E26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10" creationId="{3CF25B59-8CCC-89BB-D16A-F5DA349CAFF0}"/>
          </ac:spMkLst>
        </pc:spChg>
        <pc:spChg chg="add del mod">
          <ac:chgData name="佐藤　寛也" userId="27837c8b-abaf-4096-b544-58e4cbe7054e" providerId="ADAL" clId="{4BB416BA-A5BC-4B5E-9A33-D96B8090FD73}" dt="2024-09-05T06:26:47.792" v="228" actId="478"/>
          <ac:spMkLst>
            <pc:docMk/>
            <pc:sldMk cId="1144066659" sldId="1456"/>
            <ac:spMk id="10" creationId="{FE22E087-EB73-B728-1B41-F7FB1B8AABB3}"/>
          </ac:spMkLst>
        </pc:spChg>
        <pc:spChg chg="add mod">
          <ac:chgData name="佐藤　寛也" userId="27837c8b-abaf-4096-b544-58e4cbe7054e" providerId="ADAL" clId="{4BB416BA-A5BC-4B5E-9A33-D96B8090FD73}" dt="2024-09-05T06:21:56.839" v="12" actId="20577"/>
          <ac:spMkLst>
            <pc:docMk/>
            <pc:sldMk cId="1144066659" sldId="145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3:47.392" v="1065" actId="478"/>
          <ac:spMkLst>
            <pc:docMk/>
            <pc:sldMk cId="1144066659" sldId="1456"/>
            <ac:spMk id="13" creationId="{59F3194B-40E5-A881-D593-656D30A3FB61}"/>
          </ac:spMkLst>
        </pc:spChg>
        <pc:spChg chg="add mod">
          <ac:chgData name="佐藤　寛也" userId="27837c8b-abaf-4096-b544-58e4cbe7054e" providerId="ADAL" clId="{4BB416BA-A5BC-4B5E-9A33-D96B8090FD73}" dt="2024-09-05T07:13:45.589" v="1064"/>
          <ac:spMkLst>
            <pc:docMk/>
            <pc:sldMk cId="1144066659" sldId="1456"/>
            <ac:spMk id="14" creationId="{6BC4E16A-1993-7D6E-4201-B580AA128BBB}"/>
          </ac:spMkLst>
        </pc:sp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5" creationId="{8A305A3A-2107-86CD-75A8-05464A634092}"/>
          </ac:picMkLst>
        </pc:pic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6" creationId="{90235180-ED6C-4B8D-7D30-5CE714C0F8C7}"/>
          </ac:picMkLst>
        </pc:picChg>
        <pc:picChg chg="add del mod">
          <ac:chgData name="佐藤　寛也" userId="27837c8b-abaf-4096-b544-58e4cbe7054e" providerId="ADAL" clId="{4BB416BA-A5BC-4B5E-9A33-D96B8090FD73}" dt="2024-09-06T02:26:42.055" v="2617" actId="478"/>
          <ac:picMkLst>
            <pc:docMk/>
            <pc:sldMk cId="1144066659" sldId="145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38.093" v="2643"/>
        <pc:sldMkLst>
          <pc:docMk/>
          <pc:sldMk cId="1088806320" sldId="1457"/>
        </pc:sldMkLst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6" creationId="{6136F416-7244-F4C5-C47E-5C55D20059C4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6" creationId="{84A56F9A-7853-6E11-B83E-6AA3BB256400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7" creationId="{8E7FB6CD-73B4-5AD3-86CF-7F74717FED57}"/>
          </ac:spMkLst>
        </pc:spChg>
        <pc:spChg chg="del mod">
          <ac:chgData name="佐藤　寛也" userId="27837c8b-abaf-4096-b544-58e4cbe7054e" providerId="ADAL" clId="{4BB416BA-A5BC-4B5E-9A33-D96B8090FD73}" dt="2024-09-05T07:13:39.398" v="1060" actId="478"/>
          <ac:spMkLst>
            <pc:docMk/>
            <pc:sldMk cId="1088806320" sldId="145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8" creationId="{B33E9E83-2FB0-03E9-D7A7-AA94CA595CDB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9" creationId="{46351909-B531-4C8E-EE1B-CFA086352B2E}"/>
          </ac:spMkLst>
        </pc:spChg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9" creationId="{EEED1FBE-5B1A-5519-F2CA-50D0BE424903}"/>
          </ac:spMkLst>
        </pc:spChg>
        <pc:spChg chg="mod">
          <ac:chgData name="佐藤　寛也" userId="27837c8b-abaf-4096-b544-58e4cbe7054e" providerId="ADAL" clId="{4BB416BA-A5BC-4B5E-9A33-D96B8090FD73}" dt="2024-09-05T07:14:07.682" v="1073" actId="1035"/>
          <ac:spMkLst>
            <pc:docMk/>
            <pc:sldMk cId="1088806320" sldId="1457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3:49.976" v="182" actId="20577"/>
          <ac:spMkLst>
            <pc:docMk/>
            <pc:sldMk cId="1088806320" sldId="1457"/>
            <ac:spMk id="11" creationId="{6C2983C2-06CE-7BC1-CB0E-887A46CF0A0A}"/>
          </ac:spMkLst>
        </pc:spChg>
        <pc:spChg chg="add mod ord">
          <ac:chgData name="佐藤　寛也" userId="27837c8b-abaf-4096-b544-58e4cbe7054e" providerId="ADAL" clId="{4BB416BA-A5BC-4B5E-9A33-D96B8090FD73}" dt="2024-09-06T02:27:16.860" v="2622" actId="14100"/>
          <ac:spMkLst>
            <pc:docMk/>
            <pc:sldMk cId="1088806320" sldId="1457"/>
            <ac:spMk id="12" creationId="{06F9FAF1-A18F-C053-539E-70C906408DDB}"/>
          </ac:spMkLst>
        </pc:spChg>
        <pc:spChg chg="add del mod">
          <ac:chgData name="佐藤　寛也" userId="27837c8b-abaf-4096-b544-58e4cbe7054e" providerId="ADAL" clId="{4BB416BA-A5BC-4B5E-9A33-D96B8090FD73}" dt="2024-09-06T02:27:13.181" v="2621" actId="478"/>
          <ac:spMkLst>
            <pc:docMk/>
            <pc:sldMk cId="1088806320" sldId="1457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4" creationId="{738CB9F3-909F-A3C9-B55C-B8FC7CDBCCEA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5" creationId="{064D7A27-007B-DF94-021E-339013F322BA}"/>
          </ac:spMkLst>
        </pc:spChg>
        <pc:spChg chg="add del mod">
          <ac:chgData name="佐藤　寛也" userId="27837c8b-abaf-4096-b544-58e4cbe7054e" providerId="ADAL" clId="{4BB416BA-A5BC-4B5E-9A33-D96B8090FD73}" dt="2024-09-05T07:13:42.598" v="1062" actId="478"/>
          <ac:spMkLst>
            <pc:docMk/>
            <pc:sldMk cId="1088806320" sldId="1457"/>
            <ac:spMk id="15" creationId="{1F205BEC-7390-C895-5855-35471A60F0B0}"/>
          </ac:spMkLst>
        </pc:spChg>
        <pc:spChg chg="add mod">
          <ac:chgData name="佐藤　寛也" userId="27837c8b-abaf-4096-b544-58e4cbe7054e" providerId="ADAL" clId="{4BB416BA-A5BC-4B5E-9A33-D96B8090FD73}" dt="2024-09-05T07:13:39.784" v="1061"/>
          <ac:spMkLst>
            <pc:docMk/>
            <pc:sldMk cId="1088806320" sldId="1457"/>
            <ac:spMk id="16" creationId="{8D8B42C5-1FBB-4707-114A-48FA7052895C}"/>
          </ac:spMkLst>
        </pc:spChg>
        <pc:grpChg chg="add del mod">
          <ac:chgData name="佐藤　寛也" userId="27837c8b-abaf-4096-b544-58e4cbe7054e" providerId="ADAL" clId="{4BB416BA-A5BC-4B5E-9A33-D96B8090FD73}" dt="2024-09-05T06:25:17.930" v="203" actId="478"/>
          <ac:grpSpMkLst>
            <pc:docMk/>
            <pc:sldMk cId="1088806320" sldId="1457"/>
            <ac:grpSpMk id="5" creationId="{D429C32C-91A3-F542-549A-04C73F262237}"/>
          </ac:grpSpMkLst>
        </pc:grpChg>
        <pc:picChg chg="add mod">
          <ac:chgData name="佐藤　寛也" userId="27837c8b-abaf-4096-b544-58e4cbe7054e" providerId="ADAL" clId="{4BB416BA-A5BC-4B5E-9A33-D96B8090FD73}" dt="2024-09-06T02:27:11.885" v="2620"/>
          <ac:picMkLst>
            <pc:docMk/>
            <pc:sldMk cId="1088806320" sldId="1457"/>
            <ac:picMk id="5" creationId="{9A18B31A-10A1-CB68-3A6B-C07388954E1D}"/>
          </ac:picMkLst>
        </pc:picChg>
        <pc:picChg chg="del mod">
          <ac:chgData name="佐藤　寛也" userId="27837c8b-abaf-4096-b544-58e4cbe7054e" providerId="ADAL" clId="{4BB416BA-A5BC-4B5E-9A33-D96B8090FD73}" dt="2024-09-05T06:25:06.325" v="201" actId="478"/>
          <ac:picMkLst>
            <pc:docMk/>
            <pc:sldMk cId="1088806320" sldId="1457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3.351" v="2645"/>
        <pc:sldMkLst>
          <pc:docMk/>
          <pc:sldMk cId="2189246403" sldId="1458"/>
        </pc:sldMkLst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6" creationId="{8A8DA5A3-928F-7778-E6C7-38AC5208AE3E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7" creationId="{21BB0FCD-F13E-419B-707E-B94A2D39864E}"/>
          </ac:spMkLst>
        </pc:spChg>
        <pc:spChg chg="del mod">
          <ac:chgData name="佐藤　寛也" userId="27837c8b-abaf-4096-b544-58e4cbe7054e" providerId="ADAL" clId="{4BB416BA-A5BC-4B5E-9A33-D96B8090FD73}" dt="2024-09-05T07:13:32.808" v="1057" actId="478"/>
          <ac:spMkLst>
            <pc:docMk/>
            <pc:sldMk cId="2189246403" sldId="1458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8" creationId="{8AC1FD07-75E6-B893-0264-948E6F52AF5D}"/>
          </ac:spMkLst>
        </pc:spChg>
        <pc:spChg chg="add del mod">
          <ac:chgData name="佐藤　寛也" userId="27837c8b-abaf-4096-b544-58e4cbe7054e" providerId="ADAL" clId="{4BB416BA-A5BC-4B5E-9A33-D96B8090FD73}" dt="2024-09-05T07:13:35.074" v="1059" actId="478"/>
          <ac:spMkLst>
            <pc:docMk/>
            <pc:sldMk cId="2189246403" sldId="1458"/>
            <ac:spMk id="9" creationId="{80E0EDA2-625A-2C46-595C-D2F0EA385BC4}"/>
          </ac:spMkLst>
        </pc:spChg>
        <pc:spChg chg="del mod">
          <ac:chgData name="佐藤　寛也" userId="27837c8b-abaf-4096-b544-58e4cbe7054e" providerId="ADAL" clId="{4BB416BA-A5BC-4B5E-9A33-D96B8090FD73}" dt="2024-09-05T07:14:17.220" v="1075" actId="478"/>
          <ac:spMkLst>
            <pc:docMk/>
            <pc:sldMk cId="2189246403" sldId="1458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8:15.060" v="251" actId="20577"/>
          <ac:spMkLst>
            <pc:docMk/>
            <pc:sldMk cId="2189246403" sldId="1458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27.717" v="2625" actId="14100"/>
          <ac:spMkLst>
            <pc:docMk/>
            <pc:sldMk cId="2189246403" sldId="1458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23.749" v="2624" actId="478"/>
          <ac:spMkLst>
            <pc:docMk/>
            <pc:sldMk cId="2189246403" sldId="1458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33.139" v="1058"/>
          <ac:spMkLst>
            <pc:docMk/>
            <pc:sldMk cId="2189246403" sldId="1458"/>
            <ac:spMk id="14" creationId="{5249647B-FB2B-2298-5F14-33EB328F63C6}"/>
          </ac:spMkLst>
        </pc:spChg>
        <pc:spChg chg="add mod">
          <ac:chgData name="佐藤　寛也" userId="27837c8b-abaf-4096-b544-58e4cbe7054e" providerId="ADAL" clId="{4BB416BA-A5BC-4B5E-9A33-D96B8090FD73}" dt="2024-09-05T07:14:27.761" v="1080" actId="14100"/>
          <ac:spMkLst>
            <pc:docMk/>
            <pc:sldMk cId="2189246403" sldId="1458"/>
            <ac:spMk id="15" creationId="{B080CED2-D49E-A176-39CA-07218B0D3AB1}"/>
          </ac:spMkLst>
        </pc:spChg>
        <pc:picChg chg="add mod">
          <ac:chgData name="佐藤　寛也" userId="27837c8b-abaf-4096-b544-58e4cbe7054e" providerId="ADAL" clId="{4BB416BA-A5BC-4B5E-9A33-D96B8090FD73}" dt="2024-09-06T02:27:21.156" v="2623"/>
          <ac:picMkLst>
            <pc:docMk/>
            <pc:sldMk cId="2189246403" sldId="1458"/>
            <ac:picMk id="5" creationId="{C9BE8263-19E8-7478-6D07-0F315034828D}"/>
          </ac:picMkLst>
        </pc:picChg>
        <pc:picChg chg="add del">
          <ac:chgData name="佐藤　寛也" userId="27837c8b-abaf-4096-b544-58e4cbe7054e" providerId="ADAL" clId="{4BB416BA-A5BC-4B5E-9A33-D96B8090FD73}" dt="2024-09-05T06:28:17.091" v="252" actId="478"/>
          <ac:picMkLst>
            <pc:docMk/>
            <pc:sldMk cId="2189246403" sldId="1458"/>
            <ac:picMk id="6" creationId="{85371D5C-2DEF-0773-EC44-0D03FEEE9080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3:27:49.452" v="2668"/>
        <pc:sldMkLst>
          <pc:docMk/>
          <pc:sldMk cId="3886561397" sldId="1459"/>
        </pc:sldMkLst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6" creationId="{8C090944-8E9C-F112-68CC-8CBF4308FF31}"/>
          </ac:spMkLst>
        </pc:spChg>
        <pc:spChg chg="add del mod">
          <ac:chgData name="佐藤　寛也" userId="27837c8b-abaf-4096-b544-58e4cbe7054e" providerId="ADAL" clId="{4BB416BA-A5BC-4B5E-9A33-D96B8090FD73}" dt="2024-09-05T07:13:30.059" v="1056" actId="478"/>
          <ac:spMkLst>
            <pc:docMk/>
            <pc:sldMk cId="3886561397" sldId="1459"/>
            <ac:spMk id="6" creationId="{8D45F15F-AF4E-9EA4-F48B-09C572300154}"/>
          </ac:spMkLst>
        </pc:spChg>
        <pc:spChg chg="add mod">
          <ac:chgData name="佐藤　寛也" userId="27837c8b-abaf-4096-b544-58e4cbe7054e" providerId="ADAL" clId="{4BB416BA-A5BC-4B5E-9A33-D96B8090FD73}" dt="2024-09-05T07:13:28.494" v="1055"/>
          <ac:spMkLst>
            <pc:docMk/>
            <pc:sldMk cId="3886561397" sldId="1459"/>
            <ac:spMk id="7" creationId="{3D75C40B-D94A-D607-DFE7-6A0B271BC4F1}"/>
          </ac:spMkLst>
        </pc:spChg>
        <pc:spChg chg="del mod">
          <ac:chgData name="佐藤　寛也" userId="27837c8b-abaf-4096-b544-58e4cbe7054e" providerId="ADAL" clId="{4BB416BA-A5BC-4B5E-9A33-D96B8090FD73}" dt="2024-09-05T07:13:28.096" v="1054" actId="478"/>
          <ac:spMkLst>
            <pc:docMk/>
            <pc:sldMk cId="3886561397" sldId="1459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8" creationId="{5B070927-7D7A-0F41-9B89-4EFFE0DD59DD}"/>
          </ac:spMkLst>
        </pc:spChg>
        <pc:spChg chg="add mod">
          <ac:chgData name="佐藤　寛也" userId="27837c8b-abaf-4096-b544-58e4cbe7054e" providerId="ADAL" clId="{4BB416BA-A5BC-4B5E-9A33-D96B8090FD73}" dt="2024-09-05T07:31:52.700" v="1194"/>
          <ac:spMkLst>
            <pc:docMk/>
            <pc:sldMk cId="3886561397" sldId="1459"/>
            <ac:spMk id="9" creationId="{EDA0C773-89C5-7E87-6CC7-D9D82B074D3E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10" creationId="{11A45B1A-6684-156D-CFF5-8AAE5DEF9054}"/>
          </ac:spMkLst>
        </pc:spChg>
        <pc:spChg chg="del">
          <ac:chgData name="佐藤　寛也" userId="27837c8b-abaf-4096-b544-58e4cbe7054e" providerId="ADAL" clId="{4BB416BA-A5BC-4B5E-9A33-D96B8090FD73}" dt="2024-09-05T06:45:19.262" v="538" actId="478"/>
          <ac:spMkLst>
            <pc:docMk/>
            <pc:sldMk cId="3886561397" sldId="1459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39:45.832" v="419" actId="20577"/>
          <ac:spMkLst>
            <pc:docMk/>
            <pc:sldMk cId="3886561397" sldId="1459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34.464" v="2628" actId="14100"/>
          <ac:spMkLst>
            <pc:docMk/>
            <pc:sldMk cId="3886561397" sldId="1459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1.229" v="2627" actId="478"/>
          <ac:spMkLst>
            <pc:docMk/>
            <pc:sldMk cId="3886561397" sldId="1459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30" v="2626"/>
          <ac:picMkLst>
            <pc:docMk/>
            <pc:sldMk cId="3886561397" sldId="1459"/>
            <ac:picMk id="5" creationId="{0F8C94D4-61FB-7C0A-1EE1-DAD4CCB08C07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6.518" v="2647"/>
        <pc:sldMkLst>
          <pc:docMk/>
          <pc:sldMk cId="896974896" sldId="1460"/>
        </pc:sldMkLst>
        <pc:spChg chg="add del mod">
          <ac:chgData name="佐藤　寛也" userId="27837c8b-abaf-4096-b544-58e4cbe7054e" providerId="ADAL" clId="{4BB416BA-A5BC-4B5E-9A33-D96B8090FD73}" dt="2024-09-05T07:14:40.021" v="1082" actId="478"/>
          <ac:spMkLst>
            <pc:docMk/>
            <pc:sldMk cId="896974896" sldId="1460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7" creationId="{9EA15D15-F145-A551-227F-7E6A9C3547F7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8" creationId="{18275614-99C8-F764-D5EE-A2BC2466FF03}"/>
          </ac:spMkLst>
        </pc:spChg>
        <pc:spChg chg="del mod">
          <ac:chgData name="佐藤　寛也" userId="27837c8b-abaf-4096-b544-58e4cbe7054e" providerId="ADAL" clId="{4BB416BA-A5BC-4B5E-9A33-D96B8090FD73}" dt="2024-09-05T07:13:22.429" v="1051" actId="478"/>
          <ac:spMkLst>
            <pc:docMk/>
            <pc:sldMk cId="896974896" sldId="1460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9" creationId="{749EDFD0-8529-3C25-60B5-84470B26C70D}"/>
          </ac:spMkLst>
        </pc:spChg>
        <pc:spChg chg="del">
          <ac:chgData name="佐藤　寛也" userId="27837c8b-abaf-4096-b544-58e4cbe7054e" providerId="ADAL" clId="{4BB416BA-A5BC-4B5E-9A33-D96B8090FD73}" dt="2024-09-05T06:47:54.011" v="572" actId="478"/>
          <ac:spMkLst>
            <pc:docMk/>
            <pc:sldMk cId="896974896" sldId="1460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46:19.790" v="564" actId="5793"/>
          <ac:spMkLst>
            <pc:docMk/>
            <pc:sldMk cId="896974896" sldId="1460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42.006" v="2631" actId="14100"/>
          <ac:spMkLst>
            <pc:docMk/>
            <pc:sldMk cId="896974896" sldId="1460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8.026" v="2630" actId="478"/>
          <ac:spMkLst>
            <pc:docMk/>
            <pc:sldMk cId="896974896" sldId="1460"/>
            <ac:spMk id="13" creationId="{D23D00A1-DD0D-FFCA-F076-0D592B9F75EC}"/>
          </ac:spMkLst>
        </pc:spChg>
        <pc:spChg chg="add del mod">
          <ac:chgData name="佐藤　寛也" userId="27837c8b-abaf-4096-b544-58e4cbe7054e" providerId="ADAL" clId="{4BB416BA-A5BC-4B5E-9A33-D96B8090FD73}" dt="2024-09-05T07:13:24.524" v="1053" actId="478"/>
          <ac:spMkLst>
            <pc:docMk/>
            <pc:sldMk cId="896974896" sldId="1460"/>
            <ac:spMk id="14" creationId="{38E5D965-3E70-8FF2-AB1C-060131A97B2F}"/>
          </ac:spMkLst>
        </pc:spChg>
        <pc:spChg chg="add mod">
          <ac:chgData name="佐藤　寛也" userId="27837c8b-abaf-4096-b544-58e4cbe7054e" providerId="ADAL" clId="{4BB416BA-A5BC-4B5E-9A33-D96B8090FD73}" dt="2024-09-05T07:13:22.828" v="1052"/>
          <ac:spMkLst>
            <pc:docMk/>
            <pc:sldMk cId="896974896" sldId="1460"/>
            <ac:spMk id="15" creationId="{7BE4FC68-4E04-85B4-A5E8-0304CDBFAC25}"/>
          </ac:spMkLst>
        </pc:spChg>
        <pc:spChg chg="add mod">
          <ac:chgData name="佐藤　寛也" userId="27837c8b-abaf-4096-b544-58e4cbe7054e" providerId="ADAL" clId="{4BB416BA-A5BC-4B5E-9A33-D96B8090FD73}" dt="2024-09-05T07:14:47.374" v="1086" actId="14100"/>
          <ac:spMkLst>
            <pc:docMk/>
            <pc:sldMk cId="896974896" sldId="1460"/>
            <ac:spMk id="16" creationId="{2552FD8E-41D9-B65F-18FC-EC50AD9CDE6C}"/>
          </ac:spMkLst>
        </pc:spChg>
        <pc:picChg chg="add mod">
          <ac:chgData name="佐藤　寛也" userId="27837c8b-abaf-4096-b544-58e4cbe7054e" providerId="ADAL" clId="{4BB416BA-A5BC-4B5E-9A33-D96B8090FD73}" dt="2024-09-06T02:27:36.703" v="2629"/>
          <ac:picMkLst>
            <pc:docMk/>
            <pc:sldMk cId="896974896" sldId="1460"/>
            <ac:picMk id="5" creationId="{E9BA3CB1-AA9A-D871-1A74-E202145C46EE}"/>
          </ac:picMkLst>
        </pc:picChg>
        <pc:picChg chg="add mod">
          <ac:chgData name="佐藤　寛也" userId="27837c8b-abaf-4096-b544-58e4cbe7054e" providerId="ADAL" clId="{4BB416BA-A5BC-4B5E-9A33-D96B8090FD73}" dt="2024-09-05T06:47:47.540" v="570" actId="1076"/>
          <ac:picMkLst>
            <pc:docMk/>
            <pc:sldMk cId="896974896" sldId="1460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47:49.677" v="571" actId="478"/>
          <ac:picMkLst>
            <pc:docMk/>
            <pc:sldMk cId="896974896" sldId="1460"/>
            <ac:picMk id="1026" creationId="{C0CB8669-D11D-3E88-99B2-8F2422C0F8DB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9.914" v="2648"/>
        <pc:sldMkLst>
          <pc:docMk/>
          <pc:sldMk cId="2836030477" sldId="1461"/>
        </pc:sldMkLst>
        <pc:spChg chg="add mod">
          <ac:chgData name="佐藤　寛也" userId="27837c8b-abaf-4096-b544-58e4cbe7054e" providerId="ADAL" clId="{4BB416BA-A5BC-4B5E-9A33-D96B8090FD73}" dt="2024-09-05T07:15:04.809" v="1090" actId="1076"/>
          <ac:spMkLst>
            <pc:docMk/>
            <pc:sldMk cId="2836030477" sldId="1461"/>
            <ac:spMk id="5" creationId="{FA430E5E-5B6D-60E6-2FF5-15A9E12C235E}"/>
          </ac:spMkLst>
        </pc:spChg>
        <pc:spChg chg="del mod">
          <ac:chgData name="佐藤　寛也" userId="27837c8b-abaf-4096-b544-58e4cbe7054e" providerId="ADAL" clId="{4BB416BA-A5BC-4B5E-9A33-D96B8090FD73}" dt="2024-09-05T06:57:01.186" v="642" actId="478"/>
          <ac:spMkLst>
            <pc:docMk/>
            <pc:sldMk cId="2836030477" sldId="1461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7" creationId="{621031D3-2DBB-DFD4-0204-5C388B99253C}"/>
          </ac:spMkLst>
        </pc:spChg>
        <pc:spChg chg="del mod">
          <ac:chgData name="佐藤　寛也" userId="27837c8b-abaf-4096-b544-58e4cbe7054e" providerId="ADAL" clId="{4BB416BA-A5BC-4B5E-9A33-D96B8090FD73}" dt="2024-09-05T07:13:16.212" v="1048" actId="478"/>
          <ac:spMkLst>
            <pc:docMk/>
            <pc:sldMk cId="2836030477" sldId="1461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8" creationId="{508FB827-2016-8172-BD3D-AA36D90D6B5B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9" creationId="{50872257-E280-3518-A6B4-D1F9CE4896B2}"/>
          </ac:spMkLst>
        </pc:spChg>
        <pc:spChg chg="add del mod">
          <ac:chgData name="佐藤　寛也" userId="27837c8b-abaf-4096-b544-58e4cbe7054e" providerId="ADAL" clId="{4BB416BA-A5BC-4B5E-9A33-D96B8090FD73}" dt="2024-09-05T07:13:18.335" v="1050" actId="478"/>
          <ac:spMkLst>
            <pc:docMk/>
            <pc:sldMk cId="2836030477" sldId="1461"/>
            <ac:spMk id="10" creationId="{AA2809B9-C485-5840-B59C-66CF26F6F76A}"/>
          </ac:spMkLst>
        </pc:spChg>
        <pc:spChg chg="mod">
          <ac:chgData name="佐藤　寛也" userId="27837c8b-abaf-4096-b544-58e4cbe7054e" providerId="ADAL" clId="{4BB416BA-A5BC-4B5E-9A33-D96B8090FD73}" dt="2024-09-05T06:56:29.781" v="635" actId="20577"/>
          <ac:spMkLst>
            <pc:docMk/>
            <pc:sldMk cId="2836030477" sldId="1461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0.604" v="2634" actId="14100"/>
          <ac:spMkLst>
            <pc:docMk/>
            <pc:sldMk cId="2836030477" sldId="1461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46.983" v="2633" actId="478"/>
          <ac:spMkLst>
            <pc:docMk/>
            <pc:sldMk cId="2836030477" sldId="1461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16.660" v="1049"/>
          <ac:spMkLst>
            <pc:docMk/>
            <pc:sldMk cId="2836030477" sldId="1461"/>
            <ac:spMk id="14" creationId="{5175B678-9324-E92B-0550-F00ACEC8E425}"/>
          </ac:spMkLst>
        </pc:spChg>
        <pc:spChg chg="add del mod">
          <ac:chgData name="佐藤　寛也" userId="27837c8b-abaf-4096-b544-58e4cbe7054e" providerId="ADAL" clId="{4BB416BA-A5BC-4B5E-9A33-D96B8090FD73}" dt="2024-09-05T07:14:57.389" v="1089" actId="478"/>
          <ac:spMkLst>
            <pc:docMk/>
            <pc:sldMk cId="2836030477" sldId="1461"/>
            <ac:spMk id="15" creationId="{FF323A1E-84C3-244D-2850-0991558F8BD3}"/>
          </ac:spMkLst>
        </pc:spChg>
        <pc:picChg chg="add mod">
          <ac:chgData name="佐藤　寛也" userId="27837c8b-abaf-4096-b544-58e4cbe7054e" providerId="ADAL" clId="{4BB416BA-A5BC-4B5E-9A33-D96B8090FD73}" dt="2024-09-06T02:27:45.612" v="2632"/>
          <ac:picMkLst>
            <pc:docMk/>
            <pc:sldMk cId="2836030477" sldId="1461"/>
            <ac:picMk id="6" creationId="{9678FAD3-47EE-4190-6948-F098A8D347FC}"/>
          </ac:picMkLst>
        </pc:picChg>
        <pc:picChg chg="del">
          <ac:chgData name="佐藤　寛也" userId="27837c8b-abaf-4096-b544-58e4cbe7054e" providerId="ADAL" clId="{4BB416BA-A5BC-4B5E-9A33-D96B8090FD73}" dt="2024-09-05T06:56:31.975" v="636" actId="478"/>
          <ac:picMkLst>
            <pc:docMk/>
            <pc:sldMk cId="2836030477" sldId="1461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56:34.280" v="637" actId="478"/>
          <ac:picMkLst>
            <pc:docMk/>
            <pc:sldMk cId="2836030477" sldId="1461"/>
            <ac:picMk id="2050" creationId="{2C70C9FA-79D3-3B58-61E3-EFFFCD3CDC32}"/>
          </ac:picMkLst>
        </pc:picChg>
      </pc:sldChg>
      <pc:sldChg chg="delSp modSp add mod ord">
        <pc:chgData name="佐藤　寛也" userId="27837c8b-abaf-4096-b544-58e4cbe7054e" providerId="ADAL" clId="{4BB416BA-A5BC-4B5E-9A33-D96B8090FD73}" dt="2024-09-06T03:32:30.864" v="2807" actId="20577"/>
        <pc:sldMkLst>
          <pc:docMk/>
          <pc:sldMk cId="3401205443" sldId="1462"/>
        </pc:sldMkLst>
        <pc:spChg chg="mod">
          <ac:chgData name="佐藤　寛也" userId="27837c8b-abaf-4096-b544-58e4cbe7054e" providerId="ADAL" clId="{4BB416BA-A5BC-4B5E-9A33-D96B8090FD73}" dt="2024-09-06T03:32:30.864" v="2807" actId="20577"/>
          <ac:spMkLst>
            <pc:docMk/>
            <pc:sldMk cId="3401205443" sldId="1462"/>
            <ac:spMk id="5" creationId="{0A445440-0C02-257B-97A8-069293D2E2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8" creationId="{0EA27338-82B6-433A-D341-ECFE98986D4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9" creationId="{1C9CC534-78D7-2A1D-5B2C-16F4A977DF4D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2" creationId="{F55E7367-9D23-7F33-E5EE-899E07B3215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3" creationId="{271B9300-7D04-4C35-D51B-C52F9C8317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3" creationId="{6BAC2FAF-F984-385F-5794-B4D0BAB47920}"/>
          </ac:spMkLst>
        </pc:spChg>
        <pc:picChg chg="del">
          <ac:chgData name="佐藤　寛也" userId="27837c8b-abaf-4096-b544-58e4cbe7054e" providerId="ADAL" clId="{4BB416BA-A5BC-4B5E-9A33-D96B8090FD73}" dt="2024-09-05T06:59:14.170" v="648" actId="478"/>
          <ac:picMkLst>
            <pc:docMk/>
            <pc:sldMk cId="3401205443" sldId="1462"/>
            <ac:picMk id="7" creationId="{D550744E-0668-D396-89F0-7D82CCCD7ACC}"/>
          </ac:picMkLst>
        </pc:pic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0" creationId="{CA1D3C54-91C5-E8B2-5A07-7FF4CAA0A7E9}"/>
          </ac:cxnSpMkLst>
        </pc:cxn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1" creationId="{F723CF79-324F-6E0D-EFE8-B456500BF440}"/>
          </ac:cxnSpMkLst>
        </pc:cxnChg>
      </pc:sldChg>
      <pc:sldChg chg="add del">
        <pc:chgData name="佐藤　寛也" userId="27837c8b-abaf-4096-b544-58e4cbe7054e" providerId="ADAL" clId="{4BB416BA-A5BC-4B5E-9A33-D96B8090FD73}" dt="2024-09-05T07:01:27.957" v="665"/>
        <pc:sldMkLst>
          <pc:docMk/>
          <pc:sldMk cId="651025452" sldId="1463"/>
        </pc:sldMkLst>
      </pc:sldChg>
      <pc:sldChg chg="addSp delSp modSp add mod ord">
        <pc:chgData name="佐藤　寛也" userId="27837c8b-abaf-4096-b544-58e4cbe7054e" providerId="ADAL" clId="{4BB416BA-A5BC-4B5E-9A33-D96B8090FD73}" dt="2024-09-06T02:40:52.036" v="2649"/>
        <pc:sldMkLst>
          <pc:docMk/>
          <pc:sldMk cId="2204216678" sldId="1463"/>
        </pc:sldMkLst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6" creationId="{990EF0E5-B025-C2EB-5A7C-4A2BA9B32128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7" creationId="{50D8FE7E-5C3E-2E3C-D514-5006D98F673D}"/>
          </ac:spMkLst>
        </pc:spChg>
        <pc:spChg chg="del mod">
          <ac:chgData name="佐藤　寛也" userId="27837c8b-abaf-4096-b544-58e4cbe7054e" providerId="ADAL" clId="{4BB416BA-A5BC-4B5E-9A33-D96B8090FD73}" dt="2024-09-05T07:15:17.085" v="1097" actId="478"/>
          <ac:spMkLst>
            <pc:docMk/>
            <pc:sldMk cId="2204216678" sldId="1463"/>
            <ac:spMk id="7" creationId="{574894DD-7B4F-8B26-D13F-22C78663F85D}"/>
          </ac:spMkLst>
        </pc:spChg>
        <pc:spChg chg="del mod">
          <ac:chgData name="佐藤　寛也" userId="27837c8b-abaf-4096-b544-58e4cbe7054e" providerId="ADAL" clId="{4BB416BA-A5BC-4B5E-9A33-D96B8090FD73}" dt="2024-09-05T07:13:08.735" v="1045" actId="478"/>
          <ac:spMkLst>
            <pc:docMk/>
            <pc:sldMk cId="2204216678" sldId="1463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8" creationId="{FF8B2003-DA51-9528-E363-25F0B1808AED}"/>
          </ac:spMkLst>
        </pc:spChg>
        <pc:spChg chg="add del mod">
          <ac:chgData name="佐藤　寛也" userId="27837c8b-abaf-4096-b544-58e4cbe7054e" providerId="ADAL" clId="{4BB416BA-A5BC-4B5E-9A33-D96B8090FD73}" dt="2024-09-05T07:13:11.712" v="1046" actId="478"/>
          <ac:spMkLst>
            <pc:docMk/>
            <pc:sldMk cId="2204216678" sldId="1463"/>
            <ac:spMk id="9" creationId="{597F0378-A105-E639-B03B-D97D484CB217}"/>
          </ac:spMkLst>
        </pc:spChg>
        <pc:spChg chg="add mod">
          <ac:chgData name="佐藤　寛也" userId="27837c8b-abaf-4096-b544-58e4cbe7054e" providerId="ADAL" clId="{4BB416BA-A5BC-4B5E-9A33-D96B8090FD73}" dt="2024-09-05T07:13:12.021" v="1047"/>
          <ac:spMkLst>
            <pc:docMk/>
            <pc:sldMk cId="2204216678" sldId="1463"/>
            <ac:spMk id="10" creationId="{177AC5F5-8EBE-85EB-CC15-AA02BB2BA764}"/>
          </ac:spMkLst>
        </pc:spChg>
        <pc:spChg chg="add del mod">
          <ac:chgData name="佐藤　寛也" userId="27837c8b-abaf-4096-b544-58e4cbe7054e" providerId="ADAL" clId="{4BB416BA-A5BC-4B5E-9A33-D96B8090FD73}" dt="2024-09-05T07:03:43.960" v="712" actId="207"/>
          <ac:spMkLst>
            <pc:docMk/>
            <pc:sldMk cId="2204216678" sldId="1463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9:21.057" v="2640" actId="14100"/>
          <ac:spMkLst>
            <pc:docMk/>
            <pc:sldMk cId="2204216678" sldId="1463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9:16.240" v="2638" actId="478"/>
          <ac:spMkLst>
            <pc:docMk/>
            <pc:sldMk cId="2204216678" sldId="1463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5:22.881" v="1098" actId="14100"/>
          <ac:spMkLst>
            <pc:docMk/>
            <pc:sldMk cId="2204216678" sldId="1463"/>
            <ac:spMk id="14" creationId="{E4368ECB-5BD8-32F3-3C54-5AA15FDE538A}"/>
          </ac:spMkLst>
        </pc:spChg>
        <pc:picChg chg="add mod">
          <ac:chgData name="佐藤　寛也" userId="27837c8b-abaf-4096-b544-58e4cbe7054e" providerId="ADAL" clId="{4BB416BA-A5BC-4B5E-9A33-D96B8090FD73}" dt="2024-09-06T02:29:17.337" v="2639"/>
          <ac:picMkLst>
            <pc:docMk/>
            <pc:sldMk cId="2204216678" sldId="1463"/>
            <ac:picMk id="5" creationId="{10FD974E-0606-FC3A-FB20-885967E5B72E}"/>
          </ac:picMkLst>
        </pc:picChg>
        <pc:picChg chg="del">
          <ac:chgData name="佐藤　寛也" userId="27837c8b-abaf-4096-b544-58e4cbe7054e" providerId="ADAL" clId="{4BB416BA-A5BC-4B5E-9A33-D96B8090FD73}" dt="2024-09-05T07:01:51.447" v="702" actId="478"/>
          <ac:picMkLst>
            <pc:docMk/>
            <pc:sldMk cId="2204216678" sldId="1463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7:02:54.458" v="709" actId="478"/>
          <ac:picMkLst>
            <pc:docMk/>
            <pc:sldMk cId="2204216678" sldId="1463"/>
            <ac:picMk id="3074" creationId="{0138C309-3D82-0D6E-0293-5512469F2C9B}"/>
          </ac:picMkLst>
        </pc:picChg>
        <pc:picChg chg="add mod">
          <ac:chgData name="佐藤　寛也" userId="27837c8b-abaf-4096-b544-58e4cbe7054e" providerId="ADAL" clId="{4BB416BA-A5BC-4B5E-9A33-D96B8090FD73}" dt="2024-09-05T07:02:14.616" v="704"/>
          <ac:picMkLst>
            <pc:docMk/>
            <pc:sldMk cId="2204216678" sldId="1463"/>
            <ac:picMk id="3076" creationId="{09C5E94F-BC65-5BCD-5D96-ECD8467C96C3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54.577" v="2650"/>
        <pc:sldMkLst>
          <pc:docMk/>
          <pc:sldMk cId="2576359882" sldId="1464"/>
        </pc:sldMkLst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6" creationId="{85D09CAD-BBD9-5C9E-8D85-94799C07675A}"/>
          </ac:spMkLst>
        </pc:spChg>
        <pc:spChg chg="add del mod">
          <ac:chgData name="佐藤　寛也" userId="27837c8b-abaf-4096-b544-58e4cbe7054e" providerId="ADAL" clId="{4BB416BA-A5BC-4B5E-9A33-D96B8090FD73}" dt="2024-09-05T07:13:02.306" v="1043" actId="478"/>
          <ac:spMkLst>
            <pc:docMk/>
            <pc:sldMk cId="2576359882" sldId="1464"/>
            <ac:spMk id="6" creationId="{E9533C2A-4CE1-1788-CB6A-DD4680555B4E}"/>
          </ac:spMkLst>
        </pc:spChg>
        <pc:spChg chg="del mod">
          <ac:chgData name="佐藤　寛也" userId="27837c8b-abaf-4096-b544-58e4cbe7054e" providerId="ADAL" clId="{4BB416BA-A5BC-4B5E-9A33-D96B8090FD73}" dt="2024-09-05T07:15:28.337" v="1099" actId="478"/>
          <ac:spMkLst>
            <pc:docMk/>
            <pc:sldMk cId="2576359882" sldId="1464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7" creationId="{A33EF3AA-303C-2387-8C91-B88B838D94F9}"/>
          </ac:spMkLst>
        </pc:spChg>
        <pc:spChg chg="del mod">
          <ac:chgData name="佐藤　寛也" userId="27837c8b-abaf-4096-b544-58e4cbe7054e" providerId="ADAL" clId="{4BB416BA-A5BC-4B5E-9A33-D96B8090FD73}" dt="2024-09-05T07:12:58.226" v="1041" actId="478"/>
          <ac:spMkLst>
            <pc:docMk/>
            <pc:sldMk cId="2576359882" sldId="1464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8" creationId="{5840A24A-387E-1FAF-74B4-67E656C416E7}"/>
          </ac:spMkLst>
        </pc:spChg>
        <pc:spChg chg="add mod">
          <ac:chgData name="佐藤　寛也" userId="27837c8b-abaf-4096-b544-58e4cbe7054e" providerId="ADAL" clId="{4BB416BA-A5BC-4B5E-9A33-D96B8090FD73}" dt="2024-09-05T07:12:58.525" v="1042"/>
          <ac:spMkLst>
            <pc:docMk/>
            <pc:sldMk cId="2576359882" sldId="1464"/>
            <ac:spMk id="9" creationId="{A0EDE483-A517-3C72-359D-F7CA2F32B2CB}"/>
          </ac:spMkLst>
        </pc:spChg>
        <pc:spChg chg="add mod">
          <ac:chgData name="佐藤　寛也" userId="27837c8b-abaf-4096-b544-58e4cbe7054e" providerId="ADAL" clId="{4BB416BA-A5BC-4B5E-9A33-D96B8090FD73}" dt="2024-09-05T07:15:35.903" v="1103" actId="14100"/>
          <ac:spMkLst>
            <pc:docMk/>
            <pc:sldMk cId="2576359882" sldId="1464"/>
            <ac:spMk id="10" creationId="{3E5AA868-ACBB-1DC4-C684-2F471F8D15BE}"/>
          </ac:spMkLst>
        </pc:spChg>
        <pc:spChg chg="mod">
          <ac:chgData name="佐藤　寛也" userId="27837c8b-abaf-4096-b544-58e4cbe7054e" providerId="ADAL" clId="{4BB416BA-A5BC-4B5E-9A33-D96B8090FD73}" dt="2024-09-05T07:07:30.431" v="803" actId="20577"/>
          <ac:spMkLst>
            <pc:docMk/>
            <pc:sldMk cId="2576359882" sldId="1464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9.641" v="2637" actId="14100"/>
          <ac:spMkLst>
            <pc:docMk/>
            <pc:sldMk cId="2576359882" sldId="1464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56.120" v="2636" actId="478"/>
          <ac:spMkLst>
            <pc:docMk/>
            <pc:sldMk cId="2576359882" sldId="1464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54.852" v="2635"/>
          <ac:picMkLst>
            <pc:docMk/>
            <pc:sldMk cId="2576359882" sldId="1464"/>
            <ac:picMk id="5" creationId="{9734936F-4DCD-D081-5A64-6EF5B9B3F2A1}"/>
          </ac:picMkLst>
        </pc:picChg>
        <pc:picChg chg="add del mod">
          <ac:chgData name="佐藤　寛也" userId="27837c8b-abaf-4096-b544-58e4cbe7054e" providerId="ADAL" clId="{4BB416BA-A5BC-4B5E-9A33-D96B8090FD73}" dt="2024-09-05T07:07:22.647" v="781" actId="478"/>
          <ac:picMkLst>
            <pc:docMk/>
            <pc:sldMk cId="2576359882" sldId="1464"/>
            <ac:picMk id="4098" creationId="{530FFEBB-3E61-8C4B-3D0F-35F33DE85E36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7.038" v="2651"/>
        <pc:sldMkLst>
          <pc:docMk/>
          <pc:sldMk cId="3239012017" sldId="1465"/>
        </pc:sldMkLst>
        <pc:spChg chg="add del mod">
          <ac:chgData name="佐藤　寛也" userId="27837c8b-abaf-4096-b544-58e4cbe7054e" providerId="ADAL" clId="{4BB416BA-A5BC-4B5E-9A33-D96B8090FD73}" dt="2024-09-05T07:15:49.226" v="1107" actId="478"/>
          <ac:spMkLst>
            <pc:docMk/>
            <pc:sldMk cId="3239012017" sldId="1465"/>
            <ac:spMk id="5" creationId="{A7C7D0E5-3FA7-FCCC-003A-B6BD42DC1742}"/>
          </ac:spMkLst>
        </pc:spChg>
        <pc:spChg chg="add mod">
          <ac:chgData name="佐藤　寛也" userId="27837c8b-abaf-4096-b544-58e4cbe7054e" providerId="ADAL" clId="{4BB416BA-A5BC-4B5E-9A33-D96B8090FD73}" dt="2024-09-05T07:09:36.413" v="884"/>
          <ac:spMkLst>
            <pc:docMk/>
            <pc:sldMk cId="3239012017" sldId="1465"/>
            <ac:spMk id="6" creationId="{8A401572-7D26-18C0-F2C0-14B02C7B0A23}"/>
          </ac:spMkLst>
        </pc:spChg>
        <pc:spChg chg="del">
          <ac:chgData name="佐藤　寛也" userId="27837c8b-abaf-4096-b544-58e4cbe7054e" providerId="ADAL" clId="{4BB416BA-A5BC-4B5E-9A33-D96B8090FD73}" dt="2024-09-05T07:12:50.693" v="1038" actId="478"/>
          <ac:spMkLst>
            <pc:docMk/>
            <pc:sldMk cId="3239012017" sldId="1465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8" creationId="{4B6B0693-37CB-79DD-FCD1-5CBF102D7906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9" creationId="{0E36B2F7-3A2A-F237-1BD7-353A0E3A5554}"/>
          </ac:spMkLst>
        </pc:spChg>
        <pc:spChg chg="add del mod">
          <ac:chgData name="佐藤　寛也" userId="27837c8b-abaf-4096-b544-58e4cbe7054e" providerId="ADAL" clId="{4BB416BA-A5BC-4B5E-9A33-D96B8090FD73}" dt="2024-09-05T07:12:53.177" v="1040" actId="478"/>
          <ac:spMkLst>
            <pc:docMk/>
            <pc:sldMk cId="3239012017" sldId="1465"/>
            <ac:spMk id="10" creationId="{3AC7EA7B-37F4-F3B4-8AFC-64C3644A2D80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10" creationId="{82561DE1-2A74-320A-CEA8-6ABF061F6C1C}"/>
          </ac:spMkLst>
        </pc:spChg>
        <pc:spChg chg="mod">
          <ac:chgData name="佐藤　寛也" userId="27837c8b-abaf-4096-b544-58e4cbe7054e" providerId="ADAL" clId="{4BB416BA-A5BC-4B5E-9A33-D96B8090FD73}" dt="2024-09-05T07:09:55.443" v="919" actId="20577"/>
          <ac:spMkLst>
            <pc:docMk/>
            <pc:sldMk cId="3239012017" sldId="1465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5T07:12:51.064" v="1039"/>
          <ac:spMkLst>
            <pc:docMk/>
            <pc:sldMk cId="3239012017" sldId="1465"/>
            <ac:spMk id="12" creationId="{A89560BB-6804-265F-F91B-D2A0DFE9FB57}"/>
          </ac:spMkLst>
        </pc:spChg>
        <pc:spChg chg="add mod">
          <ac:chgData name="佐藤　寛也" userId="27837c8b-abaf-4096-b544-58e4cbe7054e" providerId="ADAL" clId="{4BB416BA-A5BC-4B5E-9A33-D96B8090FD73}" dt="2024-09-05T07:15:51.788" v="1108" actId="1035"/>
          <ac:spMkLst>
            <pc:docMk/>
            <pc:sldMk cId="3239012017" sldId="1465"/>
            <ac:spMk id="13" creationId="{4AED1BB5-D509-A3B8-6BCD-31C82093B175}"/>
          </ac:spMkLst>
        </pc:sp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5" creationId="{45646B86-A21C-C0FA-36AD-57E5D7B29F87}"/>
          </ac:picMkLst>
        </pc:pic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6" creationId="{B51C54D8-3391-2605-30E4-62B27DD4A3BE}"/>
          </ac:picMkLst>
        </pc:picChg>
        <pc:picChg chg="del">
          <ac:chgData name="佐藤　寛也" userId="27837c8b-abaf-4096-b544-58e4cbe7054e" providerId="ADAL" clId="{4BB416BA-A5BC-4B5E-9A33-D96B8090FD73}" dt="2024-09-06T02:26:30.475" v="2614" actId="478"/>
          <ac:picMkLst>
            <pc:docMk/>
            <pc:sldMk cId="3239012017" sldId="1465"/>
            <ac:picMk id="7" creationId="{2F355E69-7AFA-0A31-87EE-133775C9B17E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8.536" v="2652"/>
        <pc:sldMkLst>
          <pc:docMk/>
          <pc:sldMk cId="1506788081" sldId="1466"/>
        </pc:sldMkLst>
        <pc:spChg chg="del mod">
          <ac:chgData name="佐藤　寛也" userId="27837c8b-abaf-4096-b544-58e4cbe7054e" providerId="ADAL" clId="{4BB416BA-A5BC-4B5E-9A33-D96B8090FD73}" dt="2024-09-05T07:10:04.222" v="930" actId="478"/>
          <ac:spMkLst>
            <pc:docMk/>
            <pc:sldMk cId="1506788081" sldId="1466"/>
            <ac:spMk id="5" creationId="{A7C7D0E5-3FA7-FCCC-003A-B6BD42DC1742}"/>
          </ac:spMkLst>
        </pc:spChg>
        <pc:spChg chg="add del mod">
          <ac:chgData name="佐藤　寛也" userId="27837c8b-abaf-4096-b544-58e4cbe7054e" providerId="ADAL" clId="{4BB416BA-A5BC-4B5E-9A33-D96B8090FD73}" dt="2024-09-05T07:12:37.491" v="1033" actId="478"/>
          <ac:spMkLst>
            <pc:docMk/>
            <pc:sldMk cId="1506788081" sldId="146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8" creationId="{3762542B-9713-6006-56D0-0153F91E624F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9" creationId="{04AC08C1-B7D6-7BBB-BC9A-3B1D0972E2B8}"/>
          </ac:spMkLst>
        </pc:spChg>
        <pc:spChg chg="add del mod">
          <ac:chgData name="佐藤　寛也" userId="27837c8b-abaf-4096-b544-58e4cbe7054e" providerId="ADAL" clId="{4BB416BA-A5BC-4B5E-9A33-D96B8090FD73}" dt="2024-09-05T07:12:16.815" v="1024" actId="478"/>
          <ac:spMkLst>
            <pc:docMk/>
            <pc:sldMk cId="1506788081" sldId="1466"/>
            <ac:spMk id="9" creationId="{FDE6B08A-8C2B-2B87-CFA5-BE7EE01D0987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10" creationId="{5A9EF9B3-18DA-5345-8A61-0BDB3B12E959}"/>
          </ac:spMkLst>
        </pc:spChg>
        <pc:spChg chg="add mod">
          <ac:chgData name="佐藤　寛也" userId="27837c8b-abaf-4096-b544-58e4cbe7054e" providerId="ADAL" clId="{4BB416BA-A5BC-4B5E-9A33-D96B8090FD73}" dt="2024-09-05T07:12:16.369" v="1023"/>
          <ac:spMkLst>
            <pc:docMk/>
            <pc:sldMk cId="1506788081" sldId="1466"/>
            <ac:spMk id="10" creationId="{F8D7A5AF-54B2-36A2-8A5A-F9CAC51245A5}"/>
          </ac:spMkLst>
        </pc:spChg>
        <pc:spChg chg="mod">
          <ac:chgData name="佐藤　寛也" userId="27837c8b-abaf-4096-b544-58e4cbe7054e" providerId="ADAL" clId="{4BB416BA-A5BC-4B5E-9A33-D96B8090FD73}" dt="2024-09-05T07:10:01.470" v="928" actId="20577"/>
          <ac:spMkLst>
            <pc:docMk/>
            <pc:sldMk cId="1506788081" sldId="146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2:44.812" v="1035" actId="478"/>
          <ac:spMkLst>
            <pc:docMk/>
            <pc:sldMk cId="1506788081" sldId="1466"/>
            <ac:spMk id="13" creationId="{2A91ABB9-B995-8143-EB0C-D81F46CD47F6}"/>
          </ac:spMkLst>
        </pc:spChg>
        <pc:spChg chg="add del mod">
          <ac:chgData name="佐藤　寛也" userId="27837c8b-abaf-4096-b544-58e4cbe7054e" providerId="ADAL" clId="{4BB416BA-A5BC-4B5E-9A33-D96B8090FD73}" dt="2024-09-05T07:12:47.259" v="1037" actId="478"/>
          <ac:spMkLst>
            <pc:docMk/>
            <pc:sldMk cId="1506788081" sldId="1466"/>
            <ac:spMk id="14" creationId="{1C6FCD5A-2216-FCF0-A1AD-BDB4C2ABF097}"/>
          </ac:spMkLst>
        </pc:spChg>
        <pc:spChg chg="add del mod">
          <ac:chgData name="佐藤　寛也" userId="27837c8b-abaf-4096-b544-58e4cbe7054e" providerId="ADAL" clId="{4BB416BA-A5BC-4B5E-9A33-D96B8090FD73}" dt="2024-09-05T07:16:20.877" v="1117" actId="478"/>
          <ac:spMkLst>
            <pc:docMk/>
            <pc:sldMk cId="1506788081" sldId="1466"/>
            <ac:spMk id="15" creationId="{77910F0D-0A05-1CAD-B87D-DB17D8A99CF1}"/>
          </ac:spMkLst>
        </pc:spChg>
        <pc:spChg chg="add mod">
          <ac:chgData name="佐藤　寛也" userId="27837c8b-abaf-4096-b544-58e4cbe7054e" providerId="ADAL" clId="{4BB416BA-A5BC-4B5E-9A33-D96B8090FD73}" dt="2024-09-05T07:17:19.302" v="1129" actId="1035"/>
          <ac:spMkLst>
            <pc:docMk/>
            <pc:sldMk cId="1506788081" sldId="1466"/>
            <ac:spMk id="16" creationId="{8B59C5BA-BC26-3CF8-8ABD-A73DB94B9419}"/>
          </ac:spMkLst>
        </pc:sp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5" creationId="{C5A9A441-A10F-299B-6D89-7340CB0589E0}"/>
          </ac:picMkLst>
        </pc:pic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6" creationId="{C6D79CD1-E290-58B5-1A3D-AE5555D85846}"/>
          </ac:picMkLst>
        </pc:picChg>
        <pc:picChg chg="del">
          <ac:chgData name="佐藤　寛也" userId="27837c8b-abaf-4096-b544-58e4cbe7054e" providerId="ADAL" clId="{4BB416BA-A5BC-4B5E-9A33-D96B8090FD73}" dt="2024-09-06T02:26:25.665" v="2611" actId="478"/>
          <ac:picMkLst>
            <pc:docMk/>
            <pc:sldMk cId="1506788081" sldId="146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1:00.387" v="2653"/>
        <pc:sldMkLst>
          <pc:docMk/>
          <pc:sldMk cId="597487651" sldId="1467"/>
        </pc:sldMkLst>
        <pc:spChg chg="add mod">
          <ac:chgData name="佐藤　寛也" userId="27837c8b-abaf-4096-b544-58e4cbe7054e" providerId="ADAL" clId="{4BB416BA-A5BC-4B5E-9A33-D96B8090FD73}" dt="2024-09-05T07:16:18.117" v="1116"/>
          <ac:spMkLst>
            <pc:docMk/>
            <pc:sldMk cId="597487651" sldId="1467"/>
            <ac:spMk id="5" creationId="{968A9DF5-DDD2-0F4D-7DF5-4F1725B3230D}"/>
          </ac:spMkLst>
        </pc:spChg>
        <pc:spChg chg="mod">
          <ac:chgData name="佐藤　寛也" userId="27837c8b-abaf-4096-b544-58e4cbe7054e" providerId="ADAL" clId="{4BB416BA-A5BC-4B5E-9A33-D96B8090FD73}" dt="2024-09-05T07:12:31.868" v="1032" actId="20577"/>
          <ac:spMkLst>
            <pc:docMk/>
            <pc:sldMk cId="597487651" sldId="146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0" creationId="{8C8BA414-1FCB-90B5-B42B-33C9EDA123F9}"/>
          </ac:spMkLst>
        </pc:spChg>
        <pc:spChg chg="mod">
          <ac:chgData name="佐藤　寛也" userId="27837c8b-abaf-4096-b544-58e4cbe7054e" providerId="ADAL" clId="{4BB416BA-A5BC-4B5E-9A33-D96B8090FD73}" dt="2024-09-05T07:19:16.460" v="1171" actId="20577"/>
          <ac:spMkLst>
            <pc:docMk/>
            <pc:sldMk cId="597487651" sldId="1467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2" creationId="{C2010080-0546-1437-91E8-22C3EF584148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3" creationId="{EDCF3D73-B412-CD28-1BBE-EF05454EAC00}"/>
          </ac:spMkLst>
        </pc:sp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6" creationId="{EDEBD8F2-612D-9E50-122D-1B1AD91BF8A2}"/>
          </ac:picMkLst>
        </pc:picChg>
        <pc:picChg chg="del">
          <ac:chgData name="佐藤　寛也" userId="27837c8b-abaf-4096-b544-58e4cbe7054e" providerId="ADAL" clId="{4BB416BA-A5BC-4B5E-9A33-D96B8090FD73}" dt="2024-09-06T02:26:20.240" v="2608" actId="478"/>
          <ac:picMkLst>
            <pc:docMk/>
            <pc:sldMk cId="597487651" sldId="1467"/>
            <ac:picMk id="7" creationId="{2F355E69-7AFA-0A31-87EE-133775C9B17E}"/>
          </ac:picMkLst>
        </pc:pic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9" creationId="{6ACF78FC-3419-3F6F-AE63-9D38FCCF8243}"/>
          </ac:picMkLst>
        </pc:picChg>
      </pc:sldChg>
      <pc:sldChg chg="new del">
        <pc:chgData name="佐藤　寛也" userId="27837c8b-abaf-4096-b544-58e4cbe7054e" providerId="ADAL" clId="{4BB416BA-A5BC-4B5E-9A33-D96B8090FD73}" dt="2024-09-05T07:37:50.487" v="1202" actId="680"/>
        <pc:sldMkLst>
          <pc:docMk/>
          <pc:sldMk cId="78323779" sldId="1468"/>
        </pc:sldMkLst>
      </pc:sldChg>
      <pc:sldChg chg="modSp new mod">
        <pc:chgData name="佐藤　寛也" userId="27837c8b-abaf-4096-b544-58e4cbe7054e" providerId="ADAL" clId="{4BB416BA-A5BC-4B5E-9A33-D96B8090FD73}" dt="2024-09-05T07:59:23.189" v="1505" actId="20577"/>
        <pc:sldMkLst>
          <pc:docMk/>
          <pc:sldMk cId="2779625050" sldId="1468"/>
        </pc:sldMkLst>
        <pc:spChg chg="mod">
          <ac:chgData name="佐藤　寛也" userId="27837c8b-abaf-4096-b544-58e4cbe7054e" providerId="ADAL" clId="{4BB416BA-A5BC-4B5E-9A33-D96B8090FD73}" dt="2024-09-05T07:51:29.788" v="1257" actId="20577"/>
          <ac:spMkLst>
            <pc:docMk/>
            <pc:sldMk cId="2779625050" sldId="1468"/>
            <ac:spMk id="5" creationId="{8A0652F4-A8EC-0385-E6D3-8E551AE71C23}"/>
          </ac:spMkLst>
        </pc:spChg>
        <pc:spChg chg="mod">
          <ac:chgData name="佐藤　寛也" userId="27837c8b-abaf-4096-b544-58e4cbe7054e" providerId="ADAL" clId="{4BB416BA-A5BC-4B5E-9A33-D96B8090FD73}" dt="2024-09-05T07:59:23.189" v="1505" actId="20577"/>
          <ac:spMkLst>
            <pc:docMk/>
            <pc:sldMk cId="2779625050" sldId="1468"/>
            <ac:spMk id="6" creationId="{7620F5B6-629F-4B4B-827A-0654CDC6087D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1:54:10.120" v="1885" actId="2710"/>
        <pc:sldMkLst>
          <pc:docMk/>
          <pc:sldMk cId="103453440" sldId="1469"/>
        </pc:sldMkLst>
        <pc:spChg chg="mod">
          <ac:chgData name="佐藤　寛也" userId="27837c8b-abaf-4096-b544-58e4cbe7054e" providerId="ADAL" clId="{4BB416BA-A5BC-4B5E-9A33-D96B8090FD73}" dt="2024-09-06T01:54:10.120" v="1885" actId="2710"/>
          <ac:spMkLst>
            <pc:docMk/>
            <pc:sldMk cId="103453440" sldId="1469"/>
            <ac:spMk id="8" creationId="{8BDB3433-8BA7-9F31-F873-9CB9F0287BB8}"/>
          </ac:spMkLst>
        </pc:spChg>
        <pc:spChg chg="del">
          <ac:chgData name="佐藤　寛也" userId="27837c8b-abaf-4096-b544-58e4cbe7054e" providerId="ADAL" clId="{4BB416BA-A5BC-4B5E-9A33-D96B8090FD73}" dt="2024-09-06T01:53:42.781" v="1878" actId="478"/>
          <ac:spMkLst>
            <pc:docMk/>
            <pc:sldMk cId="103453440" sldId="1469"/>
            <ac:spMk id="13" creationId="{D08CB7F1-94FB-2D3C-8356-280A44F6D7E3}"/>
          </ac:spMkLst>
        </pc:spChg>
      </pc:sldChg>
      <pc:sldChg chg="modSp add mod">
        <pc:chgData name="佐藤　寛也" userId="27837c8b-abaf-4096-b544-58e4cbe7054e" providerId="ADAL" clId="{4BB416BA-A5BC-4B5E-9A33-D96B8090FD73}" dt="2024-09-06T03:35:17.087" v="2842" actId="20577"/>
        <pc:sldMkLst>
          <pc:docMk/>
          <pc:sldMk cId="1934132752" sldId="1470"/>
        </pc:sldMkLst>
        <pc:spChg chg="mod">
          <ac:chgData name="佐藤　寛也" userId="27837c8b-abaf-4096-b544-58e4cbe7054e" providerId="ADAL" clId="{4BB416BA-A5BC-4B5E-9A33-D96B8090FD73}" dt="2024-09-06T02:07:44.120" v="2432" actId="20577"/>
          <ac:spMkLst>
            <pc:docMk/>
            <pc:sldMk cId="1934132752" sldId="147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5:17.087" v="2842" actId="20577"/>
          <ac:spMkLst>
            <pc:docMk/>
            <pc:sldMk cId="1934132752" sldId="1470"/>
            <ac:spMk id="3" creationId="{6DADBC2A-FEEB-81DE-A30D-65CD998DFA4A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3:30:41.116" v="2788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4BB416BA-A5BC-4B5E-9A33-D96B8090FD73}" dt="2024-09-06T03:27:59.541" v="2674" actId="20577"/>
          <ac:spMkLst>
            <pc:docMk/>
            <pc:sldMk cId="1745640232" sldId="1471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6T03:30:41.116" v="2788" actId="20577"/>
          <ac:spMkLst>
            <pc:docMk/>
            <pc:sldMk cId="1745640232" sldId="1471"/>
            <ac:spMk id="14" creationId="{1474CA71-3914-A165-A851-76E2D22244D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7" creationId="{B1238025-5594-F586-5B8D-ACF517825D52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8" creationId="{41FAEDD2-AF95-DE0E-486D-52DAFC1FB19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9" creationId="{463AC574-017E-5F7A-BE9E-F1739B153EE3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21" creationId="{35F4A896-B70A-1FE5-864D-8F68374C7C48}"/>
          </ac:spMkLst>
        </pc:spChg>
        <pc:picChg chg="del">
          <ac:chgData name="佐藤　寛也" userId="27837c8b-abaf-4096-b544-58e4cbe7054e" providerId="ADAL" clId="{4BB416BA-A5BC-4B5E-9A33-D96B8090FD73}" dt="2024-09-06T03:28:09.950" v="2677" actId="478"/>
          <ac:picMkLst>
            <pc:docMk/>
            <pc:sldMk cId="1745640232" sldId="1471"/>
            <ac:picMk id="9" creationId="{6AAA6F22-C3E2-570F-2B80-A4CB0C7338E6}"/>
          </ac:picMkLst>
        </pc:picChg>
      </pc:sldChg>
      <pc:sldChg chg="add">
        <pc:chgData name="佐藤　寛也" userId="27837c8b-abaf-4096-b544-58e4cbe7054e" providerId="ADAL" clId="{4BB416BA-A5BC-4B5E-9A33-D96B8090FD73}" dt="2024-09-06T03:35:26.326" v="2845"/>
        <pc:sldMkLst>
          <pc:docMk/>
          <pc:sldMk cId="3860668259" sldId="1472"/>
        </pc:sldMkLst>
      </pc:sldChg>
    </pc:docChg>
  </pc:docChgLst>
  <pc:docChgLst>
    <pc:chgData name="佐藤　寛也" userId="27837c8b-abaf-4096-b544-58e4cbe7054e" providerId="ADAL" clId="{A6B9204F-915E-40FE-B344-7C0325C1BA5E}"/>
    <pc:docChg chg="custSel delSld modSld">
      <pc:chgData name="佐藤　寛也" userId="27837c8b-abaf-4096-b544-58e4cbe7054e" providerId="ADAL" clId="{A6B9204F-915E-40FE-B344-7C0325C1BA5E}" dt="2024-07-01T00:01:40.299" v="14" actId="478"/>
      <pc:docMkLst>
        <pc:docMk/>
      </pc:docMkLst>
      <pc:sldChg chg="modSp mod">
        <pc:chgData name="佐藤　寛也" userId="27837c8b-abaf-4096-b544-58e4cbe7054e" providerId="ADAL" clId="{A6B9204F-915E-40FE-B344-7C0325C1BA5E}" dt="2024-07-01T00:00:45.152" v="1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A6B9204F-915E-40FE-B344-7C0325C1BA5E}" dt="2024-07-01T00:00:45.152" v="11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19133768" sldId="26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71448038" sldId="1365"/>
        </pc:sldMkLst>
      </pc:sldChg>
      <pc:sldChg chg="delSp modSp mod">
        <pc:chgData name="佐藤　寛也" userId="27837c8b-abaf-4096-b544-58e4cbe7054e" providerId="ADAL" clId="{A6B9204F-915E-40FE-B344-7C0325C1BA5E}" dt="2024-07-01T00:01:40.299" v="14" actId="478"/>
        <pc:sldMkLst>
          <pc:docMk/>
          <pc:sldMk cId="3038664764" sldId="1366"/>
        </pc:sldMkLst>
        <pc:spChg chg="mod">
          <ac:chgData name="佐藤　寛也" userId="27837c8b-abaf-4096-b544-58e4cbe7054e" providerId="ADAL" clId="{A6B9204F-915E-40FE-B344-7C0325C1BA5E}" dt="2024-07-01T00:01:37.569" v="13" actId="20577"/>
          <ac:spMkLst>
            <pc:docMk/>
            <pc:sldMk cId="3038664764" sldId="1366"/>
            <ac:spMk id="3" creationId="{16FF0A75-AD20-769F-6C62-614A33EDE4D0}"/>
          </ac:spMkLst>
        </pc:spChg>
        <pc:spChg chg="del">
          <ac:chgData name="佐藤　寛也" userId="27837c8b-abaf-4096-b544-58e4cbe7054e" providerId="ADAL" clId="{A6B9204F-915E-40FE-B344-7C0325C1BA5E}" dt="2024-07-01T00:01:40.299" v="14" actId="478"/>
          <ac:spMkLst>
            <pc:docMk/>
            <pc:sldMk cId="3038664764" sldId="1366"/>
            <ac:spMk id="10" creationId="{857CC1EC-81CE-D30A-0DE7-D2E36C813446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92362688" sldId="1397"/>
        </pc:sldMkLst>
      </pc:sldChg>
    </pc:docChg>
  </pc:docChgLst>
  <pc:docChgLst>
    <pc:chgData name="佐藤　寛也" userId="27837c8b-abaf-4096-b544-58e4cbe7054e" providerId="ADAL" clId="{FFDA7039-89FD-6144-9BA2-16B3573FD1AF}"/>
    <pc:docChg chg="undo custSel modSld modNotesMaster">
      <pc:chgData name="佐藤　寛也" userId="27837c8b-abaf-4096-b544-58e4cbe7054e" providerId="ADAL" clId="{FFDA7039-89FD-6144-9BA2-16B3573FD1AF}" dt="2024-09-08T07:45:35.863" v="7"/>
      <pc:docMkLst>
        <pc:docMk/>
      </pc:docMkLst>
      <pc:sldChg chg="addCm">
        <pc:chgData name="佐藤　寛也" userId="27837c8b-abaf-4096-b544-58e4cbe7054e" providerId="ADAL" clId="{FFDA7039-89FD-6144-9BA2-16B3573FD1AF}" dt="2024-09-08T03:04:10.286" v="4"/>
        <pc:sldMkLst>
          <pc:docMk/>
          <pc:sldMk cId="3035277636" sldId="144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4:10.286" v="4"/>
              <pc2:cmMkLst xmlns:pc2="http://schemas.microsoft.com/office/powerpoint/2019/9/main/command">
                <pc:docMk/>
                <pc:sldMk cId="3035277636" sldId="1442"/>
                <pc2:cmMk id="{A902AAA5-AEF3-A547-AEEB-99DF31B18E72}"/>
              </pc2:cmMkLst>
            </pc226:cmChg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3:53.492" v="3"/>
              <pc2:cmMkLst xmlns:pc2="http://schemas.microsoft.com/office/powerpoint/2019/9/main/command">
                <pc:docMk/>
                <pc:sldMk cId="3035277636" sldId="1442"/>
                <pc2:cmMk id="{E4EA83B9-A016-0E4A-93AC-B0E6DC07BBE7}"/>
              </pc2:cmMkLst>
            </pc226:cmChg>
          </p:ext>
        </pc:extLst>
      </pc:sldChg>
      <pc:sldChg chg="modSp mod">
        <pc:chgData name="佐藤　寛也" userId="27837c8b-abaf-4096-b544-58e4cbe7054e" providerId="ADAL" clId="{FFDA7039-89FD-6144-9BA2-16B3573FD1AF}" dt="2024-09-07T10:37:57.368" v="1" actId="21"/>
        <pc:sldMkLst>
          <pc:docMk/>
          <pc:sldMk cId="1112860095" sldId="1446"/>
        </pc:sldMkLst>
        <pc:spChg chg="mod">
          <ac:chgData name="佐藤　寛也" userId="27837c8b-abaf-4096-b544-58e4cbe7054e" providerId="ADAL" clId="{FFDA7039-89FD-6144-9BA2-16B3573FD1AF}" dt="2024-09-07T10:37:57.368" v="1" actId="21"/>
          <ac:spMkLst>
            <pc:docMk/>
            <pc:sldMk cId="1112860095" sldId="1446"/>
            <ac:spMk id="3" creationId="{6DADBC2A-FEEB-81DE-A30D-65CD998DFA4A}"/>
          </ac:spMkLst>
        </pc:spChg>
      </pc:sldChg>
      <pc:sldChg chg="addCm">
        <pc:chgData name="佐藤　寛也" userId="27837c8b-abaf-4096-b544-58e4cbe7054e" providerId="ADAL" clId="{FFDA7039-89FD-6144-9BA2-16B3573FD1AF}" dt="2024-09-08T06:32:33.610" v="5"/>
        <pc:sldMkLst>
          <pc:docMk/>
          <pc:sldMk cId="3798811939" sldId="144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6:32:33.610" v="5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8T07:11:14.499" v="6"/>
        <pc:sldMkLst>
          <pc:docMk/>
          <pc:sldMk cId="2779625050" sldId="14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7:11:14.499" v="6"/>
              <pc2:cmMkLst xmlns:pc2="http://schemas.microsoft.com/office/powerpoint/2019/9/main/command">
                <pc:docMk/>
                <pc:sldMk cId="2779625050" sldId="1468"/>
                <pc2:cmMk id="{6E660A5E-BB1C-834F-A2C1-175AC955773D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7T14:19:23.502" v="2"/>
        <pc:sldMkLst>
          <pc:docMk/>
          <pc:sldMk cId="1745640232" sldId="14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7T14:19:23.502" v="2"/>
              <pc2:cmMkLst xmlns:pc2="http://schemas.microsoft.com/office/powerpoint/2019/9/main/command">
                <pc:docMk/>
                <pc:sldMk cId="1745640232" sldId="1471"/>
                <pc2:cmMk id="{C558976F-015C-BC42-AFFF-891EB466EE78}"/>
              </pc2:cmMkLst>
            </pc226:cmChg>
          </p:ext>
        </pc:extLst>
      </pc:sldChg>
    </pc:docChg>
  </pc:docChgLst>
</pc:chgInfo>
</file>

<file path=ppt/comments/modernComment_5A2_B4EAA9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EA83B9-A016-0E4A-93AC-B0E6DC07BBE7}" authorId="{819F2071-0BF3-834C-A00C-A97294F86FC4}" created="2024-09-08T03:03:53.4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35277636" sldId="1442"/>
      <ac:spMk id="3" creationId="{9872340B-CB41-7DD3-BD43-872B102EFB80}"/>
      <ac:txMk cp="26" len="3">
        <ac:context len="415" hash="3675042768"/>
      </ac:txMk>
    </ac:txMkLst>
    <p188:pos x="5138530" y="511255"/>
    <p188:txBody>
      <a:bodyPr/>
      <a:lstStyle/>
      <a:p>
        <a:r>
          <a:rPr lang="ja-JP" altLang="en-US"/>
          <a:t>Their</a:t>
        </a:r>
      </a:p>
    </p188:txBody>
  </p188:cm>
  <p188:cm id="{A902AAA5-AEF3-A547-AEEB-99DF31B18E72}" authorId="{819F2071-0BF3-834C-A00C-A97294F86FC4}" created="2024-09-08T03:04:10.2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35277636" sldId="1442"/>
      <ac:spMk id="3" creationId="{9872340B-CB41-7DD3-BD43-872B102EFB80}"/>
      <ac:txMk cp="103" len="3">
        <ac:context len="415" hash="3675042768"/>
      </ac:txMk>
    </ac:txMkLst>
    <p188:pos x="6993835" y="895568"/>
    <p188:txBody>
      <a:bodyPr/>
      <a:lstStyle/>
      <a:p>
        <a:r>
          <a:rPr lang="ja-JP" altLang="en-US"/>
          <a:t>Their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0F2F6-3C1D-8441-A8CC-368A4B2D332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A2DD578-C771-4C42-977F-8C19A3E14E91}">
      <dgm:prSet phldrT="[テキスト]"/>
      <dgm:spPr>
        <a:solidFill>
          <a:srgbClr val="0A5DF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F53BBC-488B-DA40-B682-272EF8049C68}" type="par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8CBB06-F414-A94A-A9DC-C42394929C5F}" type="sib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11DAB5-7607-7B41-92D6-007717C3EF79}">
      <dgm:prSet phldrT="[テキスト]" custT="1"/>
      <dgm:spPr>
        <a:solidFill>
          <a:srgbClr val="4B144B"/>
        </a:solidFill>
      </dgm:spPr>
      <dgm:t>
        <a:bodyPr/>
        <a:lstStyle/>
        <a:p>
          <a:r>
            <a:rPr kumimoji="1" lang="en-US" altLang="ja-JP" sz="28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5A4582-613F-A348-BB47-1AE5BE640FB1}" type="par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8512AF-C42B-5A4E-9B21-07726EF78D96}" type="sib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D14FB3-8D5C-1841-B395-F120265C3A18}">
      <dgm:prSet phldrT="[テキスト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kumimoji="1" lang="en-US" altLang="ja-JP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851F27-38E0-7E47-8051-1293437A3669}" type="par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9C7A26-5D43-7040-B470-C4E413F6B259}" type="sib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29EE93-9FA7-0548-BA40-369735B80C21}">
      <dgm:prSet phldrT="[テキスト]"/>
      <dgm:spPr>
        <a:solidFill>
          <a:srgbClr val="00A3E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9E6B8D-308E-C049-8A3E-86D3381135D5}" type="par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7A65E0-0F87-8B47-929B-3C544FC1673E}" type="sib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442CF1-5CF7-1C4A-9FA3-A8866166F4AE}" type="pres">
      <dgm:prSet presAssocID="{8BB0F2F6-3C1D-8441-A8CC-368A4B2D3323}" presName="diagram" presStyleCnt="0">
        <dgm:presLayoutVars>
          <dgm:dir/>
          <dgm:resizeHandles val="exact"/>
        </dgm:presLayoutVars>
      </dgm:prSet>
      <dgm:spPr/>
    </dgm:pt>
    <dgm:pt modelId="{6AD79C86-1AA3-2246-A68E-8F03CB831753}" type="pres">
      <dgm:prSet presAssocID="{EA2DD578-C771-4C42-977F-8C19A3E14E91}" presName="node" presStyleLbl="node1" presStyleIdx="0" presStyleCnt="4">
        <dgm:presLayoutVars>
          <dgm:bulletEnabled val="1"/>
        </dgm:presLayoutVars>
      </dgm:prSet>
      <dgm:spPr/>
    </dgm:pt>
    <dgm:pt modelId="{BAB1534E-D5AC-224E-A6FE-F3458A592AF0}" type="pres">
      <dgm:prSet presAssocID="{288CBB06-F414-A94A-A9DC-C42394929C5F}" presName="sibTrans" presStyleCnt="0"/>
      <dgm:spPr/>
    </dgm:pt>
    <dgm:pt modelId="{E6A8E393-A1A7-2645-82F7-08A8FD6A528B}" type="pres">
      <dgm:prSet presAssocID="{DC11DAB5-7607-7B41-92D6-007717C3EF79}" presName="node" presStyleLbl="node1" presStyleIdx="1" presStyleCnt="4">
        <dgm:presLayoutVars>
          <dgm:bulletEnabled val="1"/>
        </dgm:presLayoutVars>
      </dgm:prSet>
      <dgm:spPr/>
    </dgm:pt>
    <dgm:pt modelId="{0A317A95-87E6-F946-87ED-ADEDEF188DBE}" type="pres">
      <dgm:prSet presAssocID="{6D8512AF-C42B-5A4E-9B21-07726EF78D96}" presName="sibTrans" presStyleCnt="0"/>
      <dgm:spPr/>
    </dgm:pt>
    <dgm:pt modelId="{8395C063-3378-A149-8452-70BD44B4C15C}" type="pres">
      <dgm:prSet presAssocID="{28D14FB3-8D5C-1841-B395-F120265C3A18}" presName="node" presStyleLbl="node1" presStyleIdx="2" presStyleCnt="4">
        <dgm:presLayoutVars>
          <dgm:bulletEnabled val="1"/>
        </dgm:presLayoutVars>
      </dgm:prSet>
      <dgm:spPr/>
    </dgm:pt>
    <dgm:pt modelId="{013D9876-39EC-DA4E-913F-50C5D0B078B2}" type="pres">
      <dgm:prSet presAssocID="{699C7A26-5D43-7040-B470-C4E413F6B259}" presName="sibTrans" presStyleCnt="0"/>
      <dgm:spPr/>
    </dgm:pt>
    <dgm:pt modelId="{5C507474-11E2-4B41-956A-2F83A706F0AE}" type="pres">
      <dgm:prSet presAssocID="{0C29EE93-9FA7-0548-BA40-369735B80C21}" presName="node" presStyleLbl="node1" presStyleIdx="3" presStyleCnt="4">
        <dgm:presLayoutVars>
          <dgm:bulletEnabled val="1"/>
        </dgm:presLayoutVars>
      </dgm:prSet>
      <dgm:spPr/>
    </dgm:pt>
  </dgm:ptLst>
  <dgm:cxnLst>
    <dgm:cxn modelId="{5AF0C929-CF9E-B047-B538-2D012868C283}" type="presOf" srcId="{EA2DD578-C771-4C42-977F-8C19A3E14E91}" destId="{6AD79C86-1AA3-2246-A68E-8F03CB831753}" srcOrd="0" destOrd="0" presId="urn:microsoft.com/office/officeart/2005/8/layout/default"/>
    <dgm:cxn modelId="{A1EB932D-E5ED-7341-9D72-1FEE69C9CDCA}" srcId="{8BB0F2F6-3C1D-8441-A8CC-368A4B2D3323}" destId="{28D14FB3-8D5C-1841-B395-F120265C3A18}" srcOrd="2" destOrd="0" parTransId="{04851F27-38E0-7E47-8051-1293437A3669}" sibTransId="{699C7A26-5D43-7040-B470-C4E413F6B259}"/>
    <dgm:cxn modelId="{88413A5B-2A26-884B-9FC6-A4538FBF3B0A}" type="presOf" srcId="{DC11DAB5-7607-7B41-92D6-007717C3EF79}" destId="{E6A8E393-A1A7-2645-82F7-08A8FD6A528B}" srcOrd="0" destOrd="0" presId="urn:microsoft.com/office/officeart/2005/8/layout/default"/>
    <dgm:cxn modelId="{DA6D326A-B9E6-CF4E-B630-0F8628D994B7}" srcId="{8BB0F2F6-3C1D-8441-A8CC-368A4B2D3323}" destId="{0C29EE93-9FA7-0548-BA40-369735B80C21}" srcOrd="3" destOrd="0" parTransId="{929E6B8D-308E-C049-8A3E-86D3381135D5}" sibTransId="{AC7A65E0-0F87-8B47-929B-3C544FC1673E}"/>
    <dgm:cxn modelId="{96DECB74-3131-344D-9315-51BA590A6C40}" type="presOf" srcId="{8BB0F2F6-3C1D-8441-A8CC-368A4B2D3323}" destId="{C0442CF1-5CF7-1C4A-9FA3-A8866166F4AE}" srcOrd="0" destOrd="0" presId="urn:microsoft.com/office/officeart/2005/8/layout/default"/>
    <dgm:cxn modelId="{E80724B1-963A-8E4D-A172-1654966D6F3A}" srcId="{8BB0F2F6-3C1D-8441-A8CC-368A4B2D3323}" destId="{EA2DD578-C771-4C42-977F-8C19A3E14E91}" srcOrd="0" destOrd="0" parTransId="{72F53BBC-488B-DA40-B682-272EF8049C68}" sibTransId="{288CBB06-F414-A94A-A9DC-C42394929C5F}"/>
    <dgm:cxn modelId="{132BC5D1-5E86-DD4D-9320-732CFB77DCDA}" srcId="{8BB0F2F6-3C1D-8441-A8CC-368A4B2D3323}" destId="{DC11DAB5-7607-7B41-92D6-007717C3EF79}" srcOrd="1" destOrd="0" parTransId="{E35A4582-613F-A348-BB47-1AE5BE640FB1}" sibTransId="{6D8512AF-C42B-5A4E-9B21-07726EF78D96}"/>
    <dgm:cxn modelId="{CCC3C6D8-487C-1646-B33D-6F9E013503AF}" type="presOf" srcId="{28D14FB3-8D5C-1841-B395-F120265C3A18}" destId="{8395C063-3378-A149-8452-70BD44B4C15C}" srcOrd="0" destOrd="0" presId="urn:microsoft.com/office/officeart/2005/8/layout/default"/>
    <dgm:cxn modelId="{B024E6EC-9293-B441-BAFC-7957B9366E15}" type="presOf" srcId="{0C29EE93-9FA7-0548-BA40-369735B80C21}" destId="{5C507474-11E2-4B41-956A-2F83A706F0AE}" srcOrd="0" destOrd="0" presId="urn:microsoft.com/office/officeart/2005/8/layout/default"/>
    <dgm:cxn modelId="{5054C6A4-FF03-124E-8FEE-6DA50D6EB3F8}" type="presParOf" srcId="{C0442CF1-5CF7-1C4A-9FA3-A8866166F4AE}" destId="{6AD79C86-1AA3-2246-A68E-8F03CB831753}" srcOrd="0" destOrd="0" presId="urn:microsoft.com/office/officeart/2005/8/layout/default"/>
    <dgm:cxn modelId="{94F94FAD-4D5D-E84C-8DE6-83484B55D95B}" type="presParOf" srcId="{C0442CF1-5CF7-1C4A-9FA3-A8866166F4AE}" destId="{BAB1534E-D5AC-224E-A6FE-F3458A592AF0}" srcOrd="1" destOrd="0" presId="urn:microsoft.com/office/officeart/2005/8/layout/default"/>
    <dgm:cxn modelId="{0333F829-C70F-AF48-A131-8EA838FF33ED}" type="presParOf" srcId="{C0442CF1-5CF7-1C4A-9FA3-A8866166F4AE}" destId="{E6A8E393-A1A7-2645-82F7-08A8FD6A528B}" srcOrd="2" destOrd="0" presId="urn:microsoft.com/office/officeart/2005/8/layout/default"/>
    <dgm:cxn modelId="{0D4BF637-9880-E44D-9B87-95B62209EA48}" type="presParOf" srcId="{C0442CF1-5CF7-1C4A-9FA3-A8866166F4AE}" destId="{0A317A95-87E6-F946-87ED-ADEDEF188DBE}" srcOrd="3" destOrd="0" presId="urn:microsoft.com/office/officeart/2005/8/layout/default"/>
    <dgm:cxn modelId="{6C773F46-F060-8E45-BFC9-275DFC428ED6}" type="presParOf" srcId="{C0442CF1-5CF7-1C4A-9FA3-A8866166F4AE}" destId="{8395C063-3378-A149-8452-70BD44B4C15C}" srcOrd="4" destOrd="0" presId="urn:microsoft.com/office/officeart/2005/8/layout/default"/>
    <dgm:cxn modelId="{70D20937-E3BA-624D-A6DE-615793636F0C}" type="presParOf" srcId="{C0442CF1-5CF7-1C4A-9FA3-A8866166F4AE}" destId="{013D9876-39EC-DA4E-913F-50C5D0B078B2}" srcOrd="5" destOrd="0" presId="urn:microsoft.com/office/officeart/2005/8/layout/default"/>
    <dgm:cxn modelId="{517A4C70-D629-574A-841B-1F8CEB0548EE}" type="presParOf" srcId="{C0442CF1-5CF7-1C4A-9FA3-A8866166F4AE}" destId="{5C507474-11E2-4B41-956A-2F83A706F0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9C86-1AA3-2246-A68E-8F03CB831753}">
      <dsp:nvSpPr>
        <dsp:cNvPr id="0" name=""/>
        <dsp:cNvSpPr/>
      </dsp:nvSpPr>
      <dsp:spPr>
        <a:xfrm>
          <a:off x="2841" y="19210"/>
          <a:ext cx="2253900" cy="1352340"/>
        </a:xfrm>
        <a:prstGeom prst="rect">
          <a:avLst/>
        </a:prstGeom>
        <a:solidFill>
          <a:srgbClr val="0A5D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sz="3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41" y="19210"/>
        <a:ext cx="2253900" cy="1352340"/>
      </dsp:txXfrm>
    </dsp:sp>
    <dsp:sp modelId="{E6A8E393-A1A7-2645-82F7-08A8FD6A528B}">
      <dsp:nvSpPr>
        <dsp:cNvPr id="0" name=""/>
        <dsp:cNvSpPr/>
      </dsp:nvSpPr>
      <dsp:spPr>
        <a:xfrm>
          <a:off x="2482131" y="19210"/>
          <a:ext cx="2253900" cy="1352340"/>
        </a:xfrm>
        <a:prstGeom prst="rect">
          <a:avLst/>
        </a:prstGeom>
        <a:solidFill>
          <a:srgbClr val="4B144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2131" y="19210"/>
        <a:ext cx="2253900" cy="1352340"/>
      </dsp:txXfrm>
    </dsp:sp>
    <dsp:sp modelId="{8395C063-3378-A149-8452-70BD44B4C15C}">
      <dsp:nvSpPr>
        <dsp:cNvPr id="0" name=""/>
        <dsp:cNvSpPr/>
      </dsp:nvSpPr>
      <dsp:spPr>
        <a:xfrm>
          <a:off x="4961421" y="19210"/>
          <a:ext cx="2253900" cy="1352340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kern="1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61421" y="19210"/>
        <a:ext cx="2253900" cy="1352340"/>
      </dsp:txXfrm>
    </dsp:sp>
    <dsp:sp modelId="{5C507474-11E2-4B41-956A-2F83A706F0AE}">
      <dsp:nvSpPr>
        <dsp:cNvPr id="0" name=""/>
        <dsp:cNvSpPr/>
      </dsp:nvSpPr>
      <dsp:spPr>
        <a:xfrm>
          <a:off x="7440711" y="19210"/>
          <a:ext cx="2253900" cy="1352340"/>
        </a:xfrm>
        <a:prstGeom prst="rect">
          <a:avLst/>
        </a:prstGeom>
        <a:solidFill>
          <a:srgbClr val="00A3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 sz="39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440711" y="19210"/>
        <a:ext cx="2253900" cy="1352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27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2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PartIII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 dirty="0"/>
              <a:t>2024 A Semester utelecon Information Session Part II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webex.com/sign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sli.do/ev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tokyo.enterprise.sla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tokyo.enterprise.slac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slack/workspa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lack/details#mwsc" TargetMode="External"/><Relationship Id="rId2" Type="http://schemas.openxmlformats.org/officeDocument/2006/relationships/hyperlink" Target="https://utelecon.adm.u-tokyo.ac.jp/slack/workspace/conn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old.ecc.u-tokyo.ac.jp/storage_mg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old.ecc.u-tokyo.ac.jp/storage_mgt/" TargetMode="External"/><Relationship Id="rId2" Type="http://schemas.openxmlformats.org/officeDocument/2006/relationships/hyperlink" Target="https://utelecon.adm.u-tokyo.ac.jp/en/google/drive/shared_driv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5A2_B4EAA94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.com/logi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tokyo.sharepoint.com/sites/utokyoportal/wiki/d/Email_System_for_staff.asp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docs/ai-tools-in-classes" TargetMode="External"/><Relationship Id="rId2" Type="http://schemas.openxmlformats.org/officeDocument/2006/relationships/hyperlink" Target="https://utelecon.adm.u-tokyo.ac.jp/docs/20230403-generative-a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vtokyo.sharepoint.com/sites/Security/SitePages/en/ai_use_security_guideline.aspx" TargetMode="External"/><Relationship Id="rId4" Type="http://schemas.openxmlformats.org/officeDocument/2006/relationships/hyperlink" Target="https://utelecon.adm.u-tokyo.ac.jp/en/docs/ai-tools-in-classes-student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microsoft-copilot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utelecon.adm.u-tokyo.ac.jp/en/sup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en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portal/wiki/d/IT_Tool.aspx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telecon.adm.u-tokyo.ac.jp/en/faculty_members/zoom_access_control&amp;sa=D&amp;source=editors&amp;ust=1725522724655667&amp;usg=AOvVaw3UI6H5p9_mresZAyVTDp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zoom/lice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II:</a:t>
            </a:r>
            <a:br>
              <a:rPr kumimoji="1" lang="en-US" altLang="ja-JP" sz="4400" dirty="0"/>
            </a:br>
            <a:r>
              <a:rPr kumimoji="1" lang="en-US" altLang="ja-JP" sz="4400" dirty="0"/>
              <a:t>Communication Tools and Cloud Services Available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SATO Hiroya</a:t>
            </a:r>
          </a:p>
          <a:p>
            <a:r>
              <a:rPr kumimoji="1" lang="en-US" altLang="ja-JP" dirty="0"/>
              <a:t>		Senior Staff,</a:t>
            </a:r>
          </a:p>
          <a:p>
            <a:r>
              <a:rPr kumimoji="1" lang="en-US" altLang="ja-JP" dirty="0"/>
              <a:t>		</a:t>
            </a:r>
            <a:r>
              <a:rPr kumimoji="1" lang="en-US" altLang="ja-JP" spc="-40" dirty="0"/>
              <a:t>Digital Transformation Promotion Group,</a:t>
            </a:r>
            <a:br>
              <a:rPr kumimoji="1" lang="en-US" altLang="ja-JP" spc="-40" dirty="0"/>
            </a:br>
            <a:r>
              <a:rPr kumimoji="1" lang="en-US" altLang="ja-JP" dirty="0"/>
              <a:t>		</a:t>
            </a:r>
            <a:r>
              <a:rPr lang="en-US" altLang="ja-JP" dirty="0"/>
              <a:t>Information Systems Department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031E0-5EAC-5BB3-ED3F-9A4B44183230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E7BDA-A854-662D-F4FA-EA220B431B0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5F9396-BDDB-867D-9274-468856FBFD0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EA78AE-1640-3F50-1460-79D8E6CCC9B2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2.20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Webex</a:t>
            </a:r>
            <a:endParaRPr lang="ja-JP" altLang="en-US" sz="3600" b="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D75C40B-D94A-D607-DFE7-6A0B271BC4F1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A0C773-89C5-7E87-6CC7-D9D82B074D3E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8C94D4-61FB-7C0A-1EE1-DAD4CCB0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090944-8E9C-F112-68CC-8CBF4308FF3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070927-7D7A-0F41-9B89-4EFFE0DD59D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A45B1A-6684-156D-CFF5-8AAE5DEF905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65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Webex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" sz="3200" dirty="0"/>
              <a:t>Tools for </a:t>
            </a:r>
            <a:r>
              <a:rPr lang="en-US" altLang="ja" sz="3200" b="1" dirty="0">
                <a:solidFill>
                  <a:srgbClr val="155F90"/>
                </a:solidFill>
              </a:rPr>
              <a:t>online meetings</a:t>
            </a:r>
            <a:endParaRPr lang="en-US" altLang="ja-JP" sz="32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Particularly suitable for large-scale online conferences or webinars.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Many tools for organizing large-scale online conferences or webinars.</a:t>
            </a:r>
            <a:br>
              <a:rPr lang="en-US" altLang="ja" dirty="0"/>
            </a:br>
            <a:r>
              <a:rPr lang="en-US" altLang="ja" dirty="0"/>
              <a:t>(You can host webinars without application in advance.)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dirty="0"/>
              <a:t>	e.g. customizable registration screens</a:t>
            </a:r>
          </a:p>
        </p:txBody>
      </p:sp>
    </p:spTree>
    <p:extLst>
      <p:ext uri="{BB962C8B-B14F-4D97-AF65-F5344CB8AC3E}">
        <p14:creationId xmlns:p14="http://schemas.microsoft.com/office/powerpoint/2010/main" val="17456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C94429-DDB5-2E3B-28BC-5401817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16" y="1163433"/>
            <a:ext cx="4649032" cy="52625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Webex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Email Address field and go Next.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981576" y="4012602"/>
            <a:ext cx="332919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636827" y="2661079"/>
            <a:ext cx="3291560" cy="1803335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859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062156" y="5932373"/>
            <a:ext cx="4487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https://signin.webex.com/signin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AD8AF5-86E4-20F8-C2EE-BE16299A9F9F}"/>
              </a:ext>
            </a:extLst>
          </p:cNvPr>
          <p:cNvSpPr txBox="1"/>
          <p:nvPr/>
        </p:nvSpPr>
        <p:spPr>
          <a:xfrm>
            <a:off x="1021358" y="45147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Slido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249647B-FB2B-2298-5F14-33EB328F63C6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80CED2-D49E-A176-39CA-07218B0D3AB1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BE8263-19E8-7478-6D07-0F315034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A8DA5A3-928F-7778-E6C7-38AC5208AE3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B0FCD-F13E-419B-707E-B94A2D39864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C1FD07-75E6-B893-0264-948E6F52AF5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24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Slido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ja" sz="3200" b="1" dirty="0">
                <a:solidFill>
                  <a:srgbClr val="155F90"/>
                </a:solidFill>
              </a:rPr>
              <a:t>Q&amp;A and polling platform </a:t>
            </a:r>
            <a:r>
              <a:rPr lang="en-US" altLang="ja" sz="3200" dirty="0"/>
              <a:t>for meetings and events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Create a page like a bulletin board for each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Allows anonymous questions to be asked and answered by moderators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AA6F22-C3E2-570F-2B80-A4CB0C73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94" y="3198587"/>
            <a:ext cx="5691255" cy="273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238025-5594-F586-5B8D-ACF517825D52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FAEDD2-AF95-DE0E-486D-52DAFC1FB190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3AC574-017E-5F7A-BE9E-F1739B153EE3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F4A896-B70A-1FE5-864D-8F68374C7C48}"/>
              </a:ext>
            </a:extLst>
          </p:cNvPr>
          <p:cNvSpPr txBox="1"/>
          <p:nvPr/>
        </p:nvSpPr>
        <p:spPr>
          <a:xfrm>
            <a:off x="7505700" y="3731052"/>
            <a:ext cx="4613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ja" sz="2400" b="1" dirty="0">
                <a:solidFill>
                  <a:schemeClr val="accent6"/>
                </a:solidFill>
              </a:rPr>
              <a:t>Also being used in today’s session!</a:t>
            </a:r>
          </a:p>
        </p:txBody>
      </p:sp>
    </p:spTree>
    <p:extLst>
      <p:ext uri="{BB962C8B-B14F-4D97-AF65-F5344CB8AC3E}">
        <p14:creationId xmlns:p14="http://schemas.microsoft.com/office/powerpoint/2010/main" val="86369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A8C679A3-842D-19C6-4E4D-82AC0FE4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826" y="1163433"/>
            <a:ext cx="4649032" cy="5127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 in Your Licensed </a:t>
            </a:r>
            <a:r>
              <a:rPr kumimoji="1" lang="en-US" altLang="ja-JP" dirty="0" err="1"/>
              <a:t>Slido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Your email field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3A3DABF-048C-E27B-A9DA-1FA36F59876D}"/>
              </a:ext>
            </a:extLst>
          </p:cNvPr>
          <p:cNvGrpSpPr/>
          <p:nvPr/>
        </p:nvGrpSpPr>
        <p:grpSpPr>
          <a:xfrm>
            <a:off x="3881965" y="-1900835"/>
            <a:ext cx="1794597" cy="1076758"/>
            <a:chOff x="3314" y="157001"/>
            <a:chExt cx="1794597" cy="107675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3827AE8-3D9C-84BE-E154-EDD5E7852A0E}"/>
                </a:ext>
              </a:extLst>
            </p:cNvPr>
            <p:cNvSpPr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  <a:solidFill>
              <a:srgbClr val="0A5D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46D0-3B6D-028D-4EDF-F9806A525DC2}"/>
                </a:ext>
              </a:extLst>
            </p:cNvPr>
            <p:cNvSpPr txBox="1"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600" kern="1200" dirty="0"/>
                <a:t>zoom</a:t>
              </a:r>
              <a:endParaRPr kumimoji="1" lang="ja-JP" altLang="en-US" sz="2600" kern="1200"/>
            </a:p>
          </p:txBody>
        </p:sp>
      </p:grp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549330" y="4561242"/>
            <a:ext cx="414423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3162300" y="2661079"/>
            <a:ext cx="4292749" cy="222756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231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852412" y="5932373"/>
            <a:ext cx="3834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https://admin.sli.do/events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C20D6-7227-A28F-6796-71F05E6D6BB7}"/>
              </a:ext>
            </a:extLst>
          </p:cNvPr>
          <p:cNvSpPr txBox="1"/>
          <p:nvPr/>
        </p:nvSpPr>
        <p:spPr>
          <a:xfrm>
            <a:off x="5410330" y="3105834"/>
            <a:ext cx="18967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155F90"/>
                </a:solidFill>
              </a:rPr>
              <a:t>You can also log in</a:t>
            </a:r>
            <a:br>
              <a:rPr kumimoji="1" lang="en-US" altLang="ja-JP" dirty="0">
                <a:solidFill>
                  <a:srgbClr val="155F90"/>
                </a:solidFill>
              </a:rPr>
            </a:br>
            <a:r>
              <a:rPr kumimoji="1" lang="en-US" altLang="ja-JP" dirty="0">
                <a:solidFill>
                  <a:srgbClr val="155F90"/>
                </a:solidFill>
              </a:rPr>
              <a:t>from here</a:t>
            </a:r>
            <a:endParaRPr kumimoji="1" lang="ja-JP" altLang="en-US" dirty="0">
              <a:solidFill>
                <a:srgbClr val="155F90"/>
              </a:solidFill>
            </a:endParaRPr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30D366E7-1AA2-A4AA-506C-0036965ACB7B}"/>
              </a:ext>
            </a:extLst>
          </p:cNvPr>
          <p:cNvSpPr/>
          <p:nvPr/>
        </p:nvSpPr>
        <p:spPr>
          <a:xfrm>
            <a:off x="5397034" y="3106513"/>
            <a:ext cx="1910034" cy="627287"/>
          </a:xfrm>
          <a:prstGeom prst="bracketPair">
            <a:avLst/>
          </a:prstGeom>
          <a:ln>
            <a:solidFill>
              <a:srgbClr val="155F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07A3960-E427-8F79-0B7C-50A9D99A4665}"/>
              </a:ext>
            </a:extLst>
          </p:cNvPr>
          <p:cNvCxnSpPr>
            <a:cxnSpLocks/>
          </p:cNvCxnSpPr>
          <p:nvPr/>
        </p:nvCxnSpPr>
        <p:spPr>
          <a:xfrm flipV="1">
            <a:off x="7317826" y="3378106"/>
            <a:ext cx="1292774" cy="8686"/>
          </a:xfrm>
          <a:prstGeom prst="line">
            <a:avLst/>
          </a:prstGeom>
          <a:ln w="19050">
            <a:solidFill>
              <a:srgbClr val="155F9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9ED32B-C891-93AC-AC13-7BA0F19E391E}"/>
              </a:ext>
            </a:extLst>
          </p:cNvPr>
          <p:cNvSpPr txBox="1"/>
          <p:nvPr/>
        </p:nvSpPr>
        <p:spPr>
          <a:xfrm>
            <a:off x="1021358" y="4952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A1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Slack</a:t>
            </a:r>
            <a:endParaRPr lang="ja-JP" altLang="en-US" sz="3600" b="0" dirty="0"/>
          </a:p>
        </p:txBody>
      </p:sp>
      <p:pic>
        <p:nvPicPr>
          <p:cNvPr id="6" name="図 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D04B78-14D5-33EF-BC02-D61E79AD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120050"/>
            <a:ext cx="1352550" cy="135255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BE4FC68-4E04-85B4-A5E8-0304CDBFAC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552FD8E-41D9-B65F-18FC-EC50AD9CDE6C}"/>
              </a:ext>
            </a:extLst>
          </p:cNvPr>
          <p:cNvSpPr/>
          <p:nvPr/>
        </p:nvSpPr>
        <p:spPr>
          <a:xfrm>
            <a:off x="2985535" y="3840028"/>
            <a:ext cx="28782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BA3CB1-AA9A-D871-1A74-E202145C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A15D15-F145-A551-227F-7E6A9C3547F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275614-99C8-F764-D5EE-A2BC2466FF03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EDFD0-8529-3C25-60B5-84470B26C70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697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Slack and its Environment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Slack: platform for messaging and collaboration</a:t>
            </a:r>
            <a:endParaRPr lang="en-US" altLang="ja-JP" sz="3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Collaboration within a team called “workspace”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3200" dirty="0" err="1"/>
              <a:t>UTokyo</a:t>
            </a:r>
            <a:r>
              <a:rPr lang="en-US" altLang="ja" sz="3200" dirty="0"/>
              <a:t> provides an enterprise environment under the name “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Slack.”</a:t>
            </a:r>
            <a:endParaRPr lang="en-US" altLang="ja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Functionality for paid workspaces is available to </a:t>
            </a:r>
            <a:r>
              <a:rPr lang="en-US" altLang="ja" dirty="0" err="1"/>
              <a:t>UTokyo</a:t>
            </a:r>
            <a:r>
              <a:rPr lang="en-US" altLang="ja" dirty="0"/>
              <a:t> members.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Some differences between the standard Slack workspaces.</a:t>
            </a:r>
          </a:p>
        </p:txBody>
      </p:sp>
    </p:spTree>
    <p:extLst>
      <p:ext uri="{BB962C8B-B14F-4D97-AF65-F5344CB8AC3E}">
        <p14:creationId xmlns:p14="http://schemas.microsoft.com/office/powerpoint/2010/main" val="118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B4C47E-07D5-B379-41F3-783A32970B2B}"/>
              </a:ext>
            </a:extLst>
          </p:cNvPr>
          <p:cNvSpPr/>
          <p:nvPr/>
        </p:nvSpPr>
        <p:spPr>
          <a:xfrm>
            <a:off x="1033142" y="6302761"/>
            <a:ext cx="10320658" cy="18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481B758-FDBB-D145-32A7-7706FEA86820}"/>
              </a:ext>
            </a:extLst>
          </p:cNvPr>
          <p:cNvSpPr/>
          <p:nvPr/>
        </p:nvSpPr>
        <p:spPr>
          <a:xfrm>
            <a:off x="1033142" y="1611004"/>
            <a:ext cx="10320658" cy="972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5489235-D2ED-5C15-D0EF-6781DACAB74F}"/>
              </a:ext>
            </a:extLst>
          </p:cNvPr>
          <p:cNvSpPr/>
          <p:nvPr/>
        </p:nvSpPr>
        <p:spPr>
          <a:xfrm>
            <a:off x="1033142" y="2766704"/>
            <a:ext cx="10320658" cy="1858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F10FC1E-79C9-E467-25A5-7D2AB8FC809D}"/>
              </a:ext>
            </a:extLst>
          </p:cNvPr>
          <p:cNvSpPr/>
          <p:nvPr/>
        </p:nvSpPr>
        <p:spPr>
          <a:xfrm>
            <a:off x="1033142" y="4809020"/>
            <a:ext cx="10320658" cy="55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01FEB91-5458-3F34-42CF-7AB53CE38C81}"/>
              </a:ext>
            </a:extLst>
          </p:cNvPr>
          <p:cNvSpPr/>
          <p:nvPr/>
        </p:nvSpPr>
        <p:spPr>
          <a:xfrm>
            <a:off x="1033142" y="5541209"/>
            <a:ext cx="10320658" cy="55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BCE416-B49E-5D98-9BC3-221C654B8AB1}"/>
              </a:ext>
            </a:extLst>
          </p:cNvPr>
          <p:cNvSpPr txBox="1"/>
          <p:nvPr/>
        </p:nvSpPr>
        <p:spPr>
          <a:xfrm>
            <a:off x="1176623" y="31691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25F71D-0360-DE59-13E3-7C7002C6E168}"/>
              </a:ext>
            </a:extLst>
          </p:cNvPr>
          <p:cNvSpPr txBox="1"/>
          <p:nvPr/>
        </p:nvSpPr>
        <p:spPr>
          <a:xfrm>
            <a:off x="1176623" y="2812355"/>
            <a:ext cx="46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Click “Sign in with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Account”</a:t>
            </a:r>
            <a:endParaRPr kumimoji="1" lang="ja-JP" altLang="en-US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50A7469-321B-09CD-0713-45D50B79045C}"/>
              </a:ext>
            </a:extLst>
          </p:cNvPr>
          <p:cNvSpPr/>
          <p:nvPr/>
        </p:nvSpPr>
        <p:spPr>
          <a:xfrm>
            <a:off x="1265064" y="3827272"/>
            <a:ext cx="7713836" cy="6785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4119F1-B094-5BD1-BDA6-2EADD7180E41}"/>
              </a:ext>
            </a:extLst>
          </p:cNvPr>
          <p:cNvSpPr txBox="1"/>
          <p:nvPr/>
        </p:nvSpPr>
        <p:spPr>
          <a:xfrm>
            <a:off x="1265064" y="3800362"/>
            <a:ext cx="950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155F90"/>
                </a:solidFill>
              </a:rPr>
              <a:t>Caution 1: </a:t>
            </a:r>
            <a:r>
              <a:rPr lang="en-US" altLang="ja-JP" sz="2000" dirty="0"/>
              <a:t>You must have completed </a:t>
            </a:r>
            <a:r>
              <a:rPr lang="en-US" altLang="ja-JP" sz="2000" b="1" dirty="0">
                <a:solidFill>
                  <a:srgbClr val="FF0000"/>
                </a:solidFill>
              </a:rPr>
              <a:t>Information Security education</a:t>
            </a:r>
          </a:p>
          <a:p>
            <a:r>
              <a:rPr kumimoji="1" lang="en-US" altLang="ja-JP" sz="2000" b="1" dirty="0">
                <a:solidFill>
                  <a:srgbClr val="155F90"/>
                </a:solidFill>
              </a:rPr>
              <a:t>Caution 2: </a:t>
            </a:r>
            <a:r>
              <a:rPr lang="en-US" altLang="ja-JP" sz="2000" dirty="0"/>
              <a:t>You must have activated </a:t>
            </a:r>
            <a:r>
              <a:rPr lang="en-US" altLang="ja-JP" sz="2000" b="1" dirty="0">
                <a:solidFill>
                  <a:srgbClr val="FF0000"/>
                </a:solidFill>
              </a:rPr>
              <a:t>Multi-</a:t>
            </a:r>
            <a:r>
              <a:rPr lang="en-US" altLang="ja-JP" sz="2000" b="1" dirty="0" err="1">
                <a:solidFill>
                  <a:srgbClr val="FF0000"/>
                </a:solidFill>
              </a:rPr>
              <a:t>Mactor</a:t>
            </a:r>
            <a:r>
              <a:rPr lang="en-US" altLang="ja-JP" sz="2000" b="1" dirty="0">
                <a:solidFill>
                  <a:srgbClr val="FF0000"/>
                </a:solidFill>
              </a:rPr>
              <a:t> Authentication (MFA)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8980D9-F9BD-1521-28FC-A02BBFD97D7E}"/>
              </a:ext>
            </a:extLst>
          </p:cNvPr>
          <p:cNvSpPr txBox="1"/>
          <p:nvPr/>
        </p:nvSpPr>
        <p:spPr>
          <a:xfrm>
            <a:off x="1176642" y="1611004"/>
            <a:ext cx="42417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400" dirty="0"/>
              <a:t>Access </a:t>
            </a:r>
            <a:r>
              <a:rPr lang="en-US" altLang="ja" sz="2400" dirty="0" err="1"/>
              <a:t>UTokyo</a:t>
            </a:r>
            <a:r>
              <a:rPr lang="en-US" altLang="ja" sz="2400" dirty="0"/>
              <a:t> Slack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000" dirty="0">
                <a:hlinkClick r:id="rId3"/>
              </a:rPr>
              <a:t>https://utokyo.enterprise.slack.com/</a:t>
            </a:r>
            <a:endParaRPr lang="en-US" altLang="ja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6AE36A-028B-C1BA-5683-46F514C8416C}"/>
              </a:ext>
            </a:extLst>
          </p:cNvPr>
          <p:cNvSpPr txBox="1"/>
          <p:nvPr/>
        </p:nvSpPr>
        <p:spPr>
          <a:xfrm>
            <a:off x="1176623" y="4858873"/>
            <a:ext cx="609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2400" dirty="0"/>
              <a:t>You will be asked to review the terms of service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C3663C-4446-B184-4E43-9C0A07B189EC}"/>
              </a:ext>
            </a:extLst>
          </p:cNvPr>
          <p:cNvSpPr txBox="1"/>
          <p:nvPr/>
        </p:nvSpPr>
        <p:spPr>
          <a:xfrm>
            <a:off x="1205413" y="5572453"/>
            <a:ext cx="466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2400" dirty="0"/>
              <a:t>Open “Workspaces at </a:t>
            </a:r>
            <a:r>
              <a:rPr lang="en-US" altLang="ja" sz="2400" dirty="0" err="1"/>
              <a:t>Utokyo</a:t>
            </a:r>
            <a:r>
              <a:rPr lang="en-US" altLang="ja" sz="2400" dirty="0"/>
              <a:t> Slack”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F81CD7-968C-AAF6-A1F5-43D0490CB986}"/>
              </a:ext>
            </a:extLst>
          </p:cNvPr>
          <p:cNvSpPr txBox="1"/>
          <p:nvPr/>
        </p:nvSpPr>
        <p:spPr>
          <a:xfrm>
            <a:off x="7134465" y="3415409"/>
            <a:ext cx="461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</a:rPr>
              <a:t>Only when you first activate </a:t>
            </a:r>
            <a:r>
              <a:rPr lang="en-US" altLang="ja-JP" sz="2000" b="1" dirty="0" err="1">
                <a:solidFill>
                  <a:srgbClr val="FF0000"/>
                </a:solidFill>
              </a:rPr>
              <a:t>UTokyo</a:t>
            </a:r>
            <a:r>
              <a:rPr lang="en-US" altLang="ja-JP" sz="2000" b="1" dirty="0">
                <a:solidFill>
                  <a:srgbClr val="FF0000"/>
                </a:solidFill>
              </a:rPr>
              <a:t> Slack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B8421D9-1924-30C4-1167-8728191EA3B2}"/>
              </a:ext>
            </a:extLst>
          </p:cNvPr>
          <p:cNvSpPr/>
          <p:nvPr/>
        </p:nvSpPr>
        <p:spPr>
          <a:xfrm rot="10800000">
            <a:off x="3152565" y="2504185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EC377B9C-15A4-779E-E0AA-B6BD039B1D56}"/>
              </a:ext>
            </a:extLst>
          </p:cNvPr>
          <p:cNvSpPr/>
          <p:nvPr/>
        </p:nvSpPr>
        <p:spPr>
          <a:xfrm rot="10800000">
            <a:off x="3152565" y="5307281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5BF4EC2-1E73-89ED-7863-9A89A5E8736D}"/>
              </a:ext>
            </a:extLst>
          </p:cNvPr>
          <p:cNvSpPr/>
          <p:nvPr/>
        </p:nvSpPr>
        <p:spPr>
          <a:xfrm>
            <a:off x="927100" y="3800363"/>
            <a:ext cx="10528300" cy="15616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B62537D0-DEFF-DF38-7635-522A24A7FBC2}"/>
              </a:ext>
            </a:extLst>
          </p:cNvPr>
          <p:cNvSpPr/>
          <p:nvPr/>
        </p:nvSpPr>
        <p:spPr>
          <a:xfrm rot="10800000">
            <a:off x="3152565" y="6031181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9A40F916-423E-18CB-9A03-D22BE4E22B13}"/>
              </a:ext>
            </a:extLst>
          </p:cNvPr>
          <p:cNvSpPr/>
          <p:nvPr/>
        </p:nvSpPr>
        <p:spPr>
          <a:xfrm rot="10800000">
            <a:off x="6020689" y="4556809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688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2F80883-8AF8-A896-C513-B61D942C4CA8}"/>
              </a:ext>
            </a:extLst>
          </p:cNvPr>
          <p:cNvSpPr/>
          <p:nvPr/>
        </p:nvSpPr>
        <p:spPr>
          <a:xfrm>
            <a:off x="1033142" y="4995937"/>
            <a:ext cx="10320658" cy="13533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DCD50B-3CD8-9BC5-E328-FA8A130C3475}"/>
              </a:ext>
            </a:extLst>
          </p:cNvPr>
          <p:cNvSpPr/>
          <p:nvPr/>
        </p:nvSpPr>
        <p:spPr>
          <a:xfrm>
            <a:off x="1033142" y="2766704"/>
            <a:ext cx="10320658" cy="55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481B758-FDBB-D145-32A7-7706FEA86820}"/>
              </a:ext>
            </a:extLst>
          </p:cNvPr>
          <p:cNvSpPr/>
          <p:nvPr/>
        </p:nvSpPr>
        <p:spPr>
          <a:xfrm>
            <a:off x="1033142" y="1611004"/>
            <a:ext cx="10320658" cy="972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F10FC1E-79C9-E467-25A5-7D2AB8FC809D}"/>
              </a:ext>
            </a:extLst>
          </p:cNvPr>
          <p:cNvSpPr/>
          <p:nvPr/>
        </p:nvSpPr>
        <p:spPr>
          <a:xfrm>
            <a:off x="1033142" y="3498205"/>
            <a:ext cx="10320658" cy="55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01FEB91-5458-3F34-42CF-7AB53CE38C81}"/>
              </a:ext>
            </a:extLst>
          </p:cNvPr>
          <p:cNvSpPr/>
          <p:nvPr/>
        </p:nvSpPr>
        <p:spPr>
          <a:xfrm>
            <a:off x="1033142" y="4230394"/>
            <a:ext cx="10320658" cy="55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25F71D-0360-DE59-13E3-7C7002C6E168}"/>
              </a:ext>
            </a:extLst>
          </p:cNvPr>
          <p:cNvSpPr txBox="1"/>
          <p:nvPr/>
        </p:nvSpPr>
        <p:spPr>
          <a:xfrm>
            <a:off x="1176623" y="2812355"/>
            <a:ext cx="461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Click “Sign in with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Account”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8980D9-F9BD-1521-28FC-A02BBFD97D7E}"/>
              </a:ext>
            </a:extLst>
          </p:cNvPr>
          <p:cNvSpPr txBox="1"/>
          <p:nvPr/>
        </p:nvSpPr>
        <p:spPr>
          <a:xfrm>
            <a:off x="1176642" y="1611004"/>
            <a:ext cx="42417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400" dirty="0"/>
              <a:t>Access </a:t>
            </a:r>
            <a:r>
              <a:rPr lang="en-US" altLang="ja" sz="2400" dirty="0" err="1"/>
              <a:t>UTokyo</a:t>
            </a:r>
            <a:r>
              <a:rPr lang="en-US" altLang="ja" sz="2400" dirty="0"/>
              <a:t> Slack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000" dirty="0">
                <a:hlinkClick r:id="rId3"/>
              </a:rPr>
              <a:t>https://utokyo.enterprise.slack.com/</a:t>
            </a:r>
            <a:endParaRPr lang="en-US" altLang="ja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06AE36A-028B-C1BA-5683-46F514C8416C}"/>
              </a:ext>
            </a:extLst>
          </p:cNvPr>
          <p:cNvSpPr txBox="1"/>
          <p:nvPr/>
        </p:nvSpPr>
        <p:spPr>
          <a:xfrm>
            <a:off x="1123458" y="3548058"/>
            <a:ext cx="1017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2400" dirty="0"/>
              <a:t>(You will be asked to review the terms of service </a:t>
            </a:r>
            <a:r>
              <a:rPr lang="en-US" altLang="ja" dirty="0"/>
              <a:t>only when you first activate </a:t>
            </a:r>
            <a:r>
              <a:rPr lang="en-US" altLang="ja" dirty="0" err="1"/>
              <a:t>UTokyo</a:t>
            </a:r>
            <a:r>
              <a:rPr lang="en-US" altLang="ja" dirty="0"/>
              <a:t> Slack</a:t>
            </a:r>
            <a:r>
              <a:rPr lang="en-US" altLang="ja" sz="2400" dirty="0"/>
              <a:t> 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C3663C-4446-B184-4E43-9C0A07B189EC}"/>
              </a:ext>
            </a:extLst>
          </p:cNvPr>
          <p:cNvSpPr txBox="1"/>
          <p:nvPr/>
        </p:nvSpPr>
        <p:spPr>
          <a:xfrm>
            <a:off x="1205413" y="4261638"/>
            <a:ext cx="466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2400" dirty="0"/>
              <a:t>Open “Workspaces at </a:t>
            </a:r>
            <a:r>
              <a:rPr lang="en-US" altLang="ja" sz="2400" dirty="0" err="1"/>
              <a:t>Utokyo</a:t>
            </a:r>
            <a:r>
              <a:rPr lang="en-US" altLang="ja" sz="2400" dirty="0"/>
              <a:t> Slack”</a:t>
            </a: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DB8421D9-1924-30C4-1167-8728191EA3B2}"/>
              </a:ext>
            </a:extLst>
          </p:cNvPr>
          <p:cNvSpPr/>
          <p:nvPr/>
        </p:nvSpPr>
        <p:spPr>
          <a:xfrm rot="10800000">
            <a:off x="3152565" y="2504185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EC377B9C-15A4-779E-E0AA-B6BD039B1D56}"/>
              </a:ext>
            </a:extLst>
          </p:cNvPr>
          <p:cNvSpPr/>
          <p:nvPr/>
        </p:nvSpPr>
        <p:spPr>
          <a:xfrm rot="10800000">
            <a:off x="3152565" y="3996466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二等辺三角形 41">
            <a:extLst>
              <a:ext uri="{FF2B5EF4-FFF2-40B4-BE49-F238E27FC236}">
                <a16:creationId xmlns:a16="http://schemas.microsoft.com/office/drawing/2014/main" id="{B62537D0-DEFF-DF38-7635-522A24A7FBC2}"/>
              </a:ext>
            </a:extLst>
          </p:cNvPr>
          <p:cNvSpPr/>
          <p:nvPr/>
        </p:nvSpPr>
        <p:spPr>
          <a:xfrm rot="10800000">
            <a:off x="3152565" y="4720366"/>
            <a:ext cx="387455" cy="33401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83C91-2679-497A-4D9D-08E457397306}"/>
              </a:ext>
            </a:extLst>
          </p:cNvPr>
          <p:cNvSpPr txBox="1"/>
          <p:nvPr/>
        </p:nvSpPr>
        <p:spPr>
          <a:xfrm>
            <a:off x="1273800" y="5424906"/>
            <a:ext cx="9018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55F90"/>
                </a:solidFill>
                <a:effectLst/>
                <a:latin typeface="+mj-lt"/>
              </a:rPr>
              <a:t>Join and Launch Slack</a:t>
            </a:r>
            <a:r>
              <a:rPr lang="en-US" altLang="ja-JP" b="1" dirty="0">
                <a:solidFill>
                  <a:srgbClr val="155F90"/>
                </a:solidFill>
                <a:latin typeface="+mj-lt"/>
              </a:rPr>
              <a:t> </a:t>
            </a:r>
            <a:r>
              <a:rPr lang="ja-JP" altLang="en-US" i="0" dirty="0">
                <a:solidFill>
                  <a:srgbClr val="212121"/>
                </a:solidFill>
                <a:effectLst/>
                <a:latin typeface="+mj-lt"/>
              </a:rPr>
              <a:t>→ </a:t>
            </a:r>
            <a:r>
              <a:rPr lang="en-US" altLang="ja-JP" i="0" dirty="0">
                <a:solidFill>
                  <a:srgbClr val="212121"/>
                </a:solidFill>
                <a:effectLst/>
                <a:latin typeface="+mj-lt"/>
              </a:rPr>
              <a:t>open the workspace immediately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155F90"/>
                </a:solidFill>
                <a:latin typeface="+mj-lt"/>
              </a:rPr>
              <a:t>Request to join </a:t>
            </a:r>
            <a:r>
              <a:rPr lang="ja-JP" altLang="en-US" dirty="0">
                <a:latin typeface="+mj-lt"/>
              </a:rPr>
              <a:t>→ </a:t>
            </a:r>
            <a:r>
              <a:rPr lang="en-US" altLang="ja-JP" dirty="0">
                <a:latin typeface="+mj-lt"/>
              </a:rPr>
              <a:t>open the workspace after the owner accept your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>
                <a:solidFill>
                  <a:srgbClr val="155F90"/>
                </a:solidFill>
                <a:latin typeface="+mj-lt"/>
              </a:rPr>
              <a:t>Requires an invite to join </a:t>
            </a:r>
            <a:r>
              <a:rPr lang="en-US" altLang="ja-JP" dirty="0">
                <a:latin typeface="+mj-lt"/>
              </a:rPr>
              <a:t>: You need a direct invitation from the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>
              <a:latin typeface="+mj-lt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404A0C-AA7A-2FA1-945B-94096B0ACD6E}"/>
              </a:ext>
            </a:extLst>
          </p:cNvPr>
          <p:cNvSpPr txBox="1"/>
          <p:nvPr/>
        </p:nvSpPr>
        <p:spPr>
          <a:xfrm>
            <a:off x="1210101" y="5033706"/>
            <a:ext cx="42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2400" dirty="0"/>
              <a:t>Choose a workspace you will join</a:t>
            </a:r>
          </a:p>
        </p:txBody>
      </p:sp>
    </p:spTree>
    <p:extLst>
      <p:ext uri="{BB962C8B-B14F-4D97-AF65-F5344CB8AC3E}">
        <p14:creationId xmlns:p14="http://schemas.microsoft.com/office/powerpoint/2010/main" val="37757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A305A3A-2107-86CD-75A8-05464A6340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235180-ED6C-4B8D-7D30-5CE714C0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BC4E16A-1993-7D6E-4201-B580AA128BB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EFABAA4-2291-B19F-9FA9-6760F3FE0C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ECDF-3C7C-F58A-0600-C1997A601E26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F25B59-8CCC-89BB-D16A-F5DA349CAFF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06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453D874-23D1-0D0A-AFD1-3166596AE2C9}"/>
              </a:ext>
            </a:extLst>
          </p:cNvPr>
          <p:cNvSpPr/>
          <p:nvPr/>
        </p:nvSpPr>
        <p:spPr>
          <a:xfrm>
            <a:off x="3581400" y="3629025"/>
            <a:ext cx="7543800" cy="1477328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b="1" dirty="0">
                <a:solidFill>
                  <a:srgbClr val="155F90"/>
                </a:solidFill>
              </a:rPr>
              <a:t>Change profiles </a:t>
            </a:r>
            <a:r>
              <a:rPr lang="en-US" altLang="ja" sz="3200" dirty="0"/>
              <a:t>when you first activate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The “Display Name”, displayed as your name in messages, is</a:t>
            </a:r>
            <a:br>
              <a:rPr lang="en-US" altLang="ja" sz="2800" dirty="0"/>
            </a:br>
            <a:r>
              <a:rPr lang="en-US" altLang="ja" sz="2800" dirty="0"/>
              <a:t>initially set as the 10-digit number of your </a:t>
            </a:r>
            <a:r>
              <a:rPr lang="en-US" altLang="ja" sz="2800" dirty="0" err="1"/>
              <a:t>UTokyo</a:t>
            </a:r>
            <a:r>
              <a:rPr lang="en-US" altLang="ja" sz="2800" dirty="0"/>
              <a:t> Account.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It is recommended that you </a:t>
            </a:r>
            <a:r>
              <a:rPr lang="en-US" altLang="ja" sz="2800" b="1" dirty="0">
                <a:solidFill>
                  <a:srgbClr val="155F90"/>
                </a:solidFill>
              </a:rPr>
              <a:t>set a name appropriately </a:t>
            </a:r>
            <a:r>
              <a:rPr lang="en-US" altLang="ja" sz="2800" dirty="0"/>
              <a:t>that others can recognize.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Profiles are universal across all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 workspaces and </a:t>
            </a:r>
            <a:r>
              <a:rPr lang="en-US" altLang="ja" sz="3200" b="1" dirty="0">
                <a:solidFill>
                  <a:srgbClr val="FF0000"/>
                </a:solidFill>
              </a:rPr>
              <a:t>cannot be customized differently for each workspace</a:t>
            </a:r>
            <a:r>
              <a:rPr lang="en-US" altLang="ja" sz="32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87319-9E8B-B9AE-67DF-BB4D44185910}"/>
              </a:ext>
            </a:extLst>
          </p:cNvPr>
          <p:cNvSpPr txBox="1"/>
          <p:nvPr/>
        </p:nvSpPr>
        <p:spPr>
          <a:xfrm>
            <a:off x="3683762" y="3629025"/>
            <a:ext cx="7359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b="1" dirty="0"/>
              <a:t>The procedure for changing your profile is as follows (if you are using a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Press the icon in the lower left corner of the workspace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Select “Profile” from the menu that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Click on the “Edit” button to the right of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Make changes and press the “Save Changes”</a:t>
            </a:r>
          </a:p>
        </p:txBody>
      </p:sp>
    </p:spTree>
    <p:extLst>
      <p:ext uri="{BB962C8B-B14F-4D97-AF65-F5344CB8AC3E}">
        <p14:creationId xmlns:p14="http://schemas.microsoft.com/office/powerpoint/2010/main" val="33350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Features of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Workspaces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F52930-2E5A-A62A-373B-B0B1A9CD47DB}"/>
              </a:ext>
            </a:extLst>
          </p:cNvPr>
          <p:cNvSpPr/>
          <p:nvPr/>
        </p:nvSpPr>
        <p:spPr>
          <a:xfrm>
            <a:off x="838200" y="1952090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F0636D-736E-2193-4BB6-E011D5FB5A59}"/>
              </a:ext>
            </a:extLst>
          </p:cNvPr>
          <p:cNvSpPr/>
          <p:nvPr/>
        </p:nvSpPr>
        <p:spPr>
          <a:xfrm>
            <a:off x="952267" y="2066188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39F5D2-60B8-99D8-72AF-75904042DF64}"/>
              </a:ext>
            </a:extLst>
          </p:cNvPr>
          <p:cNvSpPr/>
          <p:nvPr/>
        </p:nvSpPr>
        <p:spPr>
          <a:xfrm>
            <a:off x="854467" y="3312019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53ED18B-CEB9-CD96-9E76-6E6ADCC729AB}"/>
              </a:ext>
            </a:extLst>
          </p:cNvPr>
          <p:cNvSpPr/>
          <p:nvPr/>
        </p:nvSpPr>
        <p:spPr>
          <a:xfrm>
            <a:off x="968534" y="3426117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3A02F38-EBB9-A830-902B-20DC1B827A59}"/>
              </a:ext>
            </a:extLst>
          </p:cNvPr>
          <p:cNvSpPr/>
          <p:nvPr/>
        </p:nvSpPr>
        <p:spPr>
          <a:xfrm>
            <a:off x="838200" y="4679608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3931E8-018A-4808-3A93-F9C267EB312A}"/>
              </a:ext>
            </a:extLst>
          </p:cNvPr>
          <p:cNvSpPr/>
          <p:nvPr/>
        </p:nvSpPr>
        <p:spPr>
          <a:xfrm>
            <a:off x="952267" y="4793706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D53890-3694-4427-E0AA-EAC1642F0A48}"/>
              </a:ext>
            </a:extLst>
          </p:cNvPr>
          <p:cNvSpPr/>
          <p:nvPr/>
        </p:nvSpPr>
        <p:spPr>
          <a:xfrm>
            <a:off x="6637923" y="1952089"/>
            <a:ext cx="4715877" cy="4292847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32E2BC0-F094-16F2-C02C-A9B2F573D79D}"/>
              </a:ext>
            </a:extLst>
          </p:cNvPr>
          <p:cNvSpPr/>
          <p:nvPr/>
        </p:nvSpPr>
        <p:spPr>
          <a:xfrm>
            <a:off x="6751991" y="2066188"/>
            <a:ext cx="821933" cy="8219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61E48E7-5B11-5988-569A-A33C23E3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18" y="2126723"/>
            <a:ext cx="714033" cy="71068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9C4495-CEDD-C94C-86CD-967755B92BBD}"/>
              </a:ext>
            </a:extLst>
          </p:cNvPr>
          <p:cNvSpPr txBox="1"/>
          <p:nvPr/>
        </p:nvSpPr>
        <p:spPr>
          <a:xfrm>
            <a:off x="1888267" y="2243355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A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CB2A7C-C098-B597-BD5D-51910F94DF50}"/>
              </a:ext>
            </a:extLst>
          </p:cNvPr>
          <p:cNvSpPr txBox="1"/>
          <p:nvPr/>
        </p:nvSpPr>
        <p:spPr>
          <a:xfrm>
            <a:off x="1888267" y="4973839"/>
            <a:ext cx="179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C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0AA9E-607F-32E0-E2D6-ABFD6A7E69E5}"/>
              </a:ext>
            </a:extLst>
          </p:cNvPr>
          <p:cNvSpPr txBox="1"/>
          <p:nvPr/>
        </p:nvSpPr>
        <p:spPr>
          <a:xfrm>
            <a:off x="1888267" y="3610010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B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8D2AB4-E0F4-6683-4C54-E745424B56E9}"/>
              </a:ext>
            </a:extLst>
          </p:cNvPr>
          <p:cNvSpPr txBox="1"/>
          <p:nvPr/>
        </p:nvSpPr>
        <p:spPr>
          <a:xfrm>
            <a:off x="7743681" y="2066564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Slack</a:t>
            </a:r>
          </a:p>
          <a:p>
            <a:r>
              <a:rPr lang="en-US" altLang="ja-JP" dirty="0"/>
              <a:t>(Enterprise Grid)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16CBA2-BAF7-7963-5429-368B3C514D3C}"/>
              </a:ext>
            </a:extLst>
          </p:cNvPr>
          <p:cNvSpPr txBox="1"/>
          <p:nvPr/>
        </p:nvSpPr>
        <p:spPr>
          <a:xfrm>
            <a:off x="7258929" y="3022643"/>
            <a:ext cx="411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Workspace A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Workspace B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Wordspac</a:t>
            </a:r>
            <a:r>
              <a:rPr lang="en-US" altLang="ja-JP" sz="2400" dirty="0" err="1"/>
              <a:t>e</a:t>
            </a:r>
            <a:r>
              <a:rPr lang="en-US" altLang="ja-JP" sz="2400" dirty="0"/>
              <a:t> C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lang="en-US" altLang="ja-JP" sz="2400" dirty="0"/>
              <a:t>Direct Messages </a:t>
            </a:r>
            <a:r>
              <a:rPr lang="en-US" altLang="ja-JP" sz="2400" b="1" dirty="0">
                <a:solidFill>
                  <a:srgbClr val="FF0000"/>
                </a:solidFill>
              </a:rPr>
              <a:t>(unified)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441EA2-C371-CB0E-8515-524B60BD837E}"/>
              </a:ext>
            </a:extLst>
          </p:cNvPr>
          <p:cNvSpPr txBox="1"/>
          <p:nvPr/>
        </p:nvSpPr>
        <p:spPr>
          <a:xfrm>
            <a:off x="3748143" y="2012522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0BD402D-1912-6F3E-7CD3-D374158C25BD}"/>
              </a:ext>
            </a:extLst>
          </p:cNvPr>
          <p:cNvSpPr txBox="1"/>
          <p:nvPr/>
        </p:nvSpPr>
        <p:spPr>
          <a:xfrm>
            <a:off x="3748143" y="3367550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FB848B-8D31-9946-6506-707EE279CD83}"/>
              </a:ext>
            </a:extLst>
          </p:cNvPr>
          <p:cNvSpPr txBox="1"/>
          <p:nvPr/>
        </p:nvSpPr>
        <p:spPr>
          <a:xfrm>
            <a:off x="3748143" y="4743006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A337C3-2F39-8DE9-F025-5624C0C92730}"/>
              </a:ext>
            </a:extLst>
          </p:cNvPr>
          <p:cNvSpPr txBox="1"/>
          <p:nvPr/>
        </p:nvSpPr>
        <p:spPr>
          <a:xfrm>
            <a:off x="838200" y="1339179"/>
            <a:ext cx="4145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Standard Slack Workspaces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11D59C-5491-0DD1-AC69-8C62DB3C8C3C}"/>
              </a:ext>
            </a:extLst>
          </p:cNvPr>
          <p:cNvSpPr txBox="1"/>
          <p:nvPr/>
        </p:nvSpPr>
        <p:spPr>
          <a:xfrm>
            <a:off x="6636327" y="1339179"/>
            <a:ext cx="421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Enterprise </a:t>
            </a:r>
            <a:r>
              <a:rPr lang="en-US" altLang="ja-JP" sz="2800" dirty="0"/>
              <a:t>Grid W</a:t>
            </a:r>
            <a:r>
              <a:rPr kumimoji="1" lang="en-US" altLang="ja-JP" sz="2800" dirty="0"/>
              <a:t>orkspaces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3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Create Workspaces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3200" b="1" dirty="0">
                <a:solidFill>
                  <a:srgbClr val="155F90"/>
                </a:solidFill>
              </a:rPr>
              <a:t>Faculty and staff can create workspaces </a:t>
            </a:r>
            <a:r>
              <a:rPr lang="en-US" altLang="ja-JP" sz="3200" dirty="0"/>
              <a:t>(</a:t>
            </a:r>
            <a:r>
              <a:rPr lang="en-US" altLang="ja-JP" sz="3200" b="1" dirty="0">
                <a:solidFill>
                  <a:srgbClr val="FF0000"/>
                </a:solidFill>
              </a:rPr>
              <a:t>Students cannot</a:t>
            </a:r>
            <a:r>
              <a:rPr lang="en-US" altLang="ja-JP" sz="3200" dirty="0"/>
              <a:t>)</a:t>
            </a:r>
          </a:p>
          <a:p>
            <a:pPr lvl="1"/>
            <a:r>
              <a:rPr lang="en-US" altLang="ja-JP" sz="2800" dirty="0"/>
              <a:t>See </a:t>
            </a:r>
            <a:r>
              <a:rPr lang="en-US" altLang="ja-JP" sz="2800" dirty="0">
                <a:hlinkClick r:id="rId2"/>
              </a:rPr>
              <a:t>the guidance page</a:t>
            </a:r>
            <a:r>
              <a:rPr lang="en-US" altLang="ja-JP" sz="2800" dirty="0"/>
              <a:t> for more information and to follow the instructions.</a:t>
            </a:r>
          </a:p>
          <a:p>
            <a:pPr lvl="1"/>
            <a:r>
              <a:rPr lang="en-US" altLang="ja-JP" sz="2800" dirty="0"/>
              <a:t>Types of workspaces</a:t>
            </a:r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2800" dirty="0"/>
              <a:t>After create workspace, invite members with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Account.</a:t>
            </a:r>
          </a:p>
          <a:p>
            <a:pPr lvl="2"/>
            <a:r>
              <a:rPr lang="en-US" altLang="ja-JP" sz="2400" b="1" dirty="0">
                <a:solidFill>
                  <a:srgbClr val="FF0000"/>
                </a:solidFill>
              </a:rPr>
              <a:t>You must know the 10-digit number of </a:t>
            </a:r>
            <a:r>
              <a:rPr lang="en-US" altLang="ja-JP" sz="2400" b="1" dirty="0" err="1">
                <a:solidFill>
                  <a:srgbClr val="FF0000"/>
                </a:solidFill>
              </a:rPr>
              <a:t>UTokyo</a:t>
            </a:r>
            <a:r>
              <a:rPr lang="en-US" altLang="ja-JP" sz="2400" b="1" dirty="0">
                <a:solidFill>
                  <a:srgbClr val="FF0000"/>
                </a:solidFill>
              </a:rPr>
              <a:t> Account of the member </a:t>
            </a:r>
            <a:r>
              <a:rPr lang="en-US" altLang="ja-JP" sz="2400" dirty="0"/>
              <a:t>you are inviting to the workspace.</a:t>
            </a:r>
            <a:endParaRPr lang="ja-JP" altLang="en-US" sz="24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FB461067-09E3-5F30-3BC2-A9DDB949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43135"/>
              </p:ext>
            </p:extLst>
          </p:nvPr>
        </p:nvGraphicFramePr>
        <p:xfrm>
          <a:off x="1610590" y="2901756"/>
          <a:ext cx="974321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42">
                  <a:extLst>
                    <a:ext uri="{9D8B030D-6E8A-4147-A177-3AD203B41FA5}">
                      <a16:colId xmlns:a16="http://schemas.microsoft.com/office/drawing/2014/main" val="1298711049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27626192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129744495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5976286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515171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Shown on the Workspaces 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join by themselves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send request to join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Owner can send invitation to users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By Request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Invite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Hidden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6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Slack Connect</a:t>
            </a:r>
          </a:p>
          <a:p>
            <a:pPr lvl="1"/>
            <a:r>
              <a:rPr lang="en-US" altLang="ja-JP" dirty="0"/>
              <a:t>Collaboration on </a:t>
            </a:r>
            <a:r>
              <a:rPr lang="en-US" altLang="ja-JP" dirty="0" err="1"/>
              <a:t>UTokyo</a:t>
            </a:r>
            <a:r>
              <a:rPr lang="en-US" altLang="ja-JP" dirty="0"/>
              <a:t> Slack with people who are not </a:t>
            </a:r>
            <a:r>
              <a:rPr lang="en-US" altLang="ja-JP" dirty="0" err="1"/>
              <a:t>UTokyo</a:t>
            </a:r>
            <a:r>
              <a:rPr lang="en-US" altLang="ja-JP" dirty="0"/>
              <a:t> members.</a:t>
            </a:r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Slack “Guest” feature is not available on </a:t>
            </a:r>
            <a:r>
              <a:rPr lang="en-US" altLang="ja-JP" dirty="0" err="1">
                <a:solidFill>
                  <a:srgbClr val="FF0000"/>
                </a:solidFill>
              </a:rPr>
              <a:t>Utokyo</a:t>
            </a:r>
            <a:r>
              <a:rPr lang="en-US" altLang="ja-JP" dirty="0">
                <a:solidFill>
                  <a:srgbClr val="FF0000"/>
                </a:solidFill>
              </a:rPr>
              <a:t> Slack.</a:t>
            </a:r>
          </a:p>
          <a:p>
            <a:pPr lvl="1"/>
            <a:r>
              <a:rPr lang="en-US" altLang="ja-JP" dirty="0"/>
              <a:t>Create a channel to be shared between a </a:t>
            </a:r>
            <a:r>
              <a:rPr lang="en-US" altLang="ja-JP" dirty="0" err="1"/>
              <a:t>UTokyo</a:t>
            </a:r>
            <a:r>
              <a:rPr lang="en-US" altLang="ja-JP" dirty="0"/>
              <a:t> Slack workspace and another external Slack workspaces.</a:t>
            </a:r>
          </a:p>
          <a:p>
            <a:pPr lvl="2"/>
            <a:r>
              <a:rPr lang="en-US" altLang="ja-JP" dirty="0" err="1">
                <a:solidFill>
                  <a:srgbClr val="FF0000"/>
                </a:solidFill>
              </a:rPr>
              <a:t>UTokyo</a:t>
            </a:r>
            <a:r>
              <a:rPr lang="en-US" altLang="ja-JP" dirty="0">
                <a:solidFill>
                  <a:srgbClr val="FF0000"/>
                </a:solidFill>
              </a:rPr>
              <a:t> Slack workspaces can connect to workspaces using a free Slack license.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https://utelecon.adm.u-tokyo.ac.jp/slack/workspace/connect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/>
              <a:t>(* Currently only in Japanese)</a:t>
            </a:r>
          </a:p>
          <a:p>
            <a:r>
              <a:rPr lang="en-US" altLang="ja-JP" dirty="0"/>
              <a:t>Multi-workspace Channel</a:t>
            </a:r>
          </a:p>
          <a:p>
            <a:pPr lvl="1"/>
            <a:r>
              <a:rPr lang="en-US" altLang="ja-JP" dirty="0"/>
              <a:t>Create a channel to be shared across multiple </a:t>
            </a:r>
            <a:r>
              <a:rPr lang="en-US" altLang="ja-JP" dirty="0" err="1"/>
              <a:t>UTokyo</a:t>
            </a:r>
            <a:r>
              <a:rPr lang="en-US" altLang="ja-JP" dirty="0"/>
              <a:t> Slack workspaces.</a:t>
            </a:r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https://utelecon.adm.u-tokyo.ac.jp/en/slack/details#mwsc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4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F56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Microsoft Teams</a:t>
            </a:r>
            <a:endParaRPr lang="ja-JP" altLang="en-US" sz="3600" b="0" dirty="0"/>
          </a:p>
        </p:txBody>
      </p:sp>
      <p:sp>
        <p:nvSpPr>
          <p:cNvPr id="5" name="円形吹き出し 10">
            <a:extLst>
              <a:ext uri="{FF2B5EF4-FFF2-40B4-BE49-F238E27FC236}">
                <a16:creationId xmlns:a16="http://schemas.microsoft.com/office/drawing/2014/main" id="{FA430E5E-5B6D-60E6-2FF5-15A9E12C235E}"/>
              </a:ext>
            </a:extLst>
          </p:cNvPr>
          <p:cNvSpPr/>
          <p:nvPr/>
        </p:nvSpPr>
        <p:spPr>
          <a:xfrm>
            <a:off x="1428426" y="4010073"/>
            <a:ext cx="1562747" cy="813737"/>
          </a:xfrm>
          <a:prstGeom prst="wedgeEllipseCallout">
            <a:avLst>
              <a:gd name="adj1" fmla="val 63853"/>
              <a:gd name="adj2" fmla="val 66522"/>
            </a:avLst>
          </a:prstGeom>
          <a:solidFill>
            <a:srgbClr val="525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Teams</a:t>
            </a:r>
            <a:endParaRPr kumimoji="1" lang="ja-JP" altLang="en-US" sz="24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175B678-9324-E92B-0550-F00ACEC8E4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78FAD3-47EE-4190-6948-F098A8D3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1031D3-2DBB-DFD4-0204-5C388B99253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8FB827-2016-8172-BD3D-AA36D90D6B5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872257-E280-3518-A6B4-D1F9CE4896B2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6030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Teams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Faculty and staff can also use Microsoft Teams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Students cannot</a:t>
            </a:r>
            <a:r>
              <a:rPr lang="en-US" altLang="ja-JP" dirty="0"/>
              <a:t>).</a:t>
            </a:r>
          </a:p>
          <a:p>
            <a:pPr>
              <a:lnSpc>
                <a:spcPct val="100000"/>
              </a:lnSpc>
            </a:pPr>
            <a:r>
              <a:rPr lang="en-US" altLang="ja-JP" sz="2800" dirty="0"/>
              <a:t>Microsoft Teams is widely used by administrative staff.</a:t>
            </a:r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The administrative department has teams for each section</a:t>
            </a:r>
            <a:r>
              <a:rPr lang="en-US" altLang="ja-JP" dirty="0"/>
              <a:t>.</a:t>
            </a:r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Faculty and staff </a:t>
            </a:r>
            <a:r>
              <a:rPr lang="en-US" altLang="ja-JP" dirty="0"/>
              <a:t>can</a:t>
            </a:r>
            <a:r>
              <a:rPr lang="ja-JP" altLang="en-US" dirty="0"/>
              <a:t> apply to </a:t>
            </a:r>
            <a:r>
              <a:rPr lang="en-US" altLang="ja-JP" dirty="0"/>
              <a:t>create</a:t>
            </a:r>
            <a:r>
              <a:rPr lang="ja-JP" altLang="en-US" dirty="0"/>
              <a:t> their own </a:t>
            </a:r>
            <a:r>
              <a:rPr lang="en-US" altLang="ja-JP" dirty="0"/>
              <a:t>new </a:t>
            </a:r>
            <a:r>
              <a:rPr lang="ja-JP" altLang="en-US" dirty="0"/>
              <a:t>teams</a:t>
            </a:r>
            <a:r>
              <a:rPr lang="en-US" altLang="ja-JP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120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 in Your Microsoft Teams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343671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2678975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483442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465985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1684687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1684687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29246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4879449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https://teams.microsoft.com/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71284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ECCS Cloud Email (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EA4335"/>
                </a:solidFill>
              </a:rPr>
              <a:t>o</a:t>
            </a:r>
            <a:r>
              <a:rPr lang="en-US" altLang="ja-JP" sz="6600" dirty="0">
                <a:solidFill>
                  <a:srgbClr val="FBBA00"/>
                </a:solidFill>
              </a:rPr>
              <a:t>o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2BA44B"/>
                </a:solidFill>
              </a:rPr>
              <a:t>l</a:t>
            </a:r>
            <a:r>
              <a:rPr lang="en-US" altLang="ja-JP" sz="6600" dirty="0">
                <a:solidFill>
                  <a:srgbClr val="EA4335"/>
                </a:solidFill>
              </a:rPr>
              <a:t>e</a:t>
            </a:r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77AC5F5-8EBE-85EB-CC15-AA02BB2B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368ECB-5BD8-32F3-3C54-5AA15FDE538A}"/>
              </a:ext>
            </a:extLst>
          </p:cNvPr>
          <p:cNvSpPr/>
          <p:nvPr/>
        </p:nvSpPr>
        <p:spPr>
          <a:xfrm>
            <a:off x="2985534" y="4321269"/>
            <a:ext cx="4619951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FD974E-0606-FC3A-FB20-885967E5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0EF0E5-B025-C2EB-5A7C-4A2BA9B32128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D8FE7E-5C3E-2E3C-D514-5006D98F673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8B2003-DA51-9528-E363-25F0B1808AE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421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EAC18-6D72-E1CC-9B30-7171FA60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70287-869F-4C21-C8B4-2239099F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00744-32F6-DFEF-A9C7-3AA80D3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B724484E-03FA-2749-CCBA-EDFF8720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ECCS?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032F60D-8266-6B82-0D6D-E86DC4EA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/>
              <a:t>ECCS: E</a:t>
            </a:r>
            <a:r>
              <a:rPr lang="en-US" altLang="ja-JP" sz="3600" dirty="0"/>
              <a:t>ducational </a:t>
            </a:r>
            <a:r>
              <a:rPr lang="en-US" altLang="ja-JP" sz="3600" b="1" dirty="0"/>
              <a:t>C</a:t>
            </a:r>
            <a:r>
              <a:rPr lang="en-US" altLang="ja-JP" sz="3600" dirty="0"/>
              <a:t>ampuswide </a:t>
            </a:r>
            <a:r>
              <a:rPr lang="en-US" altLang="ja-JP" sz="3600" b="1" dirty="0"/>
              <a:t>C</a:t>
            </a:r>
            <a:r>
              <a:rPr lang="en-US" altLang="ja-JP" sz="3600" dirty="0"/>
              <a:t>omputing </a:t>
            </a:r>
            <a:r>
              <a:rPr lang="en-US" altLang="ja-JP" sz="3600" b="1" dirty="0"/>
              <a:t>S</a:t>
            </a:r>
            <a:r>
              <a:rPr lang="en-US" altLang="ja-JP" sz="3600" dirty="0"/>
              <a:t>ystem</a:t>
            </a:r>
          </a:p>
          <a:p>
            <a:pPr lvl="1"/>
            <a:r>
              <a:rPr lang="en-US" altLang="ja-JP" sz="3200" dirty="0"/>
              <a:t>Name of the comprehensive educational system provided by the Information Technology Center</a:t>
            </a:r>
          </a:p>
          <a:p>
            <a:r>
              <a:rPr lang="en-US" altLang="ja-JP" sz="3600" b="1" dirty="0"/>
              <a:t>ECCS Cloud Email</a:t>
            </a:r>
          </a:p>
          <a:p>
            <a:pPr lvl="1"/>
            <a:r>
              <a:rPr lang="en-US" altLang="ja-JP" sz="3200" b="1" dirty="0"/>
              <a:t>Google Workspace for Education </a:t>
            </a:r>
            <a:r>
              <a:rPr lang="en-US" altLang="ja-JP" sz="3200" dirty="0"/>
              <a:t>as a component of ECCS services</a:t>
            </a:r>
          </a:p>
        </p:txBody>
      </p:sp>
    </p:spTree>
    <p:extLst>
      <p:ext uri="{BB962C8B-B14F-4D97-AF65-F5344CB8AC3E}">
        <p14:creationId xmlns:p14="http://schemas.microsoft.com/office/powerpoint/2010/main" val="174320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8CB7F1-94FB-2D3C-8356-280A44F6D7E3}"/>
              </a:ext>
            </a:extLst>
          </p:cNvPr>
          <p:cNvSpPr/>
          <p:nvPr/>
        </p:nvSpPr>
        <p:spPr>
          <a:xfrm>
            <a:off x="5276850" y="2215313"/>
            <a:ext cx="6343650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Same ease of use as Gmail; the domain is unique to ECCS Cloud Email.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The default email address is   </a:t>
            </a:r>
            <a:r>
              <a:rPr lang="en-US" altLang="ja-JP" dirty="0">
                <a:solidFill>
                  <a:srgbClr val="155F90"/>
                </a:solidFill>
              </a:rPr>
              <a:t>10-digit number + </a:t>
            </a:r>
            <a:r>
              <a:rPr lang="en-US" altLang="ja-JP" sz="24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You may use this as the default email address, but it is recommended to </a:t>
            </a:r>
            <a:r>
              <a:rPr lang="en-US" altLang="ja-JP" b="1" dirty="0">
                <a:solidFill>
                  <a:srgbClr val="155F90"/>
                </a:solidFill>
              </a:rPr>
              <a:t>change your email address to your preferred one in advance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After you change your email address, emails sent to your </a:t>
            </a:r>
            <a:r>
              <a:rPr lang="en-US" altLang="ja-JP" b="1" dirty="0">
                <a:solidFill>
                  <a:srgbClr val="155F90"/>
                </a:solidFill>
              </a:rPr>
              <a:t>default email address will still be delivered </a:t>
            </a:r>
            <a:r>
              <a:rPr lang="en-US" altLang="ja-JP" dirty="0"/>
              <a:t>to your mailbox.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77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A5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22E087-EB73-B728-1B41-F7FB1B8AABB3}"/>
              </a:ext>
            </a:extLst>
          </p:cNvPr>
          <p:cNvSpPr/>
          <p:nvPr/>
        </p:nvSpPr>
        <p:spPr>
          <a:xfrm>
            <a:off x="2985535" y="3361056"/>
            <a:ext cx="158646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Zoom</a:t>
            </a:r>
            <a:endParaRPr lang="ja-JP" altLang="en-US" sz="3600" b="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8D8B42C5-1FBB-4707-114A-48FA7052895C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18B31A-10A1-CB68-3A6B-C0738895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6351909-B531-4C8E-EE1B-CFA086352B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8CB9F3-909F-A3C9-B55C-B8FC7CDBCC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4D7A27-007B-DF94-021E-339013F322BA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8806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Even if you do not intend to use this email address regularly,</a:t>
            </a:r>
            <a:br>
              <a:rPr lang="en-US" altLang="ja-JP" dirty="0"/>
            </a:br>
            <a:r>
              <a:rPr lang="en-US" altLang="ja-JP" dirty="0"/>
              <a:t>it is recommended to set it up initially.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There are some emails from the system/services that can only be delivered to this email address, such as Zoom, Slack, etc.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You can also set up forwarding to your usual email address.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53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EA7156-8550-0DD5-5D6D-EA2DB357C668}"/>
              </a:ext>
            </a:extLst>
          </p:cNvPr>
          <p:cNvSpPr/>
          <p:nvPr/>
        </p:nvSpPr>
        <p:spPr>
          <a:xfrm>
            <a:off x="2933700" y="3657600"/>
            <a:ext cx="8420100" cy="271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ECCS Cloud Email </a:t>
            </a:r>
            <a:r>
              <a:rPr lang="en-US" altLang="ja-JP" dirty="0" err="1"/>
              <a:t>Adresss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Access the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Menu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Please note that the username is only a 10-digit number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Click “ECCS Cloud Email (mail address)” on the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Enter your preferred username (string before @) and click “SAVE.”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b="1" dirty="0">
                <a:solidFill>
                  <a:srgbClr val="FF0000"/>
                </a:solidFill>
              </a:rPr>
              <a:t>Wait for more than 40 minutes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F1200-E4DE-CEDB-8736-7149B66683EE}"/>
              </a:ext>
            </a:extLst>
          </p:cNvPr>
          <p:cNvSpPr txBox="1"/>
          <p:nvPr/>
        </p:nvSpPr>
        <p:spPr>
          <a:xfrm>
            <a:off x="3038474" y="3714750"/>
            <a:ext cx="8220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Username </a:t>
            </a:r>
            <a:r>
              <a:rPr lang="en-US" altLang="ja-JP" sz="2000" dirty="0"/>
              <a:t>(string before @) </a:t>
            </a:r>
            <a:r>
              <a:rPr lang="en-US" altLang="ja-JP" sz="2000" b="1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 characters that can be used lowercase letters, numbers and hyphen: </a:t>
            </a:r>
            <a:r>
              <a:rPr lang="en-US" altLang="ja-JP" sz="2000" b="1" spc="300" dirty="0">
                <a:solidFill>
                  <a:srgbClr val="155F90"/>
                </a:solidFill>
              </a:rPr>
              <a:t>abcdefghijklmnopqrstuvwxyz0123456789-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It cannot be the same as one that is already being used (or has been used in the past) by another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There are certain strings that cannot be use due to administrative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You can change your username as many times as you like, but once your username is changed, you cannot change it again for 30 days.</a:t>
            </a:r>
          </a:p>
        </p:txBody>
      </p:sp>
    </p:spTree>
    <p:extLst>
      <p:ext uri="{BB962C8B-B14F-4D97-AF65-F5344CB8AC3E}">
        <p14:creationId xmlns:p14="http://schemas.microsoft.com/office/powerpoint/2010/main" val="2179354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5D1DC2FF-0820-B278-99D0-5FA2415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62" y="1881437"/>
            <a:ext cx="6284537" cy="2663506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Sign in ECCS Cloud Email (@g.acc.u-tokyo.ac.jp)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b="1" dirty="0">
                <a:solidFill>
                  <a:srgbClr val="FF0000"/>
                </a:solidFill>
              </a:rPr>
              <a:t>changed</a:t>
            </a:r>
            <a:r>
              <a:rPr lang="en-US" altLang="ja-JP" sz="2800" b="1" dirty="0"/>
              <a:t> </a:t>
            </a:r>
            <a:r>
              <a:rPr lang="en-US" altLang="ja-JP" sz="2800" dirty="0"/>
              <a:t>email </a:t>
            </a:r>
            <a:r>
              <a:rPr lang="en-US" altLang="ja-JP" dirty="0"/>
              <a:t>a</a:t>
            </a:r>
            <a:r>
              <a:rPr lang="en-US" altLang="ja-JP" sz="2800" dirty="0"/>
              <a:t>ddress to the Email </a:t>
            </a:r>
            <a:r>
              <a:rPr lang="en-US" altLang="ja-JP" sz="2000" dirty="0"/>
              <a:t>or phone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en-US" altLang="ja-JP" dirty="0"/>
              <a:t>Once you sign in, you can use it with the same ease of use as Gmail.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095E09-68FB-BD78-BDD2-87F0FAE3D5F5}"/>
              </a:ext>
            </a:extLst>
          </p:cNvPr>
          <p:cNvSpPr/>
          <p:nvPr/>
        </p:nvSpPr>
        <p:spPr>
          <a:xfrm>
            <a:off x="8565662" y="2546873"/>
            <a:ext cx="2854812" cy="5537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821627-32B7-2A91-5057-2D0FE8F0AD56}"/>
              </a:ext>
            </a:extLst>
          </p:cNvPr>
          <p:cNvCxnSpPr>
            <a:cxnSpLocks/>
          </p:cNvCxnSpPr>
          <p:nvPr/>
        </p:nvCxnSpPr>
        <p:spPr>
          <a:xfrm>
            <a:off x="8877300" y="1694540"/>
            <a:ext cx="0" cy="791764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CAB09B-ECAB-099F-A6CD-71EAFF6C6536}"/>
              </a:ext>
            </a:extLst>
          </p:cNvPr>
          <p:cNvSpPr txBox="1"/>
          <p:nvPr/>
        </p:nvSpPr>
        <p:spPr>
          <a:xfrm>
            <a:off x="1265275" y="1859816"/>
            <a:ext cx="406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633AE3-3A5A-C5D5-CF56-588B40AC3F2A}"/>
              </a:ext>
            </a:extLst>
          </p:cNvPr>
          <p:cNvCxnSpPr>
            <a:cxnSpLocks/>
          </p:cNvCxnSpPr>
          <p:nvPr/>
        </p:nvCxnSpPr>
        <p:spPr>
          <a:xfrm>
            <a:off x="6541414" y="1694540"/>
            <a:ext cx="3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A0E9CDC-7A48-CD9B-5DBC-4C626F9DD05E}"/>
              </a:ext>
            </a:extLst>
          </p:cNvPr>
          <p:cNvCxnSpPr>
            <a:cxnSpLocks/>
          </p:cNvCxnSpPr>
          <p:nvPr/>
        </p:nvCxnSpPr>
        <p:spPr>
          <a:xfrm>
            <a:off x="2748732" y="1694540"/>
            <a:ext cx="12476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F9C8E6-4A10-E543-C31C-1A274A70889D}"/>
              </a:ext>
            </a:extLst>
          </p:cNvPr>
          <p:cNvSpPr txBox="1"/>
          <p:nvPr/>
        </p:nvSpPr>
        <p:spPr>
          <a:xfrm>
            <a:off x="1982931" y="4069419"/>
            <a:ext cx="3351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https://mail.google.com/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11808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CFFFB-DDF7-FE55-46CA-5B0189AB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Various Google Services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ED2FE-27ED-B2CD-221D-502684EA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7315200" cy="5174716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Gmail </a:t>
            </a:r>
            <a:r>
              <a:rPr lang="en-US" altLang="ja-JP" sz="2400" dirty="0"/>
              <a:t>– send and receive emails</a:t>
            </a:r>
            <a:endParaRPr lang="en-US" altLang="ja-JP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Calendar</a:t>
            </a:r>
            <a:r>
              <a:rPr lang="en-US" altLang="ja-JP" dirty="0"/>
              <a:t> </a:t>
            </a:r>
            <a:r>
              <a:rPr lang="en-US" altLang="ja-JP" sz="2400" dirty="0"/>
              <a:t>– manage and share schedule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Drive</a:t>
            </a:r>
            <a:r>
              <a:rPr lang="en-US" altLang="ja-JP" dirty="0"/>
              <a:t>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Docs/Sheets/Slides </a:t>
            </a:r>
            <a:r>
              <a:rPr lang="en-US" altLang="ja-JP" sz="2400" dirty="0"/>
              <a:t>– create and share documents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Forms</a:t>
            </a:r>
            <a:r>
              <a:rPr lang="en-US" altLang="ja-JP" dirty="0"/>
              <a:t> </a:t>
            </a:r>
            <a:r>
              <a:rPr lang="en-US" altLang="ja-JP" sz="2400" dirty="0"/>
              <a:t>– create forms and collect answers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Sites</a:t>
            </a:r>
            <a:r>
              <a:rPr lang="en-US" altLang="ja-JP" dirty="0"/>
              <a:t> </a:t>
            </a:r>
            <a:r>
              <a:rPr lang="en-US" altLang="ja-JP" sz="2400" dirty="0"/>
              <a:t>– create and publish website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Classroom</a:t>
            </a:r>
            <a:r>
              <a:rPr lang="en-US" altLang="ja-JP" dirty="0"/>
              <a:t> </a:t>
            </a:r>
            <a:r>
              <a:rPr lang="en-US" altLang="ja-JP" sz="2400" dirty="0"/>
              <a:t>– Learning Management System</a:t>
            </a:r>
          </a:p>
          <a:p>
            <a:pPr marL="457200" lvl="1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* In principle, it is recommended to use UTOL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Gemini</a:t>
            </a:r>
            <a:r>
              <a:rPr lang="en-US" altLang="ja-JP" dirty="0"/>
              <a:t> </a:t>
            </a:r>
            <a:r>
              <a:rPr lang="en-US" altLang="ja-JP" sz="2400" dirty="0"/>
              <a:t>– Generative AI</a:t>
            </a:r>
          </a:p>
          <a:p>
            <a:pPr marL="0" indent="0">
              <a:buNone/>
            </a:pPr>
            <a:r>
              <a:rPr lang="en-US" altLang="ja-JP" dirty="0"/>
              <a:t>etc.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78A0-9CE2-90B7-0AA1-3A52BB9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D58D3-0C01-1FDB-E23A-6FC05D92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9189A-F6D0-AEA5-0F31-24F6955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4835F90-54AB-EEA6-606E-5BC7F5FE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49" y="1062000"/>
            <a:ext cx="3250251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Gmail</a:t>
            </a:r>
          </a:p>
          <a:p>
            <a:pPr lvl="1"/>
            <a:r>
              <a:rPr lang="en-US" altLang="ja-JP" dirty="0"/>
              <a:t>The domain of email address is 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</a:p>
          <a:p>
            <a:pPr lvl="1"/>
            <a:r>
              <a:rPr lang="en-US" altLang="ja-JP" dirty="0"/>
              <a:t>You can change your email address (username)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kumimoji="1" lang="en-US" altLang="ja-JP" dirty="0"/>
              <a:t>Google Drive</a:t>
            </a:r>
          </a:p>
          <a:p>
            <a:pPr lvl="1"/>
            <a:r>
              <a:rPr kumimoji="1" lang="en-US" altLang="ja-JP" dirty="0"/>
              <a:t>Document sharing settings can be limited to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members (ECCS Cloud Email users).</a:t>
            </a:r>
          </a:p>
          <a:p>
            <a:pPr lvl="1"/>
            <a:r>
              <a:rPr kumimoji="1" lang="en-US" altLang="ja-JP" dirty="0"/>
              <a:t>You can use up to </a:t>
            </a:r>
            <a:r>
              <a:rPr kumimoji="1" lang="en-US" altLang="ja-JP" b="1" dirty="0">
                <a:solidFill>
                  <a:srgbClr val="155F90"/>
                </a:solidFill>
              </a:rPr>
              <a:t>125GB storage </a:t>
            </a:r>
            <a:r>
              <a:rPr kumimoji="1" lang="en-US" altLang="ja-JP" dirty="0"/>
              <a:t>as your personal drive at no cost.</a:t>
            </a:r>
          </a:p>
          <a:p>
            <a:pPr lvl="2"/>
            <a:r>
              <a:rPr lang="en-US" altLang="ja-JP" dirty="0"/>
              <a:t>If you are an owner of shared drives (</a:t>
            </a:r>
            <a:r>
              <a:rPr lang="en-US" altLang="ja-JP" dirty="0" err="1"/>
              <a:t>descrived</a:t>
            </a:r>
            <a:r>
              <a:rPr lang="en-US" altLang="ja-JP" dirty="0"/>
              <a:t> below), the storage allocated to the drives will be reduced from your personal drive.]</a:t>
            </a:r>
          </a:p>
          <a:p>
            <a:pPr lvl="2"/>
            <a:r>
              <a:rPr lang="en-US" altLang="ja-JP" dirty="0"/>
              <a:t>If you can pay for it with your budget (not your private money), you can expand storage capacity at a cost. For more information, please check the following page.</a:t>
            </a:r>
          </a:p>
          <a:p>
            <a:pPr marL="1371600" lvl="3" indent="0">
              <a:buNone/>
            </a:pPr>
            <a:r>
              <a:rPr lang="en-US" altLang="ja-JP" dirty="0">
                <a:hlinkClick r:id="rId2"/>
              </a:rPr>
              <a:t>https://www-old.ecc.u-tokyo.ac.jp/storage_mgt/</a:t>
            </a:r>
            <a:endParaRPr lang="en-US" altLang="ja-JP" dirty="0"/>
          </a:p>
          <a:p>
            <a:pPr marL="1371600" lvl="3" indent="0">
              <a:buNone/>
            </a:pPr>
            <a:r>
              <a:rPr lang="en-US" altLang="ja-JP" dirty="0"/>
              <a:t>* Currently only in Japanese. The URL will be changed shortly and an English version will be provided together.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Google Drive – How to create and use </a:t>
            </a:r>
            <a:r>
              <a:rPr kumimoji="1" lang="en-US" altLang="ja-JP" b="1" dirty="0">
                <a:solidFill>
                  <a:srgbClr val="155F90"/>
                </a:solidFill>
              </a:rPr>
              <a:t>shared drives</a:t>
            </a:r>
          </a:p>
          <a:p>
            <a:pPr lvl="1"/>
            <a:r>
              <a:rPr lang="en-US" altLang="ja-JP" dirty="0"/>
              <a:t>You cannot create a shared drive in the usual way due to the need to manage storage capacity.</a:t>
            </a:r>
            <a:endParaRPr kumimoji="1" lang="en-US" altLang="ja-JP" dirty="0"/>
          </a:p>
          <a:p>
            <a:pPr lvl="2"/>
            <a:r>
              <a:rPr lang="en-US" altLang="ja-JP" dirty="0"/>
              <a:t>About Shared Document</a:t>
            </a:r>
          </a:p>
          <a:p>
            <a:pPr marL="1371600" lvl="3" indent="0">
              <a:buNone/>
            </a:pPr>
            <a:r>
              <a:rPr lang="en-US" altLang="ja-JP" dirty="0">
                <a:hlinkClick r:id="rId2"/>
              </a:rPr>
              <a:t>https://utelecon.adm.u-tokyo.ac.jp/en/google/drive/shared_drive</a:t>
            </a:r>
            <a:endParaRPr lang="en-US" altLang="ja-JP" dirty="0"/>
          </a:p>
          <a:p>
            <a:pPr lvl="2"/>
            <a:r>
              <a:rPr lang="en-US" altLang="ja-JP" dirty="0"/>
              <a:t>How to Create Shared Document</a:t>
            </a:r>
          </a:p>
          <a:p>
            <a:pPr marL="1371600" lvl="3" indent="0">
              <a:buNone/>
            </a:pPr>
            <a:r>
              <a:rPr kumimoji="1" lang="en-US" altLang="ja-JP" dirty="0">
                <a:hlinkClick r:id="rId3"/>
              </a:rPr>
              <a:t>https://www-old.ecc.u-tokyo.ac.jp/storage_mgt/</a:t>
            </a:r>
            <a:endParaRPr kumimoji="1" lang="en-US" altLang="ja-JP" dirty="0"/>
          </a:p>
          <a:p>
            <a:pPr marL="1371600" lvl="3" indent="0">
              <a:buNone/>
            </a:pPr>
            <a:r>
              <a:rPr lang="en-US" altLang="ja-JP" dirty="0"/>
              <a:t>* Currently only in Japanese. The URL will be changed shortly and an English version will be provided together.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06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Possibly Another 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Some departments may have its own Google Workspace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apart from ECCS Cloud Email and provide accounts to the members.</a:t>
            </a:r>
          </a:p>
          <a:p>
            <a:pPr lvl="1"/>
            <a:r>
              <a:rPr kumimoji="1" lang="en-US" altLang="ja-JP" dirty="0"/>
              <a:t>If you are also given a non-ECCS Google Workspace account, please </a:t>
            </a:r>
            <a:r>
              <a:rPr lang="en-US" altLang="ja-JP" dirty="0"/>
              <a:t>switch accounts depending on the situation.</a:t>
            </a:r>
          </a:p>
          <a:p>
            <a:r>
              <a:rPr kumimoji="1" lang="en-US" altLang="ja-JP" dirty="0"/>
              <a:t>The description here refers to the ECCS Cloud Email Google Workspace, and the Department's may not be the same.</a:t>
            </a:r>
          </a:p>
          <a:p>
            <a:pPr lvl="1"/>
            <a:r>
              <a:rPr lang="en-US" altLang="ja-JP" dirty="0"/>
              <a:t>Please c</a:t>
            </a:r>
            <a:r>
              <a:rPr kumimoji="1" lang="en-US" altLang="ja-JP" dirty="0"/>
              <a:t>ontact the </a:t>
            </a:r>
            <a:r>
              <a:rPr lang="en-US" altLang="ja-JP" dirty="0"/>
              <a:t>person in charge in your </a:t>
            </a:r>
            <a:r>
              <a:rPr kumimoji="1" lang="en-US" altLang="ja-JP" dirty="0"/>
              <a:t>department for more information.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776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Microsoft License</a:t>
            </a:r>
            <a:endParaRPr lang="ja-JP" altLang="en-US" sz="3600" b="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EDE483-A517-3C72-359D-F7CA2F32B2C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5AA868-ACBB-1DC4-C684-2F471F8D15BE}"/>
              </a:ext>
            </a:extLst>
          </p:cNvPr>
          <p:cNvSpPr/>
          <p:nvPr/>
        </p:nvSpPr>
        <p:spPr>
          <a:xfrm>
            <a:off x="2985534" y="4812240"/>
            <a:ext cx="4532865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34936F-4DCD-D081-5A64-6EF5B9B3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5D09CAD-BBD9-5C9E-8D85-94799C07675A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3EF3AA-303C-2387-8C91-B88B838D94F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40A24A-387E-1FAF-74B4-67E656C416E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6359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Sign in Your Microsoft 365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Members are provided Microsoft 365 accounts</a:t>
            </a:r>
            <a:endParaRPr lang="en-US" altLang="ja-JP" dirty="0"/>
          </a:p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826996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3162300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966767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949310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2168012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2168012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340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5362774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https://www.office.com/login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9899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812C5-B815-6097-E5F3-E4433F5E7DF4}"/>
              </a:ext>
            </a:extLst>
          </p:cNvPr>
          <p:cNvSpPr/>
          <p:nvPr/>
        </p:nvSpPr>
        <p:spPr>
          <a:xfrm>
            <a:off x="724396" y="1251284"/>
            <a:ext cx="10421586" cy="194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A3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8C8097E-83C8-ED9C-7E6C-B135476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Services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327EB9-27A3-3579-C4D9-9CF4F4D9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Teams</a:t>
            </a:r>
            <a:r>
              <a:rPr lang="en-US" altLang="ja-JP" dirty="0"/>
              <a:t> </a:t>
            </a:r>
            <a:r>
              <a:rPr lang="en-US" altLang="ja-JP" sz="2400" dirty="0"/>
              <a:t>– text chat communication and collaboration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Outlook</a:t>
            </a:r>
          </a:p>
          <a:p>
            <a:pPr lvl="1"/>
            <a:r>
              <a:rPr lang="en-US" altLang="ja-JP" sz="2800" dirty="0"/>
              <a:t>Email </a:t>
            </a:r>
            <a:r>
              <a:rPr lang="en-US" altLang="ja-JP" dirty="0"/>
              <a:t>–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Staff Email </a:t>
            </a:r>
            <a:r>
              <a:rPr lang="en-US" altLang="ja-JP" dirty="0"/>
              <a:t>and notices from Microsoft 365 services</a:t>
            </a:r>
          </a:p>
          <a:p>
            <a:pPr lvl="1"/>
            <a:r>
              <a:rPr kumimoji="1" lang="en-US" altLang="ja-JP" sz="2800" dirty="0"/>
              <a:t>Calendar </a:t>
            </a:r>
            <a:r>
              <a:rPr lang="en-US" altLang="ja-JP" dirty="0"/>
              <a:t>– manage and share schedule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1400" b="1" dirty="0">
              <a:solidFill>
                <a:srgbClr val="155F90"/>
              </a:solidFill>
            </a:endParaRP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Word/Excel/PowerPoint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kumimoji="1" lang="en-US" altLang="ja-JP" sz="2400" dirty="0"/>
              <a:t>– create and share documents</a:t>
            </a:r>
            <a:endParaRPr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OneDrive/SharePoint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Power Platform </a:t>
            </a:r>
            <a:r>
              <a:rPr kumimoji="1" lang="en-US" altLang="ja-JP" sz="2400" dirty="0"/>
              <a:t>– build </a:t>
            </a:r>
            <a:r>
              <a:rPr lang="en-US" altLang="ja-JP" sz="2400" dirty="0"/>
              <a:t>automate workflows or original applications</a:t>
            </a:r>
            <a:endParaRPr kumimoji="1"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Copilot</a:t>
            </a:r>
            <a:r>
              <a:rPr lang="en-US" altLang="ja-JP" sz="2800" dirty="0"/>
              <a:t> </a:t>
            </a:r>
            <a:r>
              <a:rPr lang="en-US" altLang="ja-JP" sz="2400" dirty="0"/>
              <a:t>– Generative AI </a:t>
            </a:r>
          </a:p>
          <a:p>
            <a:pPr marL="0" indent="0">
              <a:buNone/>
            </a:pPr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E018E-57CE-7CD1-ED34-5A965C7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1BB983-9C85-C070-64E6-1172224A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95A4F8-6B64-94AC-4864-427F0938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19903C-705C-96D0-1EF3-79B170433D4B}"/>
              </a:ext>
            </a:extLst>
          </p:cNvPr>
          <p:cNvSpPr txBox="1"/>
          <p:nvPr/>
        </p:nvSpPr>
        <p:spPr>
          <a:xfrm>
            <a:off x="8288976" y="1245012"/>
            <a:ext cx="2857005" cy="830997"/>
          </a:xfrm>
          <a:prstGeom prst="rect">
            <a:avLst/>
          </a:prstGeom>
          <a:solidFill>
            <a:srgbClr val="00A3EF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For Faculty and Staff</a:t>
            </a:r>
          </a:p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(not for Students)</a:t>
            </a:r>
          </a:p>
        </p:txBody>
      </p:sp>
    </p:spTree>
    <p:extLst>
      <p:ext uri="{BB962C8B-B14F-4D97-AF65-F5344CB8AC3E}">
        <p14:creationId xmlns:p14="http://schemas.microsoft.com/office/powerpoint/2010/main" val="312284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BE062C-D8C1-49BB-EAFD-132773550BC9}"/>
              </a:ext>
            </a:extLst>
          </p:cNvPr>
          <p:cNvSpPr/>
          <p:nvPr/>
        </p:nvSpPr>
        <p:spPr>
          <a:xfrm>
            <a:off x="6196405" y="4916245"/>
            <a:ext cx="5626249" cy="1086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3600" dirty="0"/>
              <a:t>Tools for </a:t>
            </a:r>
            <a:r>
              <a:rPr lang="en-US" altLang="ja" sz="3600" b="1" dirty="0">
                <a:solidFill>
                  <a:srgbClr val="155F90"/>
                </a:solidFill>
              </a:rPr>
              <a:t>online meetings</a:t>
            </a:r>
            <a:r>
              <a:rPr lang="en-US" altLang="ja" sz="3600" dirty="0"/>
              <a:t>, most popular in </a:t>
            </a:r>
            <a:r>
              <a:rPr lang="en-US" altLang="ja" sz="3600" dirty="0" err="1"/>
              <a:t>UTokyo</a:t>
            </a:r>
            <a:r>
              <a:rPr lang="en-US" altLang="ja" sz="3600" dirty="0"/>
              <a:t>.</a:t>
            </a:r>
            <a:endParaRPr lang="en-US" altLang="ja-JP"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" dirty="0"/>
              <a:t>Various functions are available during meetings.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screen sharing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internet chat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breakout room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Divide the meeting into several small rooms during the meeting</a:t>
            </a:r>
            <a:br>
              <a:rPr lang="en-US" altLang="ja" dirty="0"/>
            </a:br>
            <a:r>
              <a:rPr lang="en-US" altLang="ja" dirty="0"/>
              <a:t>(e.g. for group work)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voting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For simple surveys, quizzes, etc.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5F1E7-9A51-4282-42B2-B14FF3B38D0A}"/>
              </a:ext>
            </a:extLst>
          </p:cNvPr>
          <p:cNvSpPr txBox="1"/>
          <p:nvPr/>
        </p:nvSpPr>
        <p:spPr>
          <a:xfrm>
            <a:off x="6390042" y="5017705"/>
            <a:ext cx="539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2400" dirty="0"/>
              <a:t>When you simply join an informed Zoom meeting, </a:t>
            </a:r>
            <a:r>
              <a:rPr lang="en-US" altLang="ja-JP" sz="2400" dirty="0"/>
              <a:t>no licensed account required.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577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22F0F7-9E97-9321-3855-1346963718F5}"/>
              </a:ext>
            </a:extLst>
          </p:cNvPr>
          <p:cNvSpPr/>
          <p:nvPr/>
        </p:nvSpPr>
        <p:spPr>
          <a:xfrm>
            <a:off x="1738002" y="3050376"/>
            <a:ext cx="6415398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Teams and Outlook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(already described about Teams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sz="1400" dirty="0"/>
          </a:p>
          <a:p>
            <a:r>
              <a:rPr lang="en-US" altLang="ja-JP" dirty="0"/>
              <a:t>Outlook</a:t>
            </a:r>
          </a:p>
          <a:p>
            <a:pPr lvl="1"/>
            <a:r>
              <a:rPr kumimoji="1" lang="en-US" altLang="ja-JP" dirty="0"/>
              <a:t>You can issue a </a:t>
            </a:r>
            <a:r>
              <a:rPr kumimoji="1" lang="en-US" altLang="ja-JP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S</a:t>
            </a:r>
            <a:r>
              <a:rPr kumimoji="1" lang="en-US" altLang="ja-JP" b="1" dirty="0">
                <a:solidFill>
                  <a:srgbClr val="155F90"/>
                </a:solidFill>
              </a:rPr>
              <a:t>taff Email </a:t>
            </a:r>
            <a:r>
              <a:rPr kumimoji="1" lang="en-US" altLang="ja-JP" dirty="0"/>
              <a:t>address for Outlook.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	</a:t>
            </a:r>
            <a:r>
              <a:rPr lang="en-US" altLang="ja-JP" dirty="0">
                <a:solidFill>
                  <a:srgbClr val="155F90"/>
                </a:solidFill>
              </a:rPr>
              <a:t>[last name]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.</a:t>
            </a:r>
            <a:r>
              <a:rPr lang="en-US" altLang="ja-JP" dirty="0">
                <a:solidFill>
                  <a:srgbClr val="155F90"/>
                </a:solidFill>
              </a:rPr>
              <a:t>[first name]</a:t>
            </a:r>
            <a:r>
              <a:rPr lang="en-US" altLang="ja-JP" sz="800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@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mail.u-tokyo.ac.jp</a:t>
            </a:r>
            <a:r>
              <a:rPr lang="en-US" altLang="ja-JP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/>
              <a:t>(in principle)</a:t>
            </a:r>
          </a:p>
          <a:p>
            <a:pPr lvl="2"/>
            <a:r>
              <a:rPr lang="en-US" altLang="ja-JP" dirty="0"/>
              <a:t>For more information, please check </a:t>
            </a:r>
            <a:r>
              <a:rPr lang="en-US" altLang="ja-JP" dirty="0">
                <a:hlinkClick r:id="rId2"/>
              </a:rPr>
              <a:t>the page about the service in </a:t>
            </a:r>
            <a:r>
              <a:rPr lang="en-US" altLang="ja-JP" dirty="0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Portal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(* Currently only in Japanese)</a:t>
            </a:r>
          </a:p>
          <a:p>
            <a:pPr lvl="1"/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Once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Staff Email address is issued,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members can search and find your name and contact in Teams and outlook.</a:t>
            </a:r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Even if you do not issue this, all email notifications from Microsoft 365 services will be delivered to your Outlook inbox.</a:t>
            </a:r>
          </a:p>
          <a:p>
            <a:pPr marL="914400" lvl="2" indent="0">
              <a:buNone/>
            </a:pPr>
            <a:r>
              <a:rPr lang="en-US" altLang="ja-JP" dirty="0"/>
              <a:t>e</a:t>
            </a:r>
            <a:r>
              <a:rPr kumimoji="1" lang="en-US" altLang="ja-JP" dirty="0"/>
              <a:t>.g. </a:t>
            </a:r>
            <a:r>
              <a:rPr lang="en-US" altLang="ja-JP" dirty="0"/>
              <a:t>documents </a:t>
            </a:r>
            <a:r>
              <a:rPr kumimoji="1" lang="en-US" altLang="ja-JP" dirty="0"/>
              <a:t>sharing notifications in OneDrive or mention notifications in Teams</a:t>
            </a:r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60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Word/Excel/PowerPoint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A5DFF"/>
                </a:solidFill>
              </a:rPr>
              <a:t>Word</a:t>
            </a:r>
            <a:r>
              <a:rPr lang="en-US" altLang="ja-JP" dirty="0"/>
              <a:t>: word processing application (.docx)</a:t>
            </a:r>
          </a:p>
          <a:p>
            <a:r>
              <a:rPr kumimoji="1" lang="en-US" altLang="ja-JP" b="1" dirty="0">
                <a:solidFill>
                  <a:srgbClr val="00B050"/>
                </a:solidFill>
              </a:rPr>
              <a:t>Excel</a:t>
            </a:r>
            <a:r>
              <a:rPr kumimoji="1" lang="en-US" altLang="ja-JP" dirty="0"/>
              <a:t>: </a:t>
            </a:r>
            <a:r>
              <a:rPr lang="en-US" altLang="ja-JP" dirty="0"/>
              <a:t>spreadsheet application (.xlsx)</a:t>
            </a:r>
          </a:p>
          <a:p>
            <a:r>
              <a:rPr kumimoji="1" lang="en-US" altLang="ja-JP" b="1" dirty="0">
                <a:solidFill>
                  <a:srgbClr val="FF6600"/>
                </a:solidFill>
              </a:rPr>
              <a:t>PowerPoint</a:t>
            </a:r>
            <a:r>
              <a:rPr kumimoji="1" lang="en-US" altLang="ja-JP" dirty="0"/>
              <a:t>: presentation application (.pptx)</a:t>
            </a:r>
          </a:p>
          <a:p>
            <a:endParaRPr lang="en-US" altLang="ja-JP" dirty="0"/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UTokyo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FF0000"/>
                </a:solidFill>
              </a:rPr>
              <a:t>these applications are often used to edit documents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Even if you do not use these on a daily use, please have them available in case you are asked to submit documents in these formats.</a:t>
            </a:r>
          </a:p>
          <a:p>
            <a:r>
              <a:rPr kumimoji="1" lang="en-US" altLang="ja-JP" dirty="0"/>
              <a:t>If you are employed by or a student at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, you can install the applications on your devices.</a:t>
            </a:r>
          </a:p>
          <a:p>
            <a:pPr lvl="1"/>
            <a:r>
              <a:rPr kumimoji="1" lang="en-US" altLang="ja-JP" dirty="0"/>
              <a:t>Otherwise, use the web app </a:t>
            </a:r>
            <a:r>
              <a:rPr lang="en-US" altLang="ja-JP" dirty="0"/>
              <a:t>v</a:t>
            </a:r>
            <a:r>
              <a:rPr kumimoji="1" lang="en-US" altLang="ja-JP" dirty="0"/>
              <a:t>ersions of them.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286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Cloud Storage for personal use </a:t>
            </a:r>
            <a:r>
              <a:rPr lang="en-US" altLang="ja-JP" dirty="0"/>
              <a:t>(Precisely “OneDrive for business”).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50 GB </a:t>
            </a:r>
            <a:r>
              <a:rPr lang="en-US" altLang="ja-JP" dirty="0"/>
              <a:t>of personal OneDrive storage at no cost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Currently, capacity cannot be expanded.</a:t>
            </a:r>
          </a:p>
          <a:p>
            <a:pPr lvl="1">
              <a:lnSpc>
                <a:spcPct val="100000"/>
              </a:lnSpc>
            </a:pPr>
            <a:r>
              <a:rPr lang="en-US" altLang="ja-JP" sz="2800" b="1" dirty="0">
                <a:solidFill>
                  <a:srgbClr val="155F90"/>
                </a:solidFill>
              </a:rPr>
              <a:t>You will soon be able to expand the storage capacity if you can pay for it with your budget </a:t>
            </a:r>
            <a:r>
              <a:rPr lang="en-US" altLang="ja-JP" sz="2800" dirty="0"/>
              <a:t>(not your private money).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Each Microsoft Teams Team has shared cloud storage called "SharePoint” for collaboration.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You can expand the storage capacity if you can pay for it with your budget (not your private money).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062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Take Advantage of Cloud Storage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Share documents and edit together at the same time.</a:t>
            </a:r>
          </a:p>
          <a:p>
            <a:r>
              <a:rPr lang="en-US" altLang="ja-JP" sz="3200" dirty="0"/>
              <a:t>Send and receive documents by issuing shared links.</a:t>
            </a:r>
          </a:p>
          <a:p>
            <a:r>
              <a:rPr lang="en-US" altLang="ja-JP" sz="3200" dirty="0"/>
              <a:t>Don’t “PPAP.”</a:t>
            </a:r>
          </a:p>
          <a:p>
            <a:pPr lvl="1"/>
            <a:r>
              <a:rPr lang="en-US" altLang="ja-JP" sz="2800" dirty="0"/>
              <a:t>PPAP means sending (ZIP) files with a password and sending the password later in a separate email.</a:t>
            </a:r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32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Power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Power Platform is a suite of Microsoft tools that enables users to create apps, automate workflows (and analyze data) with minimal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Power Automate and Power Apps are available for faculty and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Currently, Power BI is not provided.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Power Automate can be combined with Microsoft Forms and other application to automate business processes relatively easily.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11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646B86-A21C-C0FA-36AD-57E5D7B29F8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51C54D8-3391-2605-30E4-62B27DD4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Generative AI</a:t>
            </a:r>
            <a:endParaRPr lang="ja-JP" altLang="en-US" sz="3600" b="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A89560BB-6804-265F-F91B-D2A0DFE9FB5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ED1BB5-D509-A3B8-6BCD-31C82093B175}"/>
              </a:ext>
            </a:extLst>
          </p:cNvPr>
          <p:cNvSpPr/>
          <p:nvPr/>
        </p:nvSpPr>
        <p:spPr>
          <a:xfrm>
            <a:off x="2985535" y="5305065"/>
            <a:ext cx="50118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6B0693-37CB-79DD-FCD1-5CBF102D790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36B2F7-3A2A-F237-1BD7-353A0E3A555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561DE1-2A74-320A-CEA8-6ABF061F6C1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9012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59FE08-15A0-FD8D-A4E6-BCB8E8AA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D3FCD6-FF45-85D6-80BD-0FEA68D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C1C4D-0FB3-1F5C-10C6-1C59D2C6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A0652F4-A8EC-0385-E6D3-8E551AE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20F5B6-629F-4B4B-827A-0654CDC6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>
                <a:hlinkClick r:id="rId2"/>
              </a:rPr>
              <a:t>Message from Prof. OHTA </a:t>
            </a:r>
            <a:r>
              <a:rPr lang="en-US" altLang="ja-JP" dirty="0" err="1">
                <a:hlinkClick r:id="rId2"/>
              </a:rPr>
              <a:t>Kunihiro</a:t>
            </a:r>
            <a:r>
              <a:rPr lang="en-US" altLang="ja-JP" dirty="0">
                <a:hlinkClick r:id="rId2"/>
              </a:rPr>
              <a:t>, </a:t>
            </a:r>
            <a:r>
              <a:rPr kumimoji="1" lang="en-US" altLang="ja-JP" dirty="0">
                <a:hlinkClick r:id="rId2"/>
              </a:rPr>
              <a:t>Vice-president of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lang="en-US" altLang="ja-JP" dirty="0"/>
              <a:t> (at that time) (Only in Japanese)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(For Faculty) </a:t>
            </a:r>
            <a:r>
              <a:rPr lang="en-US" altLang="ja-JP" dirty="0">
                <a:hlinkClick r:id="rId3"/>
              </a:rPr>
              <a:t>Policy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(For Student) </a:t>
            </a:r>
            <a:r>
              <a:rPr lang="en-US" altLang="ja-JP" dirty="0">
                <a:hlinkClick r:id="rId4"/>
              </a:rPr>
              <a:t>Notification to Students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(For all) </a:t>
            </a:r>
            <a:r>
              <a:rPr kumimoji="1" lang="en-US" altLang="ja-JP" dirty="0" err="1">
                <a:hlinkClick r:id="rId5"/>
              </a:rPr>
              <a:t>UTokyo</a:t>
            </a:r>
            <a:r>
              <a:rPr kumimoji="1" lang="en-US" altLang="ja-JP" dirty="0">
                <a:hlinkClick r:id="rId5"/>
              </a:rPr>
              <a:t> Security Guidelines for the Use of Generative AI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9625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Copilot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b="1" dirty="0"/>
              <a:t>Microsoft Copilot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https://copilot.microsoft.com/</a:t>
            </a:r>
            <a:endParaRPr lang="en-US" altLang="ja-JP" b="1" dirty="0"/>
          </a:p>
          <a:p>
            <a:pPr>
              <a:lnSpc>
                <a:spcPct val="120000"/>
              </a:lnSpc>
            </a:pPr>
            <a:r>
              <a:rPr lang="en-US" altLang="ja-JP" dirty="0"/>
              <a:t>A cloud service provided by Microsoft that combines generative AI equivalent of OpenAI’s GPT-4 chat with Internet search (Bing search).</a:t>
            </a:r>
          </a:p>
          <a:p>
            <a:pPr>
              <a:lnSpc>
                <a:spcPct val="120000"/>
              </a:lnSpc>
            </a:pPr>
            <a:r>
              <a:rPr lang="en-US" altLang="ja-JP" dirty="0" err="1"/>
              <a:t>UTokyo</a:t>
            </a:r>
            <a:r>
              <a:rPr lang="en-US" altLang="ja-JP" dirty="0"/>
              <a:t> members can use the service “Microsoft Copilot with Commercial Data Protection” under a university-wide contract. Input and output data are not used for model training.</a:t>
            </a:r>
            <a:br>
              <a:rPr lang="en-US" altLang="ja-JP" dirty="0"/>
            </a:br>
            <a:r>
              <a:rPr lang="en-US" altLang="ja-JP" dirty="0"/>
              <a:t>See </a:t>
            </a:r>
            <a:r>
              <a:rPr lang="en-US" altLang="ja-JP" dirty="0">
                <a:hlinkClick r:id="rId3"/>
              </a:rPr>
              <a:t>the </a:t>
            </a:r>
            <a:r>
              <a:rPr lang="en-US" altLang="ja-JP" dirty="0" err="1">
                <a:hlinkClick r:id="rId3"/>
              </a:rPr>
              <a:t>utelecon</a:t>
            </a:r>
            <a:r>
              <a:rPr lang="en-US" altLang="ja-JP" dirty="0">
                <a:hlinkClick r:id="rId3"/>
              </a:rPr>
              <a:t> article</a:t>
            </a:r>
            <a:r>
              <a:rPr lang="en-US" altLang="ja-JP" dirty="0"/>
              <a:t> for more information (currently only in Japanese).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b="1" dirty="0"/>
              <a:t>(Copilot for Microsoft 365)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An AI assistant integrated into Microsoft 365 apps like Word, Excel, and Outlook to help users with tasks such as drafting documents, analyzing data, and managing emails.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Currently being used on a trial basis by a small number of staff due to individual license fees.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68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Gemini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118654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b="1" dirty="0"/>
              <a:t>Google Gemini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b="1" dirty="0"/>
              <a:t>with ECCS Cloud Email Google Workspace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https://gemini.google.com/app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A generative AI provided by Google.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data you share isn’t used to train or </a:t>
            </a:r>
            <a:r>
              <a:rPr lang="en-US" altLang="ja-JP"/>
              <a:t>improve generative </a:t>
            </a:r>
            <a:r>
              <a:rPr lang="en-US" altLang="ja-JP" dirty="0"/>
              <a:t>AI </a:t>
            </a:r>
            <a:r>
              <a:rPr lang="en-US" altLang="ja-JP"/>
              <a:t>models.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42DCB1-D3BD-90CE-36BD-1ACF28F8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54" y="1773173"/>
            <a:ext cx="4424953" cy="4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3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A9A441-A10F-299B-6D89-7340CB0589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6D79CD1-E290-58B5-1A3D-AE5555D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C6FCD5A-2216-FCF0-A1AD-BDB4C2ABF09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B59C5BA-BC26-3CF8-8ABD-A73DB94B9419}"/>
              </a:ext>
            </a:extLst>
          </p:cNvPr>
          <p:cNvSpPr/>
          <p:nvPr/>
        </p:nvSpPr>
        <p:spPr>
          <a:xfrm>
            <a:off x="2985534" y="3390901"/>
            <a:ext cx="5883347" cy="2419350"/>
          </a:xfrm>
          <a:prstGeom prst="roundRect">
            <a:avLst>
              <a:gd name="adj" fmla="val 958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762542B-9713-6006-56D0-0153F91E624F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AC08C1-B7D6-7BBB-BC9A-3B1D0972E2B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9EF9B3-18DA-5345-8A61-0BDB3B12E95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78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B3B5EE-D4A5-87FC-5DBC-139E6799F2A9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7187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49597-B2A8-1409-7F03-E8C2A62950D0}"/>
              </a:ext>
            </a:extLst>
          </p:cNvPr>
          <p:cNvSpPr txBox="1"/>
          <p:nvPr/>
        </p:nvSpPr>
        <p:spPr>
          <a:xfrm>
            <a:off x="1701800" y="42209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6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994"/>
            <a:ext cx="10837800" cy="36190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/>
              <a:t>UTokyo</a:t>
            </a:r>
            <a:r>
              <a:rPr lang="en-US" altLang="ja-JP" dirty="0"/>
              <a:t> provides various service licenses to the members.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Some of them may have different sign in procedures or usability compared to general consumer licenses.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 find information on how to use these tools (same as those with general consumer licenses) in various resources available in public.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2115E1-DC72-B467-67A2-3ED4F9E8FF30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Use a variety of tools to your full advantage!</a:t>
            </a:r>
          </a:p>
        </p:txBody>
      </p:sp>
      <p:graphicFrame>
        <p:nvGraphicFramePr>
          <p:cNvPr id="12" name="図表 11">
            <a:extLst>
              <a:ext uri="{FF2B5EF4-FFF2-40B4-BE49-F238E27FC236}">
                <a16:creationId xmlns:a16="http://schemas.microsoft.com/office/drawing/2014/main" id="{C184B707-07A7-198C-548F-5EF8D3FA2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83522"/>
              </p:ext>
            </p:extLst>
          </p:nvPr>
        </p:nvGraphicFramePr>
        <p:xfrm>
          <a:off x="1465073" y="1251283"/>
          <a:ext cx="9697453" cy="1390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DEBD8F2-612D-9E50-122D-1B1AD91BF8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CF78FC-3419-3F6F-AE63-9D38FCCF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8F4055F-A15B-22A6-ED8C-9B53913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How to Get Supported</a:t>
            </a:r>
          </a:p>
          <a:p>
            <a:pPr algn="ctr"/>
            <a:r>
              <a:rPr lang="en-US" altLang="ja-JP" sz="3600" b="0" dirty="0"/>
              <a:t>(Common throughout All Parts of the Session)</a:t>
            </a:r>
            <a:endParaRPr lang="ja-JP" altLang="en-US" sz="3600" b="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68A9DF5-DDD2-0F4D-7DF5-4F1725B3230D}"/>
              </a:ext>
            </a:extLst>
          </p:cNvPr>
          <p:cNvSpPr/>
          <p:nvPr/>
        </p:nvSpPr>
        <p:spPr>
          <a:xfrm>
            <a:off x="2985535" y="5790294"/>
            <a:ext cx="415549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8BA414-1FCB-90B5-B42B-33C9EDA123F9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10080-0546-1437-91E8-22C3EF58414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3D73-B412-CD28-1BBE-EF05454EAC0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487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get supported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7" y="3033409"/>
            <a:ext cx="2083101" cy="504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87" y="3824329"/>
            <a:ext cx="2797140" cy="50458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need support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F77F14-F95C-2D87-80DB-EED6193812E4}"/>
              </a:ext>
            </a:extLst>
          </p:cNvPr>
          <p:cNvSpPr txBox="1"/>
          <p:nvPr/>
        </p:nvSpPr>
        <p:spPr>
          <a:xfrm>
            <a:off x="1820255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Get Information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A3B459-39A7-DEC4-1ADD-F31B87BDD857}"/>
              </a:ext>
            </a:extLst>
          </p:cNvPr>
          <p:cNvSpPr txBox="1"/>
          <p:nvPr/>
        </p:nvSpPr>
        <p:spPr>
          <a:xfrm>
            <a:off x="7245443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Inquiry for Support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38F5318-E588-8CC7-E1DE-38B832B8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28" y="3033409"/>
            <a:ext cx="2083101" cy="50458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FBC25F-10B2-EDA6-7D98-B00293D07B9B}"/>
              </a:ext>
            </a:extLst>
          </p:cNvPr>
          <p:cNvSpPr txBox="1"/>
          <p:nvPr/>
        </p:nvSpPr>
        <p:spPr>
          <a:xfrm>
            <a:off x="3244788" y="3054866"/>
            <a:ext cx="1781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7FA7C6-2FF7-7B31-0C8D-3D2019BB910F}"/>
              </a:ext>
            </a:extLst>
          </p:cNvPr>
          <p:cNvSpPr txBox="1"/>
          <p:nvPr/>
        </p:nvSpPr>
        <p:spPr>
          <a:xfrm>
            <a:off x="8125029" y="3054866"/>
            <a:ext cx="223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Support Desk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CA6A73-4F5A-66BA-6FA5-353600597C25}"/>
              </a:ext>
            </a:extLst>
          </p:cNvPr>
          <p:cNvSpPr txBox="1"/>
          <p:nvPr/>
        </p:nvSpPr>
        <p:spPr>
          <a:xfrm>
            <a:off x="6041928" y="4635881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Office in charge of ICT in your department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8925EB-C518-6813-3654-E112B1903E99}"/>
              </a:ext>
            </a:extLst>
          </p:cNvPr>
          <p:cNvSpPr txBox="1"/>
          <p:nvPr/>
        </p:nvSpPr>
        <p:spPr>
          <a:xfrm>
            <a:off x="1161687" y="463683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 in your department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0B7EDB-DC92-F059-E61F-F0826A1C38E9}"/>
              </a:ext>
            </a:extLst>
          </p:cNvPr>
          <p:cNvSpPr txBox="1"/>
          <p:nvPr/>
        </p:nvSpPr>
        <p:spPr>
          <a:xfrm>
            <a:off x="1161687" y="5223546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Other resources available in public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E63AD8-61CA-2A00-A919-C9EC22031F6E}"/>
              </a:ext>
            </a:extLst>
          </p:cNvPr>
          <p:cNvSpPr txBox="1"/>
          <p:nvPr/>
        </p:nvSpPr>
        <p:spPr>
          <a:xfrm>
            <a:off x="6041928" y="522354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ICT Tools Utilization Community Team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97D1DE-E004-927F-984A-97E8435564CC}"/>
              </a:ext>
            </a:extLst>
          </p:cNvPr>
          <p:cNvCxnSpPr/>
          <p:nvPr/>
        </p:nvCxnSpPr>
        <p:spPr>
          <a:xfrm>
            <a:off x="838200" y="2797599"/>
            <a:ext cx="106389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471FF17-4927-B887-0FB3-CFFEB24E2B39}"/>
              </a:ext>
            </a:extLst>
          </p:cNvPr>
          <p:cNvCxnSpPr>
            <a:cxnSpLocks/>
          </p:cNvCxnSpPr>
          <p:nvPr/>
        </p:nvCxnSpPr>
        <p:spPr>
          <a:xfrm>
            <a:off x="5794828" y="2190792"/>
            <a:ext cx="0" cy="37636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1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en-US" altLang="ja-JP" dirty="0"/>
              <a:t> Portal Site and Support Desk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2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82419A-7B82-8AF8-B97E-AE485CA9D4C2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C385F4D-0AB9-241C-C5BA-6E5A0B80FF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1A1978-FDCB-C4FD-7EAE-FFFF317C1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7780D8-D3C6-2039-D81C-611B82F55362}"/>
              </a:ext>
            </a:extLst>
          </p:cNvPr>
          <p:cNvSpPr txBox="1"/>
          <p:nvPr/>
        </p:nvSpPr>
        <p:spPr>
          <a:xfrm>
            <a:off x="7430446" y="1883150"/>
            <a:ext cx="47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6"/>
              </a:rPr>
              <a:t>https://utelecon.adm.u-tokyo.ac.jp/</a:t>
            </a:r>
            <a:r>
              <a:rPr lang="en-US" altLang="ja-JP" sz="2000" dirty="0" err="1">
                <a:hlinkClick r:id="rId6"/>
              </a:rPr>
              <a:t>en</a:t>
            </a:r>
            <a:r>
              <a:rPr lang="en-US" altLang="ja-JP" sz="2000" dirty="0">
                <a:hlinkClick r:id="rId6"/>
              </a:rPr>
              <a:t>/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84004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Portal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Please also see </a:t>
            </a:r>
            <a:endParaRPr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>
                <a:hlinkClick r:id="rId2"/>
              </a:rPr>
              <a:t>https://univtokyo.sharepoint.com/sites/utokyoportal/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* Available only for faculty and staff (not for students)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en-US" altLang="ja-JP" dirty="0"/>
              <a:t>Notices (to be posted daily)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Please check here regularly for daily updates.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Important notices are also </a:t>
            </a:r>
            <a:r>
              <a:rPr lang="en-US" altLang="ja-JP" dirty="0" err="1"/>
              <a:t>prvided</a:t>
            </a:r>
            <a:r>
              <a:rPr lang="en-US" altLang="ja-JP" dirty="0"/>
              <a:t> in English.</a:t>
            </a:r>
          </a:p>
          <a:p>
            <a:pPr>
              <a:lnSpc>
                <a:spcPct val="110000"/>
              </a:lnSpc>
            </a:pPr>
            <a:r>
              <a:rPr lang="en-US" altLang="ja-JP" dirty="0"/>
              <a:t>Manuals and guide articles (“</a:t>
            </a:r>
            <a:r>
              <a:rPr lang="ja-JP" altLang="en-US" dirty="0"/>
              <a:t>　</a:t>
            </a:r>
            <a:r>
              <a:rPr lang="ja-JP" altLang="en-US" sz="2400" dirty="0"/>
              <a:t>便利帳</a:t>
            </a:r>
            <a:r>
              <a:rPr lang="en-US" altLang="ja-JP" dirty="0"/>
              <a:t>”)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Details on ICT services only for faculty and staff.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University-wide information are also available.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(However, many articles are only in Japanese……)</a:t>
            </a:r>
          </a:p>
          <a:p>
            <a:pPr lvl="1">
              <a:lnSpc>
                <a:spcPct val="110000"/>
              </a:lnSpc>
            </a:pPr>
            <a:endParaRPr lang="en-US" altLang="ja-JP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54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E76D4-0969-6D09-ACDF-BA27957F0298}"/>
              </a:ext>
            </a:extLst>
          </p:cNvPr>
          <p:cNvGrpSpPr/>
          <p:nvPr/>
        </p:nvGrpSpPr>
        <p:grpSpPr>
          <a:xfrm>
            <a:off x="7854967" y="1"/>
            <a:ext cx="4007181" cy="6365778"/>
            <a:chOff x="6674115" y="4758"/>
            <a:chExt cx="5655553" cy="898437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56A8DD8-C1A7-2592-5D42-3B9672563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115" y="4758"/>
              <a:ext cx="5655553" cy="4579070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9B5F704-8AC3-7170-B80C-50026ABF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150" y="4462758"/>
              <a:ext cx="5495925" cy="4526370"/>
            </a:xfrm>
            <a:prstGeom prst="rect">
              <a:avLst/>
            </a:prstGeom>
          </p:spPr>
        </p:pic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6" y="1301389"/>
            <a:ext cx="2914522" cy="525756"/>
          </a:xfrm>
          <a:prstGeom prst="rect">
            <a:avLst/>
          </a:prstGeom>
        </p:spPr>
      </p:pic>
      <p:pic>
        <p:nvPicPr>
          <p:cNvPr id="18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CA880973-8E0C-65AA-0E99-478C816C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27" y="4470015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9027F6-E5F9-D805-9E98-9A0029B2764F}"/>
              </a:ext>
            </a:extLst>
          </p:cNvPr>
          <p:cNvSpPr txBox="1"/>
          <p:nvPr/>
        </p:nvSpPr>
        <p:spPr>
          <a:xfrm>
            <a:off x="5642466" y="414002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Benri</a:t>
            </a:r>
            <a:r>
              <a:rPr kumimoji="1" lang="en-US" altLang="ja-JP" i="1" dirty="0"/>
              <a:t>-Cho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6787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Office in </a:t>
            </a:r>
            <a:r>
              <a:rPr lang="en-US" altLang="ja-JP" dirty="0"/>
              <a:t>C</a:t>
            </a:r>
            <a:r>
              <a:rPr kumimoji="1" lang="en-US" altLang="ja-JP" dirty="0"/>
              <a:t>harge of ICT in your Department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For department-specific ICT services, please contact the office in charge of ICT in your department.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The departments may provide their own portal sites for information.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9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ICT Tools Utilization </a:t>
            </a:r>
            <a:r>
              <a:rPr lang="en-US" altLang="ja-JP" dirty="0"/>
              <a:t>C</a:t>
            </a:r>
            <a:r>
              <a:rPr kumimoji="1" lang="en-US" altLang="ja-JP" dirty="0"/>
              <a:t>ommunity Team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1E91BD04-96EA-8A97-ED66-2DE67CEB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All faculty and staff are welcome to join this Microsoft Teams community!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17" name="図 1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3CEEF0B-2BDF-CBA0-03F6-16010927C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17" y="1794650"/>
            <a:ext cx="5835960" cy="356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C5F1E4-D293-339F-7310-37097CD2FD81}"/>
              </a:ext>
            </a:extLst>
          </p:cNvPr>
          <p:cNvSpPr txBox="1"/>
          <p:nvPr/>
        </p:nvSpPr>
        <p:spPr>
          <a:xfrm>
            <a:off x="838200" y="5496221"/>
            <a:ext cx="874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Please join us from the </a:t>
            </a:r>
            <a:r>
              <a:rPr lang="en-US" altLang="ja-JP" sz="2400" b="1" dirty="0" err="1">
                <a:hlinkClick r:id="rId3"/>
              </a:rPr>
              <a:t>UTokyo</a:t>
            </a:r>
            <a:r>
              <a:rPr lang="en-US" altLang="ja-JP" sz="2400" b="1" dirty="0">
                <a:hlinkClick r:id="rId3"/>
              </a:rPr>
              <a:t> Portal “Utilization of IT Tools”</a:t>
            </a:r>
            <a:r>
              <a:rPr lang="en-US" altLang="ja-JP" sz="2400" b="1" dirty="0"/>
              <a:t> page!</a:t>
            </a:r>
            <a:endParaRPr kumimoji="1" lang="ja-JP" altLang="en-US" sz="2400" b="1" dirty="0"/>
          </a:p>
        </p:txBody>
      </p:sp>
      <p:sp>
        <p:nvSpPr>
          <p:cNvPr id="19" name="雲 18">
            <a:extLst>
              <a:ext uri="{FF2B5EF4-FFF2-40B4-BE49-F238E27FC236}">
                <a16:creationId xmlns:a16="http://schemas.microsoft.com/office/drawing/2014/main" id="{8660E68C-A90C-EAEA-4D49-AD70B9CE66C9}"/>
              </a:ext>
            </a:extLst>
          </p:cNvPr>
          <p:cNvSpPr/>
          <p:nvPr/>
        </p:nvSpPr>
        <p:spPr>
          <a:xfrm rot="20912109">
            <a:off x="480560" y="2055090"/>
            <a:ext cx="5257800" cy="23038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FFA81-69B8-1426-E9EE-16E6B4CA264A}"/>
              </a:ext>
            </a:extLst>
          </p:cNvPr>
          <p:cNvSpPr txBox="1"/>
          <p:nvPr/>
        </p:nvSpPr>
        <p:spPr>
          <a:xfrm rot="20912109">
            <a:off x="684523" y="2227076"/>
            <a:ext cx="529453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Consultations on how to use ICT 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Exchange of ideas on RPAs and BPR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Discussions about daily work and life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0B05603-58B5-42C4-6E78-D95AB47BD1DB}"/>
              </a:ext>
            </a:extLst>
          </p:cNvPr>
          <p:cNvSpPr/>
          <p:nvPr/>
        </p:nvSpPr>
        <p:spPr>
          <a:xfrm>
            <a:off x="304054" y="4595782"/>
            <a:ext cx="4890366" cy="575372"/>
          </a:xfrm>
          <a:prstGeom prst="wedgeRoundRectCallout">
            <a:avLst>
              <a:gd name="adj1" fmla="val -6405"/>
              <a:gd name="adj2" fmla="val 124147"/>
              <a:gd name="adj3" fmla="val 16667"/>
            </a:avLst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6F845-76C4-1DAA-FF53-500EA27051E7}"/>
              </a:ext>
            </a:extLst>
          </p:cNvPr>
          <p:cNvSpPr txBox="1"/>
          <p:nvPr/>
        </p:nvSpPr>
        <p:spPr>
          <a:xfrm>
            <a:off x="268181" y="4685895"/>
            <a:ext cx="501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More than 1,700 members have participated!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F55EF15-6F4F-B672-D63C-6DDDF9B3A3C5}"/>
              </a:ext>
            </a:extLst>
          </p:cNvPr>
          <p:cNvSpPr txBox="1"/>
          <p:nvPr/>
        </p:nvSpPr>
        <p:spPr>
          <a:xfrm>
            <a:off x="1075831" y="5880225"/>
            <a:ext cx="8111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155F90"/>
                </a:solidFill>
              </a:rPr>
              <a:t>The guidance pages and most internal communications are currently</a:t>
            </a:r>
            <a:r>
              <a:rPr lang="en-US" altLang="ja-JP" sz="1600" dirty="0">
                <a:solidFill>
                  <a:srgbClr val="155F90"/>
                </a:solidFill>
              </a:rPr>
              <a:t> only available </a:t>
            </a:r>
            <a:r>
              <a:rPr lang="ja-JP" altLang="en-US" sz="1600" dirty="0">
                <a:solidFill>
                  <a:srgbClr val="155F90"/>
                </a:solidFill>
              </a:rPr>
              <a:t>in Japanese, but </a:t>
            </a:r>
            <a:r>
              <a:rPr lang="en-US" altLang="ja-JP" sz="1600" dirty="0">
                <a:solidFill>
                  <a:srgbClr val="155F90"/>
                </a:solidFill>
              </a:rPr>
              <a:t>posting topics in </a:t>
            </a:r>
            <a:r>
              <a:rPr lang="ja-JP" altLang="en-US" sz="1600" dirty="0">
                <a:solidFill>
                  <a:srgbClr val="155F90"/>
                </a:solidFill>
              </a:rPr>
              <a:t>English </a:t>
            </a:r>
            <a:r>
              <a:rPr lang="en-US" altLang="ja-JP" sz="1600" dirty="0">
                <a:solidFill>
                  <a:srgbClr val="155F90"/>
                </a:solidFill>
              </a:rPr>
              <a:t>is also</a:t>
            </a:r>
            <a:r>
              <a:rPr lang="ja-JP" altLang="en-US" sz="1600" dirty="0">
                <a:solidFill>
                  <a:srgbClr val="155F90"/>
                </a:solidFill>
              </a:rPr>
              <a:t> </a:t>
            </a:r>
            <a:r>
              <a:rPr lang="en-US" altLang="ja-JP" sz="1600" dirty="0">
                <a:solidFill>
                  <a:srgbClr val="155F90"/>
                </a:solidFill>
              </a:rPr>
              <a:t>WELCOME</a:t>
            </a:r>
            <a:r>
              <a:rPr lang="ja-JP" altLang="en-US" sz="1600" dirty="0">
                <a:solidFill>
                  <a:srgbClr val="155F9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755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Information </a:t>
            </a:r>
            <a:r>
              <a:rPr lang="en-US" altLang="ja-JP" dirty="0"/>
              <a:t>U</a:t>
            </a:r>
            <a:r>
              <a:rPr kumimoji="1" lang="en-US" altLang="ja-JP" dirty="0"/>
              <a:t>pdates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What we have explained is current as of today.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Updates will be made daily, and the environment will be subject to change.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We will keep you up-to-date with the latest information on the </a:t>
            </a:r>
            <a:r>
              <a:rPr lang="en-US" altLang="ja-JP" dirty="0" err="1"/>
              <a:t>utelecon</a:t>
            </a:r>
            <a:r>
              <a:rPr lang="en-US" altLang="ja-JP" dirty="0"/>
              <a:t> portal site and others.</a:t>
            </a:r>
          </a:p>
        </p:txBody>
      </p:sp>
    </p:spTree>
    <p:extLst>
      <p:ext uri="{BB962C8B-B14F-4D97-AF65-F5344CB8AC3E}">
        <p14:creationId xmlns:p14="http://schemas.microsoft.com/office/powerpoint/2010/main" val="182092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8788400" y="4749800"/>
            <a:ext cx="834840" cy="1046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772025" y="4884752"/>
            <a:ext cx="3940175" cy="300658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/>
          <p:nvPr/>
        </p:nvCxnSpPr>
        <p:spPr>
          <a:xfrm>
            <a:off x="3344755" y="4887690"/>
            <a:ext cx="3032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8012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515B0A-F4AF-F972-E2D9-E1AB2E082256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6B7B97-A066-64F2-E3C5-1B84E487DDE6}"/>
              </a:ext>
            </a:extLst>
          </p:cNvPr>
          <p:cNvSpPr/>
          <p:nvPr/>
        </p:nvSpPr>
        <p:spPr>
          <a:xfrm>
            <a:off x="2209800" y="5062448"/>
            <a:ext cx="2263140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1425161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Input   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u-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tokyo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ac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jp</a:t>
            </a:r>
            <a:r>
              <a:rPr lang="en-US" altLang="ja-JP" dirty="0"/>
              <a:t>   as Company Domain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A2E6722-2A34-84B2-3FE5-75FF1E5D1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51" y="1619606"/>
            <a:ext cx="3724249" cy="3273598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3716612-82A5-69ED-9D83-C53B7F1CE1C1}"/>
              </a:ext>
            </a:extLst>
          </p:cNvPr>
          <p:cNvSpPr/>
          <p:nvPr/>
        </p:nvSpPr>
        <p:spPr>
          <a:xfrm>
            <a:off x="8410575" y="2801213"/>
            <a:ext cx="1543050" cy="690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ED38DC5-08A5-854C-10E2-BAFDE0393BBE}"/>
              </a:ext>
            </a:extLst>
          </p:cNvPr>
          <p:cNvSpPr/>
          <p:nvPr/>
        </p:nvSpPr>
        <p:spPr>
          <a:xfrm>
            <a:off x="4457700" y="3534638"/>
            <a:ext cx="4229100" cy="1533525"/>
          </a:xfrm>
          <a:custGeom>
            <a:avLst/>
            <a:gdLst>
              <a:gd name="connsiteX0" fmla="*/ 0 w 4229100"/>
              <a:gd name="connsiteY0" fmla="*/ 1533525 h 1533525"/>
              <a:gd name="connsiteX1" fmla="*/ 419100 w 4229100"/>
              <a:gd name="connsiteY1" fmla="*/ 1114425 h 1533525"/>
              <a:gd name="connsiteX2" fmla="*/ 3905250 w 4229100"/>
              <a:gd name="connsiteY2" fmla="*/ 1114425 h 1533525"/>
              <a:gd name="connsiteX3" fmla="*/ 3905250 w 4229100"/>
              <a:gd name="connsiteY3" fmla="*/ 323850 h 1533525"/>
              <a:gd name="connsiteX4" fmla="*/ 4229100 w 4229100"/>
              <a:gd name="connsiteY4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533525">
                <a:moveTo>
                  <a:pt x="0" y="1533525"/>
                </a:moveTo>
                <a:lnTo>
                  <a:pt x="419100" y="1114425"/>
                </a:lnTo>
                <a:lnTo>
                  <a:pt x="3905250" y="1114425"/>
                </a:lnTo>
                <a:lnTo>
                  <a:pt x="3905250" y="323850"/>
                </a:lnTo>
                <a:lnTo>
                  <a:pt x="422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8B8833-88C6-AD9C-D669-60284EEB8339}"/>
              </a:ext>
            </a:extLst>
          </p:cNvPr>
          <p:cNvSpPr txBox="1"/>
          <p:nvPr/>
        </p:nvSpPr>
        <p:spPr>
          <a:xfrm>
            <a:off x="5758012" y="1409523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3CF88D8-5A7B-DE0B-DCB1-D4BA1FDB913B}"/>
              </a:ext>
            </a:extLst>
          </p:cNvPr>
          <p:cNvSpPr txBox="1"/>
          <p:nvPr/>
        </p:nvSpPr>
        <p:spPr>
          <a:xfrm>
            <a:off x="5905500" y="57561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FC9EC9-5C16-0A43-4277-8D6CE01994B1}"/>
              </a:ext>
            </a:extLst>
          </p:cNvPr>
          <p:cNvSpPr txBox="1"/>
          <p:nvPr/>
        </p:nvSpPr>
        <p:spPr>
          <a:xfrm>
            <a:off x="1749425" y="5696991"/>
            <a:ext cx="324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Open Sans Variable"/>
              </a:rPr>
              <a:t>Not periods(.), but hyphens(-)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003D55-F0D9-0DEB-BF95-A71475219494}"/>
              </a:ext>
            </a:extLst>
          </p:cNvPr>
          <p:cNvSpPr txBox="1"/>
          <p:nvPr/>
        </p:nvSpPr>
        <p:spPr>
          <a:xfrm>
            <a:off x="3365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577405-9DA0-0016-7A6D-B049ACD854BF}"/>
              </a:ext>
            </a:extLst>
          </p:cNvPr>
          <p:cNvSpPr txBox="1"/>
          <p:nvPr/>
        </p:nvSpPr>
        <p:spPr>
          <a:xfrm>
            <a:off x="3873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Basic usage of Zoom is the same as common.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When you </a:t>
            </a:r>
            <a:r>
              <a:rPr lang="en-US" altLang="ja-JP" b="1" dirty="0">
                <a:solidFill>
                  <a:srgbClr val="155F90"/>
                </a:solidFill>
              </a:rPr>
              <a:t>assign alternative hosts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155F90"/>
                </a:solidFill>
              </a:rPr>
              <a:t>use their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Account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ja-JP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Meetings that only members can attend is not common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Sometime students attend online classes without signing in.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 please </a:t>
            </a:r>
            <a:r>
              <a:rPr lang="en-US" altLang="ja-JP" sz="2800" b="1" dirty="0">
                <a:solidFill>
                  <a:srgbClr val="155F90"/>
                </a:solidFill>
                <a:hlinkClick r:id="rId3"/>
              </a:rPr>
              <a:t>keep in mind not to spread information carelessly</a:t>
            </a:r>
            <a:r>
              <a:rPr lang="en-US" altLang="ja-JP" sz="28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E610F6-092D-FC6E-0961-B01C5D22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43" y="2598146"/>
            <a:ext cx="5106113" cy="129558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0EDFD4-BD54-EFB0-8FFC-2732FD8A6EE4}"/>
              </a:ext>
            </a:extLst>
          </p:cNvPr>
          <p:cNvCxnSpPr/>
          <p:nvPr/>
        </p:nvCxnSpPr>
        <p:spPr>
          <a:xfrm>
            <a:off x="7733147" y="2512085"/>
            <a:ext cx="2439318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F203A9-CC2B-211D-D05C-E0473E1DCE63}"/>
              </a:ext>
            </a:extLst>
          </p:cNvPr>
          <p:cNvSpPr txBox="1"/>
          <p:nvPr/>
        </p:nvSpPr>
        <p:spPr>
          <a:xfrm>
            <a:off x="6301082" y="251208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AFC15E4-F072-1D6E-9AED-305A60D240AA}"/>
              </a:ext>
            </a:extLst>
          </p:cNvPr>
          <p:cNvSpPr/>
          <p:nvPr/>
        </p:nvSpPr>
        <p:spPr>
          <a:xfrm>
            <a:off x="800101" y="3892998"/>
            <a:ext cx="9461500" cy="1555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/>
              <a:t>You need to be licensed exclusively in advance when you…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meetings with </a:t>
            </a:r>
            <a:r>
              <a:rPr lang="en-US" altLang="ja-JP" sz="3000" b="1" dirty="0">
                <a:solidFill>
                  <a:srgbClr val="155F90"/>
                </a:solidFill>
              </a:rPr>
              <a:t>more than 300 participants</a:t>
            </a:r>
            <a:r>
              <a:rPr lang="en-US" altLang="ja-JP" sz="30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</a:t>
            </a:r>
            <a:r>
              <a:rPr lang="en-US" altLang="ja-JP" sz="3000" b="1" dirty="0">
                <a:solidFill>
                  <a:srgbClr val="155F90"/>
                </a:solidFill>
              </a:rPr>
              <a:t>webinars</a:t>
            </a:r>
            <a:r>
              <a:rPr lang="en-US" altLang="ja-JP" sz="3000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3000" dirty="0"/>
              <a:t>→ </a:t>
            </a:r>
            <a:r>
              <a:rPr lang="en-US" altLang="ja-JP" sz="3000" dirty="0"/>
              <a:t>Please submit </a:t>
            </a:r>
            <a:r>
              <a:rPr lang="en-US" altLang="ja-JP" sz="3000" dirty="0">
                <a:hlinkClick r:id="rId3"/>
              </a:rPr>
              <a:t>the application form</a:t>
            </a:r>
            <a:r>
              <a:rPr lang="en-US" altLang="ja-JP" sz="3000" dirty="0"/>
              <a:t> in advance.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b="1" dirty="0">
                <a:solidFill>
                  <a:srgbClr val="FF0000"/>
                </a:solidFill>
              </a:rPr>
              <a:t>Please delete your recordings that you no longer need!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 err="1"/>
              <a:t>UTokyo’s</a:t>
            </a:r>
            <a:r>
              <a:rPr lang="en-US" altLang="ja-JP" sz="3000" dirty="0"/>
              <a:t> overall storage capacity is strained.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8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  <MediaLengthInSeconds xmlns="d89fd5b0-f297-46a7-8c43-79b7b7b34272" xsi:nil="true"/>
    <SharedWithUsers xmlns="334cf2e0-0245-4f40-82a3-a831e5e7775a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217F09-7028-4BD1-8CAA-B7E3C7987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B5A8C-C2D2-4C49-A03B-B41437F9A3AD}">
  <ds:schemaRefs>
    <ds:schemaRef ds:uri="http://purl.org/dc/dcmitype/"/>
    <ds:schemaRef ds:uri="http://www.w3.org/XML/1998/namespace"/>
    <ds:schemaRef ds:uri="334cf2e0-0245-4f40-82a3-a831e5e7775a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d89fd5b0-f297-46a7-8c43-79b7b7b3427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4891</Words>
  <Application>Microsoft Office PowerPoint</Application>
  <PresentationFormat>ワイド画面</PresentationFormat>
  <Paragraphs>729</Paragraphs>
  <Slides>57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4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Part II: Communication Tools and Cloud Services Available in UTokyo</vt:lpstr>
      <vt:lpstr>PowerPoint プレゼンテーション</vt:lpstr>
      <vt:lpstr>PowerPoint プレゼンテーション</vt:lpstr>
      <vt:lpstr>Zoom</vt:lpstr>
      <vt:lpstr>Sign in Your Licensed Zoom Account</vt:lpstr>
      <vt:lpstr>Sign in Your Licensed Zoom Account</vt:lpstr>
      <vt:lpstr>Sign in Your Licensed Zoom Account</vt:lpstr>
      <vt:lpstr>Zoom Use Cases and Tips</vt:lpstr>
      <vt:lpstr>Zoom Use Cases and Tips</vt:lpstr>
      <vt:lpstr>PowerPoint プレゼンテーション</vt:lpstr>
      <vt:lpstr>Webex</vt:lpstr>
      <vt:lpstr>Sign in Your Licensed Webex Account</vt:lpstr>
      <vt:lpstr>PowerPoint プレゼンテーション</vt:lpstr>
      <vt:lpstr>Slido</vt:lpstr>
      <vt:lpstr>Log in Your Licensed Slido Account</vt:lpstr>
      <vt:lpstr>PowerPoint プレゼンテーション</vt:lpstr>
      <vt:lpstr>Slack and its Environment in UTokyo</vt:lpstr>
      <vt:lpstr>Join UTokyo Slack Workspace</vt:lpstr>
      <vt:lpstr>Join UTokyo Slack Workspace</vt:lpstr>
      <vt:lpstr>Join UTokyo Slack Workspace</vt:lpstr>
      <vt:lpstr>Features of UTokyo Slack Workspaces</vt:lpstr>
      <vt:lpstr>Create Workspaces</vt:lpstr>
      <vt:lpstr>Intermediate Tips on UTokyo Slack</vt:lpstr>
      <vt:lpstr>PowerPoint プレゼンテーション</vt:lpstr>
      <vt:lpstr>Microsoft Teams</vt:lpstr>
      <vt:lpstr>Sign in Your Microsoft Teams Account</vt:lpstr>
      <vt:lpstr>PowerPoint プレゼンテーション</vt:lpstr>
      <vt:lpstr>What is ECCS?</vt:lpstr>
      <vt:lpstr>ECCS Cloud Email (@g.ecc.u-tokyo.ac.jp)</vt:lpstr>
      <vt:lpstr>ECCS Cloud Email (@g.ecc.u-tokyo.ac.jp)</vt:lpstr>
      <vt:lpstr>Change ECCS Cloud Email Adresss</vt:lpstr>
      <vt:lpstr>Sign in ECCS Cloud Email (@g.acc.u-tokyo.ac.jp)</vt:lpstr>
      <vt:lpstr>Various Google Services</vt:lpstr>
      <vt:lpstr>Difference with Personal Google Account (@gmail.com)</vt:lpstr>
      <vt:lpstr>Difference with Personal Google Account (@gmail.com)</vt:lpstr>
      <vt:lpstr>Possibly Another Google Workspace</vt:lpstr>
      <vt:lpstr>PowerPoint プレゼンテーション</vt:lpstr>
      <vt:lpstr>Sign in Your Microsoft 365 Account</vt:lpstr>
      <vt:lpstr>Microsoft 365 Services</vt:lpstr>
      <vt:lpstr>Teams and Outlook</vt:lpstr>
      <vt:lpstr>Microsoft Word/Excel/PowerPoint</vt:lpstr>
      <vt:lpstr>OneDrive/SharePoint</vt:lpstr>
      <vt:lpstr>Take Advantage of Cloud Storage</vt:lpstr>
      <vt:lpstr>Power Platform</vt:lpstr>
      <vt:lpstr>PowerPoint プレゼンテーション</vt:lpstr>
      <vt:lpstr>Generative AI in UTokyo</vt:lpstr>
      <vt:lpstr>Microsoft Copilot</vt:lpstr>
      <vt:lpstr>Google Gemini</vt:lpstr>
      <vt:lpstr>PowerPoint プレゼンテーション</vt:lpstr>
      <vt:lpstr>Summary of This Part</vt:lpstr>
      <vt:lpstr>PowerPoint プレゼンテーション</vt:lpstr>
      <vt:lpstr>How to get supported</vt:lpstr>
      <vt:lpstr>utelecon Portal Site and Support Desk</vt:lpstr>
      <vt:lpstr>UTokyo Portal</vt:lpstr>
      <vt:lpstr>Office in Charge of ICT in your Department</vt:lpstr>
      <vt:lpstr>ICT Tools Utilization Community Team</vt:lpstr>
      <vt:lpstr>Future Information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Tools and Cloud Services Available in UTokyo</dc:title>
  <dc:creator>佐藤　寛也</dc:creator>
  <cp:lastModifiedBy>佐藤　寛也</cp:lastModifiedBy>
  <cp:revision>4</cp:revision>
  <cp:lastPrinted>2024-09-08T07:45:35Z</cp:lastPrinted>
  <dcterms:created xsi:type="dcterms:W3CDTF">2024-06-30T03:32:06Z</dcterms:created>
  <dcterms:modified xsi:type="dcterms:W3CDTF">2024-09-09T03:10:06Z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