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67" r:id="rId3"/>
    <p:sldId id="365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18245-F3CD-444B-AEA1-B7E737ADFBE8}" v="651" dt="2023-09-13T00:35:19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田浦　健次朗" userId="4dc884a8-fd95-403d-a383-b378924a686d" providerId="ADAL" clId="{01418245-F3CD-444B-AEA1-B7E737ADFBE8}"/>
    <pc:docChg chg="custSel addSld delSld modSld">
      <pc:chgData name="田浦　健次朗" userId="4dc884a8-fd95-403d-a383-b378924a686d" providerId="ADAL" clId="{01418245-F3CD-444B-AEA1-B7E737ADFBE8}" dt="2023-09-13T00:35:19.335" v="896" actId="6549"/>
      <pc:docMkLst>
        <pc:docMk/>
      </pc:docMkLst>
      <pc:sldChg chg="modSp add mod">
        <pc:chgData name="田浦　健次朗" userId="4dc884a8-fd95-403d-a383-b378924a686d" providerId="ADAL" clId="{01418245-F3CD-444B-AEA1-B7E737ADFBE8}" dt="2023-09-13T00:33:33.438" v="833" actId="20577"/>
        <pc:sldMkLst>
          <pc:docMk/>
          <pc:sldMk cId="0" sldId="256"/>
        </pc:sldMkLst>
        <pc:spChg chg="mod">
          <ac:chgData name="田浦　健次朗" userId="4dc884a8-fd95-403d-a383-b378924a686d" providerId="ADAL" clId="{01418245-F3CD-444B-AEA1-B7E737ADFBE8}" dt="2023-09-13T00:23:59.242" v="54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田浦　健次朗" userId="4dc884a8-fd95-403d-a383-b378924a686d" providerId="ADAL" clId="{01418245-F3CD-444B-AEA1-B7E737ADFBE8}" dt="2023-09-13T00:33:33.438" v="833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田浦　健次朗" userId="4dc884a8-fd95-403d-a383-b378924a686d" providerId="ADAL" clId="{01418245-F3CD-444B-AEA1-B7E737ADFBE8}" dt="2023-09-12T23:47:20.419" v="4" actId="47"/>
        <pc:sldMkLst>
          <pc:docMk/>
          <pc:sldMk cId="0" sldId="275"/>
        </pc:sldMkLst>
      </pc:sldChg>
      <pc:sldChg chg="addSp delSp modSp add mod">
        <pc:chgData name="田浦　健次朗" userId="4dc884a8-fd95-403d-a383-b378924a686d" providerId="ADAL" clId="{01418245-F3CD-444B-AEA1-B7E737ADFBE8}" dt="2023-09-13T00:28:24.833" v="611" actId="20577"/>
        <pc:sldMkLst>
          <pc:docMk/>
          <pc:sldMk cId="0" sldId="365"/>
        </pc:sldMkLst>
        <pc:spChg chg="mod">
          <ac:chgData name="田浦　健次朗" userId="4dc884a8-fd95-403d-a383-b378924a686d" providerId="ADAL" clId="{01418245-F3CD-444B-AEA1-B7E737ADFBE8}" dt="2023-09-13T00:28:24.833" v="611" actId="20577"/>
          <ac:spMkLst>
            <pc:docMk/>
            <pc:sldMk cId="0" sldId="365"/>
            <ac:spMk id="3" creationId="{00000000-0000-0000-0000-000000000000}"/>
          </ac:spMkLst>
        </pc:spChg>
        <pc:spChg chg="add del mod">
          <ac:chgData name="田浦　健次朗" userId="4dc884a8-fd95-403d-a383-b378924a686d" providerId="ADAL" clId="{01418245-F3CD-444B-AEA1-B7E737ADFBE8}" dt="2023-09-13T00:27:25.113" v="607" actId="478"/>
          <ac:spMkLst>
            <pc:docMk/>
            <pc:sldMk cId="0" sldId="365"/>
            <ac:spMk id="7" creationId="{A7C08987-4C96-643C-3742-F4C074727523}"/>
          </ac:spMkLst>
        </pc:spChg>
      </pc:sldChg>
      <pc:sldChg chg="modSp add mod">
        <pc:chgData name="田浦　健次朗" userId="4dc884a8-fd95-403d-a383-b378924a686d" providerId="ADAL" clId="{01418245-F3CD-444B-AEA1-B7E737ADFBE8}" dt="2023-09-13T00:35:19.335" v="896" actId="6549"/>
        <pc:sldMkLst>
          <pc:docMk/>
          <pc:sldMk cId="2705707088" sldId="366"/>
        </pc:sldMkLst>
        <pc:spChg chg="mod">
          <ac:chgData name="田浦　健次朗" userId="4dc884a8-fd95-403d-a383-b378924a686d" providerId="ADAL" clId="{01418245-F3CD-444B-AEA1-B7E737ADFBE8}" dt="2023-09-13T00:32:15.845" v="636" actId="20577"/>
          <ac:spMkLst>
            <pc:docMk/>
            <pc:sldMk cId="2705707088" sldId="366"/>
            <ac:spMk id="2" creationId="{3EAA5BD3-E938-4F11-B0F4-2316FF60E0A8}"/>
          </ac:spMkLst>
        </pc:spChg>
        <pc:spChg chg="mod">
          <ac:chgData name="田浦　健次朗" userId="4dc884a8-fd95-403d-a383-b378924a686d" providerId="ADAL" clId="{01418245-F3CD-444B-AEA1-B7E737ADFBE8}" dt="2023-09-13T00:35:19.335" v="896" actId="6549"/>
          <ac:spMkLst>
            <pc:docMk/>
            <pc:sldMk cId="2705707088" sldId="366"/>
            <ac:spMk id="3" creationId="{600AC3DC-82E4-4B1F-A951-ACD4E388BB0A}"/>
          </ac:spMkLst>
        </pc:spChg>
      </pc:sldChg>
      <pc:sldChg chg="modSp add mod">
        <pc:chgData name="田浦　健次朗" userId="4dc884a8-fd95-403d-a383-b378924a686d" providerId="ADAL" clId="{01418245-F3CD-444B-AEA1-B7E737ADFBE8}" dt="2023-09-12T23:52:16.872" v="193" actId="14100"/>
        <pc:sldMkLst>
          <pc:docMk/>
          <pc:sldMk cId="3671589039" sldId="367"/>
        </pc:sldMkLst>
        <pc:spChg chg="mod">
          <ac:chgData name="田浦　健次朗" userId="4dc884a8-fd95-403d-a383-b378924a686d" providerId="ADAL" clId="{01418245-F3CD-444B-AEA1-B7E737ADFBE8}" dt="2023-09-12T23:52:16.872" v="193" actId="14100"/>
          <ac:spMkLst>
            <pc:docMk/>
            <pc:sldMk cId="3671589039" sldId="367"/>
            <ac:spMk id="3" creationId="{F1E1F0C6-BA5F-455E-A37F-7246779F046B}"/>
          </ac:spMkLst>
        </pc:spChg>
        <pc:spChg chg="mod">
          <ac:chgData name="田浦　健次朗" userId="4dc884a8-fd95-403d-a383-b378924a686d" providerId="ADAL" clId="{01418245-F3CD-444B-AEA1-B7E737ADFBE8}" dt="2023-09-12T23:51:47.549" v="140" actId="1076"/>
          <ac:spMkLst>
            <pc:docMk/>
            <pc:sldMk cId="3671589039" sldId="367"/>
            <ac:spMk id="7" creationId="{9336D7AE-5974-4AE9-8531-79ADCA2197FB}"/>
          </ac:spMkLst>
        </pc:spChg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067184751" sldId="1278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778154317" sldId="127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782348043" sldId="1281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15435011" sldId="128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23674802" sldId="1283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899526021" sldId="1288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989109256" sldId="1290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803634848" sldId="1291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652114238" sldId="129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727735047" sldId="1293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84207121" sldId="1296"/>
        </pc:sldMkLst>
      </pc:sldChg>
      <pc:sldChg chg="del">
        <pc:chgData name="田浦　健次朗" userId="4dc884a8-fd95-403d-a383-b378924a686d" providerId="ADAL" clId="{01418245-F3CD-444B-AEA1-B7E737ADFBE8}" dt="2023-09-12T23:50:50.348" v="135" actId="47"/>
        <pc:sldMkLst>
          <pc:docMk/>
          <pc:sldMk cId="4042547384" sldId="129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63536997" sldId="1300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4123037882" sldId="130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182907717" sldId="1303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256685281" sldId="1304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16494168" sldId="130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200508666" sldId="1310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434770890" sldId="1311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549809361" sldId="131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508223973" sldId="1314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073993965" sldId="1315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4173489219" sldId="1316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791818078" sldId="1317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141395788" sldId="1318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184662615" sldId="131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735719251" sldId="1320"/>
        </pc:sldMkLst>
      </pc:sldChg>
    </pc:docChg>
  </pc:docChgLst>
  <pc:docChgLst>
    <pc:chgData name="田浦　健次朗" userId="4dc884a8-fd95-403d-a383-b378924a686d" providerId="ADAL" clId="{28391635-83D7-4FFD-AB91-EDB5786DA1D1}"/>
    <pc:docChg chg="custSel modSld">
      <pc:chgData name="田浦　健次朗" userId="4dc884a8-fd95-403d-a383-b378924a686d" providerId="ADAL" clId="{28391635-83D7-4FFD-AB91-EDB5786DA1D1}" dt="2023-09-11T16:38:11.843" v="16" actId="14100"/>
      <pc:docMkLst>
        <pc:docMk/>
      </pc:docMkLst>
      <pc:sldChg chg="modSp mod">
        <pc:chgData name="田浦　健次朗" userId="4dc884a8-fd95-403d-a383-b378924a686d" providerId="ADAL" clId="{28391635-83D7-4FFD-AB91-EDB5786DA1D1}" dt="2023-09-11T16:37:35.495" v="11" actId="14100"/>
        <pc:sldMkLst>
          <pc:docMk/>
          <pc:sldMk cId="3652114238" sldId="1292"/>
        </pc:sldMkLst>
        <pc:spChg chg="mod">
          <ac:chgData name="田浦　健次朗" userId="4dc884a8-fd95-403d-a383-b378924a686d" providerId="ADAL" clId="{28391635-83D7-4FFD-AB91-EDB5786DA1D1}" dt="2023-09-11T16:37:35.495" v="11" actId="14100"/>
          <ac:spMkLst>
            <pc:docMk/>
            <pc:sldMk cId="3652114238" sldId="1292"/>
            <ac:spMk id="3" creationId="{33B9FD86-B0C8-4038-A29E-93B77F2C9E4F}"/>
          </ac:spMkLst>
        </pc:spChg>
      </pc:sldChg>
      <pc:sldChg chg="modSp mod">
        <pc:chgData name="田浦　健次朗" userId="4dc884a8-fd95-403d-a383-b378924a686d" providerId="ADAL" clId="{28391635-83D7-4FFD-AB91-EDB5786DA1D1}" dt="2023-09-11T16:36:28.364" v="2" actId="14100"/>
        <pc:sldMkLst>
          <pc:docMk/>
          <pc:sldMk cId="4123037882" sldId="1302"/>
        </pc:sldMkLst>
        <pc:spChg chg="mod">
          <ac:chgData name="田浦　健次朗" userId="4dc884a8-fd95-403d-a383-b378924a686d" providerId="ADAL" clId="{28391635-83D7-4FFD-AB91-EDB5786DA1D1}" dt="2023-09-11T16:36:28.364" v="2" actId="14100"/>
          <ac:spMkLst>
            <pc:docMk/>
            <pc:sldMk cId="4123037882" sldId="1302"/>
            <ac:spMk id="3" creationId="{19BF888F-8BCE-271C-3CF6-AC586C05541F}"/>
          </ac:spMkLst>
        </pc:spChg>
        <pc:picChg chg="mod">
          <ac:chgData name="田浦　健次朗" userId="4dc884a8-fd95-403d-a383-b378924a686d" providerId="ADAL" clId="{28391635-83D7-4FFD-AB91-EDB5786DA1D1}" dt="2023-09-11T16:36:21.427" v="0" actId="1076"/>
          <ac:picMkLst>
            <pc:docMk/>
            <pc:sldMk cId="4123037882" sldId="1302"/>
            <ac:picMk id="9" creationId="{73D306DC-C931-A724-BF63-CA8F91003749}"/>
          </ac:picMkLst>
        </pc:picChg>
      </pc:sldChg>
      <pc:sldChg chg="modSp mod">
        <pc:chgData name="田浦　健次朗" userId="4dc884a8-fd95-403d-a383-b378924a686d" providerId="ADAL" clId="{28391635-83D7-4FFD-AB91-EDB5786DA1D1}" dt="2023-09-11T16:37:20.149" v="10" actId="14100"/>
        <pc:sldMkLst>
          <pc:docMk/>
          <pc:sldMk cId="2256685281" sldId="1304"/>
        </pc:sldMkLst>
        <pc:spChg chg="mod">
          <ac:chgData name="田浦　健次朗" userId="4dc884a8-fd95-403d-a383-b378924a686d" providerId="ADAL" clId="{28391635-83D7-4FFD-AB91-EDB5786DA1D1}" dt="2023-09-11T16:37:20.149" v="10" actId="14100"/>
          <ac:spMkLst>
            <pc:docMk/>
            <pc:sldMk cId="2256685281" sldId="1304"/>
            <ac:spMk id="2" creationId="{C0458DC9-86FF-1876-2DA4-F21263F06449}"/>
          </ac:spMkLst>
        </pc:spChg>
      </pc:sldChg>
      <pc:sldChg chg="modSp mod">
        <pc:chgData name="田浦　健次朗" userId="4dc884a8-fd95-403d-a383-b378924a686d" providerId="ADAL" clId="{28391635-83D7-4FFD-AB91-EDB5786DA1D1}" dt="2023-09-11T16:36:47.994" v="6" actId="14100"/>
        <pc:sldMkLst>
          <pc:docMk/>
          <pc:sldMk cId="1549809361" sldId="1312"/>
        </pc:sldMkLst>
        <pc:spChg chg="mod">
          <ac:chgData name="田浦　健次朗" userId="4dc884a8-fd95-403d-a383-b378924a686d" providerId="ADAL" clId="{28391635-83D7-4FFD-AB91-EDB5786DA1D1}" dt="2023-09-11T16:36:47.994" v="6" actId="14100"/>
          <ac:spMkLst>
            <pc:docMk/>
            <pc:sldMk cId="1549809361" sldId="1312"/>
            <ac:spMk id="2" creationId="{B6A955AF-F3E9-E242-9FE6-81FD6D543FDD}"/>
          </ac:spMkLst>
        </pc:spChg>
        <pc:spChg chg="mod">
          <ac:chgData name="田浦　健次朗" userId="4dc884a8-fd95-403d-a383-b378924a686d" providerId="ADAL" clId="{28391635-83D7-4FFD-AB91-EDB5786DA1D1}" dt="2023-09-11T16:36:36.770" v="4" actId="27636"/>
          <ac:spMkLst>
            <pc:docMk/>
            <pc:sldMk cId="1549809361" sldId="1312"/>
            <ac:spMk id="3" creationId="{CD8D2E1D-867A-B4EC-C4FF-8C4479F7059F}"/>
          </ac:spMkLst>
        </pc:spChg>
      </pc:sldChg>
      <pc:sldChg chg="modSp mod">
        <pc:chgData name="田浦　健次朗" userId="4dc884a8-fd95-403d-a383-b378924a686d" providerId="ADAL" clId="{28391635-83D7-4FFD-AB91-EDB5786DA1D1}" dt="2023-09-11T16:38:11.843" v="16" actId="14100"/>
        <pc:sldMkLst>
          <pc:docMk/>
          <pc:sldMk cId="1141395788" sldId="1318"/>
        </pc:sldMkLst>
        <pc:spChg chg="mod">
          <ac:chgData name="田浦　健次朗" userId="4dc884a8-fd95-403d-a383-b378924a686d" providerId="ADAL" clId="{28391635-83D7-4FFD-AB91-EDB5786DA1D1}" dt="2023-09-11T16:38:11.843" v="16" actId="14100"/>
          <ac:spMkLst>
            <pc:docMk/>
            <pc:sldMk cId="1141395788" sldId="1318"/>
            <ac:spMk id="2" creationId="{36828BA9-B724-920D-8BE8-BC2A05E364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A0333-042B-6B44-A752-FAF2BCB7C72B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CAE6A-FC13-F942-995F-29564289C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57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94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7913C63-332A-DB18-14A2-41E9D09D3805}"/>
              </a:ext>
            </a:extLst>
          </p:cNvPr>
          <p:cNvSpPr/>
          <p:nvPr userDrawn="1"/>
        </p:nvSpPr>
        <p:spPr>
          <a:xfrm>
            <a:off x="0" y="5167312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2F78C5-F9DB-03AD-E778-FAA66C980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F7DFD6-D2CA-5B05-F474-DF3EA8E1B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A2498E-9FD0-2356-C909-38B570CB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2024/3/11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A2B9D-1CB9-3C67-FAAA-4002532E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</a:t>
            </a:r>
            <a:r>
              <a:rPr lang="ja-JP" altLang="en-US"/>
              <a:t>年</a:t>
            </a:r>
            <a:r>
              <a:rPr lang="en-US" altLang="ja-JP"/>
              <a:t>S</a:t>
            </a:r>
            <a:r>
              <a:rPr lang="ja-JP" altLang="en-US"/>
              <a:t>セメスター </a:t>
            </a:r>
            <a:r>
              <a:rPr lang="en-US" altLang="ja-JP"/>
              <a:t>utelecon</a:t>
            </a:r>
            <a:r>
              <a:rPr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2604F-D0E0-7D62-C162-7DF609FE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E32C41-2E12-F042-B05A-CBC2BA75F68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8431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F4AB70-93EE-24CA-6AD5-389B5969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B0745B-249D-A133-FE63-96D856204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69C767-CD07-42B7-5D7A-A154F34F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B70B62-A8DB-91B1-8A8B-2030E2B6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F9846E-53A0-B0B4-49BF-8B3BD648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98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E35F0C6-4704-9AD0-DD51-6357F7CCC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963574-0322-F356-B6EB-187E0907F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7C109-D55B-4533-4B51-E328B878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BD8D4B-DD9B-38B4-68DE-087293D2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07EA90-2477-265A-2F10-6F0F45F7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81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F23C61-48C7-CB75-DDCD-70C1087F145F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7AEFD8-689F-F68B-0B49-7000D27C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9C1220-B733-3C5F-76A4-6786BDB8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200">
                <a:solidFill>
                  <a:schemeClr val="tx2"/>
                </a:solidFill>
              </a:defRPr>
            </a:lvl2pPr>
            <a:lvl3pPr>
              <a:defRPr sz="2800">
                <a:solidFill>
                  <a:schemeClr val="accent1"/>
                </a:solidFill>
              </a:defRPr>
            </a:lvl3pPr>
            <a:lvl4pPr>
              <a:defRPr sz="2400">
                <a:solidFill>
                  <a:schemeClr val="accent2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D5AC22-BA16-38E5-464D-6A22ADF8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E7FCE5-5557-1383-8109-B96AFBA1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784D17-EE58-CEBD-3A8C-0714CDEA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7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A0603A-ED4F-B37B-974E-D0047297F6EC}"/>
              </a:ext>
            </a:extLst>
          </p:cNvPr>
          <p:cNvSpPr/>
          <p:nvPr userDrawn="1"/>
        </p:nvSpPr>
        <p:spPr>
          <a:xfrm>
            <a:off x="0" y="5178058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831F467-96A2-41ED-4D5A-F055383A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AD10ED-E7C7-8F9F-F636-B8A3D8CC8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408E6B-3A64-D693-4ECE-4521CDD6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2024/3/11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ADCFDB-48C7-765F-C3A6-9CB22EA3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</a:t>
            </a:r>
            <a:r>
              <a:rPr lang="ja-JP" altLang="en-US"/>
              <a:t>年</a:t>
            </a:r>
            <a:r>
              <a:rPr lang="en-US" altLang="ja-JP"/>
              <a:t>S</a:t>
            </a:r>
            <a:r>
              <a:rPr lang="ja-JP" altLang="en-US"/>
              <a:t>セメスター </a:t>
            </a:r>
            <a:r>
              <a:rPr lang="en-US" altLang="ja-JP"/>
              <a:t>utelecon</a:t>
            </a:r>
            <a:r>
              <a:rPr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3D95DE-BD1E-BFB7-8396-59C0BFE6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E32C41-2E12-F042-B05A-CBC2BA75F68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8465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DCFC80-788F-B540-1AC6-D5E0225F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36DD8D-BE52-6605-DABD-AE823EC3A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D8AD30-A472-03E3-B756-5B55C4AD9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1D66F6-4F7A-79F8-500B-068CF766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6CF87F-1A4D-ED2E-3337-0F7CE380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FB553E-6802-29B3-2C1A-697EBC83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51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58202-202A-0DFA-E900-97A1D5A3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41EB3D-0CA8-D00C-C326-E030BFEF6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754EE2-B48E-5212-37A4-1182A531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CB7642-5AF9-E1B9-EB73-2D1CBDE9E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FEB966-434D-69B1-7587-21DFF1A7A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6742C65-2E0D-6387-C6D9-63C3A7B7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B3E9FC-0EC7-BB93-18FA-2F4DD206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BE44DE-2F4D-46E7-8C6F-B87F0900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4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2CB35-5E2C-DB98-EFCA-27AFF977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32BE73-1EB7-B7E4-70E7-664A0E21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96F660-799B-C6C8-48AE-3578B706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CCDD3F-39CD-0813-8772-5888E6D7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85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99CB97-1EA8-83AF-B2E6-3E300D4D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B0BECE-477D-F57F-FFAB-086EDE39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6B8839-E46C-52AA-0065-413B53D0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2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D747F-835E-0D90-891E-51E907B5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2C5E0A-4BE3-E9B7-11AF-2154D1DB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C62822-DB51-78DA-5D99-2C7354D2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4ADFFC-6F38-F5E4-31CF-684762FB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DC0947-3907-535D-FEDF-F8717E2A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C99CB5-DA95-A0D1-5B34-C2A862B4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49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E0BDD-A905-BA25-A416-899F4833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03184C-E5A7-DAB5-6E5F-87108D01D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36CDFB-5110-BF3D-BB15-3DF8A92E5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C9349-0100-EFF5-FC4B-2407ECD8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4D3E4A-91B0-8FF0-1D71-972EA816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95D966-9C26-93C7-B23F-4292C32B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14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5B5703-379E-FC58-48D6-77DD807D6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80A8E4-3765-EB6D-C7C2-46B649A76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958478-3083-61A6-FC47-C2B3C79F6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335002-B7A7-52FC-2DA4-9F3384FEC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プレースホルダー 6">
            <a:extLst>
              <a:ext uri="{FF2B5EF4-FFF2-40B4-BE49-F238E27FC236}">
                <a16:creationId xmlns:a16="http://schemas.microsoft.com/office/drawing/2014/main" id="{0A42973F-4E25-71F2-F612-51E2BA1F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474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events/2024-03-1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p3mS9CyMoNBZt6dwbn94s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li.d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38200" y="288123"/>
            <a:ext cx="11106752" cy="2331252"/>
          </a:xfrm>
        </p:spPr>
        <p:txBody>
          <a:bodyPr>
            <a:noAutofit/>
          </a:bodyPr>
          <a:lstStyle/>
          <a:p>
            <a:pPr algn="l"/>
            <a:r>
              <a:rPr lang="ja-JP" altLang="en-US" sz="4000" dirty="0"/>
              <a:t>東京大学で</a:t>
            </a:r>
            <a:r>
              <a:rPr lang="en-US" altLang="ja-JP" sz="4000" dirty="0"/>
              <a:t>IT</a:t>
            </a:r>
            <a:r>
              <a:rPr lang="ja-JP" altLang="en-US" sz="4000" dirty="0"/>
              <a:t>ツールを</a:t>
            </a:r>
            <a:br>
              <a:rPr lang="en-US" altLang="ja-JP" sz="4000" dirty="0"/>
            </a:br>
            <a:r>
              <a:rPr lang="ja-JP" altLang="en-US" sz="4000" dirty="0"/>
              <a:t>もっと活用するための説明会</a:t>
            </a:r>
            <a:br>
              <a:rPr lang="en-US" altLang="ja-JP" sz="4000" dirty="0"/>
            </a:br>
            <a:br>
              <a:rPr lang="en-US" altLang="ja-JP" sz="3200" dirty="0"/>
            </a:br>
            <a:r>
              <a:rPr lang="en-US" altLang="ja-JP" sz="3200" dirty="0"/>
              <a:t>                        2024</a:t>
            </a:r>
            <a:r>
              <a:rPr lang="ja-JP" altLang="en-US" sz="3200" dirty="0"/>
              <a:t>年</a:t>
            </a:r>
            <a:r>
              <a:rPr lang="en-US" altLang="ja-JP" sz="3200" dirty="0"/>
              <a:t>3</a:t>
            </a:r>
            <a:r>
              <a:rPr lang="ja-JP" altLang="en-US" sz="3200" dirty="0"/>
              <a:t>月</a:t>
            </a:r>
            <a:r>
              <a:rPr lang="en-US" altLang="ja-JP" sz="3200" dirty="0"/>
              <a:t>15</a:t>
            </a:r>
            <a:r>
              <a:rPr lang="ja-JP" altLang="en-US" sz="3200" dirty="0"/>
              <a:t>日 </a:t>
            </a:r>
            <a:r>
              <a:rPr lang="en-US" altLang="ja-JP" sz="3200" dirty="0"/>
              <a:t>15:00</a:t>
            </a:r>
            <a:r>
              <a:rPr lang="ja-JP" altLang="en-US" sz="3200" dirty="0"/>
              <a:t>～</a:t>
            </a:r>
            <a:r>
              <a:rPr lang="en-US" altLang="ja-JP" sz="3200" dirty="0"/>
              <a:t>17:00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71709" y="3739768"/>
            <a:ext cx="6258406" cy="1515516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情報基盤センター      </a:t>
            </a:r>
            <a:r>
              <a:rPr kumimoji="1" lang="ja-JP" altLang="en-US" u="sng" dirty="0"/>
              <a:t>田浦健次朗</a:t>
            </a:r>
            <a:r>
              <a:rPr kumimoji="1" lang="ja-JP" altLang="en-US" dirty="0"/>
              <a:t>   </a:t>
            </a:r>
            <a:r>
              <a:rPr lang="ja-JP" altLang="en-US" dirty="0"/>
              <a:t>柴山悦哉</a:t>
            </a:r>
            <a:endParaRPr lang="en-US" altLang="ja-JP" dirty="0"/>
          </a:p>
          <a:p>
            <a:pPr algn="l"/>
            <a:r>
              <a:rPr kumimoji="1" lang="ja-JP" altLang="en-US" dirty="0"/>
              <a:t>情報システム本部</a:t>
            </a:r>
            <a:r>
              <a:rPr lang="en-US" altLang="ja-JP" dirty="0"/>
              <a:t>    </a:t>
            </a:r>
            <a:r>
              <a:rPr lang="ja-JP" altLang="en-US" dirty="0"/>
              <a:t>  玉造潤史</a:t>
            </a:r>
            <a:r>
              <a:rPr lang="en-US" altLang="ja-JP" dirty="0"/>
              <a:t>  </a:t>
            </a:r>
            <a:r>
              <a:rPr kumimoji="1" lang="ja-JP" altLang="en-US" dirty="0"/>
              <a:t>竹内朗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0E0AF-84BE-43D0-B25C-044C0D35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開催趣旨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E1F0C6-BA5F-455E-A37F-7246779F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35" y="1799924"/>
            <a:ext cx="11559941" cy="422621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東京大学で提供する</a:t>
            </a:r>
            <a:r>
              <a:rPr kumimoji="1" lang="en-US" altLang="ja-JP" dirty="0">
                <a:solidFill>
                  <a:srgbClr val="00B050"/>
                </a:solidFill>
              </a:rPr>
              <a:t>IT</a:t>
            </a:r>
            <a:r>
              <a:rPr kumimoji="1" lang="ja-JP" altLang="en-US" dirty="0">
                <a:solidFill>
                  <a:srgbClr val="00B050"/>
                </a:solidFill>
              </a:rPr>
              <a:t>サービス</a:t>
            </a:r>
            <a:r>
              <a:rPr lang="ja-JP" altLang="en-US" dirty="0">
                <a:solidFill>
                  <a:srgbClr val="00B050"/>
                </a:solidFill>
              </a:rPr>
              <a:t>について</a:t>
            </a:r>
            <a:endParaRPr kumimoji="1" lang="en-US" altLang="ja-JP" dirty="0"/>
          </a:p>
          <a:p>
            <a:pPr lvl="1"/>
            <a:r>
              <a:rPr lang="ja-JP" altLang="en-US" dirty="0"/>
              <a:t>教育、研究、業務で役立つサービス・ツール</a:t>
            </a:r>
            <a:endParaRPr lang="en-US" altLang="ja-JP" dirty="0"/>
          </a:p>
          <a:p>
            <a:pPr lvl="1"/>
            <a:r>
              <a:rPr lang="ja-JP" altLang="en-US" dirty="0"/>
              <a:t>最近の変更</a:t>
            </a:r>
            <a:endParaRPr lang="en-US" altLang="ja-JP" dirty="0"/>
          </a:p>
          <a:p>
            <a:r>
              <a:rPr lang="ja-JP" altLang="en-US" dirty="0"/>
              <a:t>本説明会で説明しない基本については</a:t>
            </a:r>
            <a:r>
              <a:rPr lang="en-US" altLang="ja-JP" dirty="0">
                <a:hlinkClick r:id="rId2"/>
              </a:rPr>
              <a:t>3/11</a:t>
            </a:r>
            <a:r>
              <a:rPr lang="ja-JP" altLang="en-US" dirty="0">
                <a:hlinkClick r:id="rId2"/>
              </a:rPr>
              <a:t>（月）の説明会</a:t>
            </a:r>
            <a:r>
              <a:rPr lang="ja-JP" altLang="en-US" dirty="0"/>
              <a:t>資料・動画をご覧ください</a:t>
            </a:r>
            <a:endParaRPr lang="en-US" altLang="ja-JP" dirty="0"/>
          </a:p>
          <a:p>
            <a:r>
              <a:rPr lang="en-US" altLang="ja-JP" dirty="0"/>
              <a:t>3/19</a:t>
            </a:r>
            <a:r>
              <a:rPr lang="ja-JP" altLang="en-US" dirty="0"/>
              <a:t>（火）</a:t>
            </a:r>
            <a:r>
              <a:rPr lang="en-US" altLang="ja-JP" dirty="0"/>
              <a:t>...  </a:t>
            </a:r>
            <a:r>
              <a:rPr lang="en-US" altLang="ja-JP" dirty="0">
                <a:hlinkClick r:id="rId2"/>
              </a:rPr>
              <a:t>UTokyo LMS</a:t>
            </a:r>
            <a:r>
              <a:rPr lang="ja-JP" altLang="en-US" dirty="0">
                <a:hlinkClick r:id="rId2"/>
              </a:rPr>
              <a:t>（</a:t>
            </a:r>
            <a:r>
              <a:rPr lang="en-US" altLang="ja-JP" dirty="0">
                <a:hlinkClick r:id="rId2"/>
              </a:rPr>
              <a:t>UTOL</a:t>
            </a:r>
            <a:r>
              <a:rPr lang="ja-JP" altLang="en-US" dirty="0">
                <a:hlinkClick r:id="rId2"/>
              </a:rPr>
              <a:t>）説明会</a:t>
            </a:r>
            <a:r>
              <a:rPr lang="ja-JP" altLang="en-US" dirty="0"/>
              <a:t>もぜひご参加ください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5622BB-C73A-40FB-A06B-E8BEBE78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24AD8-D79D-4DD2-84F5-E248B2D2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44B316-B2EC-4CE9-834B-7D107425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58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本日</a:t>
            </a:r>
            <a:r>
              <a:rPr kumimoji="1" lang="ja-JP" altLang="en-US"/>
              <a:t>説明する内容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10238" y="1968500"/>
            <a:ext cx="11020927" cy="4578350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dirty="0"/>
              <a:t>1.</a:t>
            </a:r>
            <a:r>
              <a:rPr lang="ja-JP" altLang="en-US"/>
              <a:t> アップデート全般、多要素認証</a:t>
            </a:r>
            <a:r>
              <a:rPr lang="ja-JP" altLang="en-US" sz="2200"/>
              <a:t>（</a:t>
            </a:r>
            <a:r>
              <a:rPr lang="ja-JP" altLang="en-US" sz="2200" dirty="0"/>
              <a:t>田浦）</a:t>
            </a:r>
            <a:endParaRPr lang="en-US" altLang="ja-JP" dirty="0"/>
          </a:p>
          <a:p>
            <a:pPr lvl="1"/>
            <a:r>
              <a:rPr lang="en-US" altLang="ja-JP" dirty="0"/>
              <a:t>Google</a:t>
            </a:r>
            <a:r>
              <a:rPr lang="ja-JP" altLang="en-US" dirty="0"/>
              <a:t>の</a:t>
            </a:r>
            <a:r>
              <a:rPr lang="en-US" altLang="ja-JP" dirty="0"/>
              <a:t>UTokyo Account</a:t>
            </a:r>
            <a:r>
              <a:rPr lang="ja-JP" altLang="en-US" dirty="0"/>
              <a:t>による認証</a:t>
            </a:r>
            <a:endParaRPr lang="en-US" altLang="ja-JP" dirty="0"/>
          </a:p>
          <a:p>
            <a:pPr lvl="1"/>
            <a:r>
              <a:rPr lang="ja-JP" altLang="en-US" dirty="0"/>
              <a:t>多要素認証の必須化</a:t>
            </a:r>
            <a:endParaRPr lang="en-US" altLang="ja-JP" sz="1600" dirty="0"/>
          </a:p>
          <a:p>
            <a:r>
              <a:rPr lang="en-US" altLang="ja-JP" dirty="0"/>
              <a:t>2.</a:t>
            </a:r>
            <a:r>
              <a:rPr lang="ja-JP" altLang="en-US" dirty="0"/>
              <a:t>代表的なクラウドサービス</a:t>
            </a:r>
            <a:r>
              <a:rPr lang="ja-JP" altLang="en-US" sz="2000" dirty="0"/>
              <a:t>（竹内）</a:t>
            </a:r>
            <a:endParaRPr lang="en-US" altLang="ja-JP" sz="2000" dirty="0"/>
          </a:p>
          <a:p>
            <a:pPr lvl="1"/>
            <a:r>
              <a:rPr lang="en-US" altLang="ja-JP" dirty="0"/>
              <a:t>Zoom</a:t>
            </a:r>
          </a:p>
          <a:p>
            <a:pPr lvl="1"/>
            <a:r>
              <a:rPr lang="en-US" altLang="ja-JP" dirty="0"/>
              <a:t>Slack</a:t>
            </a:r>
            <a:r>
              <a:rPr lang="ja-JP" altLang="en-US" dirty="0"/>
              <a:t>（</a:t>
            </a:r>
            <a:r>
              <a:rPr lang="en-US" altLang="ja-JP" dirty="0"/>
              <a:t>UTokyo Slack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en-US" altLang="ja-JP" dirty="0"/>
              <a:t>Google</a:t>
            </a:r>
            <a:r>
              <a:rPr lang="ja-JP" altLang="en-US" dirty="0"/>
              <a:t> </a:t>
            </a:r>
            <a:r>
              <a:rPr lang="en-US" altLang="ja-JP" dirty="0"/>
              <a:t>Workspace</a:t>
            </a:r>
            <a:r>
              <a:rPr lang="ja-JP" altLang="en-US" dirty="0"/>
              <a:t>（</a:t>
            </a:r>
            <a:r>
              <a:rPr lang="en-US" altLang="ja-JP" dirty="0"/>
              <a:t>ECCS</a:t>
            </a:r>
            <a:r>
              <a:rPr lang="ja-JP" altLang="en-US" dirty="0"/>
              <a:t>クラウドメール）</a:t>
            </a:r>
            <a:endParaRPr lang="en-US" altLang="ja-JP" dirty="0"/>
          </a:p>
          <a:p>
            <a:pPr lvl="1"/>
            <a:r>
              <a:rPr lang="en-US" altLang="ja-JP" dirty="0"/>
              <a:t>Microsoft 365</a:t>
            </a:r>
          </a:p>
          <a:p>
            <a:r>
              <a:rPr lang="en-US" altLang="ja-JP" dirty="0"/>
              <a:t>3. </a:t>
            </a:r>
            <a:r>
              <a:rPr lang="ja-JP" altLang="en-US" dirty="0"/>
              <a:t>質問 </a:t>
            </a:r>
            <a:r>
              <a:rPr lang="en-US" altLang="ja-JP" dirty="0"/>
              <a:t>sli.do</a:t>
            </a:r>
          </a:p>
          <a:p>
            <a:pPr lvl="1"/>
            <a:r>
              <a:rPr lang="ja-JP" altLang="en-US" dirty="0">
                <a:hlinkClick r:id="rId3"/>
              </a:rPr>
              <a:t>このリンク </a:t>
            </a:r>
            <a:r>
              <a:rPr lang="ja-JP" altLang="en-US" dirty="0"/>
              <a:t>もしくは、</a:t>
            </a:r>
            <a:br>
              <a:rPr lang="en-US" altLang="ja-JP" dirty="0"/>
            </a:br>
            <a:r>
              <a:rPr lang="en-US" altLang="ja-JP" dirty="0">
                <a:hlinkClick r:id="rId4"/>
              </a:rPr>
              <a:t>https://sli.do/</a:t>
            </a:r>
            <a:r>
              <a:rPr lang="en-US" altLang="ja-JP" dirty="0"/>
              <a:t> </a:t>
            </a:r>
            <a:r>
              <a:rPr lang="ja-JP" altLang="en-US" dirty="0"/>
              <a:t>イベントコード： </a:t>
            </a:r>
            <a:r>
              <a:rPr lang="en-US" altLang="ja-JP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utelecon20240315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ja-JP" altLang="en-US" dirty="0"/>
              <a:t>説明内容その他への質問</a:t>
            </a:r>
            <a:endParaRPr lang="en-US" altLang="ja-JP" dirty="0"/>
          </a:p>
          <a:p>
            <a:pPr lvl="1"/>
            <a:r>
              <a:rPr lang="ja-JP" altLang="en-US" dirty="0"/>
              <a:t>説明前・説明中、任意のタイミングでご質問下さい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0914uteleconとサポーター.potx" id="{9D9A8BD0-6594-4F77-9437-93B814D02635}" vid="{42CE79A7-A8FE-45E5-8B1F-BB62B88EDB9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201</Words>
  <Application>Microsoft Office PowerPoint</Application>
  <PresentationFormat>ワイド画面</PresentationFormat>
  <Paragraphs>29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Arial</vt:lpstr>
      <vt:lpstr>Calibri</vt:lpstr>
      <vt:lpstr>Courier New</vt:lpstr>
      <vt:lpstr>Office テーマ</vt:lpstr>
      <vt:lpstr>東京大学でITツールを もっと活用するための説明会                          2024年3月15日 15:00～17:00</vt:lpstr>
      <vt:lpstr>開催趣旨</vt:lpstr>
      <vt:lpstr>本日説明する内容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玉造　潤史</dc:creator>
  <cp:lastModifiedBy>田浦　健次朗</cp:lastModifiedBy>
  <cp:revision>21</cp:revision>
  <dcterms:created xsi:type="dcterms:W3CDTF">2023-09-08T13:50:19Z</dcterms:created>
  <dcterms:modified xsi:type="dcterms:W3CDTF">2024-03-13T18:58:36Z</dcterms:modified>
</cp:coreProperties>
</file>