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sldIdLst>
    <p:sldId id="1404" r:id="rId5"/>
    <p:sldId id="1405" r:id="rId6"/>
    <p:sldId id="1407" r:id="rId7"/>
    <p:sldId id="1406" r:id="rId8"/>
    <p:sldId id="140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5D52F-333E-4A5A-B35B-BE13E9AF00C9}" v="81" dt="2024-09-09T02:47:26.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81" d="100"/>
          <a:sy n="81"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4EF7329A-CC84-4005-9EEE-28C7F2DD44BB}"/>
    <pc:docChg chg="undo custSel addSld delSld modSld sldOrd">
      <pc:chgData name="佐藤　寛也" userId="27837c8b-abaf-4096-b544-58e4cbe7054e" providerId="ADAL" clId="{4EF7329A-CC84-4005-9EEE-28C7F2DD44BB}" dt="2024-07-02T04:32:58.311" v="2786" actId="403"/>
      <pc:docMkLst>
        <pc:docMk/>
      </pc:docMkLst>
      <pc:sldChg chg="addSp delSp modSp mod ord">
        <pc:chgData name="佐藤　寛也" userId="27837c8b-abaf-4096-b544-58e4cbe7054e" providerId="ADAL" clId="{4EF7329A-CC84-4005-9EEE-28C7F2DD44BB}" dt="2024-07-01T10:36:13.246" v="2594"/>
        <pc:sldMkLst>
          <pc:docMk/>
          <pc:sldMk cId="2292264982" sldId="256"/>
        </pc:sldMkLst>
        <pc:spChg chg="add mod">
          <ac:chgData name="佐藤　寛也" userId="27837c8b-abaf-4096-b544-58e4cbe7054e" providerId="ADAL" clId="{4EF7329A-CC84-4005-9EEE-28C7F2DD44BB}" dt="2024-07-01T10:36:13.246" v="2594"/>
          <ac:spMkLst>
            <pc:docMk/>
            <pc:sldMk cId="2292264982" sldId="256"/>
            <ac:spMk id="4" creationId="{C73BD486-7194-7C3D-63AC-AF2982A7A17F}"/>
          </ac:spMkLst>
        </pc:spChg>
        <pc:spChg chg="add mod">
          <ac:chgData name="佐藤　寛也" userId="27837c8b-abaf-4096-b544-58e4cbe7054e" providerId="ADAL" clId="{4EF7329A-CC84-4005-9EEE-28C7F2DD44BB}" dt="2024-07-01T10:36:13.246" v="2594"/>
          <ac:spMkLst>
            <pc:docMk/>
            <pc:sldMk cId="2292264982" sldId="256"/>
            <ac:spMk id="5" creationId="{7290C047-D4AE-D5B7-2249-7DA53F840B6D}"/>
          </ac:spMkLst>
        </pc:spChg>
        <pc:spChg chg="add mod">
          <ac:chgData name="佐藤　寛也" userId="27837c8b-abaf-4096-b544-58e4cbe7054e" providerId="ADAL" clId="{4EF7329A-CC84-4005-9EEE-28C7F2DD44BB}" dt="2024-07-01T10:36:13.246" v="2594"/>
          <ac:spMkLst>
            <pc:docMk/>
            <pc:sldMk cId="2292264982" sldId="256"/>
            <ac:spMk id="7" creationId="{CED9CE02-E7D2-8659-09CE-8FF84111D6A6}"/>
          </ac:spMkLst>
        </pc:spChg>
        <pc:spChg chg="del">
          <ac:chgData name="佐藤　寛也" userId="27837c8b-abaf-4096-b544-58e4cbe7054e" providerId="ADAL" clId="{4EF7329A-CC84-4005-9EEE-28C7F2DD44BB}" dt="2024-07-01T10:36:12.796" v="2593" actId="478"/>
          <ac:spMkLst>
            <pc:docMk/>
            <pc:sldMk cId="2292264982" sldId="256"/>
            <ac:spMk id="11" creationId="{280B162B-F3E3-38D5-D7D2-85F3BB83C66A}"/>
          </ac:spMkLst>
        </pc:spChg>
        <pc:spChg chg="del mod">
          <ac:chgData name="佐藤　寛也" userId="27837c8b-abaf-4096-b544-58e4cbe7054e" providerId="ADAL" clId="{4EF7329A-CC84-4005-9EEE-28C7F2DD44BB}" dt="2024-07-01T10:36:12.796" v="2593" actId="478"/>
          <ac:spMkLst>
            <pc:docMk/>
            <pc:sldMk cId="2292264982" sldId="256"/>
            <ac:spMk id="12" creationId="{5F1580B5-9344-B223-A358-8F1A7F38DDEF}"/>
          </ac:spMkLst>
        </pc:spChg>
        <pc:spChg chg="del">
          <ac:chgData name="佐藤　寛也" userId="27837c8b-abaf-4096-b544-58e4cbe7054e" providerId="ADAL" clId="{4EF7329A-CC84-4005-9EEE-28C7F2DD44BB}" dt="2024-07-01T10:36:12.796" v="2593" actId="478"/>
          <ac:spMkLst>
            <pc:docMk/>
            <pc:sldMk cId="2292264982" sldId="256"/>
            <ac:spMk id="13" creationId="{057E6938-EF25-914D-D785-B730E296D4D3}"/>
          </ac:spMkLst>
        </pc:spChg>
      </pc:sldChg>
      <pc:sldChg chg="del">
        <pc:chgData name="佐藤　寛也" userId="27837c8b-abaf-4096-b544-58e4cbe7054e" providerId="ADAL" clId="{4EF7329A-CC84-4005-9EEE-28C7F2DD44BB}" dt="2024-07-01T10:07:21.569" v="2" actId="47"/>
        <pc:sldMkLst>
          <pc:docMk/>
          <pc:sldMk cId="2433034520" sldId="257"/>
        </pc:sldMkLst>
      </pc:sldChg>
      <pc:sldChg chg="del">
        <pc:chgData name="佐藤　寛也" userId="27837c8b-abaf-4096-b544-58e4cbe7054e" providerId="ADAL" clId="{4EF7329A-CC84-4005-9EEE-28C7F2DD44BB}" dt="2024-07-01T10:07:21.569" v="2" actId="47"/>
        <pc:sldMkLst>
          <pc:docMk/>
          <pc:sldMk cId="4061358764" sldId="259"/>
        </pc:sldMkLst>
      </pc:sldChg>
      <pc:sldChg chg="del">
        <pc:chgData name="佐藤　寛也" userId="27837c8b-abaf-4096-b544-58e4cbe7054e" providerId="ADAL" clId="{4EF7329A-CC84-4005-9EEE-28C7F2DD44BB}" dt="2024-07-01T10:07:21.569" v="2" actId="47"/>
        <pc:sldMkLst>
          <pc:docMk/>
          <pc:sldMk cId="4138699866" sldId="260"/>
        </pc:sldMkLst>
      </pc:sldChg>
      <pc:sldChg chg="add del">
        <pc:chgData name="佐藤　寛也" userId="27837c8b-abaf-4096-b544-58e4cbe7054e" providerId="ADAL" clId="{4EF7329A-CC84-4005-9EEE-28C7F2DD44BB}" dt="2024-07-01T10:32:09.326" v="2501" actId="47"/>
        <pc:sldMkLst>
          <pc:docMk/>
          <pc:sldMk cId="4104416570" sldId="261"/>
        </pc:sldMkLst>
      </pc:sldChg>
      <pc:sldChg chg="del">
        <pc:chgData name="佐藤　寛也" userId="27837c8b-abaf-4096-b544-58e4cbe7054e" providerId="ADAL" clId="{4EF7329A-CC84-4005-9EEE-28C7F2DD44BB}" dt="2024-07-01T10:07:21.569" v="2" actId="47"/>
        <pc:sldMkLst>
          <pc:docMk/>
          <pc:sldMk cId="2773059782" sldId="262"/>
        </pc:sldMkLst>
      </pc:sldChg>
      <pc:sldChg chg="del">
        <pc:chgData name="佐藤　寛也" userId="27837c8b-abaf-4096-b544-58e4cbe7054e" providerId="ADAL" clId="{4EF7329A-CC84-4005-9EEE-28C7F2DD44BB}" dt="2024-07-01T10:07:21.569" v="2" actId="47"/>
        <pc:sldMkLst>
          <pc:docMk/>
          <pc:sldMk cId="3549867426" sldId="263"/>
        </pc:sldMkLst>
      </pc:sldChg>
      <pc:sldChg chg="del">
        <pc:chgData name="佐藤　寛也" userId="27837c8b-abaf-4096-b544-58e4cbe7054e" providerId="ADAL" clId="{4EF7329A-CC84-4005-9EEE-28C7F2DD44BB}" dt="2024-07-01T10:07:21.569" v="2" actId="47"/>
        <pc:sldMkLst>
          <pc:docMk/>
          <pc:sldMk cId="1648663119" sldId="264"/>
        </pc:sldMkLst>
      </pc:sldChg>
      <pc:sldChg chg="del">
        <pc:chgData name="佐藤　寛也" userId="27837c8b-abaf-4096-b544-58e4cbe7054e" providerId="ADAL" clId="{4EF7329A-CC84-4005-9EEE-28C7F2DD44BB}" dt="2024-07-01T10:07:21.569" v="2" actId="47"/>
        <pc:sldMkLst>
          <pc:docMk/>
          <pc:sldMk cId="1465111289" sldId="265"/>
        </pc:sldMkLst>
      </pc:sldChg>
      <pc:sldChg chg="del">
        <pc:chgData name="佐藤　寛也" userId="27837c8b-abaf-4096-b544-58e4cbe7054e" providerId="ADAL" clId="{4EF7329A-CC84-4005-9EEE-28C7F2DD44BB}" dt="2024-07-01T10:07:21.569" v="2" actId="47"/>
        <pc:sldMkLst>
          <pc:docMk/>
          <pc:sldMk cId="1307802863" sldId="266"/>
        </pc:sldMkLst>
      </pc:sldChg>
      <pc:sldChg chg="del">
        <pc:chgData name="佐藤　寛也" userId="27837c8b-abaf-4096-b544-58e4cbe7054e" providerId="ADAL" clId="{4EF7329A-CC84-4005-9EEE-28C7F2DD44BB}" dt="2024-07-01T10:07:21.569" v="2" actId="47"/>
        <pc:sldMkLst>
          <pc:docMk/>
          <pc:sldMk cId="1802613345" sldId="267"/>
        </pc:sldMkLst>
      </pc:sldChg>
      <pc:sldChg chg="del">
        <pc:chgData name="佐藤　寛也" userId="27837c8b-abaf-4096-b544-58e4cbe7054e" providerId="ADAL" clId="{4EF7329A-CC84-4005-9EEE-28C7F2DD44BB}" dt="2024-07-01T10:07:21.569" v="2" actId="47"/>
        <pc:sldMkLst>
          <pc:docMk/>
          <pc:sldMk cId="1261480677" sldId="268"/>
        </pc:sldMkLst>
      </pc:sldChg>
      <pc:sldChg chg="del">
        <pc:chgData name="佐藤　寛也" userId="27837c8b-abaf-4096-b544-58e4cbe7054e" providerId="ADAL" clId="{4EF7329A-CC84-4005-9EEE-28C7F2DD44BB}" dt="2024-07-01T10:07:21.569" v="2" actId="47"/>
        <pc:sldMkLst>
          <pc:docMk/>
          <pc:sldMk cId="1747800811" sldId="1356"/>
        </pc:sldMkLst>
      </pc:sldChg>
      <pc:sldChg chg="del">
        <pc:chgData name="佐藤　寛也" userId="27837c8b-abaf-4096-b544-58e4cbe7054e" providerId="ADAL" clId="{4EF7329A-CC84-4005-9EEE-28C7F2DD44BB}" dt="2024-07-01T10:07:21.569" v="2" actId="47"/>
        <pc:sldMkLst>
          <pc:docMk/>
          <pc:sldMk cId="3124418648" sldId="1357"/>
        </pc:sldMkLst>
      </pc:sldChg>
      <pc:sldChg chg="del">
        <pc:chgData name="佐藤　寛也" userId="27837c8b-abaf-4096-b544-58e4cbe7054e" providerId="ADAL" clId="{4EF7329A-CC84-4005-9EEE-28C7F2DD44BB}" dt="2024-07-01T10:07:21.569" v="2" actId="47"/>
        <pc:sldMkLst>
          <pc:docMk/>
          <pc:sldMk cId="4071448038" sldId="1365"/>
        </pc:sldMkLst>
      </pc:sldChg>
      <pc:sldChg chg="del">
        <pc:chgData name="佐藤　寛也" userId="27837c8b-abaf-4096-b544-58e4cbe7054e" providerId="ADAL" clId="{4EF7329A-CC84-4005-9EEE-28C7F2DD44BB}" dt="2024-07-01T10:07:21.569" v="2" actId="47"/>
        <pc:sldMkLst>
          <pc:docMk/>
          <pc:sldMk cId="3038664764" sldId="1366"/>
        </pc:sldMkLst>
      </pc:sldChg>
      <pc:sldChg chg="del">
        <pc:chgData name="佐藤　寛也" userId="27837c8b-abaf-4096-b544-58e4cbe7054e" providerId="ADAL" clId="{4EF7329A-CC84-4005-9EEE-28C7F2DD44BB}" dt="2024-07-01T10:07:21.569" v="2" actId="47"/>
        <pc:sldMkLst>
          <pc:docMk/>
          <pc:sldMk cId="4272389011" sldId="1367"/>
        </pc:sldMkLst>
      </pc:sldChg>
      <pc:sldChg chg="del">
        <pc:chgData name="佐藤　寛也" userId="27837c8b-abaf-4096-b544-58e4cbe7054e" providerId="ADAL" clId="{4EF7329A-CC84-4005-9EEE-28C7F2DD44BB}" dt="2024-07-01T10:07:21.569" v="2" actId="47"/>
        <pc:sldMkLst>
          <pc:docMk/>
          <pc:sldMk cId="3020864536" sldId="1370"/>
        </pc:sldMkLst>
      </pc:sldChg>
      <pc:sldChg chg="del">
        <pc:chgData name="佐藤　寛也" userId="27837c8b-abaf-4096-b544-58e4cbe7054e" providerId="ADAL" clId="{4EF7329A-CC84-4005-9EEE-28C7F2DD44BB}" dt="2024-07-01T10:07:21.569" v="2" actId="47"/>
        <pc:sldMkLst>
          <pc:docMk/>
          <pc:sldMk cId="167248985" sldId="1374"/>
        </pc:sldMkLst>
      </pc:sldChg>
      <pc:sldChg chg="del">
        <pc:chgData name="佐藤　寛也" userId="27837c8b-abaf-4096-b544-58e4cbe7054e" providerId="ADAL" clId="{4EF7329A-CC84-4005-9EEE-28C7F2DD44BB}" dt="2024-07-01T10:07:21.569" v="2" actId="47"/>
        <pc:sldMkLst>
          <pc:docMk/>
          <pc:sldMk cId="3883703914" sldId="1386"/>
        </pc:sldMkLst>
      </pc:sldChg>
      <pc:sldChg chg="del">
        <pc:chgData name="佐藤　寛也" userId="27837c8b-abaf-4096-b544-58e4cbe7054e" providerId="ADAL" clId="{4EF7329A-CC84-4005-9EEE-28C7F2DD44BB}" dt="2024-07-01T10:07:21.569" v="2" actId="47"/>
        <pc:sldMkLst>
          <pc:docMk/>
          <pc:sldMk cId="2487849694" sldId="1387"/>
        </pc:sldMkLst>
      </pc:sldChg>
      <pc:sldChg chg="del">
        <pc:chgData name="佐藤　寛也" userId="27837c8b-abaf-4096-b544-58e4cbe7054e" providerId="ADAL" clId="{4EF7329A-CC84-4005-9EEE-28C7F2DD44BB}" dt="2024-07-01T10:07:21.569" v="2" actId="47"/>
        <pc:sldMkLst>
          <pc:docMk/>
          <pc:sldMk cId="1147572754" sldId="1388"/>
        </pc:sldMkLst>
      </pc:sldChg>
      <pc:sldChg chg="del">
        <pc:chgData name="佐藤　寛也" userId="27837c8b-abaf-4096-b544-58e4cbe7054e" providerId="ADAL" clId="{4EF7329A-CC84-4005-9EEE-28C7F2DD44BB}" dt="2024-07-01T10:07:21.569" v="2" actId="47"/>
        <pc:sldMkLst>
          <pc:docMk/>
          <pc:sldMk cId="3504225446" sldId="1389"/>
        </pc:sldMkLst>
      </pc:sldChg>
      <pc:sldChg chg="del">
        <pc:chgData name="佐藤　寛也" userId="27837c8b-abaf-4096-b544-58e4cbe7054e" providerId="ADAL" clId="{4EF7329A-CC84-4005-9EEE-28C7F2DD44BB}" dt="2024-07-01T10:07:21.569" v="2" actId="47"/>
        <pc:sldMkLst>
          <pc:docMk/>
          <pc:sldMk cId="1755058722" sldId="1390"/>
        </pc:sldMkLst>
      </pc:sldChg>
      <pc:sldChg chg="del">
        <pc:chgData name="佐藤　寛也" userId="27837c8b-abaf-4096-b544-58e4cbe7054e" providerId="ADAL" clId="{4EF7329A-CC84-4005-9EEE-28C7F2DD44BB}" dt="2024-07-01T10:07:21.569" v="2" actId="47"/>
        <pc:sldMkLst>
          <pc:docMk/>
          <pc:sldMk cId="3161134466" sldId="1391"/>
        </pc:sldMkLst>
      </pc:sldChg>
      <pc:sldChg chg="del">
        <pc:chgData name="佐藤　寛也" userId="27837c8b-abaf-4096-b544-58e4cbe7054e" providerId="ADAL" clId="{4EF7329A-CC84-4005-9EEE-28C7F2DD44BB}" dt="2024-07-01T10:07:21.569" v="2" actId="47"/>
        <pc:sldMkLst>
          <pc:docMk/>
          <pc:sldMk cId="2909088854" sldId="1392"/>
        </pc:sldMkLst>
      </pc:sldChg>
      <pc:sldChg chg="del">
        <pc:chgData name="佐藤　寛也" userId="27837c8b-abaf-4096-b544-58e4cbe7054e" providerId="ADAL" clId="{4EF7329A-CC84-4005-9EEE-28C7F2DD44BB}" dt="2024-07-01T10:07:21.569" v="2" actId="47"/>
        <pc:sldMkLst>
          <pc:docMk/>
          <pc:sldMk cId="788494063" sldId="1393"/>
        </pc:sldMkLst>
      </pc:sldChg>
      <pc:sldChg chg="del">
        <pc:chgData name="佐藤　寛也" userId="27837c8b-abaf-4096-b544-58e4cbe7054e" providerId="ADAL" clId="{4EF7329A-CC84-4005-9EEE-28C7F2DD44BB}" dt="2024-07-01T10:07:21.569" v="2" actId="47"/>
        <pc:sldMkLst>
          <pc:docMk/>
          <pc:sldMk cId="1925078553" sldId="1394"/>
        </pc:sldMkLst>
      </pc:sldChg>
      <pc:sldChg chg="del">
        <pc:chgData name="佐藤　寛也" userId="27837c8b-abaf-4096-b544-58e4cbe7054e" providerId="ADAL" clId="{4EF7329A-CC84-4005-9EEE-28C7F2DD44BB}" dt="2024-07-01T10:07:21.569" v="2" actId="47"/>
        <pc:sldMkLst>
          <pc:docMk/>
          <pc:sldMk cId="1434474335" sldId="1395"/>
        </pc:sldMkLst>
      </pc:sldChg>
      <pc:sldChg chg="del">
        <pc:chgData name="佐藤　寛也" userId="27837c8b-abaf-4096-b544-58e4cbe7054e" providerId="ADAL" clId="{4EF7329A-CC84-4005-9EEE-28C7F2DD44BB}" dt="2024-07-01T10:07:21.569" v="2" actId="47"/>
        <pc:sldMkLst>
          <pc:docMk/>
          <pc:sldMk cId="1528293435" sldId="1396"/>
        </pc:sldMkLst>
      </pc:sldChg>
      <pc:sldChg chg="del">
        <pc:chgData name="佐藤　寛也" userId="27837c8b-abaf-4096-b544-58e4cbe7054e" providerId="ADAL" clId="{4EF7329A-CC84-4005-9EEE-28C7F2DD44BB}" dt="2024-07-01T10:07:21.569" v="2" actId="47"/>
        <pc:sldMkLst>
          <pc:docMk/>
          <pc:sldMk cId="1892362688" sldId="1397"/>
        </pc:sldMkLst>
      </pc:sldChg>
      <pc:sldChg chg="del">
        <pc:chgData name="佐藤　寛也" userId="27837c8b-abaf-4096-b544-58e4cbe7054e" providerId="ADAL" clId="{4EF7329A-CC84-4005-9EEE-28C7F2DD44BB}" dt="2024-07-01T10:07:21.569" v="2" actId="47"/>
        <pc:sldMkLst>
          <pc:docMk/>
          <pc:sldMk cId="4288675311" sldId="1399"/>
        </pc:sldMkLst>
      </pc:sldChg>
      <pc:sldChg chg="del">
        <pc:chgData name="佐藤　寛也" userId="27837c8b-abaf-4096-b544-58e4cbe7054e" providerId="ADAL" clId="{4EF7329A-CC84-4005-9EEE-28C7F2DD44BB}" dt="2024-07-01T10:07:21.569" v="2" actId="47"/>
        <pc:sldMkLst>
          <pc:docMk/>
          <pc:sldMk cId="570038398" sldId="1400"/>
        </pc:sldMkLst>
      </pc:sldChg>
      <pc:sldChg chg="del">
        <pc:chgData name="佐藤　寛也" userId="27837c8b-abaf-4096-b544-58e4cbe7054e" providerId="ADAL" clId="{4EF7329A-CC84-4005-9EEE-28C7F2DD44BB}" dt="2024-07-01T10:07:21.569" v="2" actId="47"/>
        <pc:sldMkLst>
          <pc:docMk/>
          <pc:sldMk cId="3999279620" sldId="1401"/>
        </pc:sldMkLst>
      </pc:sldChg>
      <pc:sldChg chg="del">
        <pc:chgData name="佐藤　寛也" userId="27837c8b-abaf-4096-b544-58e4cbe7054e" providerId="ADAL" clId="{4EF7329A-CC84-4005-9EEE-28C7F2DD44BB}" dt="2024-07-01T10:07:21.569" v="2" actId="47"/>
        <pc:sldMkLst>
          <pc:docMk/>
          <pc:sldMk cId="349716101" sldId="1402"/>
        </pc:sldMkLst>
      </pc:sldChg>
      <pc:sldChg chg="del">
        <pc:chgData name="佐藤　寛也" userId="27837c8b-abaf-4096-b544-58e4cbe7054e" providerId="ADAL" clId="{4EF7329A-CC84-4005-9EEE-28C7F2DD44BB}" dt="2024-07-01T10:07:21.569" v="2" actId="47"/>
        <pc:sldMkLst>
          <pc:docMk/>
          <pc:sldMk cId="154155697" sldId="1403"/>
        </pc:sldMkLst>
      </pc:sldChg>
      <pc:sldChg chg="addSp delSp modSp add mod">
        <pc:chgData name="佐藤　寛也" userId="27837c8b-abaf-4096-b544-58e4cbe7054e" providerId="ADAL" clId="{4EF7329A-CC84-4005-9EEE-28C7F2DD44BB}" dt="2024-07-01T10:17:58.116" v="846" actId="20577"/>
        <pc:sldMkLst>
          <pc:docMk/>
          <pc:sldMk cId="3715238878" sldId="1404"/>
        </pc:sldMkLst>
        <pc:spChg chg="mod">
          <ac:chgData name="佐藤　寛也" userId="27837c8b-abaf-4096-b544-58e4cbe7054e" providerId="ADAL" clId="{4EF7329A-CC84-4005-9EEE-28C7F2DD44BB}" dt="2024-07-01T10:15:32.419" v="585" actId="403"/>
          <ac:spMkLst>
            <pc:docMk/>
            <pc:sldMk cId="3715238878" sldId="1404"/>
            <ac:spMk id="2" creationId="{D049B836-353B-0EDB-5101-3437F71F2E4D}"/>
          </ac:spMkLst>
        </pc:spChg>
        <pc:spChg chg="mod">
          <ac:chgData name="佐藤　寛也" userId="27837c8b-abaf-4096-b544-58e4cbe7054e" providerId="ADAL" clId="{4EF7329A-CC84-4005-9EEE-28C7F2DD44BB}" dt="2024-07-01T10:17:58.116" v="846" actId="20577"/>
          <ac:spMkLst>
            <pc:docMk/>
            <pc:sldMk cId="3715238878" sldId="1404"/>
            <ac:spMk id="3" creationId="{92A3CDA6-C2CF-9E57-ABBE-E6FF1371E360}"/>
          </ac:spMkLst>
        </pc:spChg>
        <pc:spChg chg="mod">
          <ac:chgData name="佐藤　寛也" userId="27837c8b-abaf-4096-b544-58e4cbe7054e" providerId="ADAL" clId="{4EF7329A-CC84-4005-9EEE-28C7F2DD44BB}" dt="2024-07-01T10:17:35.543" v="785" actId="20577"/>
          <ac:spMkLst>
            <pc:docMk/>
            <pc:sldMk cId="3715238878" sldId="1404"/>
            <ac:spMk id="5" creationId="{45C54058-130A-118C-9ED6-02A8129A3138}"/>
          </ac:spMkLst>
        </pc:spChg>
        <pc:spChg chg="add del">
          <ac:chgData name="佐藤　寛也" userId="27837c8b-abaf-4096-b544-58e4cbe7054e" providerId="ADAL" clId="{4EF7329A-CC84-4005-9EEE-28C7F2DD44BB}" dt="2024-07-01T10:12:48.714" v="392" actId="22"/>
          <ac:spMkLst>
            <pc:docMk/>
            <pc:sldMk cId="3715238878" sldId="1404"/>
            <ac:spMk id="6" creationId="{FA194DBE-A05C-5B61-21BD-CB819F826116}"/>
          </ac:spMkLst>
        </pc:spChg>
        <pc:spChg chg="add del">
          <ac:chgData name="佐藤　寛也" userId="27837c8b-abaf-4096-b544-58e4cbe7054e" providerId="ADAL" clId="{4EF7329A-CC84-4005-9EEE-28C7F2DD44BB}" dt="2024-07-01T10:12:51.377" v="394" actId="22"/>
          <ac:spMkLst>
            <pc:docMk/>
            <pc:sldMk cId="3715238878" sldId="1404"/>
            <ac:spMk id="8" creationId="{FDA86AC4-EEE9-9E60-F0C9-A9DF26120BBA}"/>
          </ac:spMkLst>
        </pc:spChg>
        <pc:spChg chg="add mod">
          <ac:chgData name="佐藤　寛也" userId="27837c8b-abaf-4096-b544-58e4cbe7054e" providerId="ADAL" clId="{4EF7329A-CC84-4005-9EEE-28C7F2DD44BB}" dt="2024-07-01T10:12:55.735" v="395"/>
          <ac:spMkLst>
            <pc:docMk/>
            <pc:sldMk cId="3715238878" sldId="1404"/>
            <ac:spMk id="9" creationId="{59DE013C-461E-4789-2B40-76CAF67AF6E7}"/>
          </ac:spMkLst>
        </pc:spChg>
      </pc:sldChg>
      <pc:sldChg chg="modSp add mod">
        <pc:chgData name="佐藤　寛也" userId="27837c8b-abaf-4096-b544-58e4cbe7054e" providerId="ADAL" clId="{4EF7329A-CC84-4005-9EEE-28C7F2DD44BB}" dt="2024-07-01T10:32:51.745" v="2512" actId="1036"/>
        <pc:sldMkLst>
          <pc:docMk/>
          <pc:sldMk cId="2177049298" sldId="1405"/>
        </pc:sldMkLst>
        <pc:spChg chg="mod">
          <ac:chgData name="佐藤　寛也" userId="27837c8b-abaf-4096-b544-58e4cbe7054e" providerId="ADAL" clId="{4EF7329A-CC84-4005-9EEE-28C7F2DD44BB}" dt="2024-07-01T10:12:14.976" v="388" actId="20577"/>
          <ac:spMkLst>
            <pc:docMk/>
            <pc:sldMk cId="2177049298" sldId="1405"/>
            <ac:spMk id="2" creationId="{0DD8CF49-64AC-1FCC-3F64-297A9BEC1995}"/>
          </ac:spMkLst>
        </pc:spChg>
        <pc:spChg chg="mod">
          <ac:chgData name="佐藤　寛也" userId="27837c8b-abaf-4096-b544-58e4cbe7054e" providerId="ADAL" clId="{4EF7329A-CC84-4005-9EEE-28C7F2DD44BB}" dt="2024-07-01T10:32:45.955" v="2508" actId="15"/>
          <ac:spMkLst>
            <pc:docMk/>
            <pc:sldMk cId="2177049298" sldId="1405"/>
            <ac:spMk id="3" creationId="{16FF0A75-AD20-769F-6C62-614A33EDE4D0}"/>
          </ac:spMkLst>
        </pc:spChg>
        <pc:cxnChg chg="mod">
          <ac:chgData name="佐藤　寛也" userId="27837c8b-abaf-4096-b544-58e4cbe7054e" providerId="ADAL" clId="{4EF7329A-CC84-4005-9EEE-28C7F2DD44BB}" dt="2024-07-01T10:32:51.745" v="2512" actId="1036"/>
          <ac:cxnSpMkLst>
            <pc:docMk/>
            <pc:sldMk cId="2177049298" sldId="1405"/>
            <ac:cxnSpMk id="7" creationId="{7B5CE019-8D0C-39A1-9089-D074E514E8BC}"/>
          </ac:cxnSpMkLst>
        </pc:cxnChg>
      </pc:sldChg>
      <pc:sldChg chg="addSp delSp modSp add mod">
        <pc:chgData name="佐藤　寛也" userId="27837c8b-abaf-4096-b544-58e4cbe7054e" providerId="ADAL" clId="{4EF7329A-CC84-4005-9EEE-28C7F2DD44BB}" dt="2024-07-02T04:32:58.311" v="2786" actId="403"/>
        <pc:sldMkLst>
          <pc:docMk/>
          <pc:sldMk cId="3275520723" sldId="1406"/>
        </pc:sldMkLst>
        <pc:spChg chg="mod">
          <ac:chgData name="佐藤　寛也" userId="27837c8b-abaf-4096-b544-58e4cbe7054e" providerId="ADAL" clId="{4EF7329A-CC84-4005-9EEE-28C7F2DD44BB}" dt="2024-07-01T10:07:53.829" v="38" actId="20577"/>
          <ac:spMkLst>
            <pc:docMk/>
            <pc:sldMk cId="3275520723" sldId="1406"/>
            <ac:spMk id="2" creationId="{0DD8CF49-64AC-1FCC-3F64-297A9BEC1995}"/>
          </ac:spMkLst>
        </pc:spChg>
        <pc:spChg chg="mod">
          <ac:chgData name="佐藤　寛也" userId="27837c8b-abaf-4096-b544-58e4cbe7054e" providerId="ADAL" clId="{4EF7329A-CC84-4005-9EEE-28C7F2DD44BB}" dt="2024-07-02T04:32:58.311" v="2786" actId="403"/>
          <ac:spMkLst>
            <pc:docMk/>
            <pc:sldMk cId="3275520723" sldId="1406"/>
            <ac:spMk id="3" creationId="{16FF0A75-AD20-769F-6C62-614A33EDE4D0}"/>
          </ac:spMkLst>
        </pc:spChg>
        <pc:spChg chg="add mod">
          <ac:chgData name="佐藤　寛也" userId="27837c8b-abaf-4096-b544-58e4cbe7054e" providerId="ADAL" clId="{4EF7329A-CC84-4005-9EEE-28C7F2DD44BB}" dt="2024-07-01T10:07:44.750" v="7"/>
          <ac:spMkLst>
            <pc:docMk/>
            <pc:sldMk cId="3275520723" sldId="1406"/>
            <ac:spMk id="7" creationId="{E7BA58CC-4B4F-B7AB-72EB-DA16E18A8B94}"/>
          </ac:spMkLst>
        </pc:spChg>
        <pc:spChg chg="add mod">
          <ac:chgData name="佐藤　寛也" userId="27837c8b-abaf-4096-b544-58e4cbe7054e" providerId="ADAL" clId="{4EF7329A-CC84-4005-9EEE-28C7F2DD44BB}" dt="2024-07-01T10:07:44.750" v="7"/>
          <ac:spMkLst>
            <pc:docMk/>
            <pc:sldMk cId="3275520723" sldId="1406"/>
            <ac:spMk id="9" creationId="{A00CD406-41CB-BA34-86D6-B3197EA732FB}"/>
          </ac:spMkLst>
        </pc:spChg>
        <pc:spChg chg="add mod">
          <ac:chgData name="佐藤　寛也" userId="27837c8b-abaf-4096-b544-58e4cbe7054e" providerId="ADAL" clId="{4EF7329A-CC84-4005-9EEE-28C7F2DD44BB}" dt="2024-07-01T10:07:44.750" v="7"/>
          <ac:spMkLst>
            <pc:docMk/>
            <pc:sldMk cId="3275520723" sldId="1406"/>
            <ac:spMk id="11" creationId="{32B4F8ED-3049-CE5B-ADF1-29E97A01BB9A}"/>
          </ac:spMkLst>
        </pc:spChg>
        <pc:spChg chg="del">
          <ac:chgData name="佐藤　寛也" userId="27837c8b-abaf-4096-b544-58e4cbe7054e" providerId="ADAL" clId="{4EF7329A-CC84-4005-9EEE-28C7F2DD44BB}" dt="2024-07-01T10:07:39.756" v="6" actId="478"/>
          <ac:spMkLst>
            <pc:docMk/>
            <pc:sldMk cId="3275520723" sldId="1406"/>
            <ac:spMk id="14" creationId="{46403AF0-618F-ABD1-4D23-32D7C866CE83}"/>
          </ac:spMkLst>
        </pc:spChg>
        <pc:spChg chg="del">
          <ac:chgData name="佐藤　寛也" userId="27837c8b-abaf-4096-b544-58e4cbe7054e" providerId="ADAL" clId="{4EF7329A-CC84-4005-9EEE-28C7F2DD44BB}" dt="2024-07-01T10:07:39.756" v="6" actId="478"/>
          <ac:spMkLst>
            <pc:docMk/>
            <pc:sldMk cId="3275520723" sldId="1406"/>
            <ac:spMk id="16" creationId="{6AF0C32B-8F68-C630-7E92-946B07EE072D}"/>
          </ac:spMkLst>
        </pc:spChg>
        <pc:spChg chg="del">
          <ac:chgData name="佐藤　寛也" userId="27837c8b-abaf-4096-b544-58e4cbe7054e" providerId="ADAL" clId="{4EF7329A-CC84-4005-9EEE-28C7F2DD44BB}" dt="2024-07-01T10:07:39.756" v="6" actId="478"/>
          <ac:spMkLst>
            <pc:docMk/>
            <pc:sldMk cId="3275520723" sldId="1406"/>
            <ac:spMk id="17" creationId="{7CF5C22A-7B16-ABA8-9E9C-D77830AD8176}"/>
          </ac:spMkLst>
        </pc:spChg>
        <pc:picChg chg="del">
          <ac:chgData name="佐藤　寛也" userId="27837c8b-abaf-4096-b544-58e4cbe7054e" providerId="ADAL" clId="{4EF7329A-CC84-4005-9EEE-28C7F2DD44BB}" dt="2024-07-01T10:07:39.756" v="6" actId="478"/>
          <ac:picMkLst>
            <pc:docMk/>
            <pc:sldMk cId="3275520723" sldId="1406"/>
            <ac:picMk id="8" creationId="{5BC9AD9F-F990-9CE0-E27B-C4C00E97C0E5}"/>
          </ac:picMkLst>
        </pc:picChg>
        <pc:cxnChg chg="mod">
          <ac:chgData name="佐藤　寛也" userId="27837c8b-abaf-4096-b544-58e4cbe7054e" providerId="ADAL" clId="{4EF7329A-CC84-4005-9EEE-28C7F2DD44BB}" dt="2024-07-01T10:11:20.613" v="345" actId="1035"/>
          <ac:cxnSpMkLst>
            <pc:docMk/>
            <pc:sldMk cId="3275520723" sldId="1406"/>
            <ac:cxnSpMk id="10" creationId="{AF79F8FE-73B5-2644-FAF7-C0F467147391}"/>
          </ac:cxnSpMkLst>
        </pc:cxnChg>
        <pc:cxnChg chg="mod">
          <ac:chgData name="佐藤　寛也" userId="27837c8b-abaf-4096-b544-58e4cbe7054e" providerId="ADAL" clId="{4EF7329A-CC84-4005-9EEE-28C7F2DD44BB}" dt="2024-07-01T10:11:25.236" v="349" actId="1035"/>
          <ac:cxnSpMkLst>
            <pc:docMk/>
            <pc:sldMk cId="3275520723" sldId="1406"/>
            <ac:cxnSpMk id="20" creationId="{DB0B2E53-9F0A-AD6D-2845-AB454AAF0571}"/>
          </ac:cxnSpMkLst>
        </pc:cxnChg>
      </pc:sldChg>
      <pc:sldChg chg="add del">
        <pc:chgData name="佐藤　寛也" userId="27837c8b-abaf-4096-b544-58e4cbe7054e" providerId="ADAL" clId="{4EF7329A-CC84-4005-9EEE-28C7F2DD44BB}" dt="2024-07-01T10:07:28.080" v="5" actId="47"/>
        <pc:sldMkLst>
          <pc:docMk/>
          <pc:sldMk cId="2519760537" sldId="1407"/>
        </pc:sldMkLst>
      </pc:sldChg>
      <pc:sldChg chg="add del">
        <pc:chgData name="佐藤　寛也" userId="27837c8b-abaf-4096-b544-58e4cbe7054e" providerId="ADAL" clId="{4EF7329A-CC84-4005-9EEE-28C7F2DD44BB}" dt="2024-07-01T10:32:09.326" v="2501" actId="47"/>
        <pc:sldMkLst>
          <pc:docMk/>
          <pc:sldMk cId="4107302047" sldId="1408"/>
        </pc:sldMkLst>
      </pc:sldChg>
      <pc:sldChg chg="add del">
        <pc:chgData name="佐藤　寛也" userId="27837c8b-abaf-4096-b544-58e4cbe7054e" providerId="ADAL" clId="{4EF7329A-CC84-4005-9EEE-28C7F2DD44BB}" dt="2024-07-01T10:32:09.326" v="2501" actId="47"/>
        <pc:sldMkLst>
          <pc:docMk/>
          <pc:sldMk cId="3418315351" sldId="1409"/>
        </pc:sldMkLst>
      </pc:sldChg>
      <pc:sldChg chg="add del">
        <pc:chgData name="佐藤　寛也" userId="27837c8b-abaf-4096-b544-58e4cbe7054e" providerId="ADAL" clId="{4EF7329A-CC84-4005-9EEE-28C7F2DD44BB}" dt="2024-07-01T10:32:09.326" v="2501" actId="47"/>
        <pc:sldMkLst>
          <pc:docMk/>
          <pc:sldMk cId="3505539146" sldId="1410"/>
        </pc:sldMkLst>
      </pc:sldChg>
      <pc:sldChg chg="add del">
        <pc:chgData name="佐藤　寛也" userId="27837c8b-abaf-4096-b544-58e4cbe7054e" providerId="ADAL" clId="{4EF7329A-CC84-4005-9EEE-28C7F2DD44BB}" dt="2024-07-01T10:32:09.326" v="2501" actId="47"/>
        <pc:sldMkLst>
          <pc:docMk/>
          <pc:sldMk cId="3768340245" sldId="1411"/>
        </pc:sldMkLst>
      </pc:sldChg>
      <pc:sldChg chg="addSp delSp modSp add mod">
        <pc:chgData name="佐藤　寛也" userId="27837c8b-abaf-4096-b544-58e4cbe7054e" providerId="ADAL" clId="{4EF7329A-CC84-4005-9EEE-28C7F2DD44BB}" dt="2024-07-02T00:06:46.868" v="2681" actId="20577"/>
        <pc:sldMkLst>
          <pc:docMk/>
          <pc:sldMk cId="933987196" sldId="1412"/>
        </pc:sldMkLst>
        <pc:spChg chg="mod">
          <ac:chgData name="佐藤　寛也" userId="27837c8b-abaf-4096-b544-58e4cbe7054e" providerId="ADAL" clId="{4EF7329A-CC84-4005-9EEE-28C7F2DD44BB}" dt="2024-07-02T00:06:46.868" v="2681" actId="20577"/>
          <ac:spMkLst>
            <pc:docMk/>
            <pc:sldMk cId="933987196" sldId="1412"/>
            <ac:spMk id="2" creationId="{D049B836-353B-0EDB-5101-3437F71F2E4D}"/>
          </ac:spMkLst>
        </pc:spChg>
        <pc:spChg chg="mod">
          <ac:chgData name="佐藤　寛也" userId="27837c8b-abaf-4096-b544-58e4cbe7054e" providerId="ADAL" clId="{4EF7329A-CC84-4005-9EEE-28C7F2DD44BB}" dt="2024-07-01T10:28:03.940" v="2181" actId="20577"/>
          <ac:spMkLst>
            <pc:docMk/>
            <pc:sldMk cId="933987196" sldId="1412"/>
            <ac:spMk id="3" creationId="{92A3CDA6-C2CF-9E57-ABBE-E6FF1371E360}"/>
          </ac:spMkLst>
        </pc:spChg>
        <pc:spChg chg="add mod">
          <ac:chgData name="佐藤　寛也" userId="27837c8b-abaf-4096-b544-58e4cbe7054e" providerId="ADAL" clId="{4EF7329A-CC84-4005-9EEE-28C7F2DD44BB}" dt="2024-07-01T10:36:16.364" v="2596"/>
          <ac:spMkLst>
            <pc:docMk/>
            <pc:sldMk cId="933987196" sldId="1412"/>
            <ac:spMk id="4" creationId="{2D1DE046-1146-2642-7992-B8D58642DECA}"/>
          </ac:spMkLst>
        </pc:spChg>
        <pc:spChg chg="add mod">
          <ac:chgData name="佐藤　寛也" userId="27837c8b-abaf-4096-b544-58e4cbe7054e" providerId="ADAL" clId="{4EF7329A-CC84-4005-9EEE-28C7F2DD44BB}" dt="2024-07-01T10:36:16.364" v="2596"/>
          <ac:spMkLst>
            <pc:docMk/>
            <pc:sldMk cId="933987196" sldId="1412"/>
            <ac:spMk id="5" creationId="{ADF7312A-1D7B-0EE0-B7C7-51723698922F}"/>
          </ac:spMkLst>
        </pc:spChg>
        <pc:spChg chg="add mod">
          <ac:chgData name="佐藤　寛也" userId="27837c8b-abaf-4096-b544-58e4cbe7054e" providerId="ADAL" clId="{4EF7329A-CC84-4005-9EEE-28C7F2DD44BB}" dt="2024-07-01T10:36:16.364" v="2596"/>
          <ac:spMkLst>
            <pc:docMk/>
            <pc:sldMk cId="933987196" sldId="1412"/>
            <ac:spMk id="7" creationId="{E2E2FCFD-1015-C741-C52C-14AF4F3F1C60}"/>
          </ac:spMkLst>
        </pc:spChg>
        <pc:spChg chg="del">
          <ac:chgData name="佐藤　寛也" userId="27837c8b-abaf-4096-b544-58e4cbe7054e" providerId="ADAL" clId="{4EF7329A-CC84-4005-9EEE-28C7F2DD44BB}" dt="2024-07-01T10:36:16.078" v="2595" actId="478"/>
          <ac:spMkLst>
            <pc:docMk/>
            <pc:sldMk cId="933987196" sldId="1412"/>
            <ac:spMk id="11" creationId="{280B162B-F3E3-38D5-D7D2-85F3BB83C66A}"/>
          </ac:spMkLst>
        </pc:spChg>
        <pc:spChg chg="del">
          <ac:chgData name="佐藤　寛也" userId="27837c8b-abaf-4096-b544-58e4cbe7054e" providerId="ADAL" clId="{4EF7329A-CC84-4005-9EEE-28C7F2DD44BB}" dt="2024-07-01T10:36:16.078" v="2595" actId="478"/>
          <ac:spMkLst>
            <pc:docMk/>
            <pc:sldMk cId="933987196" sldId="1412"/>
            <ac:spMk id="12" creationId="{5F1580B5-9344-B223-A358-8F1A7F38DDEF}"/>
          </ac:spMkLst>
        </pc:spChg>
        <pc:spChg chg="del">
          <ac:chgData name="佐藤　寛也" userId="27837c8b-abaf-4096-b544-58e4cbe7054e" providerId="ADAL" clId="{4EF7329A-CC84-4005-9EEE-28C7F2DD44BB}" dt="2024-07-01T10:36:16.078" v="2595" actId="478"/>
          <ac:spMkLst>
            <pc:docMk/>
            <pc:sldMk cId="933987196" sldId="1412"/>
            <ac:spMk id="13" creationId="{057E6938-EF25-914D-D785-B730E296D4D3}"/>
          </ac:spMkLst>
        </pc:spChg>
      </pc:sldChg>
      <pc:sldChg chg="addSp delSp modSp add mod">
        <pc:chgData name="佐藤　寛也" userId="27837c8b-abaf-4096-b544-58e4cbe7054e" providerId="ADAL" clId="{4EF7329A-CC84-4005-9EEE-28C7F2DD44BB}" dt="2024-07-02T00:06:18.836" v="2656" actId="20577"/>
        <pc:sldMkLst>
          <pc:docMk/>
          <pc:sldMk cId="3539333059" sldId="1413"/>
        </pc:sldMkLst>
        <pc:spChg chg="mod">
          <ac:chgData name="佐藤　寛也" userId="27837c8b-abaf-4096-b544-58e4cbe7054e" providerId="ADAL" clId="{4EF7329A-CC84-4005-9EEE-28C7F2DD44BB}" dt="2024-07-02T00:06:18.836" v="2656" actId="20577"/>
          <ac:spMkLst>
            <pc:docMk/>
            <pc:sldMk cId="3539333059" sldId="1413"/>
            <ac:spMk id="2" creationId="{D049B836-353B-0EDB-5101-3437F71F2E4D}"/>
          </ac:spMkLst>
        </pc:spChg>
        <pc:spChg chg="mod">
          <ac:chgData name="佐藤　寛也" userId="27837c8b-abaf-4096-b544-58e4cbe7054e" providerId="ADAL" clId="{4EF7329A-CC84-4005-9EEE-28C7F2DD44BB}" dt="2024-07-01T10:27:14.375" v="2050" actId="20577"/>
          <ac:spMkLst>
            <pc:docMk/>
            <pc:sldMk cId="3539333059" sldId="1413"/>
            <ac:spMk id="3" creationId="{92A3CDA6-C2CF-9E57-ABBE-E6FF1371E360}"/>
          </ac:spMkLst>
        </pc:spChg>
        <pc:spChg chg="add mod">
          <ac:chgData name="佐藤　寛也" userId="27837c8b-abaf-4096-b544-58e4cbe7054e" providerId="ADAL" clId="{4EF7329A-CC84-4005-9EEE-28C7F2DD44BB}" dt="2024-07-01T10:36:19.572" v="2598"/>
          <ac:spMkLst>
            <pc:docMk/>
            <pc:sldMk cId="3539333059" sldId="1413"/>
            <ac:spMk id="4" creationId="{1C1157D4-82FF-8299-3986-F39F6901398C}"/>
          </ac:spMkLst>
        </pc:spChg>
        <pc:spChg chg="add mod">
          <ac:chgData name="佐藤　寛也" userId="27837c8b-abaf-4096-b544-58e4cbe7054e" providerId="ADAL" clId="{4EF7329A-CC84-4005-9EEE-28C7F2DD44BB}" dt="2024-07-01T10:36:19.572" v="2598"/>
          <ac:spMkLst>
            <pc:docMk/>
            <pc:sldMk cId="3539333059" sldId="1413"/>
            <ac:spMk id="5" creationId="{3742CDD8-967E-CCDB-C487-3E029127E009}"/>
          </ac:spMkLst>
        </pc:spChg>
        <pc:spChg chg="add mod">
          <ac:chgData name="佐藤　寛也" userId="27837c8b-abaf-4096-b544-58e4cbe7054e" providerId="ADAL" clId="{4EF7329A-CC84-4005-9EEE-28C7F2DD44BB}" dt="2024-07-01T10:36:19.572" v="2598"/>
          <ac:spMkLst>
            <pc:docMk/>
            <pc:sldMk cId="3539333059" sldId="1413"/>
            <ac:spMk id="7" creationId="{EEC1A7FD-19FE-7689-E3FC-703B76A38673}"/>
          </ac:spMkLst>
        </pc:spChg>
        <pc:spChg chg="del">
          <ac:chgData name="佐藤　寛也" userId="27837c8b-abaf-4096-b544-58e4cbe7054e" providerId="ADAL" clId="{4EF7329A-CC84-4005-9EEE-28C7F2DD44BB}" dt="2024-07-01T10:36:19.314" v="2597" actId="478"/>
          <ac:spMkLst>
            <pc:docMk/>
            <pc:sldMk cId="3539333059" sldId="1413"/>
            <ac:spMk id="11" creationId="{280B162B-F3E3-38D5-D7D2-85F3BB83C66A}"/>
          </ac:spMkLst>
        </pc:spChg>
        <pc:spChg chg="del">
          <ac:chgData name="佐藤　寛也" userId="27837c8b-abaf-4096-b544-58e4cbe7054e" providerId="ADAL" clId="{4EF7329A-CC84-4005-9EEE-28C7F2DD44BB}" dt="2024-07-01T10:36:19.314" v="2597" actId="478"/>
          <ac:spMkLst>
            <pc:docMk/>
            <pc:sldMk cId="3539333059" sldId="1413"/>
            <ac:spMk id="12" creationId="{5F1580B5-9344-B223-A358-8F1A7F38DDEF}"/>
          </ac:spMkLst>
        </pc:spChg>
        <pc:spChg chg="del">
          <ac:chgData name="佐藤　寛也" userId="27837c8b-abaf-4096-b544-58e4cbe7054e" providerId="ADAL" clId="{4EF7329A-CC84-4005-9EEE-28C7F2DD44BB}" dt="2024-07-01T10:36:19.314" v="2597" actId="478"/>
          <ac:spMkLst>
            <pc:docMk/>
            <pc:sldMk cId="3539333059" sldId="1413"/>
            <ac:spMk id="13" creationId="{057E6938-EF25-914D-D785-B730E296D4D3}"/>
          </ac:spMkLst>
        </pc:spChg>
      </pc:sldChg>
      <pc:sldChg chg="addSp delSp modSp add mod">
        <pc:chgData name="佐藤　寛也" userId="27837c8b-abaf-4096-b544-58e4cbe7054e" providerId="ADAL" clId="{4EF7329A-CC84-4005-9EEE-28C7F2DD44BB}" dt="2024-07-02T00:01:30.437" v="2604" actId="20577"/>
        <pc:sldMkLst>
          <pc:docMk/>
          <pc:sldMk cId="4078742442" sldId="1414"/>
        </pc:sldMkLst>
        <pc:spChg chg="mod">
          <ac:chgData name="佐藤　寛也" userId="27837c8b-abaf-4096-b544-58e4cbe7054e" providerId="ADAL" clId="{4EF7329A-CC84-4005-9EEE-28C7F2DD44BB}" dt="2024-07-02T00:01:30.437" v="2604" actId="20577"/>
          <ac:spMkLst>
            <pc:docMk/>
            <pc:sldMk cId="4078742442" sldId="1414"/>
            <ac:spMk id="2" creationId="{D049B836-353B-0EDB-5101-3437F71F2E4D}"/>
          </ac:spMkLst>
        </pc:spChg>
        <pc:spChg chg="mod">
          <ac:chgData name="佐藤　寛也" userId="27837c8b-abaf-4096-b544-58e4cbe7054e" providerId="ADAL" clId="{4EF7329A-CC84-4005-9EEE-28C7F2DD44BB}" dt="2024-07-01T10:28:10.348" v="2183" actId="20577"/>
          <ac:spMkLst>
            <pc:docMk/>
            <pc:sldMk cId="4078742442" sldId="1414"/>
            <ac:spMk id="3" creationId="{92A3CDA6-C2CF-9E57-ABBE-E6FF1371E360}"/>
          </ac:spMkLst>
        </pc:spChg>
        <pc:spChg chg="add mod">
          <ac:chgData name="佐藤　寛也" userId="27837c8b-abaf-4096-b544-58e4cbe7054e" providerId="ADAL" clId="{4EF7329A-CC84-4005-9EEE-28C7F2DD44BB}" dt="2024-07-01T10:36:23.008" v="2600"/>
          <ac:spMkLst>
            <pc:docMk/>
            <pc:sldMk cId="4078742442" sldId="1414"/>
            <ac:spMk id="4" creationId="{B803B3EE-8CA4-5FA6-A925-E0B7AAF9C1DC}"/>
          </ac:spMkLst>
        </pc:spChg>
        <pc:spChg chg="add mod">
          <ac:chgData name="佐藤　寛也" userId="27837c8b-abaf-4096-b544-58e4cbe7054e" providerId="ADAL" clId="{4EF7329A-CC84-4005-9EEE-28C7F2DD44BB}" dt="2024-07-01T10:36:23.008" v="2600"/>
          <ac:spMkLst>
            <pc:docMk/>
            <pc:sldMk cId="4078742442" sldId="1414"/>
            <ac:spMk id="5" creationId="{D2C10C86-4CF0-CF0C-883B-0B3BBDA64B42}"/>
          </ac:spMkLst>
        </pc:spChg>
        <pc:spChg chg="add mod">
          <ac:chgData name="佐藤　寛也" userId="27837c8b-abaf-4096-b544-58e4cbe7054e" providerId="ADAL" clId="{4EF7329A-CC84-4005-9EEE-28C7F2DD44BB}" dt="2024-07-01T10:36:23.008" v="2600"/>
          <ac:spMkLst>
            <pc:docMk/>
            <pc:sldMk cId="4078742442" sldId="1414"/>
            <ac:spMk id="7" creationId="{F268D7D5-E97E-D3FE-63D2-5BAB0A781A30}"/>
          </ac:spMkLst>
        </pc:spChg>
        <pc:spChg chg="del">
          <ac:chgData name="佐藤　寛也" userId="27837c8b-abaf-4096-b544-58e4cbe7054e" providerId="ADAL" clId="{4EF7329A-CC84-4005-9EEE-28C7F2DD44BB}" dt="2024-07-01T10:36:22.680" v="2599" actId="478"/>
          <ac:spMkLst>
            <pc:docMk/>
            <pc:sldMk cId="4078742442" sldId="1414"/>
            <ac:spMk id="11" creationId="{280B162B-F3E3-38D5-D7D2-85F3BB83C66A}"/>
          </ac:spMkLst>
        </pc:spChg>
        <pc:spChg chg="del">
          <ac:chgData name="佐藤　寛也" userId="27837c8b-abaf-4096-b544-58e4cbe7054e" providerId="ADAL" clId="{4EF7329A-CC84-4005-9EEE-28C7F2DD44BB}" dt="2024-07-01T10:36:22.680" v="2599" actId="478"/>
          <ac:spMkLst>
            <pc:docMk/>
            <pc:sldMk cId="4078742442" sldId="1414"/>
            <ac:spMk id="12" creationId="{5F1580B5-9344-B223-A358-8F1A7F38DDEF}"/>
          </ac:spMkLst>
        </pc:spChg>
        <pc:spChg chg="del">
          <ac:chgData name="佐藤　寛也" userId="27837c8b-abaf-4096-b544-58e4cbe7054e" providerId="ADAL" clId="{4EF7329A-CC84-4005-9EEE-28C7F2DD44BB}" dt="2024-07-01T10:36:22.680" v="2599" actId="478"/>
          <ac:spMkLst>
            <pc:docMk/>
            <pc:sldMk cId="4078742442" sldId="1414"/>
            <ac:spMk id="13" creationId="{057E6938-EF25-914D-D785-B730E296D4D3}"/>
          </ac:spMkLst>
        </pc:spChg>
      </pc:sldChg>
      <pc:sldChg chg="addSp delSp modSp add mod">
        <pc:chgData name="佐藤　寛也" userId="27837c8b-abaf-4096-b544-58e4cbe7054e" providerId="ADAL" clId="{4EF7329A-CC84-4005-9EEE-28C7F2DD44BB}" dt="2024-07-01T10:36:27.544" v="2602"/>
        <pc:sldMkLst>
          <pc:docMk/>
          <pc:sldMk cId="412750678" sldId="1415"/>
        </pc:sldMkLst>
        <pc:spChg chg="mod">
          <ac:chgData name="佐藤　寛也" userId="27837c8b-abaf-4096-b544-58e4cbe7054e" providerId="ADAL" clId="{4EF7329A-CC84-4005-9EEE-28C7F2DD44BB}" dt="2024-07-01T10:29:10.333" v="2267" actId="20577"/>
          <ac:spMkLst>
            <pc:docMk/>
            <pc:sldMk cId="412750678" sldId="1415"/>
            <ac:spMk id="2" creationId="{D049B836-353B-0EDB-5101-3437F71F2E4D}"/>
          </ac:spMkLst>
        </pc:spChg>
        <pc:spChg chg="mod">
          <ac:chgData name="佐藤　寛也" userId="27837c8b-abaf-4096-b544-58e4cbe7054e" providerId="ADAL" clId="{4EF7329A-CC84-4005-9EEE-28C7F2DD44BB}" dt="2024-07-01T10:29:33.621" v="2308" actId="20577"/>
          <ac:spMkLst>
            <pc:docMk/>
            <pc:sldMk cId="412750678" sldId="1415"/>
            <ac:spMk id="3" creationId="{92A3CDA6-C2CF-9E57-ABBE-E6FF1371E360}"/>
          </ac:spMkLst>
        </pc:spChg>
        <pc:spChg chg="add mod">
          <ac:chgData name="佐藤　寛也" userId="27837c8b-abaf-4096-b544-58e4cbe7054e" providerId="ADAL" clId="{4EF7329A-CC84-4005-9EEE-28C7F2DD44BB}" dt="2024-07-01T10:36:27.544" v="2602"/>
          <ac:spMkLst>
            <pc:docMk/>
            <pc:sldMk cId="412750678" sldId="1415"/>
            <ac:spMk id="4" creationId="{7AB75484-1977-E7ED-2D0D-FCB4BF3BEFD6}"/>
          </ac:spMkLst>
        </pc:spChg>
        <pc:spChg chg="add mod">
          <ac:chgData name="佐藤　寛也" userId="27837c8b-abaf-4096-b544-58e4cbe7054e" providerId="ADAL" clId="{4EF7329A-CC84-4005-9EEE-28C7F2DD44BB}" dt="2024-07-01T10:36:27.544" v="2602"/>
          <ac:spMkLst>
            <pc:docMk/>
            <pc:sldMk cId="412750678" sldId="1415"/>
            <ac:spMk id="5" creationId="{E908BF0F-F80E-5E6A-18A1-3231287E2A8D}"/>
          </ac:spMkLst>
        </pc:spChg>
        <pc:spChg chg="add mod">
          <ac:chgData name="佐藤　寛也" userId="27837c8b-abaf-4096-b544-58e4cbe7054e" providerId="ADAL" clId="{4EF7329A-CC84-4005-9EEE-28C7F2DD44BB}" dt="2024-07-01T10:36:27.544" v="2602"/>
          <ac:spMkLst>
            <pc:docMk/>
            <pc:sldMk cId="412750678" sldId="1415"/>
            <ac:spMk id="7" creationId="{22CAA820-D4DB-6C3E-E67A-C2371173E5EA}"/>
          </ac:spMkLst>
        </pc:spChg>
        <pc:spChg chg="del">
          <ac:chgData name="佐藤　寛也" userId="27837c8b-abaf-4096-b544-58e4cbe7054e" providerId="ADAL" clId="{4EF7329A-CC84-4005-9EEE-28C7F2DD44BB}" dt="2024-07-01T10:36:27.271" v="2601" actId="478"/>
          <ac:spMkLst>
            <pc:docMk/>
            <pc:sldMk cId="412750678" sldId="1415"/>
            <ac:spMk id="11" creationId="{280B162B-F3E3-38D5-D7D2-85F3BB83C66A}"/>
          </ac:spMkLst>
        </pc:spChg>
        <pc:spChg chg="del">
          <ac:chgData name="佐藤　寛也" userId="27837c8b-abaf-4096-b544-58e4cbe7054e" providerId="ADAL" clId="{4EF7329A-CC84-4005-9EEE-28C7F2DD44BB}" dt="2024-07-01T10:36:27.271" v="2601" actId="478"/>
          <ac:spMkLst>
            <pc:docMk/>
            <pc:sldMk cId="412750678" sldId="1415"/>
            <ac:spMk id="12" creationId="{5F1580B5-9344-B223-A358-8F1A7F38DDEF}"/>
          </ac:spMkLst>
        </pc:spChg>
        <pc:spChg chg="del">
          <ac:chgData name="佐藤　寛也" userId="27837c8b-abaf-4096-b544-58e4cbe7054e" providerId="ADAL" clId="{4EF7329A-CC84-4005-9EEE-28C7F2DD44BB}" dt="2024-07-01T10:36:27.271" v="2601" actId="478"/>
          <ac:spMkLst>
            <pc:docMk/>
            <pc:sldMk cId="412750678" sldId="1415"/>
            <ac:spMk id="13" creationId="{057E6938-EF25-914D-D785-B730E296D4D3}"/>
          </ac:spMkLst>
        </pc:spChg>
      </pc:sldChg>
      <pc:sldChg chg="delSp modSp add del mod">
        <pc:chgData name="佐藤　寛也" userId="27837c8b-abaf-4096-b544-58e4cbe7054e" providerId="ADAL" clId="{4EF7329A-CC84-4005-9EEE-28C7F2DD44BB}" dt="2024-07-01T10:32:01.362" v="2500" actId="20577"/>
        <pc:sldMkLst>
          <pc:docMk/>
          <pc:sldMk cId="1741936773" sldId="1416"/>
        </pc:sldMkLst>
        <pc:spChg chg="mod">
          <ac:chgData name="佐藤　寛也" userId="27837c8b-abaf-4096-b544-58e4cbe7054e" providerId="ADAL" clId="{4EF7329A-CC84-4005-9EEE-28C7F2DD44BB}" dt="2024-07-01T10:30:08.583" v="2341" actId="20577"/>
          <ac:spMkLst>
            <pc:docMk/>
            <pc:sldMk cId="1741936773" sldId="1416"/>
            <ac:spMk id="2" creationId="{D049B836-353B-0EDB-5101-3437F71F2E4D}"/>
          </ac:spMkLst>
        </pc:spChg>
        <pc:spChg chg="mod">
          <ac:chgData name="佐藤　寛也" userId="27837c8b-abaf-4096-b544-58e4cbe7054e" providerId="ADAL" clId="{4EF7329A-CC84-4005-9EEE-28C7F2DD44BB}" dt="2024-07-01T10:32:01.362" v="2500" actId="20577"/>
          <ac:spMkLst>
            <pc:docMk/>
            <pc:sldMk cId="1741936773" sldId="1416"/>
            <ac:spMk id="3" creationId="{92A3CDA6-C2CF-9E57-ABBE-E6FF1371E360}"/>
          </ac:spMkLst>
        </pc:spChg>
        <pc:spChg chg="del">
          <ac:chgData name="佐藤　寛也" userId="27837c8b-abaf-4096-b544-58e4cbe7054e" providerId="ADAL" clId="{4EF7329A-CC84-4005-9EEE-28C7F2DD44BB}" dt="2024-07-01T10:30:43.017" v="2443" actId="478"/>
          <ac:spMkLst>
            <pc:docMk/>
            <pc:sldMk cId="1741936773" sldId="1416"/>
            <ac:spMk id="11" creationId="{280B162B-F3E3-38D5-D7D2-85F3BB83C66A}"/>
          </ac:spMkLst>
        </pc:spChg>
        <pc:spChg chg="del">
          <ac:chgData name="佐藤　寛也" userId="27837c8b-abaf-4096-b544-58e4cbe7054e" providerId="ADAL" clId="{4EF7329A-CC84-4005-9EEE-28C7F2DD44BB}" dt="2024-07-01T10:30:43.017" v="2443" actId="478"/>
          <ac:spMkLst>
            <pc:docMk/>
            <pc:sldMk cId="1741936773" sldId="1416"/>
            <ac:spMk id="12" creationId="{5F1580B5-9344-B223-A358-8F1A7F38DDEF}"/>
          </ac:spMkLst>
        </pc:spChg>
        <pc:spChg chg="del">
          <ac:chgData name="佐藤　寛也" userId="27837c8b-abaf-4096-b544-58e4cbe7054e" providerId="ADAL" clId="{4EF7329A-CC84-4005-9EEE-28C7F2DD44BB}" dt="2024-07-01T10:30:43.017" v="2443" actId="478"/>
          <ac:spMkLst>
            <pc:docMk/>
            <pc:sldMk cId="1741936773" sldId="1416"/>
            <ac:spMk id="13" creationId="{057E6938-EF25-914D-D785-B730E296D4D3}"/>
          </ac:spMkLst>
        </pc:spChg>
      </pc:sldChg>
    </pc:docChg>
  </pc:docChgLst>
  <pc:docChgLst>
    <pc:chgData name="佐藤　寛也" userId="27837c8b-abaf-4096-b544-58e4cbe7054e" providerId="ADAL" clId="{8075D52F-333E-4A5A-B35B-BE13E9AF00C9}"/>
    <pc:docChg chg="undo custSel addSld delSld modSld">
      <pc:chgData name="佐藤　寛也" userId="27837c8b-abaf-4096-b544-58e4cbe7054e" providerId="ADAL" clId="{8075D52F-333E-4A5A-B35B-BE13E9AF00C9}" dt="2024-09-09T02:48:52.513" v="817" actId="20577"/>
      <pc:docMkLst>
        <pc:docMk/>
      </pc:docMkLst>
      <pc:sldChg chg="del">
        <pc:chgData name="佐藤　寛也" userId="27837c8b-abaf-4096-b544-58e4cbe7054e" providerId="ADAL" clId="{8075D52F-333E-4A5A-B35B-BE13E9AF00C9}" dt="2024-09-04T10:34:40.611" v="71" actId="47"/>
        <pc:sldMkLst>
          <pc:docMk/>
          <pc:sldMk cId="2292264982" sldId="256"/>
        </pc:sldMkLst>
      </pc:sldChg>
      <pc:sldChg chg="addSp delSp modSp mod">
        <pc:chgData name="佐藤　寛也" userId="27837c8b-abaf-4096-b544-58e4cbe7054e" providerId="ADAL" clId="{8075D52F-333E-4A5A-B35B-BE13E9AF00C9}" dt="2024-09-09T02:48:52.513" v="817" actId="20577"/>
        <pc:sldMkLst>
          <pc:docMk/>
          <pc:sldMk cId="3715238878" sldId="1404"/>
        </pc:sldMkLst>
        <pc:spChg chg="add del mod">
          <ac:chgData name="佐藤　寛也" userId="27837c8b-abaf-4096-b544-58e4cbe7054e" providerId="ADAL" clId="{8075D52F-333E-4A5A-B35B-BE13E9AF00C9}" dt="2024-09-05T05:19:53.386" v="160" actId="478"/>
          <ac:spMkLst>
            <pc:docMk/>
            <pc:sldMk cId="3715238878" sldId="1404"/>
            <ac:spMk id="4" creationId="{6A045B8A-B29A-616C-3132-3B46E4516A8E}"/>
          </ac:spMkLst>
        </pc:spChg>
        <pc:spChg chg="mod">
          <ac:chgData name="佐藤　寛也" userId="27837c8b-abaf-4096-b544-58e4cbe7054e" providerId="ADAL" clId="{8075D52F-333E-4A5A-B35B-BE13E9AF00C9}" dt="2024-09-06T02:22:43.974" v="454"/>
          <ac:spMkLst>
            <pc:docMk/>
            <pc:sldMk cId="3715238878" sldId="1404"/>
            <ac:spMk id="5" creationId="{45C54058-130A-118C-9ED6-02A8129A3138}"/>
          </ac:spMkLst>
        </pc:spChg>
        <pc:spChg chg="add mod">
          <ac:chgData name="佐藤　寛也" userId="27837c8b-abaf-4096-b544-58e4cbe7054e" providerId="ADAL" clId="{8075D52F-333E-4A5A-B35B-BE13E9AF00C9}" dt="2024-09-09T02:48:52.513" v="817" actId="20577"/>
          <ac:spMkLst>
            <pc:docMk/>
            <pc:sldMk cId="3715238878" sldId="1404"/>
            <ac:spMk id="6" creationId="{FA5A53A5-5259-76ED-A020-75BE6AA4D01C}"/>
          </ac:spMkLst>
        </pc:spChg>
      </pc:sldChg>
      <pc:sldChg chg="modSp mod">
        <pc:chgData name="佐藤　寛也" userId="27837c8b-abaf-4096-b544-58e4cbe7054e" providerId="ADAL" clId="{8075D52F-333E-4A5A-B35B-BE13E9AF00C9}" dt="2024-09-06T01:29:18.496" v="453" actId="20577"/>
        <pc:sldMkLst>
          <pc:docMk/>
          <pc:sldMk cId="2177049298" sldId="1405"/>
        </pc:sldMkLst>
        <pc:spChg chg="mod">
          <ac:chgData name="佐藤　寛也" userId="27837c8b-abaf-4096-b544-58e4cbe7054e" providerId="ADAL" clId="{8075D52F-333E-4A5A-B35B-BE13E9AF00C9}" dt="2024-09-06T01:29:18.496" v="453" actId="20577"/>
          <ac:spMkLst>
            <pc:docMk/>
            <pc:sldMk cId="2177049298" sldId="1405"/>
            <ac:spMk id="3" creationId="{16FF0A75-AD20-769F-6C62-614A33EDE4D0}"/>
          </ac:spMkLst>
        </pc:spChg>
      </pc:sldChg>
      <pc:sldChg chg="addSp modSp mod">
        <pc:chgData name="佐藤　寛也" userId="27837c8b-abaf-4096-b544-58e4cbe7054e" providerId="ADAL" clId="{8075D52F-333E-4A5A-B35B-BE13E9AF00C9}" dt="2024-09-06T04:37:46.372" v="805" actId="20577"/>
        <pc:sldMkLst>
          <pc:docMk/>
          <pc:sldMk cId="3275520723" sldId="1406"/>
        </pc:sldMkLst>
        <pc:spChg chg="mod">
          <ac:chgData name="佐藤　寛也" userId="27837c8b-abaf-4096-b544-58e4cbe7054e" providerId="ADAL" clId="{8075D52F-333E-4A5A-B35B-BE13E9AF00C9}" dt="2024-09-06T04:37:46.372" v="805" actId="20577"/>
          <ac:spMkLst>
            <pc:docMk/>
            <pc:sldMk cId="3275520723" sldId="1406"/>
            <ac:spMk id="3" creationId="{16FF0A75-AD20-769F-6C62-614A33EDE4D0}"/>
          </ac:spMkLst>
        </pc:spChg>
        <pc:spChg chg="add mod">
          <ac:chgData name="佐藤　寛也" userId="27837c8b-abaf-4096-b544-58e4cbe7054e" providerId="ADAL" clId="{8075D52F-333E-4A5A-B35B-BE13E9AF00C9}" dt="2024-09-06T01:12:56.478" v="164" actId="207"/>
          <ac:spMkLst>
            <pc:docMk/>
            <pc:sldMk cId="3275520723" sldId="1406"/>
            <ac:spMk id="8" creationId="{56A5A8D6-96CD-3385-D263-2063DDDDCDCE}"/>
          </ac:spMkLst>
        </pc:spChg>
        <pc:spChg chg="mod">
          <ac:chgData name="佐藤　寛也" userId="27837c8b-abaf-4096-b544-58e4cbe7054e" providerId="ADAL" clId="{8075D52F-333E-4A5A-B35B-BE13E9AF00C9}" dt="2024-09-06T02:22:43.974" v="454"/>
          <ac:spMkLst>
            <pc:docMk/>
            <pc:sldMk cId="3275520723" sldId="1406"/>
            <ac:spMk id="9" creationId="{A00CD406-41CB-BA34-86D6-B3197EA732FB}"/>
          </ac:spMkLst>
        </pc:spChg>
        <pc:cxnChg chg="mod">
          <ac:chgData name="佐藤　寛也" userId="27837c8b-abaf-4096-b544-58e4cbe7054e" providerId="ADAL" clId="{8075D52F-333E-4A5A-B35B-BE13E9AF00C9}" dt="2024-09-06T01:13:18.193" v="167" actId="1076"/>
          <ac:cxnSpMkLst>
            <pc:docMk/>
            <pc:sldMk cId="3275520723" sldId="1406"/>
            <ac:cxnSpMk id="10" creationId="{AF79F8FE-73B5-2644-FAF7-C0F467147391}"/>
          </ac:cxnSpMkLst>
        </pc:cxnChg>
      </pc:sldChg>
      <pc:sldChg chg="addSp modSp new mod">
        <pc:chgData name="佐藤　寛也" userId="27837c8b-abaf-4096-b544-58e4cbe7054e" providerId="ADAL" clId="{8075D52F-333E-4A5A-B35B-BE13E9AF00C9}" dt="2024-09-06T01:22:31.124" v="432" actId="1037"/>
        <pc:sldMkLst>
          <pc:docMk/>
          <pc:sldMk cId="41127999" sldId="1407"/>
        </pc:sldMkLst>
        <pc:spChg chg="mod">
          <ac:chgData name="佐藤　寛也" userId="27837c8b-abaf-4096-b544-58e4cbe7054e" providerId="ADAL" clId="{8075D52F-333E-4A5A-B35B-BE13E9AF00C9}" dt="2024-09-06T01:13:40.327" v="200" actId="20577"/>
          <ac:spMkLst>
            <pc:docMk/>
            <pc:sldMk cId="41127999" sldId="1407"/>
            <ac:spMk id="2" creationId="{298EE457-BDAF-FEE8-0C63-EC05DAFAE5E6}"/>
          </ac:spMkLst>
        </pc:spChg>
        <pc:spChg chg="mod">
          <ac:chgData name="佐藤　寛也" userId="27837c8b-abaf-4096-b544-58e4cbe7054e" providerId="ADAL" clId="{8075D52F-333E-4A5A-B35B-BE13E9AF00C9}" dt="2024-09-06T01:14:24.434" v="267" actId="20577"/>
          <ac:spMkLst>
            <pc:docMk/>
            <pc:sldMk cId="41127999" sldId="1407"/>
            <ac:spMk id="3" creationId="{CE112204-333B-CE94-927E-31BD542E0256}"/>
          </ac:spMkLst>
        </pc:spChg>
        <pc:spChg chg="add mod">
          <ac:chgData name="佐藤　寛也" userId="27837c8b-abaf-4096-b544-58e4cbe7054e" providerId="ADAL" clId="{8075D52F-333E-4A5A-B35B-BE13E9AF00C9}" dt="2024-09-06T01:22:11.300" v="363"/>
          <ac:spMkLst>
            <pc:docMk/>
            <pc:sldMk cId="41127999" sldId="1407"/>
            <ac:spMk id="9" creationId="{24D3B541-0C29-30DF-315E-E5D4BC59C78B}"/>
          </ac:spMkLst>
        </pc:spChg>
        <pc:spChg chg="add mod">
          <ac:chgData name="佐藤　寛也" userId="27837c8b-abaf-4096-b544-58e4cbe7054e" providerId="ADAL" clId="{8075D52F-333E-4A5A-B35B-BE13E9AF00C9}" dt="2024-09-06T01:22:31.124" v="432" actId="1037"/>
          <ac:spMkLst>
            <pc:docMk/>
            <pc:sldMk cId="41127999" sldId="1407"/>
            <ac:spMk id="10" creationId="{C85F9575-B8EF-E0FF-D661-07B2CCF89516}"/>
          </ac:spMkLst>
        </pc:spChg>
        <pc:graphicFrameChg chg="add mod">
          <ac:chgData name="佐藤　寛也" userId="27837c8b-abaf-4096-b544-58e4cbe7054e" providerId="ADAL" clId="{8075D52F-333E-4A5A-B35B-BE13E9AF00C9}" dt="2024-09-06T01:18:57.195" v="356" actId="14100"/>
          <ac:graphicFrameMkLst>
            <pc:docMk/>
            <pc:sldMk cId="41127999" sldId="1407"/>
            <ac:graphicFrameMk id="7" creationId="{8843D980-8139-C83C-4871-3BE7F47E7B87}"/>
          </ac:graphicFrameMkLst>
        </pc:graphicFrameChg>
        <pc:graphicFrameChg chg="add mod">
          <ac:chgData name="佐藤　寛也" userId="27837c8b-abaf-4096-b544-58e4cbe7054e" providerId="ADAL" clId="{8075D52F-333E-4A5A-B35B-BE13E9AF00C9}" dt="2024-09-06T01:19:33.209" v="362" actId="14100"/>
          <ac:graphicFrameMkLst>
            <pc:docMk/>
            <pc:sldMk cId="41127999" sldId="1407"/>
            <ac:graphicFrameMk id="8" creationId="{E6E203E7-8FD3-33CF-62E2-B0492FEA2776}"/>
          </ac:graphicFrameMkLst>
        </pc:graphicFrameChg>
      </pc:sldChg>
      <pc:sldChg chg="addSp delSp modSp add mod">
        <pc:chgData name="佐藤　寛也" userId="27837c8b-abaf-4096-b544-58e4cbe7054e" providerId="ADAL" clId="{8075D52F-333E-4A5A-B35B-BE13E9AF00C9}" dt="2024-09-06T04:04:02.279" v="787" actId="478"/>
        <pc:sldMkLst>
          <pc:docMk/>
          <pc:sldMk cId="246410480" sldId="1408"/>
        </pc:sldMkLst>
        <pc:spChg chg="mod">
          <ac:chgData name="佐藤　寛也" userId="27837c8b-abaf-4096-b544-58e4cbe7054e" providerId="ADAL" clId="{8075D52F-333E-4A5A-B35B-BE13E9AF00C9}" dt="2024-09-06T03:57:34.304" v="505" actId="20577"/>
          <ac:spMkLst>
            <pc:docMk/>
            <pc:sldMk cId="246410480" sldId="1408"/>
            <ac:spMk id="2" creationId="{0DD8CF49-64AC-1FCC-3F64-297A9BEC1995}"/>
          </ac:spMkLst>
        </pc:spChg>
        <pc:spChg chg="mod">
          <ac:chgData name="佐藤　寛也" userId="27837c8b-abaf-4096-b544-58e4cbe7054e" providerId="ADAL" clId="{8075D52F-333E-4A5A-B35B-BE13E9AF00C9}" dt="2024-09-06T04:02:20.752" v="775" actId="20577"/>
          <ac:spMkLst>
            <pc:docMk/>
            <pc:sldMk cId="246410480" sldId="1408"/>
            <ac:spMk id="3" creationId="{16FF0A75-AD20-769F-6C62-614A33EDE4D0}"/>
          </ac:spMkLst>
        </pc:spChg>
        <pc:spChg chg="del">
          <ac:chgData name="佐藤　寛也" userId="27837c8b-abaf-4096-b544-58e4cbe7054e" providerId="ADAL" clId="{8075D52F-333E-4A5A-B35B-BE13E9AF00C9}" dt="2024-09-06T04:02:25.666" v="776" actId="478"/>
          <ac:spMkLst>
            <pc:docMk/>
            <pc:sldMk cId="246410480" sldId="1408"/>
            <ac:spMk id="7" creationId="{E7BA58CC-4B4F-B7AB-72EB-DA16E18A8B94}"/>
          </ac:spMkLst>
        </pc:spChg>
        <pc:spChg chg="del">
          <ac:chgData name="佐藤　寛也" userId="27837c8b-abaf-4096-b544-58e4cbe7054e" providerId="ADAL" clId="{8075D52F-333E-4A5A-B35B-BE13E9AF00C9}" dt="2024-09-06T04:02:25.666" v="776" actId="478"/>
          <ac:spMkLst>
            <pc:docMk/>
            <pc:sldMk cId="246410480" sldId="1408"/>
            <ac:spMk id="8" creationId="{56A5A8D6-96CD-3385-D263-2063DDDDCDCE}"/>
          </ac:spMkLst>
        </pc:spChg>
        <pc:spChg chg="del">
          <ac:chgData name="佐藤　寛也" userId="27837c8b-abaf-4096-b544-58e4cbe7054e" providerId="ADAL" clId="{8075D52F-333E-4A5A-B35B-BE13E9AF00C9}" dt="2024-09-06T04:02:25.666" v="776" actId="478"/>
          <ac:spMkLst>
            <pc:docMk/>
            <pc:sldMk cId="246410480" sldId="1408"/>
            <ac:spMk id="9" creationId="{A00CD406-41CB-BA34-86D6-B3197EA732FB}"/>
          </ac:spMkLst>
        </pc:spChg>
        <pc:spChg chg="del">
          <ac:chgData name="佐藤　寛也" userId="27837c8b-abaf-4096-b544-58e4cbe7054e" providerId="ADAL" clId="{8075D52F-333E-4A5A-B35B-BE13E9AF00C9}" dt="2024-09-06T04:02:25.666" v="776" actId="478"/>
          <ac:spMkLst>
            <pc:docMk/>
            <pc:sldMk cId="246410480" sldId="1408"/>
            <ac:spMk id="11" creationId="{32B4F8ED-3049-CE5B-ADF1-29E97A01BB9A}"/>
          </ac:spMkLst>
        </pc:spChg>
        <pc:picChg chg="add del mod">
          <ac:chgData name="佐藤　寛也" userId="27837c8b-abaf-4096-b544-58e4cbe7054e" providerId="ADAL" clId="{8075D52F-333E-4A5A-B35B-BE13E9AF00C9}" dt="2024-09-06T04:04:02.279" v="787" actId="478"/>
          <ac:picMkLst>
            <pc:docMk/>
            <pc:sldMk cId="246410480" sldId="1408"/>
            <ac:picMk id="12" creationId="{CC2DDBCB-5ACA-8FA6-2453-65C2FF758DE5}"/>
          </ac:picMkLst>
        </pc:picChg>
        <pc:picChg chg="add del mod">
          <ac:chgData name="佐藤　寛也" userId="27837c8b-abaf-4096-b544-58e4cbe7054e" providerId="ADAL" clId="{8075D52F-333E-4A5A-B35B-BE13E9AF00C9}" dt="2024-09-06T04:04:02.279" v="787" actId="478"/>
          <ac:picMkLst>
            <pc:docMk/>
            <pc:sldMk cId="246410480" sldId="1408"/>
            <ac:picMk id="13" creationId="{4279EB18-E5AD-4677-FAFC-88D0072CC1E0}"/>
          </ac:picMkLst>
        </pc:picChg>
        <pc:picChg chg="add mod ord">
          <ac:chgData name="佐藤　寛也" userId="27837c8b-abaf-4096-b544-58e4cbe7054e" providerId="ADAL" clId="{8075D52F-333E-4A5A-B35B-BE13E9AF00C9}" dt="2024-09-06T04:04:00.482" v="786" actId="167"/>
          <ac:picMkLst>
            <pc:docMk/>
            <pc:sldMk cId="246410480" sldId="1408"/>
            <ac:picMk id="14" creationId="{AE8E7131-B598-97F8-7D67-724C8E0E93F4}"/>
          </ac:picMkLst>
        </pc:picChg>
        <pc:picChg chg="add mod ord">
          <ac:chgData name="佐藤　寛也" userId="27837c8b-abaf-4096-b544-58e4cbe7054e" providerId="ADAL" clId="{8075D52F-333E-4A5A-B35B-BE13E9AF00C9}" dt="2024-09-06T04:04:00.482" v="786" actId="167"/>
          <ac:picMkLst>
            <pc:docMk/>
            <pc:sldMk cId="246410480" sldId="1408"/>
            <ac:picMk id="15" creationId="{B062805A-F88E-C8FD-260E-0E981F2B39B8}"/>
          </ac:picMkLst>
        </pc:picChg>
        <pc:cxnChg chg="del">
          <ac:chgData name="佐藤　寛也" userId="27837c8b-abaf-4096-b544-58e4cbe7054e" providerId="ADAL" clId="{8075D52F-333E-4A5A-B35B-BE13E9AF00C9}" dt="2024-09-06T04:02:25.666" v="776" actId="478"/>
          <ac:cxnSpMkLst>
            <pc:docMk/>
            <pc:sldMk cId="246410480" sldId="1408"/>
            <ac:cxnSpMk id="10" creationId="{AF79F8FE-73B5-2644-FAF7-C0F467147391}"/>
          </ac:cxnSpMkLst>
        </pc:cxnChg>
        <pc:cxnChg chg="del">
          <ac:chgData name="佐藤　寛也" userId="27837c8b-abaf-4096-b544-58e4cbe7054e" providerId="ADAL" clId="{8075D52F-333E-4A5A-B35B-BE13E9AF00C9}" dt="2024-09-06T04:02:25.666" v="776" actId="478"/>
          <ac:cxnSpMkLst>
            <pc:docMk/>
            <pc:sldMk cId="246410480" sldId="1408"/>
            <ac:cxnSpMk id="20" creationId="{DB0B2E53-9F0A-AD6D-2845-AB454AAF0571}"/>
          </ac:cxnSpMkLst>
        </pc:cxnChg>
      </pc:sldChg>
      <pc:sldChg chg="del">
        <pc:chgData name="佐藤　寛也" userId="27837c8b-abaf-4096-b544-58e4cbe7054e" providerId="ADAL" clId="{8075D52F-333E-4A5A-B35B-BE13E9AF00C9}" dt="2024-09-04T10:34:40.611" v="71" actId="47"/>
        <pc:sldMkLst>
          <pc:docMk/>
          <pc:sldMk cId="933987196" sldId="1412"/>
        </pc:sldMkLst>
      </pc:sldChg>
      <pc:sldChg chg="del">
        <pc:chgData name="佐藤　寛也" userId="27837c8b-abaf-4096-b544-58e4cbe7054e" providerId="ADAL" clId="{8075D52F-333E-4A5A-B35B-BE13E9AF00C9}" dt="2024-09-04T10:34:40.611" v="71" actId="47"/>
        <pc:sldMkLst>
          <pc:docMk/>
          <pc:sldMk cId="3539333059" sldId="1413"/>
        </pc:sldMkLst>
      </pc:sldChg>
      <pc:sldChg chg="del">
        <pc:chgData name="佐藤　寛也" userId="27837c8b-abaf-4096-b544-58e4cbe7054e" providerId="ADAL" clId="{8075D52F-333E-4A5A-B35B-BE13E9AF00C9}" dt="2024-09-04T10:34:40.611" v="71" actId="47"/>
        <pc:sldMkLst>
          <pc:docMk/>
          <pc:sldMk cId="4078742442" sldId="1414"/>
        </pc:sldMkLst>
      </pc:sldChg>
      <pc:sldChg chg="del">
        <pc:chgData name="佐藤　寛也" userId="27837c8b-abaf-4096-b544-58e4cbe7054e" providerId="ADAL" clId="{8075D52F-333E-4A5A-B35B-BE13E9AF00C9}" dt="2024-09-05T05:06:12.524" v="72" actId="47"/>
        <pc:sldMkLst>
          <pc:docMk/>
          <pc:sldMk cId="412750678" sldId="1415"/>
        </pc:sldMkLst>
      </pc:sldChg>
      <pc:sldChg chg="del">
        <pc:chgData name="佐藤　寛也" userId="27837c8b-abaf-4096-b544-58e4cbe7054e" providerId="ADAL" clId="{8075D52F-333E-4A5A-B35B-BE13E9AF00C9}" dt="2024-09-05T05:06:12.932" v="73" actId="47"/>
        <pc:sldMkLst>
          <pc:docMk/>
          <pc:sldMk cId="1741936773" sldId="141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ja-JP" altLang="en-US" dirty="0"/>
              <a:t>教職員・学生の別</a:t>
            </a:r>
            <a:endParaRPr lang="ja-JP"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7E5D-4E45-8B8E-B7DD129E7F88}"/>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7E5D-4E45-8B8E-B7DD129E7F88}"/>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7E5D-4E45-8B8E-B7DD129E7F88}"/>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7E5D-4E45-8B8E-B7DD129E7F88}"/>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7E5D-4E45-8B8E-B7DD129E7F88}"/>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Sheet1!$A$1:$A$5</c:f>
              <c:strCache>
                <c:ptCount val="5"/>
                <c:pt idx="0">
                  <c:v>教員</c:v>
                </c:pt>
                <c:pt idx="1">
                  <c:v>ポスドク等</c:v>
                </c:pt>
                <c:pt idx="2">
                  <c:v>職員</c:v>
                </c:pt>
                <c:pt idx="3">
                  <c:v>学生</c:v>
                </c:pt>
                <c:pt idx="4">
                  <c:v>回答なし</c:v>
                </c:pt>
              </c:strCache>
            </c:strRef>
          </c:cat>
          <c:val>
            <c:numRef>
              <c:f>Sheet1!$B$1:$B$5</c:f>
              <c:numCache>
                <c:formatCode>General</c:formatCode>
                <c:ptCount val="5"/>
                <c:pt idx="0">
                  <c:v>17</c:v>
                </c:pt>
                <c:pt idx="1">
                  <c:v>2</c:v>
                </c:pt>
                <c:pt idx="2">
                  <c:v>26</c:v>
                </c:pt>
                <c:pt idx="3">
                  <c:v>8</c:v>
                </c:pt>
                <c:pt idx="4">
                  <c:v>2</c:v>
                </c:pt>
              </c:numCache>
            </c:numRef>
          </c:val>
          <c:extLst>
            <c:ext xmlns:c16="http://schemas.microsoft.com/office/drawing/2014/chart" uri="{C3380CC4-5D6E-409C-BE32-E72D297353CC}">
              <c16:uniqueId val="{0000000A-7E5D-4E45-8B8E-B7DD129E7F88}"/>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ja-JP" altLang="en-US" dirty="0"/>
              <a:t>業務で使用する言語</a:t>
            </a:r>
            <a:endParaRPr lang="ja-JP"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dPt>
            <c:idx val="0"/>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1-FA58-4182-81F0-C3451910D971}"/>
              </c:ext>
            </c:extLst>
          </c:dPt>
          <c:dPt>
            <c:idx val="1"/>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3-FA58-4182-81F0-C3451910D971}"/>
              </c:ext>
            </c:extLst>
          </c:dPt>
          <c:dPt>
            <c:idx val="2"/>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5-FA58-4182-81F0-C3451910D971}"/>
              </c:ext>
            </c:extLst>
          </c:dPt>
          <c:dPt>
            <c:idx val="3"/>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7-FA58-4182-81F0-C3451910D971}"/>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Sheet1!$A$1:$A$4</c:f>
              <c:strCache>
                <c:ptCount val="4"/>
                <c:pt idx="0">
                  <c:v>主に英語</c:v>
                </c:pt>
                <c:pt idx="1">
                  <c:v>日本語と英語</c:v>
                </c:pt>
                <c:pt idx="2">
                  <c:v>主に日本語</c:v>
                </c:pt>
                <c:pt idx="3">
                  <c:v>回答なし</c:v>
                </c:pt>
              </c:strCache>
            </c:strRef>
          </c:cat>
          <c:val>
            <c:numRef>
              <c:f>Sheet1!$B$1:$B$4</c:f>
              <c:numCache>
                <c:formatCode>General</c:formatCode>
                <c:ptCount val="4"/>
                <c:pt idx="0">
                  <c:v>17</c:v>
                </c:pt>
                <c:pt idx="1">
                  <c:v>13</c:v>
                </c:pt>
                <c:pt idx="2">
                  <c:v>23</c:v>
                </c:pt>
                <c:pt idx="3">
                  <c:v>2</c:v>
                </c:pt>
              </c:numCache>
            </c:numRef>
          </c:val>
          <c:extLst>
            <c:ext xmlns:c16="http://schemas.microsoft.com/office/drawing/2014/chart" uri="{C3380CC4-5D6E-409C-BE32-E72D297353CC}">
              <c16:uniqueId val="{00000008-FA58-4182-81F0-C3451910D971}"/>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2024 A Semester utelcon Information Session Part I</a:t>
            </a:r>
            <a:endParaRPr lang="ja-JP" altLang="en-US"/>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s://utelecon.adm.u-tokyo.ac.jp/en/events/2024-09-13/#outline" TargetMode="External"/><Relationship Id="rId4" Type="http://schemas.openxmlformats.org/officeDocument/2006/relationships/hyperlink" Target="https://utelecon.adm.u-tokyo.ac.jp/events/2024-09-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ja-JP" altLang="en-US" dirty="0">
                <a:cs typeface="Calibri" panose="020F0502020204030204" pitchFamily="34" charset="0"/>
              </a:rPr>
              <a:t>説明会：</a:t>
            </a:r>
            <a:br>
              <a:rPr kumimoji="1" lang="en-US" altLang="ja-JP" dirty="0">
                <a:cs typeface="Calibri" panose="020F0502020204030204" pitchFamily="34" charset="0"/>
              </a:rPr>
            </a:br>
            <a:r>
              <a:rPr kumimoji="1" lang="ja-JP" altLang="en-US" dirty="0">
                <a:cs typeface="Calibri" panose="020F0502020204030204" pitchFamily="34" charset="0"/>
              </a:rPr>
              <a:t>東京大学における情報システムと</a:t>
            </a:r>
            <a:br>
              <a:rPr kumimoji="1" lang="en-US" altLang="ja-JP" dirty="0">
                <a:cs typeface="Calibri" panose="020F0502020204030204" pitchFamily="34" charset="0"/>
              </a:rPr>
            </a:br>
            <a:r>
              <a:rPr kumimoji="1" lang="ja-JP" altLang="en-US" dirty="0">
                <a:cs typeface="Calibri" panose="020F0502020204030204" pitchFamily="34" charset="0"/>
              </a:rPr>
              <a:t>コミュニケーションツール</a:t>
            </a:r>
            <a:r>
              <a:rPr kumimoji="1" lang="ja-JP" altLang="en-US" sz="3200" dirty="0">
                <a:cs typeface="Calibri" panose="020F0502020204030204" pitchFamily="34" charset="0"/>
              </a:rPr>
              <a:t>（英語で実施）</a:t>
            </a:r>
            <a:endParaRPr kumimoji="1" lang="ja-JP" altLang="en-US" dirty="0">
              <a:cs typeface="Calibri" panose="020F0502020204030204" pitchFamily="34" charset="0"/>
            </a:endParaRP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a:xfrm>
            <a:off x="1524000" y="3602038"/>
            <a:ext cx="9144000" cy="1200329"/>
          </a:xfrm>
        </p:spPr>
        <p:txBody>
          <a:bodyPr>
            <a:normAutofit/>
          </a:bodyPr>
          <a:lstStyle/>
          <a:p>
            <a:r>
              <a:rPr kumimoji="1" lang="en-US" altLang="ja-JP" dirty="0">
                <a:latin typeface="+mn-ea"/>
                <a:cs typeface="Calibri" panose="020F0502020204030204" pitchFamily="34" charset="0"/>
              </a:rPr>
              <a:t>2024 A</a:t>
            </a:r>
            <a:r>
              <a:rPr kumimoji="1" lang="ja-JP" altLang="en-US" dirty="0">
                <a:latin typeface="+mn-ea"/>
                <a:cs typeface="Calibri" panose="020F0502020204030204" pitchFamily="34" charset="0"/>
              </a:rPr>
              <a:t>セメスター</a:t>
            </a:r>
            <a:r>
              <a:rPr kumimoji="1" lang="en-US" altLang="ja-JP" dirty="0">
                <a:latin typeface="+mn-ea"/>
                <a:cs typeface="Calibri" panose="020F0502020204030204" pitchFamily="34" charset="0"/>
              </a:rPr>
              <a:t> </a:t>
            </a:r>
            <a:r>
              <a:rPr kumimoji="1" lang="en-US" altLang="ja-JP" dirty="0" err="1">
                <a:latin typeface="+mn-ea"/>
                <a:cs typeface="Calibri" panose="020F0502020204030204" pitchFamily="34" charset="0"/>
              </a:rPr>
              <a:t>utelecon</a:t>
            </a:r>
            <a:r>
              <a:rPr kumimoji="1" lang="en-US" altLang="ja-JP" dirty="0">
                <a:latin typeface="+mn-ea"/>
                <a:cs typeface="Calibri" panose="020F0502020204030204" pitchFamily="34" charset="0"/>
              </a:rPr>
              <a:t> </a:t>
            </a:r>
            <a:r>
              <a:rPr kumimoji="1" lang="ja-JP" altLang="en-US" dirty="0">
                <a:latin typeface="+mn-ea"/>
                <a:cs typeface="Calibri" panose="020F0502020204030204" pitchFamily="34" charset="0"/>
              </a:rPr>
              <a:t>説明会</a:t>
            </a:r>
            <a:endParaRPr kumimoji="1" lang="en-US" altLang="ja-JP" dirty="0">
              <a:latin typeface="+mn-ea"/>
              <a:cs typeface="Calibri" panose="020F0502020204030204" pitchFamily="34" charset="0"/>
            </a:endParaRPr>
          </a:p>
          <a:p>
            <a:r>
              <a:rPr kumimoji="1" lang="en-US" altLang="ja-JP" dirty="0">
                <a:latin typeface="+mn-ea"/>
                <a:cs typeface="Calibri" panose="020F0502020204030204" pitchFamily="34" charset="0"/>
              </a:rPr>
              <a:t>2024</a:t>
            </a:r>
            <a:r>
              <a:rPr kumimoji="1" lang="ja-JP" altLang="en-US" dirty="0">
                <a:latin typeface="+mn-ea"/>
                <a:cs typeface="Calibri" panose="020F0502020204030204" pitchFamily="34" charset="0"/>
              </a:rPr>
              <a:t>年</a:t>
            </a:r>
            <a:r>
              <a:rPr kumimoji="1" lang="en-US" altLang="ja-JP" dirty="0">
                <a:latin typeface="+mn-ea"/>
                <a:cs typeface="Calibri" panose="020F0502020204030204" pitchFamily="34" charset="0"/>
              </a:rPr>
              <a:t>9</a:t>
            </a:r>
            <a:r>
              <a:rPr kumimoji="1" lang="ja-JP" altLang="en-US" dirty="0">
                <a:latin typeface="+mn-ea"/>
                <a:cs typeface="Calibri" panose="020F0502020204030204" pitchFamily="34" charset="0"/>
              </a:rPr>
              <a:t>月</a:t>
            </a:r>
            <a:r>
              <a:rPr kumimoji="1" lang="en-US" altLang="ja-JP" dirty="0">
                <a:latin typeface="+mn-ea"/>
                <a:cs typeface="Calibri" panose="020F0502020204030204" pitchFamily="34" charset="0"/>
              </a:rPr>
              <a:t>13</a:t>
            </a:r>
            <a:r>
              <a:rPr lang="ja-JP" altLang="en-US" dirty="0">
                <a:latin typeface="+mn-ea"/>
                <a:cs typeface="Calibri" panose="020F0502020204030204" pitchFamily="34" charset="0"/>
              </a:rPr>
              <a:t>日（金）</a:t>
            </a:r>
            <a:endParaRPr kumimoji="1" lang="en-US" altLang="ja-JP" dirty="0">
              <a:latin typeface="+mn-ea"/>
              <a:cs typeface="Calibri" panose="020F0502020204030204" pitchFamily="34" charset="0"/>
            </a:endParaRPr>
          </a:p>
          <a:p>
            <a:endParaRPr kumimoji="1" lang="ja-JP" altLang="en-US" dirty="0">
              <a:latin typeface="+mn-ea"/>
              <a:cs typeface="Calibri" panose="020F0502020204030204" pitchFamily="34" charset="0"/>
            </a:endParaRPr>
          </a:p>
        </p:txBody>
      </p:sp>
      <p:sp>
        <p:nvSpPr>
          <p:cNvPr id="5" name="テキスト ボックス 4">
            <a:extLst>
              <a:ext uri="{FF2B5EF4-FFF2-40B4-BE49-F238E27FC236}">
                <a16:creationId xmlns:a16="http://schemas.microsoft.com/office/drawing/2014/main" id="{45C54058-130A-118C-9ED6-02A8129A3138}"/>
              </a:ext>
            </a:extLst>
          </p:cNvPr>
          <p:cNvSpPr txBox="1"/>
          <p:nvPr/>
        </p:nvSpPr>
        <p:spPr>
          <a:xfrm>
            <a:off x="1524000" y="4802367"/>
            <a:ext cx="10668000" cy="1200329"/>
          </a:xfrm>
          <a:prstGeom prst="rect">
            <a:avLst/>
          </a:prstGeom>
          <a:noFill/>
        </p:spPr>
        <p:txBody>
          <a:bodyPr wrap="square">
            <a:spAutoFit/>
          </a:bodyPr>
          <a:lstStyle/>
          <a:p>
            <a:pPr algn="l"/>
            <a:r>
              <a:rPr lang="en-US" altLang="ja-JP" sz="2400" dirty="0" err="1">
                <a:solidFill>
                  <a:schemeClr val="bg1"/>
                </a:solidFill>
                <a:latin typeface="+mn-ea"/>
                <a:cs typeface="Calibri" panose="020F0502020204030204" pitchFamily="34" charset="0"/>
              </a:rPr>
              <a:t>utelecon</a:t>
            </a:r>
            <a:r>
              <a:rPr lang="en-US" altLang="ja-JP" sz="2400" dirty="0">
                <a:solidFill>
                  <a:schemeClr val="bg1"/>
                </a:solidFill>
                <a:latin typeface="+mn-ea"/>
                <a:cs typeface="Calibri" panose="020F0502020204030204" pitchFamily="34" charset="0"/>
              </a:rPr>
              <a:t> </a:t>
            </a:r>
            <a:r>
              <a:rPr lang="ja-JP" altLang="en-US" sz="2400" dirty="0">
                <a:solidFill>
                  <a:schemeClr val="bg1"/>
                </a:solidFill>
                <a:latin typeface="+mn-ea"/>
                <a:cs typeface="Calibri" panose="020F0502020204030204" pitchFamily="34" charset="0"/>
              </a:rPr>
              <a:t>プロジェクト</a:t>
            </a:r>
            <a:endParaRPr lang="en-US" altLang="ja-JP" sz="2400" dirty="0">
              <a:solidFill>
                <a:schemeClr val="bg1"/>
              </a:solidFill>
              <a:latin typeface="+mn-ea"/>
              <a:cs typeface="Calibri" panose="020F0502020204030204" pitchFamily="34" charset="0"/>
            </a:endParaRPr>
          </a:p>
          <a:p>
            <a:pPr algn="l"/>
            <a:r>
              <a:rPr lang="en-US" altLang="ja-JP" sz="2400" dirty="0">
                <a:solidFill>
                  <a:schemeClr val="bg1"/>
                </a:solidFill>
                <a:latin typeface="+mn-ea"/>
                <a:cs typeface="Calibri" panose="020F0502020204030204" pitchFamily="34" charset="0"/>
              </a:rPr>
              <a:t>   </a:t>
            </a:r>
            <a:r>
              <a:rPr lang="ja-JP" altLang="en-US" sz="2400" dirty="0">
                <a:solidFill>
                  <a:schemeClr val="bg1"/>
                </a:solidFill>
                <a:latin typeface="+mn-ea"/>
                <a:cs typeface="Calibri" panose="020F0502020204030204" pitchFamily="34" charset="0"/>
              </a:rPr>
              <a:t>田浦健次朗，雨宮智浩，佐藤寛也</a:t>
            </a:r>
            <a:endParaRPr lang="en-US" altLang="ja-JP" sz="2400" dirty="0">
              <a:solidFill>
                <a:schemeClr val="bg1"/>
              </a:solidFill>
              <a:latin typeface="+mn-ea"/>
              <a:cs typeface="Calibri" panose="020F0502020204030204" pitchFamily="34" charset="0"/>
            </a:endParaRPr>
          </a:p>
          <a:p>
            <a:pPr algn="l"/>
            <a:r>
              <a:rPr lang="ja-JP" altLang="en-US" sz="2400" dirty="0">
                <a:solidFill>
                  <a:schemeClr val="bg1"/>
                </a:solidFill>
                <a:latin typeface="+mn-ea"/>
                <a:cs typeface="Calibri" panose="020F0502020204030204" pitchFamily="34" charset="0"/>
              </a:rPr>
              <a:t>　</a:t>
            </a:r>
            <a:r>
              <a:rPr lang="en-US" altLang="ja-JP" sz="2400" dirty="0">
                <a:solidFill>
                  <a:schemeClr val="bg1"/>
                </a:solidFill>
                <a:latin typeface="+mn-ea"/>
                <a:cs typeface="Calibri" panose="020F0502020204030204" pitchFamily="34" charset="0"/>
              </a:rPr>
              <a:t>and </a:t>
            </a:r>
            <a:r>
              <a:rPr lang="en-US" altLang="ja-JP" sz="2400" dirty="0" err="1">
                <a:solidFill>
                  <a:schemeClr val="bg1"/>
                </a:solidFill>
                <a:latin typeface="+mn-ea"/>
                <a:cs typeface="Calibri" panose="020F0502020204030204" pitchFamily="34" charset="0"/>
              </a:rPr>
              <a:t>utelecon</a:t>
            </a:r>
            <a:r>
              <a:rPr lang="en-US" altLang="ja-JP" sz="2400" dirty="0">
                <a:solidFill>
                  <a:schemeClr val="bg1"/>
                </a:solidFill>
                <a:latin typeface="+mn-ea"/>
                <a:cs typeface="Calibri" panose="020F0502020204030204" pitchFamily="34" charset="0"/>
              </a:rPr>
              <a:t> supporters</a:t>
            </a:r>
            <a:endParaRPr lang="ja-JP" altLang="en-US" sz="2400" dirty="0">
              <a:solidFill>
                <a:schemeClr val="bg1"/>
              </a:solidFill>
              <a:latin typeface="+mn-ea"/>
              <a:cs typeface="Calibri" panose="020F0502020204030204" pitchFamily="34" charset="0"/>
            </a:endParaRPr>
          </a:p>
        </p:txBody>
      </p:sp>
      <p:sp>
        <p:nvSpPr>
          <p:cNvPr id="9" name="字幕 2">
            <a:extLst>
              <a:ext uri="{FF2B5EF4-FFF2-40B4-BE49-F238E27FC236}">
                <a16:creationId xmlns:a16="http://schemas.microsoft.com/office/drawing/2014/main" id="{59DE013C-461E-4789-2B40-76CAF67AF6E7}"/>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6" name="テキスト ボックス 5">
            <a:extLst>
              <a:ext uri="{FF2B5EF4-FFF2-40B4-BE49-F238E27FC236}">
                <a16:creationId xmlns:a16="http://schemas.microsoft.com/office/drawing/2014/main" id="{FA5A53A5-5259-76ED-A020-75BE6AA4D01C}"/>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2.20 Last updated on 2024/09/09</a:t>
            </a:r>
            <a:endParaRPr kumimoji="1" lang="ja-JP"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1523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本日の説明会の趣旨</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fontScale="92500"/>
          </a:bodyPr>
          <a:lstStyle/>
          <a:p>
            <a:pPr>
              <a:lnSpc>
                <a:spcPct val="100000"/>
              </a:lnSpc>
            </a:pPr>
            <a:r>
              <a:rPr lang="ja-JP" altLang="en-US" dirty="0"/>
              <a:t>東京大学の情報システム・コミュニケーションツールの概要説明</a:t>
            </a:r>
            <a:endParaRPr lang="en-US" altLang="ja-JP" dirty="0"/>
          </a:p>
          <a:p>
            <a:pPr lvl="1">
              <a:lnSpc>
                <a:spcPct val="100000"/>
              </a:lnSpc>
            </a:pPr>
            <a:r>
              <a:rPr lang="en-US" altLang="ja-JP" dirty="0" err="1"/>
              <a:t>utelecon</a:t>
            </a:r>
            <a:r>
              <a:rPr lang="en-US" altLang="ja-JP" dirty="0"/>
              <a:t> </a:t>
            </a:r>
            <a:r>
              <a:rPr lang="ja-JP" altLang="en-US" dirty="0"/>
              <a:t>プロジェクトでは，各セメスターの始期にあわせて教育研究活動・業務に利用する各システムの説明会を開催しています</a:t>
            </a:r>
            <a:endParaRPr lang="en-US" altLang="ja-JP" dirty="0"/>
          </a:p>
          <a:p>
            <a:pPr>
              <a:lnSpc>
                <a:spcPct val="100000"/>
              </a:lnSpc>
            </a:pPr>
            <a:r>
              <a:rPr lang="ja-JP" altLang="en-US" dirty="0"/>
              <a:t>説明会を通じて，以下のことを知ることができます</a:t>
            </a:r>
            <a:endParaRPr lang="en-US" altLang="ja-JP" dirty="0"/>
          </a:p>
          <a:p>
            <a:pPr lvl="1">
              <a:lnSpc>
                <a:spcPct val="100000"/>
              </a:lnSpc>
            </a:pPr>
            <a:r>
              <a:rPr lang="ja-JP" altLang="en-US" dirty="0"/>
              <a:t>東京大学ではどのような情報システムを利用しなければならないか，</a:t>
            </a:r>
            <a:br>
              <a:rPr lang="en-US" altLang="ja-JP" dirty="0"/>
            </a:br>
            <a:r>
              <a:rPr lang="ja-JP" altLang="en-US" dirty="0"/>
              <a:t>どのような情報システムを利用することができるか</a:t>
            </a:r>
            <a:endParaRPr lang="en-US" altLang="ja-JP" dirty="0"/>
          </a:p>
          <a:p>
            <a:pPr lvl="1">
              <a:lnSpc>
                <a:spcPct val="100000"/>
              </a:lnSpc>
            </a:pPr>
            <a:r>
              <a:rPr lang="ja-JP" altLang="en-US" dirty="0"/>
              <a:t>情報システムの利用にあたってどのようなサポートを受けることができるか</a:t>
            </a:r>
            <a:endParaRPr lang="en-US" altLang="ja-JP" dirty="0"/>
          </a:p>
          <a:p>
            <a:pPr>
              <a:lnSpc>
                <a:spcPct val="100000"/>
              </a:lnSpc>
            </a:pPr>
            <a:endParaRPr lang="en-US" altLang="ja-JP" dirty="0"/>
          </a:p>
          <a:p>
            <a:pPr>
              <a:lnSpc>
                <a:spcPct val="100000"/>
              </a:lnSpc>
            </a:pPr>
            <a:r>
              <a:rPr lang="ja-JP" altLang="en-US" dirty="0"/>
              <a:t>今回は初めての試みとして説明会を英語で実施します</a:t>
            </a:r>
            <a:endParaRPr lang="en-US" altLang="ja-JP" dirty="0"/>
          </a:p>
          <a:p>
            <a:pPr lvl="1">
              <a:lnSpc>
                <a:spcPct val="100000"/>
              </a:lnSpc>
            </a:pPr>
            <a:r>
              <a:rPr lang="ja-JP" altLang="en-US" dirty="0"/>
              <a:t>以前から東京大学で情報システム・ツールを使っている方のための，</a:t>
            </a:r>
            <a:br>
              <a:rPr lang="en-US" altLang="ja-JP" dirty="0"/>
            </a:br>
            <a:r>
              <a:rPr lang="ja-JP" altLang="en-US" dirty="0"/>
              <a:t>最近の情報システム環境の変更点についてもフォローします</a:t>
            </a:r>
            <a:endParaRPr lang="en-US" altLang="ja-JP" dirty="0"/>
          </a:p>
        </p:txBody>
      </p:sp>
      <p:sp>
        <p:nvSpPr>
          <p:cNvPr id="4" name="日付プレースホルダー 3">
            <a:extLst>
              <a:ext uri="{FF2B5EF4-FFF2-40B4-BE49-F238E27FC236}">
                <a16:creationId xmlns:a16="http://schemas.microsoft.com/office/drawing/2014/main" id="{FF173D9E-A9BF-3ACB-5FF1-961DBDFA87A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26036A5-960F-98C9-0D72-433A46205B66}"/>
              </a:ext>
            </a:extLst>
          </p:cNvPr>
          <p:cNvSpPr>
            <a:spLocks noGrp="1"/>
          </p:cNvSpPr>
          <p:nvPr>
            <p:ph type="ftr" sz="quarter" idx="11"/>
          </p:nvPr>
        </p:nvSpPr>
        <p:spPr/>
        <p:txBody>
          <a:bodyPr/>
          <a:lstStyle/>
          <a:p>
            <a:r>
              <a:rPr kumimoji="1" lang="en-US" altLang="ja-JP"/>
              <a:t>2024 A Semester utelcon Information Session</a:t>
            </a:r>
            <a:endParaRPr kumimoji="1" lang="ja-JP" altLang="en-US"/>
          </a:p>
        </p:txBody>
      </p:sp>
      <p:sp>
        <p:nvSpPr>
          <p:cNvPr id="6" name="スライド番号プレースホルダー 5">
            <a:extLst>
              <a:ext uri="{FF2B5EF4-FFF2-40B4-BE49-F238E27FC236}">
                <a16:creationId xmlns:a16="http://schemas.microsoft.com/office/drawing/2014/main" id="{CC9D5891-B2BB-31CD-A959-A301F04C82D0}"/>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cxnSp>
        <p:nvCxnSpPr>
          <p:cNvPr id="7" name="直線コネクタ 6">
            <a:extLst>
              <a:ext uri="{FF2B5EF4-FFF2-40B4-BE49-F238E27FC236}">
                <a16:creationId xmlns:a16="http://schemas.microsoft.com/office/drawing/2014/main" id="{7B5CE019-8D0C-39A1-9089-D074E514E8BC}"/>
              </a:ext>
            </a:extLst>
          </p:cNvPr>
          <p:cNvCxnSpPr>
            <a:cxnSpLocks/>
          </p:cNvCxnSpPr>
          <p:nvPr/>
        </p:nvCxnSpPr>
        <p:spPr>
          <a:xfrm>
            <a:off x="826008" y="4371864"/>
            <a:ext cx="10527792"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04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8EE457-BDAF-FEE8-0C63-EC05DAFAE5E6}"/>
              </a:ext>
            </a:extLst>
          </p:cNvPr>
          <p:cNvSpPr>
            <a:spLocks noGrp="1"/>
          </p:cNvSpPr>
          <p:nvPr>
            <p:ph type="title"/>
          </p:nvPr>
        </p:nvSpPr>
        <p:spPr/>
        <p:txBody>
          <a:bodyPr/>
          <a:lstStyle/>
          <a:p>
            <a:r>
              <a:rPr kumimoji="1" lang="ja-JP" altLang="en-US" dirty="0"/>
              <a:t>本日ご参加のみなさま</a:t>
            </a:r>
          </a:p>
        </p:txBody>
      </p:sp>
      <p:sp>
        <p:nvSpPr>
          <p:cNvPr id="3" name="コンテンツ プレースホルダー 2">
            <a:extLst>
              <a:ext uri="{FF2B5EF4-FFF2-40B4-BE49-F238E27FC236}">
                <a16:creationId xmlns:a16="http://schemas.microsoft.com/office/drawing/2014/main" id="{CE112204-333B-CE94-927E-31BD542E0256}"/>
              </a:ext>
            </a:extLst>
          </p:cNvPr>
          <p:cNvSpPr>
            <a:spLocks noGrp="1"/>
          </p:cNvSpPr>
          <p:nvPr>
            <p:ph idx="1"/>
          </p:nvPr>
        </p:nvSpPr>
        <p:spPr/>
        <p:txBody>
          <a:bodyPr/>
          <a:lstStyle/>
          <a:p>
            <a:pPr marL="0" indent="0">
              <a:buNone/>
            </a:pPr>
            <a:r>
              <a:rPr kumimoji="1" lang="ja-JP" altLang="en-US" dirty="0"/>
              <a:t>参加登録の情報より</a:t>
            </a:r>
            <a:r>
              <a:rPr kumimoji="1" lang="ja-JP" altLang="en-US" sz="1400" dirty="0"/>
              <a:t>（</a:t>
            </a:r>
            <a:r>
              <a:rPr kumimoji="1" lang="en-US" altLang="ja-JP" sz="1400" dirty="0"/>
              <a:t>9</a:t>
            </a:r>
            <a:r>
              <a:rPr kumimoji="1" lang="ja-JP" altLang="en-US" sz="1400" dirty="0"/>
              <a:t>月</a:t>
            </a:r>
            <a:r>
              <a:rPr kumimoji="1" lang="en-US" altLang="ja-JP" sz="1400" dirty="0"/>
              <a:t>6</a:t>
            </a:r>
            <a:r>
              <a:rPr kumimoji="1" lang="ja-JP" altLang="en-US" sz="1400" dirty="0"/>
              <a:t>日時点）</a:t>
            </a:r>
          </a:p>
        </p:txBody>
      </p:sp>
      <p:sp>
        <p:nvSpPr>
          <p:cNvPr id="4" name="日付プレースホルダー 3">
            <a:extLst>
              <a:ext uri="{FF2B5EF4-FFF2-40B4-BE49-F238E27FC236}">
                <a16:creationId xmlns:a16="http://schemas.microsoft.com/office/drawing/2014/main" id="{C0C0AEC9-26AE-9ACD-2729-013FB8A4916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49AD51A-2A96-1B0D-AAFA-8983D62EB81D}"/>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9284EAFC-C020-D177-096F-7E0FFFD85466}"/>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aphicFrame>
        <p:nvGraphicFramePr>
          <p:cNvPr id="7" name="グラフ 6">
            <a:extLst>
              <a:ext uri="{FF2B5EF4-FFF2-40B4-BE49-F238E27FC236}">
                <a16:creationId xmlns:a16="http://schemas.microsoft.com/office/drawing/2014/main" id="{8843D980-8139-C83C-4871-3BE7F47E7B87}"/>
              </a:ext>
            </a:extLst>
          </p:cNvPr>
          <p:cNvGraphicFramePr>
            <a:graphicFrameLocks/>
          </p:cNvGraphicFramePr>
          <p:nvPr>
            <p:extLst>
              <p:ext uri="{D42A27DB-BD31-4B8C-83A1-F6EECF244321}">
                <p14:modId xmlns:p14="http://schemas.microsoft.com/office/powerpoint/2010/main" val="547718776"/>
              </p:ext>
            </p:extLst>
          </p:nvPr>
        </p:nvGraphicFramePr>
        <p:xfrm>
          <a:off x="6096000" y="1787628"/>
          <a:ext cx="5437909" cy="43057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E6E203E7-8FD3-33CF-62E2-B0492FEA2776}"/>
              </a:ext>
            </a:extLst>
          </p:cNvPr>
          <p:cNvGraphicFramePr>
            <a:graphicFrameLocks/>
          </p:cNvGraphicFramePr>
          <p:nvPr>
            <p:extLst>
              <p:ext uri="{D42A27DB-BD31-4B8C-83A1-F6EECF244321}">
                <p14:modId xmlns:p14="http://schemas.microsoft.com/office/powerpoint/2010/main" val="3997420696"/>
              </p:ext>
            </p:extLst>
          </p:nvPr>
        </p:nvGraphicFramePr>
        <p:xfrm>
          <a:off x="477982" y="1787628"/>
          <a:ext cx="5808518" cy="4305782"/>
        </p:xfrm>
        <a:graphic>
          <a:graphicData uri="http://schemas.openxmlformats.org/drawingml/2006/chart">
            <c:chart xmlns:c="http://schemas.openxmlformats.org/drawingml/2006/chart" xmlns:r="http://schemas.openxmlformats.org/officeDocument/2006/relationships" r:id="rId3"/>
          </a:graphicData>
        </a:graphic>
      </p:graphicFrame>
      <p:sp>
        <p:nvSpPr>
          <p:cNvPr id="9" name="四角形: 角を丸くする 8">
            <a:extLst>
              <a:ext uri="{FF2B5EF4-FFF2-40B4-BE49-F238E27FC236}">
                <a16:creationId xmlns:a16="http://schemas.microsoft.com/office/drawing/2014/main" id="{24D3B541-0C29-30DF-315E-E5D4BC59C78B}"/>
              </a:ext>
            </a:extLst>
          </p:cNvPr>
          <p:cNvSpPr/>
          <p:nvPr/>
        </p:nvSpPr>
        <p:spPr>
          <a:xfrm>
            <a:off x="7416800" y="377371"/>
            <a:ext cx="4586514" cy="112400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85F9575-B8EF-E0FF-D661-07B2CCF89516}"/>
              </a:ext>
            </a:extLst>
          </p:cNvPr>
          <p:cNvSpPr txBox="1"/>
          <p:nvPr/>
        </p:nvSpPr>
        <p:spPr>
          <a:xfrm>
            <a:off x="7764054" y="555353"/>
            <a:ext cx="4847771" cy="830997"/>
          </a:xfrm>
          <a:prstGeom prst="rect">
            <a:avLst/>
          </a:prstGeom>
          <a:noFill/>
        </p:spPr>
        <p:txBody>
          <a:bodyPr wrap="square">
            <a:spAutoFit/>
          </a:bodyPr>
          <a:lstStyle/>
          <a:p>
            <a:r>
              <a:rPr lang="ja-JP" altLang="en-US" sz="2400" dirty="0"/>
              <a:t>事前アンケートへの回答も</a:t>
            </a:r>
            <a:endParaRPr lang="en-US" altLang="ja-JP" sz="2400" dirty="0"/>
          </a:p>
          <a:p>
            <a:r>
              <a:rPr lang="ja-JP" altLang="en-US" sz="2400" dirty="0"/>
              <a:t>ありがとうございました！</a:t>
            </a:r>
          </a:p>
        </p:txBody>
      </p:sp>
    </p:spTree>
    <p:extLst>
      <p:ext uri="{BB962C8B-B14F-4D97-AF65-F5344CB8AC3E}">
        <p14:creationId xmlns:p14="http://schemas.microsoft.com/office/powerpoint/2010/main" val="4112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本日の説明会の内容</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en-US" altLang="ja-JP" sz="2600" dirty="0"/>
              <a:t>Part I: </a:t>
            </a:r>
            <a:r>
              <a:rPr kumimoji="1" lang="ja-JP" altLang="en-US" sz="2600" dirty="0"/>
              <a:t>東京大学における情報システムの基礎</a:t>
            </a:r>
            <a:r>
              <a:rPr lang="en-US" altLang="ja-JP" sz="2600" dirty="0"/>
              <a:t>			</a:t>
            </a:r>
            <a:endParaRPr kumimoji="1" lang="en-US" altLang="ja-JP" sz="2600" dirty="0"/>
          </a:p>
          <a:p>
            <a:pPr lvl="1">
              <a:lnSpc>
                <a:spcPct val="130000"/>
              </a:lnSpc>
            </a:pPr>
            <a:r>
              <a:rPr kumimoji="1" lang="en-US" altLang="ja-JP" dirty="0" err="1"/>
              <a:t>UTokyo</a:t>
            </a:r>
            <a:r>
              <a:rPr kumimoji="1" lang="en-US" altLang="ja-JP" dirty="0"/>
              <a:t> Account</a:t>
            </a:r>
            <a:r>
              <a:rPr kumimoji="1" lang="ja-JP" altLang="en-US" dirty="0"/>
              <a:t>，情報セキュリティ，</a:t>
            </a:r>
            <a:r>
              <a:rPr kumimoji="1" lang="en-US" altLang="ja-JP" dirty="0" err="1"/>
              <a:t>UTokyo</a:t>
            </a:r>
            <a:r>
              <a:rPr kumimoji="1" lang="en-US" altLang="ja-JP" dirty="0"/>
              <a:t> Wi-Fi</a:t>
            </a:r>
          </a:p>
          <a:p>
            <a:pPr>
              <a:lnSpc>
                <a:spcPct val="130000"/>
              </a:lnSpc>
            </a:pPr>
            <a:r>
              <a:rPr kumimoji="1" lang="en-US" altLang="ja-JP" sz="2600" dirty="0"/>
              <a:t>Part II: </a:t>
            </a:r>
            <a:r>
              <a:rPr kumimoji="1" lang="ja-JP" altLang="en-US" sz="1800" dirty="0"/>
              <a:t>東京大学で利用可能な</a:t>
            </a:r>
            <a:r>
              <a:rPr kumimoji="1" lang="ja-JP" altLang="en-US" sz="2600" dirty="0"/>
              <a:t>コミュニケーションツールとクラウドサービス</a:t>
            </a:r>
            <a:endParaRPr kumimoji="1" lang="en-US" altLang="ja-JP" sz="2600" dirty="0"/>
          </a:p>
          <a:p>
            <a:pPr lvl="1">
              <a:lnSpc>
                <a:spcPct val="130000"/>
              </a:lnSpc>
            </a:pPr>
            <a:r>
              <a:rPr kumimoji="1" lang="en-US" altLang="ja-JP" dirty="0"/>
              <a:t>Zoom, Slack, Google, Microsoft </a:t>
            </a:r>
            <a:r>
              <a:rPr kumimoji="1" lang="ja-JP" altLang="en-US" dirty="0"/>
              <a:t>の各種</a:t>
            </a:r>
            <a:r>
              <a:rPr kumimoji="1" lang="ja-JP" altLang="en-US"/>
              <a:t>サービスなどとサポート体制</a:t>
            </a:r>
            <a:endParaRPr lang="en-US" altLang="ja-JP" sz="2800" dirty="0"/>
          </a:p>
          <a:p>
            <a:pPr>
              <a:lnSpc>
                <a:spcPct val="130000"/>
              </a:lnSpc>
            </a:pPr>
            <a:r>
              <a:rPr kumimoji="1" lang="en-US" altLang="ja-JP" sz="2600" dirty="0"/>
              <a:t>Part III: </a:t>
            </a:r>
            <a:r>
              <a:rPr kumimoji="1" lang="ja-JP" altLang="en-US" sz="1800" dirty="0"/>
              <a:t>東京大学での</a:t>
            </a:r>
            <a:r>
              <a:rPr kumimoji="1" lang="ja-JP" altLang="en-US" sz="2600" dirty="0"/>
              <a:t>教育活動に利用する情報システム </a:t>
            </a:r>
            <a:r>
              <a:rPr kumimoji="1" lang="en-US" altLang="ja-JP" sz="2600" dirty="0"/>
              <a:t>– UTAS </a:t>
            </a:r>
            <a:r>
              <a:rPr kumimoji="1" lang="ja-JP" altLang="en-US" sz="2600" dirty="0"/>
              <a:t>と </a:t>
            </a:r>
            <a:r>
              <a:rPr kumimoji="1" lang="en-US" altLang="ja-JP" sz="2600" dirty="0"/>
              <a:t>UTOL		</a:t>
            </a:r>
          </a:p>
          <a:p>
            <a:pPr lvl="1">
              <a:lnSpc>
                <a:spcPct val="130000"/>
              </a:lnSpc>
            </a:pPr>
            <a:r>
              <a:rPr kumimoji="1" lang="en-US" altLang="ja-JP" dirty="0"/>
              <a:t>UTAS</a:t>
            </a:r>
            <a:r>
              <a:rPr kumimoji="1" lang="ja-JP" altLang="en-US" sz="2000" dirty="0"/>
              <a:t>（学務システム）</a:t>
            </a:r>
            <a:r>
              <a:rPr kumimoji="1" lang="ja-JP" altLang="en-US" dirty="0"/>
              <a:t>，</a:t>
            </a:r>
            <a:r>
              <a:rPr kumimoji="1" lang="en-US" altLang="ja-JP" dirty="0"/>
              <a:t>UTOL</a:t>
            </a:r>
            <a:r>
              <a:rPr kumimoji="1" lang="ja-JP" altLang="en-US" sz="2000" dirty="0"/>
              <a:t>（</a:t>
            </a:r>
            <a:r>
              <a:rPr kumimoji="1" lang="en-US" altLang="ja-JP" sz="2000" dirty="0" err="1"/>
              <a:t>UTokyo</a:t>
            </a:r>
            <a:r>
              <a:rPr kumimoji="1" lang="en-US" altLang="ja-JP" sz="2000" dirty="0"/>
              <a:t> LMS</a:t>
            </a:r>
            <a:r>
              <a:rPr kumimoji="1" lang="ja-JP" altLang="en-US" sz="2000" dirty="0"/>
              <a:t>）</a:t>
            </a:r>
            <a:r>
              <a:rPr kumimoji="1" lang="en-US" altLang="ja-JP" sz="2600" dirty="0"/>
              <a:t>				</a:t>
            </a:r>
          </a:p>
          <a:p>
            <a:pPr>
              <a:lnSpc>
                <a:spcPct val="130000"/>
              </a:lnSpc>
            </a:pPr>
            <a:endParaRPr lang="en-US" altLang="ja-JP" sz="2600" dirty="0"/>
          </a:p>
          <a:p>
            <a:pPr>
              <a:lnSpc>
                <a:spcPct val="130000"/>
              </a:lnSpc>
            </a:pPr>
            <a:r>
              <a:rPr lang="ja-JP" altLang="en-US" sz="2600" dirty="0"/>
              <a:t>質疑応答</a:t>
            </a:r>
            <a:endParaRPr kumimoji="1" lang="ja-JP" altLang="en-US" sz="2600" dirty="0"/>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2024 A Semester utelcon Information Session</a:t>
            </a:r>
            <a:endParaRPr kumimoji="1" lang="ja-JP" altLang="en-US"/>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cxnSp>
        <p:nvCxnSpPr>
          <p:cNvPr id="10" name="直線コネクタ 9">
            <a:extLst>
              <a:ext uri="{FF2B5EF4-FFF2-40B4-BE49-F238E27FC236}">
                <a16:creationId xmlns:a16="http://schemas.microsoft.com/office/drawing/2014/main" id="{AF79F8FE-73B5-2644-FAF7-C0F467147391}"/>
              </a:ext>
            </a:extLst>
          </p:cNvPr>
          <p:cNvCxnSpPr>
            <a:cxnSpLocks/>
          </p:cNvCxnSpPr>
          <p:nvPr/>
        </p:nvCxnSpPr>
        <p:spPr>
          <a:xfrm>
            <a:off x="826008" y="5134735"/>
            <a:ext cx="7415784"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DB0B2E53-9F0A-AD6D-2845-AB454AAF0571}"/>
              </a:ext>
            </a:extLst>
          </p:cNvPr>
          <p:cNvCxnSpPr>
            <a:cxnSpLocks/>
          </p:cNvCxnSpPr>
          <p:nvPr/>
        </p:nvCxnSpPr>
        <p:spPr>
          <a:xfrm flipH="1">
            <a:off x="2790701" y="5748717"/>
            <a:ext cx="5619213" cy="0"/>
          </a:xfrm>
          <a:prstGeom prst="straightConnector1">
            <a:avLst/>
          </a:prstGeom>
          <a:ln>
            <a:solidFill>
              <a:srgbClr val="1B8139"/>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四角形: 角を丸くする 6">
            <a:extLst>
              <a:ext uri="{FF2B5EF4-FFF2-40B4-BE49-F238E27FC236}">
                <a16:creationId xmlns:a16="http://schemas.microsoft.com/office/drawing/2014/main" id="{E7BA58CC-4B4F-B7AB-72EB-DA16E18A8B9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0CD406-41CB-BA34-86D6-B3197EA732F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32B4F8ED-3049-CE5B-ADF1-29E97A01BB9A}"/>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
        <p:nvSpPr>
          <p:cNvPr id="8" name="テキスト ボックス 7">
            <a:extLst>
              <a:ext uri="{FF2B5EF4-FFF2-40B4-BE49-F238E27FC236}">
                <a16:creationId xmlns:a16="http://schemas.microsoft.com/office/drawing/2014/main" id="{56A5A8D6-96CD-3385-D263-2063DDDDCDCE}"/>
              </a:ext>
            </a:extLst>
          </p:cNvPr>
          <p:cNvSpPr txBox="1"/>
          <p:nvPr/>
        </p:nvSpPr>
        <p:spPr>
          <a:xfrm>
            <a:off x="922887" y="5983128"/>
            <a:ext cx="5493812" cy="369332"/>
          </a:xfrm>
          <a:prstGeom prst="rect">
            <a:avLst/>
          </a:prstGeom>
          <a:noFill/>
        </p:spPr>
        <p:txBody>
          <a:bodyPr wrap="none" rtlCol="0">
            <a:spAutoFit/>
          </a:bodyPr>
          <a:lstStyle/>
          <a:p>
            <a:r>
              <a:rPr kumimoji="1" lang="ja-JP" altLang="en-US" dirty="0"/>
              <a:t>（説明会の途中でも</a:t>
            </a:r>
            <a:r>
              <a:rPr kumimoji="1" lang="ja-JP" altLang="en-US" b="1" dirty="0">
                <a:solidFill>
                  <a:schemeClr val="accent6"/>
                </a:solidFill>
              </a:rPr>
              <a:t>随時質問を受け付けています</a:t>
            </a:r>
            <a:r>
              <a:rPr kumimoji="1" lang="ja-JP" altLang="en-US" dirty="0"/>
              <a:t>）</a:t>
            </a:r>
          </a:p>
        </p:txBody>
      </p:sp>
    </p:spTree>
    <p:extLst>
      <p:ext uri="{BB962C8B-B14F-4D97-AF65-F5344CB8AC3E}">
        <p14:creationId xmlns:p14="http://schemas.microsoft.com/office/powerpoint/2010/main" val="327552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AE8E7131-B598-97F8-7D67-724C8E0E93F4}"/>
              </a:ext>
            </a:extLst>
          </p:cNvPr>
          <p:cNvPicPr>
            <a:picLocks noChangeAspect="1"/>
          </p:cNvPicPr>
          <p:nvPr/>
        </p:nvPicPr>
        <p:blipFill>
          <a:blip r:embed="rId2"/>
          <a:stretch>
            <a:fillRect/>
          </a:stretch>
        </p:blipFill>
        <p:spPr>
          <a:xfrm>
            <a:off x="6784646" y="3599067"/>
            <a:ext cx="4313923" cy="2430139"/>
          </a:xfrm>
          <a:prstGeom prst="rect">
            <a:avLst/>
          </a:prstGeom>
          <a:ln>
            <a:noFill/>
          </a:ln>
          <a:effectLst>
            <a:outerShdw blurRad="292100" dist="139700" dir="2700000" algn="tl" rotWithShape="0">
              <a:srgbClr val="333333">
                <a:alpha val="65000"/>
              </a:srgbClr>
            </a:outerShdw>
          </a:effectLst>
        </p:spPr>
      </p:pic>
      <p:pic>
        <p:nvPicPr>
          <p:cNvPr id="15" name="図 14">
            <a:extLst>
              <a:ext uri="{FF2B5EF4-FFF2-40B4-BE49-F238E27FC236}">
                <a16:creationId xmlns:a16="http://schemas.microsoft.com/office/drawing/2014/main" id="{B062805A-F88E-C8FD-260E-0E981F2B39B8}"/>
              </a:ext>
            </a:extLst>
          </p:cNvPr>
          <p:cNvPicPr>
            <a:picLocks noChangeAspect="1"/>
          </p:cNvPicPr>
          <p:nvPr/>
        </p:nvPicPr>
        <p:blipFill>
          <a:blip r:embed="rId3"/>
          <a:stretch>
            <a:fillRect/>
          </a:stretch>
        </p:blipFill>
        <p:spPr>
          <a:xfrm>
            <a:off x="2212645" y="3594757"/>
            <a:ext cx="4308231" cy="2424447"/>
          </a:xfrm>
          <a:prstGeom prst="rect">
            <a:avLst/>
          </a:prstGeom>
          <a:ln>
            <a:noFill/>
          </a:ln>
          <a:effectLst>
            <a:outerShdw blurRad="292100" dist="139700" dir="2700000" algn="tl" rotWithShape="0">
              <a:srgbClr val="333333">
                <a:alpha val="65000"/>
              </a:srgbClr>
            </a:outerShdw>
          </a:effectLst>
        </p:spPr>
      </p:pic>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説明会の資料とレコーディング</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ja-JP" altLang="en-US" sz="2600" dirty="0"/>
              <a:t>この説明会の資料は </a:t>
            </a:r>
            <a:r>
              <a:rPr kumimoji="1" lang="en-US" altLang="ja-JP" sz="2600" dirty="0" err="1">
                <a:hlinkClick r:id="rId4"/>
              </a:rPr>
              <a:t>utelecon</a:t>
            </a:r>
            <a:r>
              <a:rPr kumimoji="1" lang="en-US" altLang="ja-JP" sz="2600" dirty="0">
                <a:hlinkClick r:id="rId4"/>
              </a:rPr>
              <a:t> </a:t>
            </a:r>
            <a:r>
              <a:rPr kumimoji="1" lang="ja-JP" altLang="en-US" sz="2600" dirty="0">
                <a:hlinkClick r:id="rId4"/>
              </a:rPr>
              <a:t>のページ</a:t>
            </a:r>
            <a:r>
              <a:rPr kumimoji="1" lang="ja-JP" altLang="en-US" sz="2600" dirty="0"/>
              <a:t>で公開しています</a:t>
            </a:r>
            <a:endParaRPr kumimoji="1" lang="en-US" altLang="ja-JP" sz="2600" dirty="0"/>
          </a:p>
          <a:p>
            <a:pPr lvl="1">
              <a:lnSpc>
                <a:spcPct val="130000"/>
              </a:lnSpc>
            </a:pPr>
            <a:r>
              <a:rPr lang="ja-JP" altLang="en-US" sz="2200" dirty="0"/>
              <a:t>元の</a:t>
            </a:r>
            <a:r>
              <a:rPr lang="ja-JP" altLang="en-US" sz="2200" dirty="0">
                <a:hlinkClick r:id="rId5"/>
              </a:rPr>
              <a:t>英語版</a:t>
            </a:r>
            <a:r>
              <a:rPr lang="ja-JP" altLang="en-US" sz="2200" dirty="0"/>
              <a:t>もあわせて公開しています</a:t>
            </a:r>
            <a:br>
              <a:rPr lang="en-US" altLang="ja-JP" sz="2200" dirty="0"/>
            </a:br>
            <a:r>
              <a:rPr lang="en-US" altLang="ja-JP" sz="2200" dirty="0"/>
              <a:t>Original </a:t>
            </a:r>
            <a:r>
              <a:rPr lang="en-US" altLang="ja-JP" sz="2200" dirty="0">
                <a:hlinkClick r:id="rId5"/>
              </a:rPr>
              <a:t>English version</a:t>
            </a:r>
            <a:r>
              <a:rPr lang="en-US" altLang="ja-JP" sz="2200" dirty="0"/>
              <a:t> is also available.</a:t>
            </a:r>
          </a:p>
          <a:p>
            <a:pPr>
              <a:lnSpc>
                <a:spcPct val="130000"/>
              </a:lnSpc>
            </a:pPr>
            <a:r>
              <a:rPr kumimoji="1" lang="ja-JP" altLang="en-US" sz="2600" dirty="0"/>
              <a:t>説明会の録画を</a:t>
            </a:r>
            <a:r>
              <a:rPr kumimoji="1" lang="ja-JP" altLang="en-US" sz="2600" dirty="0">
                <a:hlinkClick r:id="rId4"/>
              </a:rPr>
              <a:t>同ページ</a:t>
            </a:r>
            <a:r>
              <a:rPr kumimoji="1" lang="ja-JP" altLang="en-US" sz="2600" dirty="0"/>
              <a:t>に後日アップロードします</a:t>
            </a:r>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2024 A Semester utelcon Information Session</a:t>
            </a:r>
            <a:endParaRPr kumimoji="1" lang="ja-JP" altLang="en-US"/>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Tree>
    <p:extLst>
      <p:ext uri="{BB962C8B-B14F-4D97-AF65-F5344CB8AC3E}">
        <p14:creationId xmlns:p14="http://schemas.microsoft.com/office/powerpoint/2010/main" val="246410480"/>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26EC45-8473-4F49-BD3C-C7A11DAAD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B5A8C-C2D2-4C49-A03B-B41437F9A3AD}">
  <ds:schemaRefs>
    <ds:schemaRef ds:uri="http://schemas.microsoft.com/office/2006/documentManagement/types"/>
    <ds:schemaRef ds:uri="http://purl.org/dc/elements/1.1/"/>
    <ds:schemaRef ds:uri="http://www.w3.org/XML/1998/namespace"/>
    <ds:schemaRef ds:uri="http://purl.org/dc/terms/"/>
    <ds:schemaRef ds:uri="http://purl.org/dc/dcmitype/"/>
    <ds:schemaRef ds:uri="http://schemas.microsoft.com/office/2006/metadata/properties"/>
    <ds:schemaRef ds:uri="334cf2e0-0245-4f40-82a3-a831e5e7775a"/>
    <ds:schemaRef ds:uri="http://schemas.microsoft.com/office/infopath/2007/PartnerControls"/>
    <ds:schemaRef ds:uri="http://schemas.openxmlformats.org/package/2006/metadata/core-properties"/>
    <ds:schemaRef ds:uri="d89fd5b0-f297-46a7-8c43-79b7b7b34272"/>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686</TotalTime>
  <Words>455</Words>
  <Application>Microsoft Office PowerPoint</Application>
  <PresentationFormat>ワイド画面</PresentationFormat>
  <Paragraphs>54</Paragraphs>
  <Slides>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メイリオ</vt:lpstr>
      <vt:lpstr>游ゴシック</vt:lpstr>
      <vt:lpstr>Arial</vt:lpstr>
      <vt:lpstr>Calibri</vt:lpstr>
      <vt:lpstr>Consolas</vt:lpstr>
      <vt:lpstr>Courier New</vt:lpstr>
      <vt:lpstr>Office テーマ</vt:lpstr>
      <vt:lpstr>説明会： 東京大学における情報システムと コミュニケーションツール（英語で実施）</vt:lpstr>
      <vt:lpstr>本日の説明会の趣旨</vt:lpstr>
      <vt:lpstr>本日ご参加のみなさま</vt:lpstr>
      <vt:lpstr>本日の説明会の内容</vt:lpstr>
      <vt:lpstr>説明会の資料とレコーディング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東京大学における情報システムとコミュニケーションツール (index)</dc:title>
  <dc:creator>佐藤　寛也</dc:creator>
  <cp:lastModifiedBy>佐藤　寛也</cp:lastModifiedBy>
  <cp:revision>5</cp:revision>
  <dcterms:created xsi:type="dcterms:W3CDTF">2024-06-30T03:32:06Z</dcterms:created>
  <dcterms:modified xsi:type="dcterms:W3CDTF">2024-09-09T02:48:55Z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