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2"/>
  </p:notesMasterIdLst>
  <p:sldIdLst>
    <p:sldId id="256" r:id="rId5"/>
    <p:sldId id="1455" r:id="rId6"/>
    <p:sldId id="1456" r:id="rId7"/>
    <p:sldId id="1416" r:id="rId8"/>
    <p:sldId id="1417" r:id="rId9"/>
    <p:sldId id="1418" r:id="rId10"/>
    <p:sldId id="1419" r:id="rId11"/>
    <p:sldId id="1420" r:id="rId12"/>
    <p:sldId id="1421" r:id="rId13"/>
    <p:sldId id="1458" r:id="rId14"/>
    <p:sldId id="1470" r:id="rId15"/>
    <p:sldId id="1423" r:id="rId16"/>
    <p:sldId id="1457" r:id="rId17"/>
    <p:sldId id="1422" r:id="rId18"/>
    <p:sldId id="1424" r:id="rId19"/>
    <p:sldId id="1459" r:id="rId20"/>
    <p:sldId id="1425" r:id="rId21"/>
    <p:sldId id="1426" r:id="rId22"/>
    <p:sldId id="1427" r:id="rId23"/>
    <p:sldId id="1428" r:id="rId24"/>
    <p:sldId id="1429" r:id="rId25"/>
    <p:sldId id="1430" r:id="rId26"/>
    <p:sldId id="1431" r:id="rId27"/>
    <p:sldId id="1460" r:id="rId28"/>
    <p:sldId id="1461" r:id="rId29"/>
    <p:sldId id="1432" r:id="rId30"/>
    <p:sldId id="1462" r:id="rId31"/>
    <p:sldId id="1433" r:id="rId32"/>
    <p:sldId id="1434" r:id="rId33"/>
    <p:sldId id="1468" r:id="rId34"/>
    <p:sldId id="1435" r:id="rId35"/>
    <p:sldId id="1436" r:id="rId36"/>
    <p:sldId id="1437" r:id="rId37"/>
    <p:sldId id="1439" r:id="rId38"/>
    <p:sldId id="1438" r:id="rId39"/>
    <p:sldId id="1441" r:id="rId40"/>
    <p:sldId id="1463" r:id="rId41"/>
    <p:sldId id="1442" r:id="rId42"/>
    <p:sldId id="1443" r:id="rId43"/>
    <p:sldId id="1444" r:id="rId44"/>
    <p:sldId id="1445" r:id="rId45"/>
    <p:sldId id="1446" r:id="rId46"/>
    <p:sldId id="1469" r:id="rId47"/>
    <p:sldId id="1447" r:id="rId48"/>
    <p:sldId id="1466" r:id="rId49"/>
    <p:sldId id="1467" r:id="rId50"/>
    <p:sldId id="1448" r:id="rId51"/>
    <p:sldId id="1471" r:id="rId52"/>
    <p:sldId id="1464" r:id="rId53"/>
    <p:sldId id="1407" r:id="rId54"/>
    <p:sldId id="1465" r:id="rId55"/>
    <p:sldId id="1449" r:id="rId56"/>
    <p:sldId id="1450" r:id="rId57"/>
    <p:sldId id="1451" r:id="rId58"/>
    <p:sldId id="1452" r:id="rId59"/>
    <p:sldId id="1453" r:id="rId60"/>
    <p:sldId id="1454"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9ECD-C869-48DE-A87A-DB2BC1D39B28}" v="2" dt="2024-09-09T03:09:24.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3636" autoAdjust="0"/>
  </p:normalViewPr>
  <p:slideViewPr>
    <p:cSldViewPr snapToGrid="0">
      <p:cViewPr varScale="1">
        <p:scale>
          <a:sx n="59" d="100"/>
          <a:sy n="59" d="100"/>
        </p:scale>
        <p:origin x="9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64A618C-0D32-45B2-AD9D-46CFE81533B4}"/>
    <pc:docChg chg="undo custSel addSld delSld modSld">
      <pc:chgData name="佐藤　寛也" userId="27837c8b-abaf-4096-b544-58e4cbe7054e" providerId="ADAL" clId="{464A618C-0D32-45B2-AD9D-46CFE81533B4}" dt="2024-07-03T07:06:03.226" v="647" actId="20577"/>
      <pc:docMkLst>
        <pc:docMk/>
      </pc:docMkLst>
      <pc:sldChg chg="modSp mod">
        <pc:chgData name="佐藤　寛也" userId="27837c8b-abaf-4096-b544-58e4cbe7054e" providerId="ADAL" clId="{464A618C-0D32-45B2-AD9D-46CFE81533B4}" dt="2024-07-03T06:55:46.867" v="1"/>
        <pc:sldMkLst>
          <pc:docMk/>
          <pc:sldMk cId="2292264982" sldId="256"/>
        </pc:sldMkLst>
        <pc:spChg chg="mod">
          <ac:chgData name="佐藤　寛也" userId="27837c8b-abaf-4096-b544-58e4cbe7054e" providerId="ADAL" clId="{464A618C-0D32-45B2-AD9D-46CFE81533B4}" dt="2024-07-03T06:55:40.963" v="0"/>
          <ac:spMkLst>
            <pc:docMk/>
            <pc:sldMk cId="2292264982" sldId="256"/>
            <ac:spMk id="2" creationId="{D049B836-353B-0EDB-5101-3437F71F2E4D}"/>
          </ac:spMkLst>
        </pc:spChg>
        <pc:spChg chg="mod">
          <ac:chgData name="佐藤　寛也" userId="27837c8b-abaf-4096-b544-58e4cbe7054e" providerId="ADAL" clId="{464A618C-0D32-45B2-AD9D-46CFE81533B4}" dt="2024-07-03T06:55:46.867" v="1"/>
          <ac:spMkLst>
            <pc:docMk/>
            <pc:sldMk cId="2292264982" sldId="256"/>
            <ac:spMk id="3" creationId="{92A3CDA6-C2CF-9E57-ABBE-E6FF1371E360}"/>
          </ac:spMkLst>
        </pc:spChg>
      </pc:sldChg>
      <pc:sldChg chg="del">
        <pc:chgData name="佐藤　寛也" userId="27837c8b-abaf-4096-b544-58e4cbe7054e" providerId="ADAL" clId="{464A618C-0D32-45B2-AD9D-46CFE81533B4}" dt="2024-07-03T07:03:09.341" v="334" actId="47"/>
        <pc:sldMkLst>
          <pc:docMk/>
          <pc:sldMk cId="4138699866" sldId="260"/>
        </pc:sldMkLst>
      </pc:sldChg>
      <pc:sldChg chg="del">
        <pc:chgData name="佐藤　寛也" userId="27837c8b-abaf-4096-b544-58e4cbe7054e" providerId="ADAL" clId="{464A618C-0D32-45B2-AD9D-46CFE81533B4}" dt="2024-07-03T07:01:53.858" v="298" actId="47"/>
        <pc:sldMkLst>
          <pc:docMk/>
          <pc:sldMk cId="3549867426" sldId="263"/>
        </pc:sldMkLst>
      </pc:sldChg>
      <pc:sldChg chg="addSp delSp modSp add del mod">
        <pc:chgData name="佐藤　寛也" userId="27837c8b-abaf-4096-b544-58e4cbe7054e" providerId="ADAL" clId="{464A618C-0D32-45B2-AD9D-46CFE81533B4}" dt="2024-07-03T06:59:48.304" v="279" actId="2696"/>
        <pc:sldMkLst>
          <pc:docMk/>
          <pc:sldMk cId="200817713" sldId="1404"/>
        </pc:sldMkLst>
        <pc:spChg chg="mod">
          <ac:chgData name="佐藤　寛也" userId="27837c8b-abaf-4096-b544-58e4cbe7054e" providerId="ADAL" clId="{464A618C-0D32-45B2-AD9D-46CFE81533B4}" dt="2024-07-03T06:59:33.236" v="272" actId="20577"/>
          <ac:spMkLst>
            <pc:docMk/>
            <pc:sldMk cId="200817713" sldId="1404"/>
            <ac:spMk id="2" creationId="{0DD8CF49-64AC-1FCC-3F64-297A9BEC1995}"/>
          </ac:spMkLst>
        </pc:spChg>
        <pc:spChg chg="mod">
          <ac:chgData name="佐藤　寛也" userId="27837c8b-abaf-4096-b544-58e4cbe7054e" providerId="ADAL" clId="{464A618C-0D32-45B2-AD9D-46CFE81533B4}" dt="2024-07-03T06:59:42.171" v="277" actId="20577"/>
          <ac:spMkLst>
            <pc:docMk/>
            <pc:sldMk cId="200817713" sldId="1404"/>
            <ac:spMk id="3" creationId="{16FF0A75-AD20-769F-6C62-614A33EDE4D0}"/>
          </ac:spMkLst>
        </pc:spChg>
        <pc:spChg chg="del">
          <ac:chgData name="佐藤　寛也" userId="27837c8b-abaf-4096-b544-58e4cbe7054e" providerId="ADAL" clId="{464A618C-0D32-45B2-AD9D-46CFE81533B4}" dt="2024-07-03T06:56:31.290" v="21" actId="478"/>
          <ac:spMkLst>
            <pc:docMk/>
            <pc:sldMk cId="200817713" sldId="1404"/>
            <ac:spMk id="15" creationId="{F60FB33E-0DE8-F08E-424D-FDE571D89E52}"/>
          </ac:spMkLst>
        </pc:spChg>
        <pc:spChg chg="del">
          <ac:chgData name="佐藤　寛也" userId="27837c8b-abaf-4096-b544-58e4cbe7054e" providerId="ADAL" clId="{464A618C-0D32-45B2-AD9D-46CFE81533B4}" dt="2024-07-03T06:56:31.290" v="21" actId="478"/>
          <ac:spMkLst>
            <pc:docMk/>
            <pc:sldMk cId="200817713" sldId="1404"/>
            <ac:spMk id="16" creationId="{957C693F-1A8B-7613-6B41-DD2BB5AB6CFA}"/>
          </ac:spMkLst>
        </pc:spChg>
        <pc:spChg chg="del">
          <ac:chgData name="佐藤　寛也" userId="27837c8b-abaf-4096-b544-58e4cbe7054e" providerId="ADAL" clId="{464A618C-0D32-45B2-AD9D-46CFE81533B4}" dt="2024-07-03T06:56:31.290" v="21" actId="478"/>
          <ac:spMkLst>
            <pc:docMk/>
            <pc:sldMk cId="200817713" sldId="1404"/>
            <ac:spMk id="17" creationId="{055BE4E0-456B-D1C4-F4CC-CF7A4F38E952}"/>
          </ac:spMkLst>
        </pc:spChg>
        <pc:spChg chg="del">
          <ac:chgData name="佐藤　寛也" userId="27837c8b-abaf-4096-b544-58e4cbe7054e" providerId="ADAL" clId="{464A618C-0D32-45B2-AD9D-46CFE81533B4}" dt="2024-07-03T06:56:31.290" v="21" actId="478"/>
          <ac:spMkLst>
            <pc:docMk/>
            <pc:sldMk cId="200817713" sldId="1404"/>
            <ac:spMk id="18" creationId="{D255D19C-9C71-40BF-7CB1-2DF5CA96D0F5}"/>
          </ac:spMkLst>
        </pc:spChg>
        <pc:spChg chg="del">
          <ac:chgData name="佐藤　寛也" userId="27837c8b-abaf-4096-b544-58e4cbe7054e" providerId="ADAL" clId="{464A618C-0D32-45B2-AD9D-46CFE81533B4}" dt="2024-07-03T06:56:31.290" v="21" actId="478"/>
          <ac:spMkLst>
            <pc:docMk/>
            <pc:sldMk cId="200817713" sldId="1404"/>
            <ac:spMk id="19" creationId="{62E7A2C1-5195-705C-D068-FE12F47FC9DA}"/>
          </ac:spMkLst>
        </pc:spChg>
        <pc:graphicFrameChg chg="add mod">
          <ac:chgData name="佐藤　寛也" userId="27837c8b-abaf-4096-b544-58e4cbe7054e" providerId="ADAL" clId="{464A618C-0D32-45B2-AD9D-46CFE81533B4}" dt="2024-07-03T06:58:18.156" v="249" actId="2711"/>
          <ac:graphicFrameMkLst>
            <pc:docMk/>
            <pc:sldMk cId="200817713" sldId="1404"/>
            <ac:graphicFrameMk id="8" creationId="{C0A2F90E-8951-3505-05F9-092462CA673E}"/>
          </ac:graphicFrameMkLst>
        </pc:graphicFrameChg>
        <pc:picChg chg="del">
          <ac:chgData name="佐藤　寛也" userId="27837c8b-abaf-4096-b544-58e4cbe7054e" providerId="ADAL" clId="{464A618C-0D32-45B2-AD9D-46CFE81533B4}" dt="2024-07-03T06:56:33.120" v="22" actId="478"/>
          <ac:picMkLst>
            <pc:docMk/>
            <pc:sldMk cId="200817713" sldId="1404"/>
            <ac:picMk id="7" creationId="{FCCA76BC-781C-9082-9589-F25FF81BCE77}"/>
          </ac:picMkLst>
        </pc:picChg>
        <pc:picChg chg="del">
          <ac:chgData name="佐藤　寛也" userId="27837c8b-abaf-4096-b544-58e4cbe7054e" providerId="ADAL" clId="{464A618C-0D32-45B2-AD9D-46CFE81533B4}" dt="2024-07-03T06:56:31.290" v="21" actId="478"/>
          <ac:picMkLst>
            <pc:docMk/>
            <pc:sldMk cId="200817713" sldId="1404"/>
            <ac:picMk id="13" creationId="{3D1462BC-D6BB-9788-C6E2-8B67CAABA4E8}"/>
          </ac:picMkLst>
        </pc:picChg>
      </pc:sldChg>
      <pc:sldChg chg="del">
        <pc:chgData name="佐藤　寛也" userId="27837c8b-abaf-4096-b544-58e4cbe7054e" providerId="ADAL" clId="{464A618C-0D32-45B2-AD9D-46CFE81533B4}" dt="2024-07-03T07:01:53.858" v="298" actId="47"/>
        <pc:sldMkLst>
          <pc:docMk/>
          <pc:sldMk cId="758834300" sldId="1405"/>
        </pc:sldMkLst>
      </pc:sldChg>
      <pc:sldChg chg="del">
        <pc:chgData name="佐藤　寛也" userId="27837c8b-abaf-4096-b544-58e4cbe7054e" providerId="ADAL" clId="{464A618C-0D32-45B2-AD9D-46CFE81533B4}" dt="2024-07-03T07:01:53.858" v="298" actId="47"/>
        <pc:sldMkLst>
          <pc:docMk/>
          <pc:sldMk cId="2073918738" sldId="1406"/>
        </pc:sldMkLst>
      </pc:sldChg>
      <pc:sldChg chg="modSp mod">
        <pc:chgData name="佐藤　寛也" userId="27837c8b-abaf-4096-b544-58e4cbe7054e" providerId="ADAL" clId="{464A618C-0D32-45B2-AD9D-46CFE81533B4}" dt="2024-07-03T07:02:42.453" v="333" actId="20577"/>
        <pc:sldMkLst>
          <pc:docMk/>
          <pc:sldMk cId="1383757248" sldId="1407"/>
        </pc:sldMkLst>
        <pc:spChg chg="mod">
          <ac:chgData name="佐藤　寛也" userId="27837c8b-abaf-4096-b544-58e4cbe7054e" providerId="ADAL" clId="{464A618C-0D32-45B2-AD9D-46CFE81533B4}" dt="2024-07-03T07:02:20.068" v="319" actId="20577"/>
          <ac:spMkLst>
            <pc:docMk/>
            <pc:sldMk cId="1383757248" sldId="1407"/>
            <ac:spMk id="2" creationId="{0DD8CF49-64AC-1FCC-3F64-297A9BEC1995}"/>
          </ac:spMkLst>
        </pc:spChg>
        <pc:spChg chg="mod">
          <ac:chgData name="佐藤　寛也" userId="27837c8b-abaf-4096-b544-58e4cbe7054e" providerId="ADAL" clId="{464A618C-0D32-45B2-AD9D-46CFE81533B4}" dt="2024-07-03T07:02:26.127" v="326" actId="20577"/>
          <ac:spMkLst>
            <pc:docMk/>
            <pc:sldMk cId="1383757248" sldId="1407"/>
            <ac:spMk id="3" creationId="{16FF0A75-AD20-769F-6C62-614A33EDE4D0}"/>
          </ac:spMkLst>
        </pc:spChg>
        <pc:spChg chg="mod">
          <ac:chgData name="佐藤　寛也" userId="27837c8b-abaf-4096-b544-58e4cbe7054e" providerId="ADAL" clId="{464A618C-0D32-45B2-AD9D-46CFE81533B4}" dt="2024-07-03T07:02:42.453" v="333" actId="20577"/>
          <ac:spMkLst>
            <pc:docMk/>
            <pc:sldMk cId="1383757248" sldId="1407"/>
            <ac:spMk id="7" creationId="{59A3CA38-1CB9-C203-4DE6-C0F2457FB518}"/>
          </ac:spMkLst>
        </pc:spChg>
      </pc:sldChg>
      <pc:sldChg chg="del">
        <pc:chgData name="佐藤　寛也" userId="27837c8b-abaf-4096-b544-58e4cbe7054e" providerId="ADAL" clId="{464A618C-0D32-45B2-AD9D-46CFE81533B4}" dt="2024-07-03T07:01:53.858" v="298" actId="47"/>
        <pc:sldMkLst>
          <pc:docMk/>
          <pc:sldMk cId="833335108" sldId="1408"/>
        </pc:sldMkLst>
      </pc:sldChg>
      <pc:sldChg chg="add del">
        <pc:chgData name="佐藤　寛也" userId="27837c8b-abaf-4096-b544-58e4cbe7054e" providerId="ADAL" clId="{464A618C-0D32-45B2-AD9D-46CFE81533B4}" dt="2024-07-03T06:59:25.996" v="254" actId="47"/>
        <pc:sldMkLst>
          <pc:docMk/>
          <pc:sldMk cId="2786248180" sldId="1409"/>
        </pc:sldMkLst>
      </pc:sldChg>
      <pc:sldChg chg="addSp modSp add">
        <pc:chgData name="佐藤　寛也" userId="27837c8b-abaf-4096-b544-58e4cbe7054e" providerId="ADAL" clId="{464A618C-0D32-45B2-AD9D-46CFE81533B4}" dt="2024-07-03T07:01:05.172" v="293"/>
        <pc:sldMkLst>
          <pc:docMk/>
          <pc:sldMk cId="3676443619" sldId="1409"/>
        </pc:sldMkLst>
        <pc:spChg chg="add mod">
          <ac:chgData name="佐藤　寛也" userId="27837c8b-abaf-4096-b544-58e4cbe7054e" providerId="ADAL" clId="{464A618C-0D32-45B2-AD9D-46CFE81533B4}" dt="2024-07-03T07:00:27.010" v="287"/>
          <ac:spMkLst>
            <pc:docMk/>
            <pc:sldMk cId="3676443619" sldId="1409"/>
            <ac:spMk id="7" creationId="{922CB40B-4155-D6CE-EEFA-99647327C0D8}"/>
          </ac:spMkLst>
        </pc:spChg>
        <pc:spChg chg="add mod">
          <ac:chgData name="佐藤　寛也" userId="27837c8b-abaf-4096-b544-58e4cbe7054e" providerId="ADAL" clId="{464A618C-0D32-45B2-AD9D-46CFE81533B4}" dt="2024-07-03T07:01:05.172" v="293"/>
          <ac:spMkLst>
            <pc:docMk/>
            <pc:sldMk cId="3676443619" sldId="1409"/>
            <ac:spMk id="9" creationId="{89235B6F-2224-F752-BD7A-0FEE1BDF7E4F}"/>
          </ac:spMkLst>
        </pc:spChg>
      </pc:sldChg>
      <pc:sldChg chg="addSp modSp add mod">
        <pc:chgData name="佐藤　寛也" userId="27837c8b-abaf-4096-b544-58e4cbe7054e" providerId="ADAL" clId="{464A618C-0D32-45B2-AD9D-46CFE81533B4}" dt="2024-07-03T07:00:59.419" v="292"/>
        <pc:sldMkLst>
          <pc:docMk/>
          <pc:sldMk cId="2058417800" sldId="1410"/>
        </pc:sldMkLst>
        <pc:spChg chg="add mod">
          <ac:chgData name="佐藤　寛也" userId="27837c8b-abaf-4096-b544-58e4cbe7054e" providerId="ADAL" clId="{464A618C-0D32-45B2-AD9D-46CFE81533B4}" dt="2024-07-03T07:00:09.328" v="285"/>
          <ac:spMkLst>
            <pc:docMk/>
            <pc:sldMk cId="2058417800" sldId="1410"/>
            <ac:spMk id="7" creationId="{363933EB-54EE-0821-CBB1-BFE39381AA96}"/>
          </ac:spMkLst>
        </pc:spChg>
        <pc:spChg chg="add mod">
          <ac:chgData name="佐藤　寛也" userId="27837c8b-abaf-4096-b544-58e4cbe7054e" providerId="ADAL" clId="{464A618C-0D32-45B2-AD9D-46CFE81533B4}" dt="2024-07-03T07:00:15.120" v="286" actId="2711"/>
          <ac:spMkLst>
            <pc:docMk/>
            <pc:sldMk cId="2058417800" sldId="1410"/>
            <ac:spMk id="9" creationId="{907D1C60-BFDF-E1EE-BED9-DAFB17F3249C}"/>
          </ac:spMkLst>
        </pc:spChg>
        <pc:spChg chg="add mod">
          <ac:chgData name="佐藤　寛也" userId="27837c8b-abaf-4096-b544-58e4cbe7054e" providerId="ADAL" clId="{464A618C-0D32-45B2-AD9D-46CFE81533B4}" dt="2024-07-03T07:00:59.419" v="292"/>
          <ac:spMkLst>
            <pc:docMk/>
            <pc:sldMk cId="2058417800" sldId="1410"/>
            <ac:spMk id="10" creationId="{DBF014E7-4975-9D97-7069-8E3FFA459460}"/>
          </ac:spMkLst>
        </pc:spChg>
        <pc:spChg chg="add mod">
          <ac:chgData name="佐藤　寛也" userId="27837c8b-abaf-4096-b544-58e4cbe7054e" providerId="ADAL" clId="{464A618C-0D32-45B2-AD9D-46CFE81533B4}" dt="2024-07-03T07:00:59.419" v="292"/>
          <ac:spMkLst>
            <pc:docMk/>
            <pc:sldMk cId="2058417800" sldId="1410"/>
            <ac:spMk id="11" creationId="{23647C92-05BA-704D-1513-D1D9B5B10460}"/>
          </ac:spMkLst>
        </pc:spChg>
      </pc:sldChg>
      <pc:sldChg chg="add del">
        <pc:chgData name="佐藤　寛也" userId="27837c8b-abaf-4096-b544-58e4cbe7054e" providerId="ADAL" clId="{464A618C-0D32-45B2-AD9D-46CFE81533B4}" dt="2024-07-03T06:59:25.996" v="254" actId="47"/>
        <pc:sldMkLst>
          <pc:docMk/>
          <pc:sldMk cId="3705198457" sldId="1410"/>
        </pc:sldMkLst>
      </pc:sldChg>
      <pc:sldChg chg="add del">
        <pc:chgData name="佐藤　寛也" userId="27837c8b-abaf-4096-b544-58e4cbe7054e" providerId="ADAL" clId="{464A618C-0D32-45B2-AD9D-46CFE81533B4}" dt="2024-07-03T06:59:25.996" v="254" actId="47"/>
        <pc:sldMkLst>
          <pc:docMk/>
          <pc:sldMk cId="376226669" sldId="1411"/>
        </pc:sldMkLst>
      </pc:sldChg>
      <pc:sldChg chg="addSp modSp add">
        <pc:chgData name="佐藤　寛也" userId="27837c8b-abaf-4096-b544-58e4cbe7054e" providerId="ADAL" clId="{464A618C-0D32-45B2-AD9D-46CFE81533B4}" dt="2024-07-03T07:00:52.088" v="291"/>
        <pc:sldMkLst>
          <pc:docMk/>
          <pc:sldMk cId="1800437418" sldId="1411"/>
        </pc:sldMkLst>
        <pc:spChg chg="add mod">
          <ac:chgData name="佐藤　寛也" userId="27837c8b-abaf-4096-b544-58e4cbe7054e" providerId="ADAL" clId="{464A618C-0D32-45B2-AD9D-46CFE81533B4}" dt="2024-07-03T07:00:33.649" v="288"/>
          <ac:spMkLst>
            <pc:docMk/>
            <pc:sldMk cId="1800437418" sldId="1411"/>
            <ac:spMk id="7" creationId="{87AC4044-5682-7986-F741-7FC7B2CC4135}"/>
          </ac:spMkLst>
        </pc:spChg>
        <pc:spChg chg="add mod">
          <ac:chgData name="佐藤　寛也" userId="27837c8b-abaf-4096-b544-58e4cbe7054e" providerId="ADAL" clId="{464A618C-0D32-45B2-AD9D-46CFE81533B4}" dt="2024-07-03T07:00:52.088" v="291"/>
          <ac:spMkLst>
            <pc:docMk/>
            <pc:sldMk cId="1800437418" sldId="1411"/>
            <ac:spMk id="9" creationId="{14C863B1-59C1-4F87-E2DB-1ADB3F2DF71D}"/>
          </ac:spMkLst>
        </pc:spChg>
        <pc:spChg chg="add mod">
          <ac:chgData name="佐藤　寛也" userId="27837c8b-abaf-4096-b544-58e4cbe7054e" providerId="ADAL" clId="{464A618C-0D32-45B2-AD9D-46CFE81533B4}" dt="2024-07-03T07:00:52.088" v="291"/>
          <ac:spMkLst>
            <pc:docMk/>
            <pc:sldMk cId="1800437418" sldId="1411"/>
            <ac:spMk id="10" creationId="{C801AE0A-508B-9911-63BD-56EB3FA14DB6}"/>
          </ac:spMkLst>
        </pc:spChg>
      </pc:sldChg>
      <pc:sldChg chg="addSp modSp add">
        <pc:chgData name="佐藤　寛也" userId="27837c8b-abaf-4096-b544-58e4cbe7054e" providerId="ADAL" clId="{464A618C-0D32-45B2-AD9D-46CFE81533B4}" dt="2024-07-03T07:00:46.809" v="290"/>
        <pc:sldMkLst>
          <pc:docMk/>
          <pc:sldMk cId="453319937" sldId="1412"/>
        </pc:sldMkLst>
        <pc:spChg chg="add mod">
          <ac:chgData name="佐藤　寛也" userId="27837c8b-abaf-4096-b544-58e4cbe7054e" providerId="ADAL" clId="{464A618C-0D32-45B2-AD9D-46CFE81533B4}" dt="2024-07-03T07:00:40.532" v="289"/>
          <ac:spMkLst>
            <pc:docMk/>
            <pc:sldMk cId="453319937" sldId="1412"/>
            <ac:spMk id="7" creationId="{9C1DC1D7-C89D-0A7A-9C9E-1B4736DAFBCF}"/>
          </ac:spMkLst>
        </pc:spChg>
        <pc:spChg chg="add mod">
          <ac:chgData name="佐藤　寛也" userId="27837c8b-abaf-4096-b544-58e4cbe7054e" providerId="ADAL" clId="{464A618C-0D32-45B2-AD9D-46CFE81533B4}" dt="2024-07-03T07:00:40.532" v="289"/>
          <ac:spMkLst>
            <pc:docMk/>
            <pc:sldMk cId="453319937" sldId="1412"/>
            <ac:spMk id="9" creationId="{EBF80850-99D6-6A5C-B804-5980E6F21057}"/>
          </ac:spMkLst>
        </pc:spChg>
        <pc:spChg chg="add mod">
          <ac:chgData name="佐藤　寛也" userId="27837c8b-abaf-4096-b544-58e4cbe7054e" providerId="ADAL" clId="{464A618C-0D32-45B2-AD9D-46CFE81533B4}" dt="2024-07-03T07:00:46.809" v="290"/>
          <ac:spMkLst>
            <pc:docMk/>
            <pc:sldMk cId="453319937" sldId="1412"/>
            <ac:spMk id="10" creationId="{1723E9E0-BB8A-6DA3-CF1E-0F2C4E511183}"/>
          </ac:spMkLst>
        </pc:spChg>
        <pc:spChg chg="add mod">
          <ac:chgData name="佐藤　寛也" userId="27837c8b-abaf-4096-b544-58e4cbe7054e" providerId="ADAL" clId="{464A618C-0D32-45B2-AD9D-46CFE81533B4}" dt="2024-07-03T07:00:46.809" v="290"/>
          <ac:spMkLst>
            <pc:docMk/>
            <pc:sldMk cId="453319937" sldId="1412"/>
            <ac:spMk id="11" creationId="{7ACE40BE-DE91-97E7-A177-4C38878EF8FE}"/>
          </ac:spMkLst>
        </pc:spChg>
      </pc:sldChg>
      <pc:sldChg chg="add del">
        <pc:chgData name="佐藤　寛也" userId="27837c8b-abaf-4096-b544-58e4cbe7054e" providerId="ADAL" clId="{464A618C-0D32-45B2-AD9D-46CFE81533B4}" dt="2024-07-03T06:59:25.996" v="254" actId="47"/>
        <pc:sldMkLst>
          <pc:docMk/>
          <pc:sldMk cId="1231373983" sldId="1412"/>
        </pc:sldMkLst>
      </pc:sldChg>
      <pc:sldChg chg="addSp modSp add">
        <pc:chgData name="佐藤　寛也" userId="27837c8b-abaf-4096-b544-58e4cbe7054e" providerId="ADAL" clId="{464A618C-0D32-45B2-AD9D-46CFE81533B4}" dt="2024-07-03T07:01:21.914" v="295"/>
        <pc:sldMkLst>
          <pc:docMk/>
          <pc:sldMk cId="845553891" sldId="1413"/>
        </pc:sldMkLst>
        <pc:spChg chg="add mod">
          <ac:chgData name="佐藤　寛也" userId="27837c8b-abaf-4096-b544-58e4cbe7054e" providerId="ADAL" clId="{464A618C-0D32-45B2-AD9D-46CFE81533B4}" dt="2024-07-03T07:01:21.914" v="295"/>
          <ac:spMkLst>
            <pc:docMk/>
            <pc:sldMk cId="845553891" sldId="1413"/>
            <ac:spMk id="7" creationId="{16682EDD-B168-C753-055D-6E8DA7B121D7}"/>
          </ac:spMkLst>
        </pc:spChg>
        <pc:spChg chg="add mod">
          <ac:chgData name="佐藤　寛也" userId="27837c8b-abaf-4096-b544-58e4cbe7054e" providerId="ADAL" clId="{464A618C-0D32-45B2-AD9D-46CFE81533B4}" dt="2024-07-03T07:01:21.914" v="295"/>
          <ac:spMkLst>
            <pc:docMk/>
            <pc:sldMk cId="845553891" sldId="1413"/>
            <ac:spMk id="9" creationId="{928D5342-FF83-00ED-C071-53E4B5152FEC}"/>
          </ac:spMkLst>
        </pc:spChg>
        <pc:spChg chg="add mod">
          <ac:chgData name="佐藤　寛也" userId="27837c8b-abaf-4096-b544-58e4cbe7054e" providerId="ADAL" clId="{464A618C-0D32-45B2-AD9D-46CFE81533B4}" dt="2024-07-03T07:01:21.914" v="295"/>
          <ac:spMkLst>
            <pc:docMk/>
            <pc:sldMk cId="845553891" sldId="1413"/>
            <ac:spMk id="10" creationId="{B19C4335-EE01-31E2-83C8-1BC55B624B21}"/>
          </ac:spMkLst>
        </pc:spChg>
      </pc:sldChg>
      <pc:sldChg chg="addSp modSp add">
        <pc:chgData name="佐藤　寛也" userId="27837c8b-abaf-4096-b544-58e4cbe7054e" providerId="ADAL" clId="{464A618C-0D32-45B2-AD9D-46CFE81533B4}" dt="2024-07-03T07:01:28.091" v="296"/>
        <pc:sldMkLst>
          <pc:docMk/>
          <pc:sldMk cId="985179304" sldId="1414"/>
        </pc:sldMkLst>
        <pc:spChg chg="add mod">
          <ac:chgData name="佐藤　寛也" userId="27837c8b-abaf-4096-b544-58e4cbe7054e" providerId="ADAL" clId="{464A618C-0D32-45B2-AD9D-46CFE81533B4}" dt="2024-07-03T07:01:28.091" v="296"/>
          <ac:spMkLst>
            <pc:docMk/>
            <pc:sldMk cId="985179304" sldId="1414"/>
            <ac:spMk id="7" creationId="{EB06C4AE-CB44-46DD-0CD5-AF7C76FFE457}"/>
          </ac:spMkLst>
        </pc:spChg>
        <pc:spChg chg="add mod">
          <ac:chgData name="佐藤　寛也" userId="27837c8b-abaf-4096-b544-58e4cbe7054e" providerId="ADAL" clId="{464A618C-0D32-45B2-AD9D-46CFE81533B4}" dt="2024-07-03T07:01:28.091" v="296"/>
          <ac:spMkLst>
            <pc:docMk/>
            <pc:sldMk cId="985179304" sldId="1414"/>
            <ac:spMk id="9" creationId="{4CEAF89B-186F-847C-1548-765FE634C1BF}"/>
          </ac:spMkLst>
        </pc:spChg>
      </pc:sldChg>
      <pc:sldChg chg="add">
        <pc:chgData name="佐藤　寛也" userId="27837c8b-abaf-4096-b544-58e4cbe7054e" providerId="ADAL" clId="{464A618C-0D32-45B2-AD9D-46CFE81533B4}" dt="2024-07-03T07:01:47.493" v="297"/>
        <pc:sldMkLst>
          <pc:docMk/>
          <pc:sldMk cId="519261445" sldId="1415"/>
        </pc:sldMkLst>
      </pc:sldChg>
      <pc:sldChg chg="modSp new mod">
        <pc:chgData name="佐藤　寛也" userId="27837c8b-abaf-4096-b544-58e4cbe7054e" providerId="ADAL" clId="{464A618C-0D32-45B2-AD9D-46CFE81533B4}" dt="2024-07-03T07:06:03.226" v="647" actId="20577"/>
        <pc:sldMkLst>
          <pc:docMk/>
          <pc:sldMk cId="650472427" sldId="1416"/>
        </pc:sldMkLst>
        <pc:spChg chg="mod">
          <ac:chgData name="佐藤　寛也" userId="27837c8b-abaf-4096-b544-58e4cbe7054e" providerId="ADAL" clId="{464A618C-0D32-45B2-AD9D-46CFE81533B4}" dt="2024-07-03T07:03:23.521" v="339" actId="20577"/>
          <ac:spMkLst>
            <pc:docMk/>
            <pc:sldMk cId="650472427" sldId="1416"/>
            <ac:spMk id="5" creationId="{6F94272C-EA53-8261-40A1-4251E486CA4A}"/>
          </ac:spMkLst>
        </pc:spChg>
        <pc:spChg chg="mod">
          <ac:chgData name="佐藤　寛也" userId="27837c8b-abaf-4096-b544-58e4cbe7054e" providerId="ADAL" clId="{464A618C-0D32-45B2-AD9D-46CFE81533B4}" dt="2024-07-03T07:06:03.226" v="647" actId="20577"/>
          <ac:spMkLst>
            <pc:docMk/>
            <pc:sldMk cId="650472427" sldId="1416"/>
            <ac:spMk id="6" creationId="{4DB7CA6C-46D6-A882-6908-A27AF73885B4}"/>
          </ac:spMkLst>
        </pc:spChg>
      </pc:sldChg>
    </pc:docChg>
  </pc:docChgLst>
  <pc:docChgLst>
    <pc:chgData name="佐藤　寛也" userId="27837c8b-abaf-4096-b544-58e4cbe7054e" providerId="ADAL" clId="{A9094E81-6561-4120-816C-242F1C16E085}"/>
    <pc:docChg chg="undo custSel addSld delSld modSld sldOrd">
      <pc:chgData name="佐藤　寛也" userId="27837c8b-abaf-4096-b544-58e4cbe7054e" providerId="ADAL" clId="{A9094E81-6561-4120-816C-242F1C16E085}" dt="2024-09-06T03:48:57.422" v="2640" actId="478"/>
      <pc:docMkLst>
        <pc:docMk/>
      </pc:docMkLst>
      <pc:sldChg chg="addSp delSp modSp mod">
        <pc:chgData name="佐藤　寛也" userId="27837c8b-abaf-4096-b544-58e4cbe7054e" providerId="ADAL" clId="{A9094E81-6561-4120-816C-242F1C16E085}" dt="2024-09-06T02:54:09.850" v="2276" actId="20577"/>
        <pc:sldMkLst>
          <pc:docMk/>
          <pc:sldMk cId="2292264982" sldId="256"/>
        </pc:sldMkLst>
        <pc:spChg chg="mod">
          <ac:chgData name="佐藤　寛也" userId="27837c8b-abaf-4096-b544-58e4cbe7054e" providerId="ADAL" clId="{A9094E81-6561-4120-816C-242F1C16E085}" dt="2024-09-06T01:43:43.966" v="1270" actId="20577"/>
          <ac:spMkLst>
            <pc:docMk/>
            <pc:sldMk cId="2292264982" sldId="256"/>
            <ac:spMk id="3" creationId="{92A3CDA6-C2CF-9E57-ABBE-E6FF1371E360}"/>
          </ac:spMkLst>
        </pc:spChg>
        <pc:spChg chg="del">
          <ac:chgData name="佐藤　寛也" userId="27837c8b-abaf-4096-b544-58e4cbe7054e" providerId="ADAL" clId="{A9094E81-6561-4120-816C-242F1C16E085}" dt="2024-09-06T01:43:41.028" v="1268" actId="478"/>
          <ac:spMkLst>
            <pc:docMk/>
            <pc:sldMk cId="2292264982" sldId="256"/>
            <ac:spMk id="4" creationId="{F344C087-39E4-19E5-0D5A-A78621922253}"/>
          </ac:spMkLst>
        </pc:spChg>
        <pc:spChg chg="del">
          <ac:chgData name="佐藤　寛也" userId="27837c8b-abaf-4096-b544-58e4cbe7054e" providerId="ADAL" clId="{A9094E81-6561-4120-816C-242F1C16E085}" dt="2024-09-06T01:43:41.028" v="1268" actId="478"/>
          <ac:spMkLst>
            <pc:docMk/>
            <pc:sldMk cId="2292264982" sldId="256"/>
            <ac:spMk id="5" creationId="{0BE9E360-99DE-27F6-A722-921D7800BB8D}"/>
          </ac:spMkLst>
        </pc:spChg>
        <pc:spChg chg="del">
          <ac:chgData name="佐藤　寛也" userId="27837c8b-abaf-4096-b544-58e4cbe7054e" providerId="ADAL" clId="{A9094E81-6561-4120-816C-242F1C16E085}" dt="2024-09-06T01:43:41.028" v="1268" actId="478"/>
          <ac:spMkLst>
            <pc:docMk/>
            <pc:sldMk cId="2292264982" sldId="256"/>
            <ac:spMk id="7" creationId="{6DA5E00E-A1F5-8736-5AE8-B2E6B116E45E}"/>
          </ac:spMkLst>
        </pc:spChg>
        <pc:spChg chg="add mod">
          <ac:chgData name="佐藤　寛也" userId="27837c8b-abaf-4096-b544-58e4cbe7054e" providerId="ADAL" clId="{A9094E81-6561-4120-816C-242F1C16E085}" dt="2024-09-06T02:54:09.850" v="2276" actId="20577"/>
          <ac:spMkLst>
            <pc:docMk/>
            <pc:sldMk cId="2292264982" sldId="256"/>
            <ac:spMk id="8" creationId="{BDC192E8-AADB-374C-6194-466829F5820A}"/>
          </ac:spMkLst>
        </pc:spChg>
        <pc:spChg chg="add mod">
          <ac:chgData name="佐藤　寛也" userId="27837c8b-abaf-4096-b544-58e4cbe7054e" providerId="ADAL" clId="{A9094E81-6561-4120-816C-242F1C16E085}" dt="2024-09-06T01:43:41.344" v="1269"/>
          <ac:spMkLst>
            <pc:docMk/>
            <pc:sldMk cId="2292264982" sldId="256"/>
            <ac:spMk id="9" creationId="{498ECC8A-9584-687B-7959-9F0E27708172}"/>
          </ac:spMkLst>
        </pc:spChg>
        <pc:spChg chg="add mod">
          <ac:chgData name="佐藤　寛也" userId="27837c8b-abaf-4096-b544-58e4cbe7054e" providerId="ADAL" clId="{A9094E81-6561-4120-816C-242F1C16E085}" dt="2024-09-06T02:21:14.854" v="2208"/>
          <ac:spMkLst>
            <pc:docMk/>
            <pc:sldMk cId="2292264982" sldId="256"/>
            <ac:spMk id="10" creationId="{9350EAA1-F24E-FE3E-E033-8E1E217BBE44}"/>
          </ac:spMkLst>
        </pc:spChg>
        <pc:spChg chg="add mod">
          <ac:chgData name="佐藤　寛也" userId="27837c8b-abaf-4096-b544-58e4cbe7054e" providerId="ADAL" clId="{A9094E81-6561-4120-816C-242F1C16E085}" dt="2024-09-06T01:43:41.344" v="1269"/>
          <ac:spMkLst>
            <pc:docMk/>
            <pc:sldMk cId="2292264982" sldId="256"/>
            <ac:spMk id="11" creationId="{07C65356-D98C-DCC5-23CE-AA0234DE284D}"/>
          </ac:spMkLst>
        </pc:spChg>
      </pc:sldChg>
      <pc:sldChg chg="del">
        <pc:chgData name="佐藤　寛也" userId="27837c8b-abaf-4096-b544-58e4cbe7054e" providerId="ADAL" clId="{A9094E81-6561-4120-816C-242F1C16E085}" dt="2024-09-05T07:25:00.751" v="26" actId="47"/>
        <pc:sldMkLst>
          <pc:docMk/>
          <pc:sldMk cId="200817713" sldId="1404"/>
        </pc:sldMkLst>
      </pc:sldChg>
      <pc:sldChg chg="modSp mod">
        <pc:chgData name="佐藤　寛也" userId="27837c8b-abaf-4096-b544-58e4cbe7054e" providerId="ADAL" clId="{A9094E81-6561-4120-816C-242F1C16E085}" dt="2024-09-06T02:21:14.854" v="2208"/>
        <pc:sldMkLst>
          <pc:docMk/>
          <pc:sldMk cId="1383757248" sldId="1407"/>
        </pc:sldMkLst>
        <pc:spChg chg="mod">
          <ac:chgData name="佐藤　寛也" userId="27837c8b-abaf-4096-b544-58e4cbe7054e" providerId="ADAL" clId="{A9094E81-6561-4120-816C-242F1C16E085}" dt="2024-09-06T02:21:14.854" v="2208"/>
          <ac:spMkLst>
            <pc:docMk/>
            <pc:sldMk cId="1383757248" sldId="1407"/>
            <ac:spMk id="10" creationId="{8FF42C3C-EAA9-2D6A-9746-FF82619E1060}"/>
          </ac:spMkLst>
        </pc:spChg>
        <pc:graphicFrameChg chg="mod modGraphic">
          <ac:chgData name="佐藤　寛也" userId="27837c8b-abaf-4096-b544-58e4cbe7054e" providerId="ADAL" clId="{A9094E81-6561-4120-816C-242F1C16E085}" dt="2024-09-05T07:45:47.332" v="599" actId="404"/>
          <ac:graphicFrameMkLst>
            <pc:docMk/>
            <pc:sldMk cId="1383757248" sldId="1407"/>
            <ac:graphicFrameMk id="13" creationId="{3BB869E2-8D85-6A39-5E10-FFF57F6C58C3}"/>
          </ac:graphicFrameMkLst>
        </pc:graphicFrameChg>
      </pc:sldChg>
      <pc:sldChg chg="del">
        <pc:chgData name="佐藤　寛也" userId="27837c8b-abaf-4096-b544-58e4cbe7054e" providerId="ADAL" clId="{A9094E81-6561-4120-816C-242F1C16E085}" dt="2024-09-05T07:27:25.141" v="27" actId="47"/>
        <pc:sldMkLst>
          <pc:docMk/>
          <pc:sldMk cId="3676443619" sldId="1409"/>
        </pc:sldMkLst>
      </pc:sldChg>
      <pc:sldChg chg="del">
        <pc:chgData name="佐藤　寛也" userId="27837c8b-abaf-4096-b544-58e4cbe7054e" providerId="ADAL" clId="{A9094E81-6561-4120-816C-242F1C16E085}" dt="2024-09-05T07:31:20.134" v="253" actId="47"/>
        <pc:sldMkLst>
          <pc:docMk/>
          <pc:sldMk cId="2058417800" sldId="1410"/>
        </pc:sldMkLst>
      </pc:sldChg>
      <pc:sldChg chg="del">
        <pc:chgData name="佐藤　寛也" userId="27837c8b-abaf-4096-b544-58e4cbe7054e" providerId="ADAL" clId="{A9094E81-6561-4120-816C-242F1C16E085}" dt="2024-09-05T07:34:46.558" v="411" actId="47"/>
        <pc:sldMkLst>
          <pc:docMk/>
          <pc:sldMk cId="1800437418" sldId="1411"/>
        </pc:sldMkLst>
      </pc:sldChg>
      <pc:sldChg chg="del">
        <pc:chgData name="佐藤　寛也" userId="27837c8b-abaf-4096-b544-58e4cbe7054e" providerId="ADAL" clId="{A9094E81-6561-4120-816C-242F1C16E085}" dt="2024-09-05T07:38:29.945" v="444" actId="47"/>
        <pc:sldMkLst>
          <pc:docMk/>
          <pc:sldMk cId="453319937" sldId="1412"/>
        </pc:sldMkLst>
      </pc:sldChg>
      <pc:sldChg chg="del">
        <pc:chgData name="佐藤　寛也" userId="27837c8b-abaf-4096-b544-58e4cbe7054e" providerId="ADAL" clId="{A9094E81-6561-4120-816C-242F1C16E085}" dt="2024-09-05T07:40:44.923" v="516" actId="47"/>
        <pc:sldMkLst>
          <pc:docMk/>
          <pc:sldMk cId="845553891" sldId="1413"/>
        </pc:sldMkLst>
      </pc:sldChg>
      <pc:sldChg chg="del">
        <pc:chgData name="佐藤　寛也" userId="27837c8b-abaf-4096-b544-58e4cbe7054e" providerId="ADAL" clId="{A9094E81-6561-4120-816C-242F1C16E085}" dt="2024-09-05T07:41:35.366" v="522" actId="47"/>
        <pc:sldMkLst>
          <pc:docMk/>
          <pc:sldMk cId="985179304" sldId="1414"/>
        </pc:sldMkLst>
      </pc:sldChg>
      <pc:sldChg chg="del">
        <pc:chgData name="佐藤　寛也" userId="27837c8b-abaf-4096-b544-58e4cbe7054e" providerId="ADAL" clId="{A9094E81-6561-4120-816C-242F1C16E085}" dt="2024-09-05T07:45:10.276" v="578" actId="47"/>
        <pc:sldMkLst>
          <pc:docMk/>
          <pc:sldMk cId="519261445" sldId="1415"/>
        </pc:sldMkLst>
      </pc:sldChg>
      <pc:sldChg chg="modSp mod">
        <pc:chgData name="佐藤　寛也" userId="27837c8b-abaf-4096-b544-58e4cbe7054e" providerId="ADAL" clId="{A9094E81-6561-4120-816C-242F1C16E085}" dt="2024-09-06T03:45:21.713" v="2392" actId="255"/>
        <pc:sldMkLst>
          <pc:docMk/>
          <pc:sldMk cId="650472427" sldId="1416"/>
        </pc:sldMkLst>
        <pc:spChg chg="mod">
          <ac:chgData name="佐藤　寛也" userId="27837c8b-abaf-4096-b544-58e4cbe7054e" providerId="ADAL" clId="{A9094E81-6561-4120-816C-242F1C16E085}" dt="2024-09-06T03:45:21.713" v="2392" actId="255"/>
          <ac:spMkLst>
            <pc:docMk/>
            <pc:sldMk cId="650472427" sldId="1416"/>
            <ac:spMk id="6" creationId="{4DB7CA6C-46D6-A882-6908-A27AF73885B4}"/>
          </ac:spMkLst>
        </pc:spChg>
      </pc:sldChg>
      <pc:sldChg chg="modSp mod">
        <pc:chgData name="佐藤　寛也" userId="27837c8b-abaf-4096-b544-58e4cbe7054e" providerId="ADAL" clId="{A9094E81-6561-4120-816C-242F1C16E085}" dt="2024-09-06T02:21:34.601" v="2223" actId="313"/>
        <pc:sldMkLst>
          <pc:docMk/>
          <pc:sldMk cId="422884725" sldId="1417"/>
        </pc:sldMkLst>
        <pc:spChg chg="mod">
          <ac:chgData name="佐藤　寛也" userId="27837c8b-abaf-4096-b544-58e4cbe7054e" providerId="ADAL" clId="{A9094E81-6561-4120-816C-242F1C16E085}" dt="2024-09-06T02:21:34.601" v="2223" actId="313"/>
          <ac:spMkLst>
            <pc:docMk/>
            <pc:sldMk cId="422884725" sldId="1417"/>
            <ac:spMk id="13" creationId="{D6A0FF97-43FB-0797-69C6-F800E2275607}"/>
          </ac:spMkLst>
        </pc:spChg>
      </pc:sldChg>
      <pc:sldChg chg="modSp mod">
        <pc:chgData name="佐藤　寛也" userId="27837c8b-abaf-4096-b544-58e4cbe7054e" providerId="ADAL" clId="{A9094E81-6561-4120-816C-242F1C16E085}" dt="2024-09-06T02:21:35.438" v="2225" actId="313"/>
        <pc:sldMkLst>
          <pc:docMk/>
          <pc:sldMk cId="2076077362" sldId="1419"/>
        </pc:sldMkLst>
        <pc:spChg chg="mod">
          <ac:chgData name="佐藤　寛也" userId="27837c8b-abaf-4096-b544-58e4cbe7054e" providerId="ADAL" clId="{A9094E81-6561-4120-816C-242F1C16E085}" dt="2024-09-06T02:21:35.438" v="2225" actId="313"/>
          <ac:spMkLst>
            <pc:docMk/>
            <pc:sldMk cId="2076077362" sldId="1419"/>
            <ac:spMk id="23" creationId="{B2B61A32-862D-8E9D-646A-B154295D07A6}"/>
          </ac:spMkLst>
        </pc:spChg>
      </pc:sldChg>
      <pc:sldChg chg="modSp mod">
        <pc:chgData name="佐藤　寛也" userId="27837c8b-abaf-4096-b544-58e4cbe7054e" providerId="ADAL" clId="{A9094E81-6561-4120-816C-242F1C16E085}" dt="2024-09-06T02:21:14.854" v="2208"/>
        <pc:sldMkLst>
          <pc:docMk/>
          <pc:sldMk cId="4062808417" sldId="1420"/>
        </pc:sldMkLst>
        <pc:spChg chg="mod">
          <ac:chgData name="佐藤　寛也" userId="27837c8b-abaf-4096-b544-58e4cbe7054e" providerId="ADAL" clId="{A9094E81-6561-4120-816C-242F1C16E085}" dt="2024-09-06T02:21:14.854" v="2208"/>
          <ac:spMkLst>
            <pc:docMk/>
            <pc:sldMk cId="4062808417" sldId="1420"/>
            <ac:spMk id="8" creationId="{F559ACF0-37FF-A151-E0E8-C6FA9D00A6E5}"/>
          </ac:spMkLst>
        </pc:spChg>
      </pc:sldChg>
      <pc:sldChg chg="addSp delSp modSp mod">
        <pc:chgData name="佐藤　寛也" userId="27837c8b-abaf-4096-b544-58e4cbe7054e" providerId="ADAL" clId="{A9094E81-6561-4120-816C-242F1C16E085}" dt="2024-09-05T07:30:50.101" v="243" actId="14100"/>
        <pc:sldMkLst>
          <pc:docMk/>
          <pc:sldMk cId="1871126053" sldId="1421"/>
        </pc:sldMkLst>
        <pc:spChg chg="add mod ord">
          <ac:chgData name="佐藤　寛也" userId="27837c8b-abaf-4096-b544-58e4cbe7054e" providerId="ADAL" clId="{A9094E81-6561-4120-816C-242F1C16E085}" dt="2024-09-05T07:30:50.101" v="243" actId="14100"/>
          <ac:spMkLst>
            <pc:docMk/>
            <pc:sldMk cId="1871126053" sldId="1421"/>
            <ac:spMk id="3" creationId="{02BDDDC8-EC90-BDE7-A852-EFDD94D0E4FF}"/>
          </ac:spMkLst>
        </pc:spChg>
        <pc:spChg chg="del">
          <ac:chgData name="佐藤　寛也" userId="27837c8b-abaf-4096-b544-58e4cbe7054e" providerId="ADAL" clId="{A9094E81-6561-4120-816C-242F1C16E085}" dt="2024-09-05T07:30:01.629" v="223" actId="478"/>
          <ac:spMkLst>
            <pc:docMk/>
            <pc:sldMk cId="1871126053" sldId="1421"/>
            <ac:spMk id="7" creationId="{E6841908-A8E9-6215-5025-B1EDCB9F35AE}"/>
          </ac:spMkLst>
        </pc:spChg>
        <pc:spChg chg="mod">
          <ac:chgData name="佐藤　寛也" userId="27837c8b-abaf-4096-b544-58e4cbe7054e" providerId="ADAL" clId="{A9094E81-6561-4120-816C-242F1C16E085}" dt="2024-09-05T07:30:32.110" v="231" actId="255"/>
          <ac:spMkLst>
            <pc:docMk/>
            <pc:sldMk cId="1871126053" sldId="1421"/>
            <ac:spMk id="8" creationId="{F559ACF0-37FF-A151-E0E8-C6FA9D00A6E5}"/>
          </ac:spMkLst>
        </pc:spChg>
        <pc:spChg chg="del">
          <ac:chgData name="佐藤　寛也" userId="27837c8b-abaf-4096-b544-58e4cbe7054e" providerId="ADAL" clId="{A9094E81-6561-4120-816C-242F1C16E085}" dt="2024-09-05T07:30:01.629" v="223" actId="478"/>
          <ac:spMkLst>
            <pc:docMk/>
            <pc:sldMk cId="1871126053" sldId="1421"/>
            <ac:spMk id="10" creationId="{3E3B4A2F-AE42-613A-3D28-DCAE1D2EF1BE}"/>
          </ac:spMkLst>
        </pc:spChg>
        <pc:spChg chg="del">
          <ac:chgData name="佐藤　寛也" userId="27837c8b-abaf-4096-b544-58e4cbe7054e" providerId="ADAL" clId="{A9094E81-6561-4120-816C-242F1C16E085}" dt="2024-09-05T07:30:01.629" v="223" actId="478"/>
          <ac:spMkLst>
            <pc:docMk/>
            <pc:sldMk cId="1871126053" sldId="1421"/>
            <ac:spMk id="12" creationId="{5F413330-3DA6-3C15-D442-525E6FC45241}"/>
          </ac:spMkLst>
        </pc:spChg>
      </pc:sldChg>
      <pc:sldChg chg="addSp modSp mod">
        <pc:chgData name="佐藤　寛也" userId="27837c8b-abaf-4096-b544-58e4cbe7054e" providerId="ADAL" clId="{A9094E81-6561-4120-816C-242F1C16E085}" dt="2024-09-06T02:21:14.854" v="2208"/>
        <pc:sldMkLst>
          <pc:docMk/>
          <pc:sldMk cId="831887377" sldId="1422"/>
        </pc:sldMkLst>
        <pc:spChg chg="mod">
          <ac:chgData name="佐藤　寛也" userId="27837c8b-abaf-4096-b544-58e4cbe7054e" providerId="ADAL" clId="{A9094E81-6561-4120-816C-242F1C16E085}" dt="2024-09-05T07:32:12.786" v="260" actId="20577"/>
          <ac:spMkLst>
            <pc:docMk/>
            <pc:sldMk cId="831887377" sldId="1422"/>
            <ac:spMk id="5" creationId="{B5B2DC9F-2FD5-9D01-68FA-0CED6D973A38}"/>
          </ac:spMkLst>
        </pc:spChg>
        <pc:spChg chg="mod">
          <ac:chgData name="佐藤　寛也" userId="27837c8b-abaf-4096-b544-58e4cbe7054e" providerId="ADAL" clId="{A9094E81-6561-4120-816C-242F1C16E085}" dt="2024-09-06T02:21:14.854" v="2208"/>
          <ac:spMkLst>
            <pc:docMk/>
            <pc:sldMk cId="831887377" sldId="1422"/>
            <ac:spMk id="6" creationId="{CD4A0B22-6409-7CFC-AA7F-1A62DA80B38F}"/>
          </ac:spMkLst>
        </pc:spChg>
        <pc:spChg chg="mod">
          <ac:chgData name="佐藤　寛也" userId="27837c8b-abaf-4096-b544-58e4cbe7054e" providerId="ADAL" clId="{A9094E81-6561-4120-816C-242F1C16E085}" dt="2024-09-06T02:21:14.854" v="2208"/>
          <ac:spMkLst>
            <pc:docMk/>
            <pc:sldMk cId="831887377" sldId="1422"/>
            <ac:spMk id="8" creationId="{AA282E11-89F2-46E0-D2EE-589A0DD09D65}"/>
          </ac:spMkLst>
        </pc:spChg>
        <pc:spChg chg="add mod">
          <ac:chgData name="佐藤　寛也" userId="27837c8b-abaf-4096-b544-58e4cbe7054e" providerId="ADAL" clId="{A9094E81-6561-4120-816C-242F1C16E085}" dt="2024-09-05T07:33:17.073" v="373" actId="207"/>
          <ac:spMkLst>
            <pc:docMk/>
            <pc:sldMk cId="831887377" sldId="1422"/>
            <ac:spMk id="11" creationId="{7C0EAFFA-CD0D-36D4-9E48-0C3626C376A4}"/>
          </ac:spMkLst>
        </pc:spChg>
        <pc:picChg chg="add mod">
          <ac:chgData name="佐藤　寛也" userId="27837c8b-abaf-4096-b544-58e4cbe7054e" providerId="ADAL" clId="{A9094E81-6561-4120-816C-242F1C16E085}" dt="2024-09-05T07:33:29.010" v="377" actId="1076"/>
          <ac:picMkLst>
            <pc:docMk/>
            <pc:sldMk cId="831887377" sldId="1422"/>
            <ac:picMk id="12" creationId="{96C834B8-2204-1373-6DA2-27F537774041}"/>
          </ac:picMkLst>
        </pc:picChg>
      </pc:sldChg>
      <pc:sldChg chg="modSp mod ord">
        <pc:chgData name="佐藤　寛也" userId="27837c8b-abaf-4096-b544-58e4cbe7054e" providerId="ADAL" clId="{A9094E81-6561-4120-816C-242F1C16E085}" dt="2024-09-06T03:43:30.540" v="2278"/>
        <pc:sldMkLst>
          <pc:docMk/>
          <pc:sldMk cId="2788459961" sldId="1423"/>
        </pc:sldMkLst>
        <pc:spChg chg="mod">
          <ac:chgData name="佐藤　寛也" userId="27837c8b-abaf-4096-b544-58e4cbe7054e" providerId="ADAL" clId="{A9094E81-6561-4120-816C-242F1C16E085}" dt="2024-09-06T02:21:30.041" v="2212" actId="313"/>
          <ac:spMkLst>
            <pc:docMk/>
            <pc:sldMk cId="2788459961" sldId="1423"/>
            <ac:spMk id="10" creationId="{BCA40355-A329-6663-71D6-4F04BFD42927}"/>
          </ac:spMkLst>
        </pc:spChg>
      </pc:sldChg>
      <pc:sldChg chg="modSp mod ord">
        <pc:chgData name="佐藤　寛也" userId="27837c8b-abaf-4096-b544-58e4cbe7054e" providerId="ADAL" clId="{A9094E81-6561-4120-816C-242F1C16E085}" dt="2024-09-06T02:21:28.969" v="2210" actId="313"/>
        <pc:sldMkLst>
          <pc:docMk/>
          <pc:sldMk cId="1338483940" sldId="1424"/>
        </pc:sldMkLst>
        <pc:spChg chg="mod">
          <ac:chgData name="佐藤　寛也" userId="27837c8b-abaf-4096-b544-58e4cbe7054e" providerId="ADAL" clId="{A9094E81-6561-4120-816C-242F1C16E085}" dt="2024-09-06T02:21:28.969" v="2210" actId="313"/>
          <ac:spMkLst>
            <pc:docMk/>
            <pc:sldMk cId="1338483940" sldId="1424"/>
            <ac:spMk id="10" creationId="{BCA40355-A329-6663-71D6-4F04BFD42927}"/>
          </ac:spMkLst>
        </pc:spChg>
      </pc:sldChg>
      <pc:sldChg chg="modSp">
        <pc:chgData name="佐藤　寛也" userId="27837c8b-abaf-4096-b544-58e4cbe7054e" providerId="ADAL" clId="{A9094E81-6561-4120-816C-242F1C16E085}" dt="2024-09-06T02:21:14.854" v="2208"/>
        <pc:sldMkLst>
          <pc:docMk/>
          <pc:sldMk cId="3667310586" sldId="1425"/>
        </pc:sldMkLst>
        <pc:spChg chg="mod">
          <ac:chgData name="佐藤　寛也" userId="27837c8b-abaf-4096-b544-58e4cbe7054e" providerId="ADAL" clId="{A9094E81-6561-4120-816C-242F1C16E085}" dt="2024-09-06T02:21:14.854" v="2208"/>
          <ac:spMkLst>
            <pc:docMk/>
            <pc:sldMk cId="3667310586" sldId="1425"/>
            <ac:spMk id="6" creationId="{C003FEEE-3EDF-D558-AABF-2FC315F44588}"/>
          </ac:spMkLst>
        </pc:spChg>
      </pc:sldChg>
      <pc:sldChg chg="delSp modSp mod">
        <pc:chgData name="佐藤　寛也" userId="27837c8b-abaf-4096-b544-58e4cbe7054e" providerId="ADAL" clId="{A9094E81-6561-4120-816C-242F1C16E085}" dt="2024-09-06T03:48:54.887" v="2639" actId="478"/>
        <pc:sldMkLst>
          <pc:docMk/>
          <pc:sldMk cId="2909231873" sldId="1426"/>
        </pc:sldMkLst>
        <pc:spChg chg="mod">
          <ac:chgData name="佐藤　寛也" userId="27837c8b-abaf-4096-b544-58e4cbe7054e" providerId="ADAL" clId="{A9094E81-6561-4120-816C-242F1C16E085}" dt="2024-09-06T01:46:27.588" v="1271" actId="14100"/>
          <ac:spMkLst>
            <pc:docMk/>
            <pc:sldMk cId="2909231873" sldId="1426"/>
            <ac:spMk id="7" creationId="{0041EF4E-E882-0F31-C402-6AF9AE146623}"/>
          </ac:spMkLst>
        </pc:spChg>
        <pc:spChg chg="mod">
          <ac:chgData name="佐藤　寛也" userId="27837c8b-abaf-4096-b544-58e4cbe7054e" providerId="ADAL" clId="{A9094E81-6561-4120-816C-242F1C16E085}" dt="2024-09-06T01:46:27.588" v="1271" actId="14100"/>
          <ac:spMkLst>
            <pc:docMk/>
            <pc:sldMk cId="2909231873" sldId="1426"/>
            <ac:spMk id="8" creationId="{F29D2744-8688-AC39-1F93-AAC6306DAD5C}"/>
          </ac:spMkLst>
        </pc:spChg>
        <pc:spChg chg="del">
          <ac:chgData name="佐藤　寛也" userId="27837c8b-abaf-4096-b544-58e4cbe7054e" providerId="ADAL" clId="{A9094E81-6561-4120-816C-242F1C16E085}" dt="2024-09-05T08:00:40.257" v="1083" actId="478"/>
          <ac:spMkLst>
            <pc:docMk/>
            <pc:sldMk cId="2909231873" sldId="1426"/>
            <ac:spMk id="9" creationId="{48A785E3-F707-77F1-01E4-AAC55DC74365}"/>
          </ac:spMkLst>
        </pc:spChg>
        <pc:spChg chg="mod">
          <ac:chgData name="佐藤　寛也" userId="27837c8b-abaf-4096-b544-58e4cbe7054e" providerId="ADAL" clId="{A9094E81-6561-4120-816C-242F1C16E085}" dt="2024-09-06T01:46:27.588" v="1271" actId="14100"/>
          <ac:spMkLst>
            <pc:docMk/>
            <pc:sldMk cId="2909231873" sldId="1426"/>
            <ac:spMk id="12" creationId="{94610251-10B3-771D-0644-9FB939428196}"/>
          </ac:spMkLst>
        </pc:spChg>
        <pc:spChg chg="del">
          <ac:chgData name="佐藤　寛也" userId="27837c8b-abaf-4096-b544-58e4cbe7054e" providerId="ADAL" clId="{A9094E81-6561-4120-816C-242F1C16E085}" dt="2024-09-05T08:00:40.257" v="1083" actId="478"/>
          <ac:spMkLst>
            <pc:docMk/>
            <pc:sldMk cId="2909231873" sldId="1426"/>
            <ac:spMk id="13" creationId="{06A2E20A-51F4-4798-D850-0C576D1F75B4}"/>
          </ac:spMkLst>
        </pc:spChg>
        <pc:spChg chg="del mod">
          <ac:chgData name="佐藤　寛也" userId="27837c8b-abaf-4096-b544-58e4cbe7054e" providerId="ADAL" clId="{A9094E81-6561-4120-816C-242F1C16E085}" dt="2024-09-06T03:48:54.887" v="2639" actId="478"/>
          <ac:spMkLst>
            <pc:docMk/>
            <pc:sldMk cId="2909231873" sldId="1426"/>
            <ac:spMk id="18" creationId="{04FD3D4C-226C-5C5F-CA1A-E2BCFB916397}"/>
          </ac:spMkLst>
        </pc:spChg>
        <pc:spChg chg="del">
          <ac:chgData name="佐藤　寛也" userId="27837c8b-abaf-4096-b544-58e4cbe7054e" providerId="ADAL" clId="{A9094E81-6561-4120-816C-242F1C16E085}" dt="2024-09-05T08:00:40.257" v="1083" actId="478"/>
          <ac:spMkLst>
            <pc:docMk/>
            <pc:sldMk cId="2909231873" sldId="1426"/>
            <ac:spMk id="19" creationId="{E69CA4C8-4097-0BC2-4F8E-8EECC86EE042}"/>
          </ac:spMkLst>
        </pc:spChg>
        <pc:spChg chg="del">
          <ac:chgData name="佐藤　寛也" userId="27837c8b-abaf-4096-b544-58e4cbe7054e" providerId="ADAL" clId="{A9094E81-6561-4120-816C-242F1C16E085}" dt="2024-09-05T08:00:40.257" v="1083" actId="478"/>
          <ac:spMkLst>
            <pc:docMk/>
            <pc:sldMk cId="2909231873" sldId="1426"/>
            <ac:spMk id="21" creationId="{BB2A721D-C126-8BCA-F0B3-44EFDFFE4E94}"/>
          </ac:spMkLst>
        </pc:spChg>
        <pc:spChg chg="del">
          <ac:chgData name="佐藤　寛也" userId="27837c8b-abaf-4096-b544-58e4cbe7054e" providerId="ADAL" clId="{A9094E81-6561-4120-816C-242F1C16E085}" dt="2024-09-05T08:00:40.257" v="1083" actId="478"/>
          <ac:spMkLst>
            <pc:docMk/>
            <pc:sldMk cId="2909231873" sldId="1426"/>
            <ac:spMk id="24" creationId="{C9FFFACD-E595-1896-F37D-F5D409AA3893}"/>
          </ac:spMkLst>
        </pc:spChg>
        <pc:spChg chg="del">
          <ac:chgData name="佐藤　寛也" userId="27837c8b-abaf-4096-b544-58e4cbe7054e" providerId="ADAL" clId="{A9094E81-6561-4120-816C-242F1C16E085}" dt="2024-09-05T08:00:40.257" v="1083" actId="478"/>
          <ac:spMkLst>
            <pc:docMk/>
            <pc:sldMk cId="2909231873" sldId="1426"/>
            <ac:spMk id="27" creationId="{486B6C84-DBB0-0322-9CCD-617A7474404D}"/>
          </ac:spMkLst>
        </pc:spChg>
        <pc:spChg chg="del">
          <ac:chgData name="佐藤　寛也" userId="27837c8b-abaf-4096-b544-58e4cbe7054e" providerId="ADAL" clId="{A9094E81-6561-4120-816C-242F1C16E085}" dt="2024-09-05T08:00:40.257" v="1083" actId="478"/>
          <ac:spMkLst>
            <pc:docMk/>
            <pc:sldMk cId="2909231873" sldId="1426"/>
            <ac:spMk id="29" creationId="{FAC8FBC5-4EDF-303D-EB2B-9270EA7CEA7F}"/>
          </ac:spMkLst>
        </pc:spChg>
        <pc:spChg chg="mod">
          <ac:chgData name="佐藤　寛也" userId="27837c8b-abaf-4096-b544-58e4cbe7054e" providerId="ADAL" clId="{A9094E81-6561-4120-816C-242F1C16E085}" dt="2024-09-06T02:21:31.713" v="2214" actId="313"/>
          <ac:spMkLst>
            <pc:docMk/>
            <pc:sldMk cId="2909231873" sldId="1426"/>
            <ac:spMk id="33" creationId="{EE1E637B-1514-66F4-93E1-0105460B78DB}"/>
          </ac:spMkLst>
        </pc:spChg>
      </pc:sldChg>
      <pc:sldChg chg="delSp modSp mod">
        <pc:chgData name="佐藤　寛也" userId="27837c8b-abaf-4096-b544-58e4cbe7054e" providerId="ADAL" clId="{A9094E81-6561-4120-816C-242F1C16E085}" dt="2024-09-06T03:48:57.422" v="2640" actId="478"/>
        <pc:sldMkLst>
          <pc:docMk/>
          <pc:sldMk cId="4044509172" sldId="1427"/>
        </pc:sldMkLst>
        <pc:spChg chg="mod">
          <ac:chgData name="佐藤　寛也" userId="27837c8b-abaf-4096-b544-58e4cbe7054e" providerId="ADAL" clId="{A9094E81-6561-4120-816C-242F1C16E085}" dt="2024-09-06T01:46:33.937" v="1272" actId="14100"/>
          <ac:spMkLst>
            <pc:docMk/>
            <pc:sldMk cId="4044509172" sldId="1427"/>
            <ac:spMk id="8" creationId="{F29D2744-8688-AC39-1F93-AAC6306DAD5C}"/>
          </ac:spMkLst>
        </pc:spChg>
        <pc:spChg chg="del">
          <ac:chgData name="佐藤　寛也" userId="27837c8b-abaf-4096-b544-58e4cbe7054e" providerId="ADAL" clId="{A9094E81-6561-4120-816C-242F1C16E085}" dt="2024-09-05T08:00:54.358" v="1084" actId="478"/>
          <ac:spMkLst>
            <pc:docMk/>
            <pc:sldMk cId="4044509172" sldId="1427"/>
            <ac:spMk id="9" creationId="{48A785E3-F707-77F1-01E4-AAC55DC74365}"/>
          </ac:spMkLst>
        </pc:spChg>
        <pc:spChg chg="mod">
          <ac:chgData name="佐藤　寛也" userId="27837c8b-abaf-4096-b544-58e4cbe7054e" providerId="ADAL" clId="{A9094E81-6561-4120-816C-242F1C16E085}" dt="2024-09-06T01:46:33.937" v="1272" actId="14100"/>
          <ac:spMkLst>
            <pc:docMk/>
            <pc:sldMk cId="4044509172" sldId="1427"/>
            <ac:spMk id="14" creationId="{FA508D0C-422F-7EC7-817F-379889FF4A4F}"/>
          </ac:spMkLst>
        </pc:spChg>
        <pc:spChg chg="del mod">
          <ac:chgData name="佐藤　寛也" userId="27837c8b-abaf-4096-b544-58e4cbe7054e" providerId="ADAL" clId="{A9094E81-6561-4120-816C-242F1C16E085}" dt="2024-09-06T03:48:57.422" v="2640" actId="478"/>
          <ac:spMkLst>
            <pc:docMk/>
            <pc:sldMk cId="4044509172" sldId="1427"/>
            <ac:spMk id="18" creationId="{04FD3D4C-226C-5C5F-CA1A-E2BCFB916397}"/>
          </ac:spMkLst>
        </pc:spChg>
        <pc:spChg chg="del">
          <ac:chgData name="佐藤　寛也" userId="27837c8b-abaf-4096-b544-58e4cbe7054e" providerId="ADAL" clId="{A9094E81-6561-4120-816C-242F1C16E085}" dt="2024-09-05T08:00:54.358" v="1084" actId="478"/>
          <ac:spMkLst>
            <pc:docMk/>
            <pc:sldMk cId="4044509172" sldId="1427"/>
            <ac:spMk id="19" creationId="{E69CA4C8-4097-0BC2-4F8E-8EECC86EE042}"/>
          </ac:spMkLst>
        </pc:spChg>
        <pc:spChg chg="del">
          <ac:chgData name="佐藤　寛也" userId="27837c8b-abaf-4096-b544-58e4cbe7054e" providerId="ADAL" clId="{A9094E81-6561-4120-816C-242F1C16E085}" dt="2024-09-05T08:00:54.358" v="1084" actId="478"/>
          <ac:spMkLst>
            <pc:docMk/>
            <pc:sldMk cId="4044509172" sldId="1427"/>
            <ac:spMk id="21" creationId="{BB2A721D-C126-8BCA-F0B3-44EFDFFE4E94}"/>
          </ac:spMkLst>
        </pc:spChg>
        <pc:spChg chg="del">
          <ac:chgData name="佐藤　寛也" userId="27837c8b-abaf-4096-b544-58e4cbe7054e" providerId="ADAL" clId="{A9094E81-6561-4120-816C-242F1C16E085}" dt="2024-09-05T08:00:54.358" v="1084" actId="478"/>
          <ac:spMkLst>
            <pc:docMk/>
            <pc:sldMk cId="4044509172" sldId="1427"/>
            <ac:spMk id="27" creationId="{486B6C84-DBB0-0322-9CCD-617A7474404D}"/>
          </ac:spMkLst>
        </pc:spChg>
        <pc:spChg chg="mod">
          <ac:chgData name="佐藤　寛也" userId="27837c8b-abaf-4096-b544-58e4cbe7054e" providerId="ADAL" clId="{A9094E81-6561-4120-816C-242F1C16E085}" dt="2024-09-06T01:46:49.720" v="1274" actId="14100"/>
          <ac:spMkLst>
            <pc:docMk/>
            <pc:sldMk cId="4044509172" sldId="1427"/>
            <ac:spMk id="35" creationId="{D2A18D0E-538E-AB98-29D3-9D0CBCC31022}"/>
          </ac:spMkLst>
        </pc:spChg>
        <pc:spChg chg="del">
          <ac:chgData name="佐藤　寛也" userId="27837c8b-abaf-4096-b544-58e4cbe7054e" providerId="ADAL" clId="{A9094E81-6561-4120-816C-242F1C16E085}" dt="2024-09-05T08:00:54.358" v="1084" actId="478"/>
          <ac:spMkLst>
            <pc:docMk/>
            <pc:sldMk cId="4044509172" sldId="1427"/>
            <ac:spMk id="36" creationId="{029B9EC7-E934-E810-7E90-AA8C5E4D5C32}"/>
          </ac:spMkLst>
        </pc:spChg>
        <pc:spChg chg="del">
          <ac:chgData name="佐藤　寛也" userId="27837c8b-abaf-4096-b544-58e4cbe7054e" providerId="ADAL" clId="{A9094E81-6561-4120-816C-242F1C16E085}" dt="2024-09-05T08:00:54.358" v="1084" actId="478"/>
          <ac:spMkLst>
            <pc:docMk/>
            <pc:sldMk cId="4044509172" sldId="1427"/>
            <ac:spMk id="39" creationId="{2F50DA6D-A885-44DE-4E42-C0C80AFD2130}"/>
          </ac:spMkLst>
        </pc:spChg>
        <pc:spChg chg="del">
          <ac:chgData name="佐藤　寛也" userId="27837c8b-abaf-4096-b544-58e4cbe7054e" providerId="ADAL" clId="{A9094E81-6561-4120-816C-242F1C16E085}" dt="2024-09-05T08:00:54.358" v="1084" actId="478"/>
          <ac:spMkLst>
            <pc:docMk/>
            <pc:sldMk cId="4044509172" sldId="1427"/>
            <ac:spMk id="41" creationId="{E85B0052-F1AF-4C7E-B1D0-7C2E7E7E8CC2}"/>
          </ac:spMkLst>
        </pc:spChg>
        <pc:spChg chg="del">
          <ac:chgData name="佐藤　寛也" userId="27837c8b-abaf-4096-b544-58e4cbe7054e" providerId="ADAL" clId="{A9094E81-6561-4120-816C-242F1C16E085}" dt="2024-09-05T08:00:54.358" v="1084" actId="478"/>
          <ac:spMkLst>
            <pc:docMk/>
            <pc:sldMk cId="4044509172" sldId="1427"/>
            <ac:spMk id="45" creationId="{AF77A358-C9C5-9E5A-F9CC-4CB97CCC2C1E}"/>
          </ac:spMkLst>
        </pc:spChg>
      </pc:sldChg>
      <pc:sldChg chg="modSp">
        <pc:chgData name="佐藤　寛也" userId="27837c8b-abaf-4096-b544-58e4cbe7054e" providerId="ADAL" clId="{A9094E81-6561-4120-816C-242F1C16E085}" dt="2024-09-06T02:21:14.854" v="2208"/>
        <pc:sldMkLst>
          <pc:docMk/>
          <pc:sldMk cId="3714208880" sldId="1428"/>
        </pc:sldMkLst>
        <pc:spChg chg="mod">
          <ac:chgData name="佐藤　寛也" userId="27837c8b-abaf-4096-b544-58e4cbe7054e" providerId="ADAL" clId="{A9094E81-6561-4120-816C-242F1C16E085}" dt="2024-09-06T02:21:14.854" v="2208"/>
          <ac:spMkLst>
            <pc:docMk/>
            <pc:sldMk cId="3714208880" sldId="1428"/>
            <ac:spMk id="3" creationId="{7652E8F8-0037-2433-32E3-09FAFF1B0836}"/>
          </ac:spMkLst>
        </pc:spChg>
      </pc:sldChg>
      <pc:sldChg chg="modSp mod">
        <pc:chgData name="佐藤　寛也" userId="27837c8b-abaf-4096-b544-58e4cbe7054e" providerId="ADAL" clId="{A9094E81-6561-4120-816C-242F1C16E085}" dt="2024-09-06T02:21:14.854" v="2208"/>
        <pc:sldMkLst>
          <pc:docMk/>
          <pc:sldMk cId="48047313" sldId="1430"/>
        </pc:sldMkLst>
        <pc:spChg chg="mod">
          <ac:chgData name="佐藤　寛也" userId="27837c8b-abaf-4096-b544-58e4cbe7054e" providerId="ADAL" clId="{A9094E81-6561-4120-816C-242F1C16E085}" dt="2024-09-06T02:21:14.854" v="2208"/>
          <ac:spMkLst>
            <pc:docMk/>
            <pc:sldMk cId="48047313" sldId="1430"/>
            <ac:spMk id="3" creationId="{FD14BA28-652C-56EB-6136-12A5FFEC79BA}"/>
          </ac:spMkLst>
        </pc:spChg>
        <pc:graphicFrameChg chg="mod">
          <ac:chgData name="佐藤　寛也" userId="27837c8b-abaf-4096-b544-58e4cbe7054e" providerId="ADAL" clId="{A9094E81-6561-4120-816C-242F1C16E085}" dt="2024-09-06T01:51:06.363" v="1306" actId="1076"/>
          <ac:graphicFrameMkLst>
            <pc:docMk/>
            <pc:sldMk cId="48047313" sldId="1430"/>
            <ac:graphicFrameMk id="7" creationId="{BB4F060D-4F99-121E-787E-6CEE6E020015}"/>
          </ac:graphicFrameMkLst>
        </pc:graphicFrameChg>
      </pc:sldChg>
      <pc:sldChg chg="modSp">
        <pc:chgData name="佐藤　寛也" userId="27837c8b-abaf-4096-b544-58e4cbe7054e" providerId="ADAL" clId="{A9094E81-6561-4120-816C-242F1C16E085}" dt="2024-09-06T02:21:14.854" v="2208"/>
        <pc:sldMkLst>
          <pc:docMk/>
          <pc:sldMk cId="3912971870" sldId="1431"/>
        </pc:sldMkLst>
        <pc:spChg chg="mod">
          <ac:chgData name="佐藤　寛也" userId="27837c8b-abaf-4096-b544-58e4cbe7054e" providerId="ADAL" clId="{A9094E81-6561-4120-816C-242F1C16E085}" dt="2024-09-06T02:21:14.854" v="2208"/>
          <ac:spMkLst>
            <pc:docMk/>
            <pc:sldMk cId="3912971870" sldId="1431"/>
            <ac:spMk id="3" creationId="{84303559-4756-C9A8-F41D-7CE19E912A49}"/>
          </ac:spMkLst>
        </pc:spChg>
      </pc:sldChg>
      <pc:sldChg chg="delSp modSp mod">
        <pc:chgData name="佐藤　寛也" userId="27837c8b-abaf-4096-b544-58e4cbe7054e" providerId="ADAL" clId="{A9094E81-6561-4120-816C-242F1C16E085}" dt="2024-09-06T02:21:32.478" v="2216" actId="313"/>
        <pc:sldMkLst>
          <pc:docMk/>
          <pc:sldMk cId="1375208053" sldId="1432"/>
        </pc:sldMkLst>
        <pc:spChg chg="mod">
          <ac:chgData name="佐藤　寛也" userId="27837c8b-abaf-4096-b544-58e4cbe7054e" providerId="ADAL" clId="{A9094E81-6561-4120-816C-242F1C16E085}" dt="2024-09-05T07:40:25.390" v="514" actId="6559"/>
          <ac:spMkLst>
            <pc:docMk/>
            <pc:sldMk cId="1375208053" sldId="1432"/>
            <ac:spMk id="5" creationId="{2698E3F2-062F-2FA8-F65C-A2962D50377B}"/>
          </ac:spMkLst>
        </pc:spChg>
        <pc:spChg chg="mod">
          <ac:chgData name="佐藤　寛也" userId="27837c8b-abaf-4096-b544-58e4cbe7054e" providerId="ADAL" clId="{A9094E81-6561-4120-816C-242F1C16E085}" dt="2024-09-06T02:21:14.854" v="2208"/>
          <ac:spMkLst>
            <pc:docMk/>
            <pc:sldMk cId="1375208053" sldId="1432"/>
            <ac:spMk id="6" creationId="{35139EF6-BF15-5B58-01D4-56A4EB5AE44C}"/>
          </ac:spMkLst>
        </pc:spChg>
        <pc:spChg chg="mod">
          <ac:chgData name="佐藤　寛也" userId="27837c8b-abaf-4096-b544-58e4cbe7054e" providerId="ADAL" clId="{A9094E81-6561-4120-816C-242F1C16E085}" dt="2024-09-05T07:40:08.837" v="484" actId="1035"/>
          <ac:spMkLst>
            <pc:docMk/>
            <pc:sldMk cId="1375208053" sldId="1432"/>
            <ac:spMk id="8" creationId="{7D353119-C611-9A7C-4C53-EE27B859451A}"/>
          </ac:spMkLst>
        </pc:spChg>
        <pc:spChg chg="mod">
          <ac:chgData name="佐藤　寛也" userId="27837c8b-abaf-4096-b544-58e4cbe7054e" providerId="ADAL" clId="{A9094E81-6561-4120-816C-242F1C16E085}" dt="2024-09-06T02:21:32.478" v="2216" actId="313"/>
          <ac:spMkLst>
            <pc:docMk/>
            <pc:sldMk cId="1375208053" sldId="1432"/>
            <ac:spMk id="9" creationId="{DAC98CB7-2EFE-BC03-5859-C615237D5119}"/>
          </ac:spMkLst>
        </pc:spChg>
        <pc:spChg chg="mod">
          <ac:chgData name="佐藤　寛也" userId="27837c8b-abaf-4096-b544-58e4cbe7054e" providerId="ADAL" clId="{A9094E81-6561-4120-816C-242F1C16E085}" dt="2024-09-05T07:40:08.837" v="484" actId="1035"/>
          <ac:spMkLst>
            <pc:docMk/>
            <pc:sldMk cId="1375208053" sldId="1432"/>
            <ac:spMk id="12" creationId="{F4F9B43F-26DF-5B19-69DA-5096703AB082}"/>
          </ac:spMkLst>
        </pc:spChg>
        <pc:spChg chg="mod">
          <ac:chgData name="佐藤　寛也" userId="27837c8b-abaf-4096-b544-58e4cbe7054e" providerId="ADAL" clId="{A9094E81-6561-4120-816C-242F1C16E085}" dt="2024-09-05T07:40:08.837" v="484" actId="1035"/>
          <ac:spMkLst>
            <pc:docMk/>
            <pc:sldMk cId="1375208053" sldId="1432"/>
            <ac:spMk id="15" creationId="{D0E5C0F2-768E-1E8F-C73A-BF84DE06E5FA}"/>
          </ac:spMkLst>
        </pc:spChg>
        <pc:spChg chg="mod">
          <ac:chgData name="佐藤　寛也" userId="27837c8b-abaf-4096-b544-58e4cbe7054e" providerId="ADAL" clId="{A9094E81-6561-4120-816C-242F1C16E085}" dt="2024-09-05T07:40:08.837" v="484" actId="1035"/>
          <ac:spMkLst>
            <pc:docMk/>
            <pc:sldMk cId="1375208053" sldId="1432"/>
            <ac:spMk id="16" creationId="{CC8EF7F7-80EF-DBB0-0BB2-3DB78FDFACF3}"/>
          </ac:spMkLst>
        </pc:spChg>
        <pc:spChg chg="del">
          <ac:chgData name="佐藤　寛也" userId="27837c8b-abaf-4096-b544-58e4cbe7054e" providerId="ADAL" clId="{A9094E81-6561-4120-816C-242F1C16E085}" dt="2024-09-05T07:40:00.087" v="480" actId="478"/>
          <ac:spMkLst>
            <pc:docMk/>
            <pc:sldMk cId="1375208053" sldId="1432"/>
            <ac:spMk id="17" creationId="{BF5A5CFF-405C-7C9E-E3DD-AA93F18D5072}"/>
          </ac:spMkLst>
        </pc:spChg>
        <pc:spChg chg="del">
          <ac:chgData name="佐藤　寛也" userId="27837c8b-abaf-4096-b544-58e4cbe7054e" providerId="ADAL" clId="{A9094E81-6561-4120-816C-242F1C16E085}" dt="2024-09-05T07:40:00.087" v="480" actId="478"/>
          <ac:spMkLst>
            <pc:docMk/>
            <pc:sldMk cId="1375208053" sldId="1432"/>
            <ac:spMk id="18" creationId="{5FEAF203-E527-7131-BC28-8C0BC813B4A7}"/>
          </ac:spMkLst>
        </pc:spChg>
        <pc:spChg chg="del">
          <ac:chgData name="佐藤　寛也" userId="27837c8b-abaf-4096-b544-58e4cbe7054e" providerId="ADAL" clId="{A9094E81-6561-4120-816C-242F1C16E085}" dt="2024-09-05T07:40:00.087" v="480" actId="478"/>
          <ac:spMkLst>
            <pc:docMk/>
            <pc:sldMk cId="1375208053" sldId="1432"/>
            <ac:spMk id="19" creationId="{1E2DCB6D-F3DD-0EE2-F31E-A3F75F294F68}"/>
          </ac:spMkLst>
        </pc:spChg>
        <pc:picChg chg="mod">
          <ac:chgData name="佐藤　寛也" userId="27837c8b-abaf-4096-b544-58e4cbe7054e" providerId="ADAL" clId="{A9094E81-6561-4120-816C-242F1C16E085}" dt="2024-09-05T07:40:08.837" v="484" actId="1035"/>
          <ac:picMkLst>
            <pc:docMk/>
            <pc:sldMk cId="1375208053" sldId="1432"/>
            <ac:picMk id="14" creationId="{E453795A-2F7E-F49E-0807-369FB82D0ED5}"/>
          </ac:picMkLst>
        </pc:picChg>
        <pc:cxnChg chg="mod">
          <ac:chgData name="佐藤　寛也" userId="27837c8b-abaf-4096-b544-58e4cbe7054e" providerId="ADAL" clId="{A9094E81-6561-4120-816C-242F1C16E085}" dt="2024-09-05T07:40:08.837" v="484" actId="1035"/>
          <ac:cxnSpMkLst>
            <pc:docMk/>
            <pc:sldMk cId="1375208053" sldId="1432"/>
            <ac:cxnSpMk id="7" creationId="{1FB195D4-F50C-C497-9430-71EBC3FC9B0E}"/>
          </ac:cxnSpMkLst>
        </pc:cxnChg>
        <pc:cxnChg chg="mod">
          <ac:chgData name="佐藤　寛也" userId="27837c8b-abaf-4096-b544-58e4cbe7054e" providerId="ADAL" clId="{A9094E81-6561-4120-816C-242F1C16E085}" dt="2024-09-05T07:40:08.837" v="484" actId="1035"/>
          <ac:cxnSpMkLst>
            <pc:docMk/>
            <pc:sldMk cId="1375208053" sldId="1432"/>
            <ac:cxnSpMk id="11" creationId="{EEDA5E46-DC80-F87B-1509-2BACBEF6AE75}"/>
          </ac:cxnSpMkLst>
        </pc:cxnChg>
      </pc:sldChg>
      <pc:sldChg chg="modSp mod">
        <pc:chgData name="佐藤　寛也" userId="27837c8b-abaf-4096-b544-58e4cbe7054e" providerId="ADAL" clId="{A9094E81-6561-4120-816C-242F1C16E085}" dt="2024-09-06T01:53:07.198" v="1383" actId="404"/>
        <pc:sldMkLst>
          <pc:docMk/>
          <pc:sldMk cId="1478213034" sldId="1433"/>
        </pc:sldMkLst>
        <pc:spChg chg="mod">
          <ac:chgData name="佐藤　寛也" userId="27837c8b-abaf-4096-b544-58e4cbe7054e" providerId="ADAL" clId="{A9094E81-6561-4120-816C-242F1C16E085}" dt="2024-09-06T01:53:07.198" v="1383" actId="404"/>
          <ac:spMkLst>
            <pc:docMk/>
            <pc:sldMk cId="1478213034" sldId="1433"/>
            <ac:spMk id="6" creationId="{EF77E6F7-F20E-9EF9-7665-BF93F7603ABE}"/>
          </ac:spMkLst>
        </pc:spChg>
      </pc:sldChg>
      <pc:sldChg chg="modSp mod">
        <pc:chgData name="佐藤　寛也" userId="27837c8b-abaf-4096-b544-58e4cbe7054e" providerId="ADAL" clId="{A9094E81-6561-4120-816C-242F1C16E085}" dt="2024-09-06T02:21:14.854" v="2208"/>
        <pc:sldMkLst>
          <pc:docMk/>
          <pc:sldMk cId="3955812757" sldId="1434"/>
        </pc:sldMkLst>
        <pc:spChg chg="mod">
          <ac:chgData name="佐藤　寛也" userId="27837c8b-abaf-4096-b544-58e4cbe7054e" providerId="ADAL" clId="{A9094E81-6561-4120-816C-242F1C16E085}" dt="2024-09-06T01:54:14.265" v="1384"/>
          <ac:spMkLst>
            <pc:docMk/>
            <pc:sldMk cId="3955812757" sldId="1434"/>
            <ac:spMk id="2" creationId="{749CD64F-CA5F-14CC-6BF9-526AA811C75C}"/>
          </ac:spMkLst>
        </pc:spChg>
        <pc:spChg chg="mod">
          <ac:chgData name="佐藤　寛也" userId="27837c8b-abaf-4096-b544-58e4cbe7054e" providerId="ADAL" clId="{A9094E81-6561-4120-816C-242F1C16E085}" dt="2024-09-06T02:21:14.854" v="2208"/>
          <ac:spMkLst>
            <pc:docMk/>
            <pc:sldMk cId="3955812757" sldId="1434"/>
            <ac:spMk id="3" creationId="{AEFB3048-F9CF-A807-A4F4-10547D4E3F66}"/>
          </ac:spMkLst>
        </pc:spChg>
        <pc:spChg chg="mod">
          <ac:chgData name="佐藤　寛也" userId="27837c8b-abaf-4096-b544-58e4cbe7054e" providerId="ADAL" clId="{A9094E81-6561-4120-816C-242F1C16E085}" dt="2024-09-06T01:55:14.056" v="1411" actId="1035"/>
          <ac:spMkLst>
            <pc:docMk/>
            <pc:sldMk cId="3955812757" sldId="1434"/>
            <ac:spMk id="7" creationId="{1B785681-1FE2-A3F1-9D2B-4BDEB07BE417}"/>
          </ac:spMkLst>
        </pc:spChg>
      </pc:sldChg>
      <pc:sldChg chg="modSp mod">
        <pc:chgData name="佐藤　寛也" userId="27837c8b-abaf-4096-b544-58e4cbe7054e" providerId="ADAL" clId="{A9094E81-6561-4120-816C-242F1C16E085}" dt="2024-09-06T02:21:32.838" v="2217" actId="313"/>
        <pc:sldMkLst>
          <pc:docMk/>
          <pc:sldMk cId="3874856611" sldId="1435"/>
        </pc:sldMkLst>
        <pc:spChg chg="mod">
          <ac:chgData name="佐藤　寛也" userId="27837c8b-abaf-4096-b544-58e4cbe7054e" providerId="ADAL" clId="{A9094E81-6561-4120-816C-242F1C16E085}" dt="2024-09-06T02:21:32.838" v="2217" actId="313"/>
          <ac:spMkLst>
            <pc:docMk/>
            <pc:sldMk cId="3874856611" sldId="1435"/>
            <ac:spMk id="9" creationId="{F8081557-03AC-2557-3A98-7BFA7F89E23F}"/>
          </ac:spMkLst>
        </pc:spChg>
      </pc:sldChg>
      <pc:sldChg chg="modSp mod">
        <pc:chgData name="佐藤　寛也" userId="27837c8b-abaf-4096-b544-58e4cbe7054e" providerId="ADAL" clId="{A9094E81-6561-4120-816C-242F1C16E085}" dt="2024-09-06T02:21:33.605" v="2219" actId="313"/>
        <pc:sldMkLst>
          <pc:docMk/>
          <pc:sldMk cId="3712730979" sldId="1436"/>
        </pc:sldMkLst>
        <pc:spChg chg="mod">
          <ac:chgData name="佐藤　寛也" userId="27837c8b-abaf-4096-b544-58e4cbe7054e" providerId="ADAL" clId="{A9094E81-6561-4120-816C-242F1C16E085}" dt="2024-09-06T02:21:14.854" v="2208"/>
          <ac:spMkLst>
            <pc:docMk/>
            <pc:sldMk cId="3712730979" sldId="1436"/>
            <ac:spMk id="3" creationId="{E5CD050B-2E5D-03C3-70B7-20D06F483B28}"/>
          </ac:spMkLst>
        </pc:spChg>
        <pc:spChg chg="mod">
          <ac:chgData name="佐藤　寛也" userId="27837c8b-abaf-4096-b544-58e4cbe7054e" providerId="ADAL" clId="{A9094E81-6561-4120-816C-242F1C16E085}" dt="2024-09-06T02:21:33.605" v="2219" actId="313"/>
          <ac:spMkLst>
            <pc:docMk/>
            <pc:sldMk cId="3712730979" sldId="1436"/>
            <ac:spMk id="10" creationId="{22080DCD-77F3-B676-661C-1190AEB57D25}"/>
          </ac:spMkLst>
        </pc:spChg>
      </pc:sldChg>
      <pc:sldChg chg="modSp mod">
        <pc:chgData name="佐藤　寛也" userId="27837c8b-abaf-4096-b544-58e4cbe7054e" providerId="ADAL" clId="{A9094E81-6561-4120-816C-242F1C16E085}" dt="2024-09-06T02:21:14.854" v="2208"/>
        <pc:sldMkLst>
          <pc:docMk/>
          <pc:sldMk cId="260413227" sldId="1438"/>
        </pc:sldMkLst>
        <pc:spChg chg="mod">
          <ac:chgData name="佐藤　寛也" userId="27837c8b-abaf-4096-b544-58e4cbe7054e" providerId="ADAL" clId="{A9094E81-6561-4120-816C-242F1C16E085}" dt="2024-09-05T08:15:20.591" v="1192" actId="27636"/>
          <ac:spMkLst>
            <pc:docMk/>
            <pc:sldMk cId="260413227" sldId="1438"/>
            <ac:spMk id="2" creationId="{E2242E56-DE65-7282-E10D-57E4E63C64B4}"/>
          </ac:spMkLst>
        </pc:spChg>
        <pc:spChg chg="mod">
          <ac:chgData name="佐藤　寛也" userId="27837c8b-abaf-4096-b544-58e4cbe7054e" providerId="ADAL" clId="{A9094E81-6561-4120-816C-242F1C16E085}" dt="2024-09-06T02:21:14.854" v="2208"/>
          <ac:spMkLst>
            <pc:docMk/>
            <pc:sldMk cId="260413227" sldId="1438"/>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3958801308" sldId="1439"/>
        </pc:sldMkLst>
        <pc:spChg chg="mod">
          <ac:chgData name="佐藤　寛也" userId="27837c8b-abaf-4096-b544-58e4cbe7054e" providerId="ADAL" clId="{A9094E81-6561-4120-816C-242F1C16E085}" dt="2024-09-05T08:15:15.619" v="1190" actId="404"/>
          <ac:spMkLst>
            <pc:docMk/>
            <pc:sldMk cId="3958801308" sldId="1439"/>
            <ac:spMk id="2" creationId="{E2242E56-DE65-7282-E10D-57E4E63C64B4}"/>
          </ac:spMkLst>
        </pc:spChg>
        <pc:spChg chg="mod">
          <ac:chgData name="佐藤　寛也" userId="27837c8b-abaf-4096-b544-58e4cbe7054e" providerId="ADAL" clId="{A9094E81-6561-4120-816C-242F1C16E085}" dt="2024-09-06T02:21:14.854" v="2208"/>
          <ac:spMkLst>
            <pc:docMk/>
            <pc:sldMk cId="3958801308" sldId="1439"/>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884449338" sldId="1441"/>
        </pc:sldMkLst>
        <pc:spChg chg="mod">
          <ac:chgData name="佐藤　寛也" userId="27837c8b-abaf-4096-b544-58e4cbe7054e" providerId="ADAL" clId="{A9094E81-6561-4120-816C-242F1C16E085}" dt="2024-09-06T02:21:14.854" v="2208"/>
          <ac:spMkLst>
            <pc:docMk/>
            <pc:sldMk cId="884449338" sldId="1441"/>
            <ac:spMk id="3" creationId="{A0B70F61-C090-46EA-705F-2BCC18834168}"/>
          </ac:spMkLst>
        </pc:spChg>
      </pc:sldChg>
      <pc:sldChg chg="modSp mod">
        <pc:chgData name="佐藤　寛也" userId="27837c8b-abaf-4096-b544-58e4cbe7054e" providerId="ADAL" clId="{A9094E81-6561-4120-816C-242F1C16E085}" dt="2024-09-06T02:21:34.043" v="2221" actId="313"/>
        <pc:sldMkLst>
          <pc:docMk/>
          <pc:sldMk cId="1627590052" sldId="1442"/>
        </pc:sldMkLst>
        <pc:spChg chg="mod">
          <ac:chgData name="佐藤　寛也" userId="27837c8b-abaf-4096-b544-58e4cbe7054e" providerId="ADAL" clId="{A9094E81-6561-4120-816C-242F1C16E085}" dt="2024-09-06T02:21:14.854" v="2208"/>
          <ac:spMkLst>
            <pc:docMk/>
            <pc:sldMk cId="1627590052" sldId="1442"/>
            <ac:spMk id="6" creationId="{35139EF6-BF15-5B58-01D4-56A4EB5AE44C}"/>
          </ac:spMkLst>
        </pc:spChg>
        <pc:spChg chg="mod">
          <ac:chgData name="佐藤　寛也" userId="27837c8b-abaf-4096-b544-58e4cbe7054e" providerId="ADAL" clId="{A9094E81-6561-4120-816C-242F1C16E085}" dt="2024-09-06T02:21:34.043" v="2221" actId="313"/>
          <ac:spMkLst>
            <pc:docMk/>
            <pc:sldMk cId="1627590052" sldId="1442"/>
            <ac:spMk id="9" creationId="{DAC98CB7-2EFE-BC03-5859-C615237D5119}"/>
          </ac:spMkLst>
        </pc:spChg>
      </pc:sldChg>
      <pc:sldChg chg="modSp mod">
        <pc:chgData name="佐藤　寛也" userId="27837c8b-abaf-4096-b544-58e4cbe7054e" providerId="ADAL" clId="{A9094E81-6561-4120-816C-242F1C16E085}" dt="2024-09-06T02:21:14.854" v="2208"/>
        <pc:sldMkLst>
          <pc:docMk/>
          <pc:sldMk cId="3411914216" sldId="1444"/>
        </pc:sldMkLst>
        <pc:spChg chg="mod">
          <ac:chgData name="佐藤　寛也" userId="27837c8b-abaf-4096-b544-58e4cbe7054e" providerId="ADAL" clId="{A9094E81-6561-4120-816C-242F1C16E085}" dt="2024-09-06T02:21:14.854" v="2208"/>
          <ac:spMkLst>
            <pc:docMk/>
            <pc:sldMk cId="3411914216" sldId="1444"/>
            <ac:spMk id="3" creationId="{EC30E113-E976-1303-4136-C076A82DEFA9}"/>
          </ac:spMkLst>
        </pc:spChg>
        <pc:spChg chg="mod">
          <ac:chgData name="佐藤　寛也" userId="27837c8b-abaf-4096-b544-58e4cbe7054e" providerId="ADAL" clId="{A9094E81-6561-4120-816C-242F1C16E085}" dt="2024-09-06T01:52:37.929" v="1380" actId="1035"/>
          <ac:spMkLst>
            <pc:docMk/>
            <pc:sldMk cId="3411914216" sldId="1444"/>
            <ac:spMk id="7" creationId="{218E7E53-F6A8-BEFA-0B2A-B6A76CADD368}"/>
          </ac:spMkLst>
        </pc:spChg>
      </pc:sldChg>
      <pc:sldChg chg="modSp mod">
        <pc:chgData name="佐藤　寛也" userId="27837c8b-abaf-4096-b544-58e4cbe7054e" providerId="ADAL" clId="{A9094E81-6561-4120-816C-242F1C16E085}" dt="2024-09-06T02:21:14.854" v="2208"/>
        <pc:sldMkLst>
          <pc:docMk/>
          <pc:sldMk cId="1808478920" sldId="1445"/>
        </pc:sldMkLst>
        <pc:spChg chg="mod">
          <ac:chgData name="佐藤　寛也" userId="27837c8b-abaf-4096-b544-58e4cbe7054e" providerId="ADAL" clId="{A9094E81-6561-4120-816C-242F1C16E085}" dt="2024-09-05T08:14:08.775" v="1089" actId="20577"/>
          <ac:spMkLst>
            <pc:docMk/>
            <pc:sldMk cId="1808478920" sldId="1445"/>
            <ac:spMk id="2" creationId="{1976CF5A-B87C-60EF-105B-250AD9607ABF}"/>
          </ac:spMkLst>
        </pc:spChg>
        <pc:spChg chg="mod">
          <ac:chgData name="佐藤　寛也" userId="27837c8b-abaf-4096-b544-58e4cbe7054e" providerId="ADAL" clId="{A9094E81-6561-4120-816C-242F1C16E085}" dt="2024-09-06T02:21:14.854" v="2208"/>
          <ac:spMkLst>
            <pc:docMk/>
            <pc:sldMk cId="1808478920" sldId="1445"/>
            <ac:spMk id="3" creationId="{EC30E113-E976-1303-4136-C076A82DEFA9}"/>
          </ac:spMkLst>
        </pc:spChg>
      </pc:sldChg>
      <pc:sldChg chg="modSp mod">
        <pc:chgData name="佐藤　寛也" userId="27837c8b-abaf-4096-b544-58e4cbe7054e" providerId="ADAL" clId="{A9094E81-6561-4120-816C-242F1C16E085}" dt="2024-09-06T02:21:14.854" v="2208"/>
        <pc:sldMkLst>
          <pc:docMk/>
          <pc:sldMk cId="3111349579" sldId="1446"/>
        </pc:sldMkLst>
        <pc:spChg chg="mod">
          <ac:chgData name="佐藤　寛也" userId="27837c8b-abaf-4096-b544-58e4cbe7054e" providerId="ADAL" clId="{A9094E81-6561-4120-816C-242F1C16E085}" dt="2024-09-06T02:21:14.854" v="2208"/>
          <ac:spMkLst>
            <pc:docMk/>
            <pc:sldMk cId="3111349579" sldId="1446"/>
            <ac:spMk id="3" creationId="{A03BC531-6230-E6C0-FE52-3E6648BA9B45}"/>
          </ac:spMkLst>
        </pc:spChg>
      </pc:sldChg>
      <pc:sldChg chg="modSp">
        <pc:chgData name="佐藤　寛也" userId="27837c8b-abaf-4096-b544-58e4cbe7054e" providerId="ADAL" clId="{A9094E81-6561-4120-816C-242F1C16E085}" dt="2024-09-06T02:21:14.854" v="2208"/>
        <pc:sldMkLst>
          <pc:docMk/>
          <pc:sldMk cId="1987634002" sldId="1447"/>
        </pc:sldMkLst>
        <pc:spChg chg="mod">
          <ac:chgData name="佐藤　寛也" userId="27837c8b-abaf-4096-b544-58e4cbe7054e" providerId="ADAL" clId="{A9094E81-6561-4120-816C-242F1C16E085}" dt="2024-09-06T02:21:14.854" v="2208"/>
          <ac:spMkLst>
            <pc:docMk/>
            <pc:sldMk cId="1987634002" sldId="1447"/>
            <ac:spMk id="3" creationId="{52324FF1-1896-E47D-D5AC-9A58C306632A}"/>
          </ac:spMkLst>
        </pc:spChg>
      </pc:sldChg>
      <pc:sldChg chg="modSp mod">
        <pc:chgData name="佐藤　寛也" userId="27837c8b-abaf-4096-b544-58e4cbe7054e" providerId="ADAL" clId="{A9094E81-6561-4120-816C-242F1C16E085}" dt="2024-09-06T03:48:21.421" v="2637" actId="20577"/>
        <pc:sldMkLst>
          <pc:docMk/>
          <pc:sldMk cId="4222842021" sldId="1448"/>
        </pc:sldMkLst>
        <pc:spChg chg="mod">
          <ac:chgData name="佐藤　寛也" userId="27837c8b-abaf-4096-b544-58e4cbe7054e" providerId="ADAL" clId="{A9094E81-6561-4120-816C-242F1C16E085}" dt="2024-09-06T03:46:06.967" v="2403" actId="20577"/>
          <ac:spMkLst>
            <pc:docMk/>
            <pc:sldMk cId="4222842021" sldId="1448"/>
            <ac:spMk id="2" creationId="{98D14099-5880-5F89-EE72-D697340F5D28}"/>
          </ac:spMkLst>
        </pc:spChg>
        <pc:spChg chg="mod">
          <ac:chgData name="佐藤　寛也" userId="27837c8b-abaf-4096-b544-58e4cbe7054e" providerId="ADAL" clId="{A9094E81-6561-4120-816C-242F1C16E085}" dt="2024-09-06T03:48:21.421" v="2637" actId="20577"/>
          <ac:spMkLst>
            <pc:docMk/>
            <pc:sldMk cId="4222842021" sldId="1448"/>
            <ac:spMk id="3" creationId="{52324FF1-1896-E47D-D5AC-9A58C306632A}"/>
          </ac:spMkLst>
        </pc:spChg>
      </pc:sldChg>
      <pc:sldChg chg="modSp">
        <pc:chgData name="佐藤　寛也" userId="27837c8b-abaf-4096-b544-58e4cbe7054e" providerId="ADAL" clId="{A9094E81-6561-4120-816C-242F1C16E085}" dt="2024-09-06T02:21:14.854" v="2208"/>
        <pc:sldMkLst>
          <pc:docMk/>
          <pc:sldMk cId="3437132936" sldId="1450"/>
        </pc:sldMkLst>
        <pc:spChg chg="mod">
          <ac:chgData name="佐藤　寛也" userId="27837c8b-abaf-4096-b544-58e4cbe7054e" providerId="ADAL" clId="{A9094E81-6561-4120-816C-242F1C16E085}" dt="2024-09-06T02:21:14.854" v="2208"/>
          <ac:spMkLst>
            <pc:docMk/>
            <pc:sldMk cId="3437132936" sldId="1450"/>
            <ac:spMk id="12" creationId="{289784E5-B275-332E-BF02-DC34A58BDC45}"/>
          </ac:spMkLst>
        </pc:spChg>
      </pc:sldChg>
      <pc:sldChg chg="modSp">
        <pc:chgData name="佐藤　寛也" userId="27837c8b-abaf-4096-b544-58e4cbe7054e" providerId="ADAL" clId="{A9094E81-6561-4120-816C-242F1C16E085}" dt="2024-09-06T02:21:14.854" v="2208"/>
        <pc:sldMkLst>
          <pc:docMk/>
          <pc:sldMk cId="424079452" sldId="1452"/>
        </pc:sldMkLst>
        <pc:spChg chg="mod">
          <ac:chgData name="佐藤　寛也" userId="27837c8b-abaf-4096-b544-58e4cbe7054e" providerId="ADAL" clId="{A9094E81-6561-4120-816C-242F1C16E085}" dt="2024-09-06T02:21:14.854" v="2208"/>
          <ac:spMkLst>
            <pc:docMk/>
            <pc:sldMk cId="424079452" sldId="1452"/>
            <ac:spMk id="3" creationId="{CA940E43-7C0C-8922-4227-91EBFF3F22D2}"/>
          </ac:spMkLst>
        </pc:spChg>
      </pc:sldChg>
      <pc:sldChg chg="modSp">
        <pc:chgData name="佐藤　寛也" userId="27837c8b-abaf-4096-b544-58e4cbe7054e" providerId="ADAL" clId="{A9094E81-6561-4120-816C-242F1C16E085}" dt="2024-09-06T02:21:14.854" v="2208"/>
        <pc:sldMkLst>
          <pc:docMk/>
          <pc:sldMk cId="3364171014" sldId="1454"/>
        </pc:sldMkLst>
        <pc:spChg chg="mod">
          <ac:chgData name="佐藤　寛也" userId="27837c8b-abaf-4096-b544-58e4cbe7054e" providerId="ADAL" clId="{A9094E81-6561-4120-816C-242F1C16E085}" dt="2024-09-06T02:21:14.854" v="2208"/>
          <ac:spMkLst>
            <pc:docMk/>
            <pc:sldMk cId="3364171014" sldId="1454"/>
            <ac:spMk id="8" creationId="{29ADE120-42C8-4ADC-7734-F8E3AB2AB446}"/>
          </ac:spMkLst>
        </pc:spChg>
      </pc:sldChg>
      <pc:sldChg chg="addSp delSp modSp new mod">
        <pc:chgData name="佐藤　寛也" userId="27837c8b-abaf-4096-b544-58e4cbe7054e" providerId="ADAL" clId="{A9094E81-6561-4120-816C-242F1C16E085}" dt="2024-09-06T02:39:54.954" v="2263"/>
        <pc:sldMkLst>
          <pc:docMk/>
          <pc:sldMk cId="1958135246" sldId="1455"/>
        </pc:sldMkLst>
        <pc:spChg chg="del">
          <ac:chgData name="佐藤　寛也" userId="27837c8b-abaf-4096-b544-58e4cbe7054e" providerId="ADAL" clId="{A9094E81-6561-4120-816C-242F1C16E085}" dt="2024-09-05T07:22:46.530" v="1" actId="478"/>
          <ac:spMkLst>
            <pc:docMk/>
            <pc:sldMk cId="1958135246" sldId="1455"/>
            <ac:spMk id="5" creationId="{0E499921-6B21-0362-03C3-782D5C65DEEE}"/>
          </ac:spMkLst>
        </pc:spChg>
        <pc:spChg chg="del">
          <ac:chgData name="佐藤　寛也" userId="27837c8b-abaf-4096-b544-58e4cbe7054e" providerId="ADAL" clId="{A9094E81-6561-4120-816C-242F1C16E085}" dt="2024-09-05T07:22:47.513" v="2" actId="478"/>
          <ac:spMkLst>
            <pc:docMk/>
            <pc:sldMk cId="1958135246" sldId="1455"/>
            <ac:spMk id="6" creationId="{680F0C77-AA8F-C943-1207-F587AA6B42E3}"/>
          </ac:spMkLst>
        </pc:spChg>
        <pc:spChg chg="add mod">
          <ac:chgData name="佐藤　寛也" userId="27837c8b-abaf-4096-b544-58e4cbe7054e" providerId="ADAL" clId="{A9094E81-6561-4120-816C-242F1C16E085}" dt="2024-09-05T07:43:15.182" v="562" actId="404"/>
          <ac:spMkLst>
            <pc:docMk/>
            <pc:sldMk cId="1958135246" sldId="1455"/>
            <ac:spMk id="8" creationId="{164083DA-19E8-CE6A-470C-67496C50F74F}"/>
          </ac:spMkLst>
        </pc:spChg>
        <pc:spChg chg="add mod">
          <ac:chgData name="佐藤　寛也" userId="27837c8b-abaf-4096-b544-58e4cbe7054e" providerId="ADAL" clId="{A9094E81-6561-4120-816C-242F1C16E085}" dt="2024-09-05T07:48:59.022" v="837"/>
          <ac:spMkLst>
            <pc:docMk/>
            <pc:sldMk cId="1958135246" sldId="1455"/>
            <ac:spMk id="9" creationId="{D1E6759A-3743-B95A-AC90-5C62228B31F8}"/>
          </ac:spMkLst>
        </pc:spChg>
        <pc:spChg chg="add mod">
          <ac:chgData name="佐藤　寛也" userId="27837c8b-abaf-4096-b544-58e4cbe7054e" providerId="ADAL" clId="{A9094E81-6561-4120-816C-242F1C16E085}" dt="2024-09-06T02:39:54.954" v="2263"/>
          <ac:spMkLst>
            <pc:docMk/>
            <pc:sldMk cId="1958135246" sldId="1455"/>
            <ac:spMk id="10" creationId="{0E1E6372-45BD-56BF-63B3-874C471EC0A3}"/>
          </ac:spMkLst>
        </pc:spChg>
        <pc:spChg chg="add mod">
          <ac:chgData name="佐藤　寛也" userId="27837c8b-abaf-4096-b544-58e4cbe7054e" providerId="ADAL" clId="{A9094E81-6561-4120-816C-242F1C16E085}" dt="2024-09-06T02:39:54.954" v="2263"/>
          <ac:spMkLst>
            <pc:docMk/>
            <pc:sldMk cId="1958135246" sldId="1455"/>
            <ac:spMk id="11" creationId="{25A977C3-D468-6669-7C71-8D3B47F12DEB}"/>
          </ac:spMkLst>
        </pc:spChg>
        <pc:spChg chg="add mod">
          <ac:chgData name="佐藤　寛也" userId="27837c8b-abaf-4096-b544-58e4cbe7054e" providerId="ADAL" clId="{A9094E81-6561-4120-816C-242F1C16E085}" dt="2024-09-06T02:39:54.954" v="2263"/>
          <ac:spMkLst>
            <pc:docMk/>
            <pc:sldMk cId="1958135246" sldId="1455"/>
            <ac:spMk id="12" creationId="{B3C7355A-2371-46DB-B457-27C6A4F21FED}"/>
          </ac:spMkLst>
        </pc:spChg>
        <pc:picChg chg="add mod">
          <ac:chgData name="佐藤　寛也" userId="27837c8b-abaf-4096-b544-58e4cbe7054e" providerId="ADAL" clId="{A9094E81-6561-4120-816C-242F1C16E085}" dt="2024-09-06T02:26:14.395" v="2237" actId="167"/>
          <ac:picMkLst>
            <pc:docMk/>
            <pc:sldMk cId="1958135246" sldId="1455"/>
            <ac:picMk id="5" creationId="{3029278A-8E92-DAB8-A92C-56262BFE0372}"/>
          </ac:picMkLst>
        </pc:picChg>
        <pc:picChg chg="add mod">
          <ac:chgData name="佐藤　寛也" userId="27837c8b-abaf-4096-b544-58e4cbe7054e" providerId="ADAL" clId="{A9094E81-6561-4120-816C-242F1C16E085}" dt="2024-09-06T02:26:14.395" v="2237" actId="167"/>
          <ac:picMkLst>
            <pc:docMk/>
            <pc:sldMk cId="1958135246" sldId="1455"/>
            <ac:picMk id="6" creationId="{AA918A50-4EB2-4561-188D-7846884C350D}"/>
          </ac:picMkLst>
        </pc:picChg>
        <pc:picChg chg="add del mod">
          <ac:chgData name="佐藤　寛也" userId="27837c8b-abaf-4096-b544-58e4cbe7054e" providerId="ADAL" clId="{A9094E81-6561-4120-816C-242F1C16E085}" dt="2024-09-06T02:26:11.830" v="2235" actId="478"/>
          <ac:picMkLst>
            <pc:docMk/>
            <pc:sldMk cId="1958135246" sldId="1455"/>
            <ac:picMk id="7" creationId="{0EB647E9-8D6F-79F9-2C74-2920B1C12A31}"/>
          </ac:picMkLst>
        </pc:picChg>
      </pc:sldChg>
      <pc:sldChg chg="addSp delSp modSp add mod">
        <pc:chgData name="佐藤　寛也" userId="27837c8b-abaf-4096-b544-58e4cbe7054e" providerId="ADAL" clId="{A9094E81-6561-4120-816C-242F1C16E085}" dt="2024-09-06T02:39:56.479" v="2264"/>
        <pc:sldMkLst>
          <pc:docMk/>
          <pc:sldMk cId="3009471777" sldId="1456"/>
        </pc:sldMkLst>
        <pc:spChg chg="add mod ord">
          <ac:chgData name="佐藤　寛也" userId="27837c8b-abaf-4096-b544-58e4cbe7054e" providerId="ADAL" clId="{A9094E81-6561-4120-816C-242F1C16E085}" dt="2024-09-06T02:28:21.598" v="2244" actId="14100"/>
          <ac:spMkLst>
            <pc:docMk/>
            <pc:sldMk cId="3009471777" sldId="1456"/>
            <ac:spMk id="5" creationId="{587C3CBC-78B7-F162-BE50-C42E57D2F389}"/>
          </ac:spMkLst>
        </pc:spChg>
        <pc:spChg chg="add del mod ord">
          <ac:chgData name="佐藤　寛也" userId="27837c8b-abaf-4096-b544-58e4cbe7054e" providerId="ADAL" clId="{A9094E81-6561-4120-816C-242F1C16E085}" dt="2024-09-06T02:28:07.007" v="2239" actId="478"/>
          <ac:spMkLst>
            <pc:docMk/>
            <pc:sldMk cId="3009471777" sldId="1456"/>
            <ac:spMk id="6" creationId="{7AC58B35-5C53-E268-36DE-D6977790F8FE}"/>
          </ac:spMkLst>
        </pc:spChg>
        <pc:spChg chg="mod">
          <ac:chgData name="佐藤　寛也" userId="27837c8b-abaf-4096-b544-58e4cbe7054e" providerId="ADAL" clId="{A9094E81-6561-4120-816C-242F1C16E085}" dt="2024-09-05T07:43:09.103" v="560" actId="404"/>
          <ac:spMkLst>
            <pc:docMk/>
            <pc:sldMk cId="3009471777" sldId="1456"/>
            <ac:spMk id="8" creationId="{164083DA-19E8-CE6A-470C-67496C50F74F}"/>
          </ac:spMkLst>
        </pc:spChg>
        <pc:spChg chg="mod">
          <ac:chgData name="佐藤　寛也" userId="27837c8b-abaf-4096-b544-58e4cbe7054e" providerId="ADAL" clId="{A9094E81-6561-4120-816C-242F1C16E085}" dt="2024-09-05T07:48:56.587" v="836"/>
          <ac:spMkLst>
            <pc:docMk/>
            <pc:sldMk cId="3009471777" sldId="1456"/>
            <ac:spMk id="9" creationId="{D1E6759A-3743-B95A-AC90-5C62228B31F8}"/>
          </ac:spMkLst>
        </pc:spChg>
        <pc:spChg chg="add mod">
          <ac:chgData name="佐藤　寛也" userId="27837c8b-abaf-4096-b544-58e4cbe7054e" providerId="ADAL" clId="{A9094E81-6561-4120-816C-242F1C16E085}" dt="2024-09-05T07:50:58.670" v="894" actId="14100"/>
          <ac:spMkLst>
            <pc:docMk/>
            <pc:sldMk cId="3009471777" sldId="1456"/>
            <ac:spMk id="10" creationId="{E17E242E-2D91-9A12-0A93-3926875477DE}"/>
          </ac:spMkLst>
        </pc:spChg>
        <pc:spChg chg="add mod">
          <ac:chgData name="佐藤　寛也" userId="27837c8b-abaf-4096-b544-58e4cbe7054e" providerId="ADAL" clId="{A9094E81-6561-4120-816C-242F1C16E085}" dt="2024-09-06T02:39:56.479" v="2264"/>
          <ac:spMkLst>
            <pc:docMk/>
            <pc:sldMk cId="3009471777" sldId="1456"/>
            <ac:spMk id="11" creationId="{8D7A09EB-F503-3153-C369-84A08AFD29CF}"/>
          </ac:spMkLst>
        </pc:spChg>
        <pc:spChg chg="add mod">
          <ac:chgData name="佐藤　寛也" userId="27837c8b-abaf-4096-b544-58e4cbe7054e" providerId="ADAL" clId="{A9094E81-6561-4120-816C-242F1C16E085}" dt="2024-09-06T02:39:56.479" v="2264"/>
          <ac:spMkLst>
            <pc:docMk/>
            <pc:sldMk cId="3009471777" sldId="1456"/>
            <ac:spMk id="12" creationId="{52FBE15E-7879-66E4-FBAE-C731102FAB95}"/>
          </ac:spMkLst>
        </pc:spChg>
        <pc:spChg chg="add mod">
          <ac:chgData name="佐藤　寛也" userId="27837c8b-abaf-4096-b544-58e4cbe7054e" providerId="ADAL" clId="{A9094E81-6561-4120-816C-242F1C16E085}" dt="2024-09-06T02:39:56.479" v="2264"/>
          <ac:spMkLst>
            <pc:docMk/>
            <pc:sldMk cId="3009471777" sldId="1456"/>
            <ac:spMk id="13" creationId="{9B3D37AE-DC51-CEA9-7853-737565C92F4F}"/>
          </ac:spMkLst>
        </pc:spChg>
        <pc:picChg chg="del">
          <ac:chgData name="佐藤　寛也" userId="27837c8b-abaf-4096-b544-58e4cbe7054e" providerId="ADAL" clId="{A9094E81-6561-4120-816C-242F1C16E085}" dt="2024-09-05T07:24:50.951" v="23" actId="478"/>
          <ac:picMkLst>
            <pc:docMk/>
            <pc:sldMk cId="3009471777" sldId="1456"/>
            <ac:picMk id="7" creationId="{0EB647E9-8D6F-79F9-2C74-2920B1C12A31}"/>
          </ac:picMkLst>
        </pc:picChg>
        <pc:picChg chg="add mod">
          <ac:chgData name="佐藤　寛也" userId="27837c8b-abaf-4096-b544-58e4cbe7054e" providerId="ADAL" clId="{A9094E81-6561-4120-816C-242F1C16E085}" dt="2024-09-06T02:28:05.892" v="2238"/>
          <ac:picMkLst>
            <pc:docMk/>
            <pc:sldMk cId="3009471777" sldId="1456"/>
            <ac:picMk id="7" creationId="{9BCAED9D-E5C7-9033-4326-76F2A41093AE}"/>
          </ac:picMkLst>
        </pc:picChg>
      </pc:sldChg>
      <pc:sldChg chg="addSp delSp modSp add mod">
        <pc:chgData name="佐藤　寛也" userId="27837c8b-abaf-4096-b544-58e4cbe7054e" providerId="ADAL" clId="{A9094E81-6561-4120-816C-242F1C16E085}" dt="2024-09-06T02:39:58.400" v="2265"/>
        <pc:sldMkLst>
          <pc:docMk/>
          <pc:sldMk cId="2587237941" sldId="1457"/>
        </pc:sldMkLst>
        <pc:spChg chg="del">
          <ac:chgData name="佐藤　寛也" userId="27837c8b-abaf-4096-b544-58e4cbe7054e" providerId="ADAL" clId="{A9094E81-6561-4120-816C-242F1C16E085}" dt="2024-09-05T07:31:11.481" v="250" actId="478"/>
          <ac:spMkLst>
            <pc:docMk/>
            <pc:sldMk cId="2587237941" sldId="1457"/>
            <ac:spMk id="5" creationId="{587C3CBC-78B7-F162-BE50-C42E57D2F389}"/>
          </ac:spMkLst>
        </pc:spChg>
        <pc:spChg chg="add mod">
          <ac:chgData name="佐藤　寛也" userId="27837c8b-abaf-4096-b544-58e4cbe7054e" providerId="ADAL" clId="{A9094E81-6561-4120-816C-242F1C16E085}" dt="2024-09-06T02:39:58.400" v="2265"/>
          <ac:spMkLst>
            <pc:docMk/>
            <pc:sldMk cId="2587237941" sldId="1457"/>
            <ac:spMk id="6" creationId="{0C62756F-E941-8FDD-A0BF-2F2B80256B88}"/>
          </ac:spMkLst>
        </pc:spChg>
        <pc:spChg chg="del">
          <ac:chgData name="佐藤　寛也" userId="27837c8b-abaf-4096-b544-58e4cbe7054e" providerId="ADAL" clId="{A9094E81-6561-4120-816C-242F1C16E085}" dt="2024-09-05T07:31:11.481" v="250" actId="478"/>
          <ac:spMkLst>
            <pc:docMk/>
            <pc:sldMk cId="2587237941" sldId="1457"/>
            <ac:spMk id="6" creationId="{7AC58B35-5C53-E268-36DE-D6977790F8FE}"/>
          </ac:spMkLst>
        </pc:spChg>
        <pc:spChg chg="add mod ord">
          <ac:chgData name="佐藤　寛也" userId="27837c8b-abaf-4096-b544-58e4cbe7054e" providerId="ADAL" clId="{A9094E81-6561-4120-816C-242F1C16E085}" dt="2024-09-06T02:28:27.485" v="2247" actId="14100"/>
          <ac:spMkLst>
            <pc:docMk/>
            <pc:sldMk cId="2587237941" sldId="1457"/>
            <ac:spMk id="7" creationId="{B653DE77-2A9F-0B76-C180-446067D5B1A6}"/>
          </ac:spMkLst>
        </pc:spChg>
        <pc:spChg chg="mod">
          <ac:chgData name="佐藤　寛也" userId="27837c8b-abaf-4096-b544-58e4cbe7054e" providerId="ADAL" clId="{A9094E81-6561-4120-816C-242F1C16E085}" dt="2024-09-05T07:42:56.555" v="556" actId="404"/>
          <ac:spMkLst>
            <pc:docMk/>
            <pc:sldMk cId="2587237941" sldId="1457"/>
            <ac:spMk id="8" creationId="{164083DA-19E8-CE6A-470C-67496C50F74F}"/>
          </ac:spMkLst>
        </pc:spChg>
        <pc:spChg chg="mod">
          <ac:chgData name="佐藤　寛也" userId="27837c8b-abaf-4096-b544-58e4cbe7054e" providerId="ADAL" clId="{A9094E81-6561-4120-816C-242F1C16E085}" dt="2024-09-05T07:42:54.078" v="554" actId="27636"/>
          <ac:spMkLst>
            <pc:docMk/>
            <pc:sldMk cId="2587237941" sldId="1457"/>
            <ac:spMk id="9" creationId="{D1E6759A-3743-B95A-AC90-5C62228B31F8}"/>
          </ac:spMkLst>
        </pc:spChg>
        <pc:spChg chg="add del mod ord">
          <ac:chgData name="佐藤　寛也" userId="27837c8b-abaf-4096-b544-58e4cbe7054e" providerId="ADAL" clId="{A9094E81-6561-4120-816C-242F1C16E085}" dt="2024-09-06T02:28:24.927" v="2246" actId="478"/>
          <ac:spMkLst>
            <pc:docMk/>
            <pc:sldMk cId="2587237941" sldId="1457"/>
            <ac:spMk id="10" creationId="{52709456-D623-38D7-9CEB-799DEA2D4F52}"/>
          </ac:spMkLst>
        </pc:spChg>
        <pc:spChg chg="add mod">
          <ac:chgData name="佐藤　寛也" userId="27837c8b-abaf-4096-b544-58e4cbe7054e" providerId="ADAL" clId="{A9094E81-6561-4120-816C-242F1C16E085}" dt="2024-09-05T07:50:52.881" v="892" actId="1038"/>
          <ac:spMkLst>
            <pc:docMk/>
            <pc:sldMk cId="2587237941" sldId="1457"/>
            <ac:spMk id="11" creationId="{80B8E1AF-71E9-891F-EB7B-E9FC5632ADB1}"/>
          </ac:spMkLst>
        </pc:spChg>
        <pc:spChg chg="add mod">
          <ac:chgData name="佐藤　寛也" userId="27837c8b-abaf-4096-b544-58e4cbe7054e" providerId="ADAL" clId="{A9094E81-6561-4120-816C-242F1C16E085}" dt="2024-09-06T02:39:58.400" v="2265"/>
          <ac:spMkLst>
            <pc:docMk/>
            <pc:sldMk cId="2587237941" sldId="1457"/>
            <ac:spMk id="12" creationId="{92C919BA-1E4A-61DC-EE82-858B305D7612}"/>
          </ac:spMkLst>
        </pc:spChg>
        <pc:spChg chg="add mod">
          <ac:chgData name="佐藤　寛也" userId="27837c8b-abaf-4096-b544-58e4cbe7054e" providerId="ADAL" clId="{A9094E81-6561-4120-816C-242F1C16E085}" dt="2024-09-06T02:39:58.400" v="2265"/>
          <ac:spMkLst>
            <pc:docMk/>
            <pc:sldMk cId="2587237941" sldId="1457"/>
            <ac:spMk id="13" creationId="{6455C5F0-2B6D-8E8B-3CA1-FCFCAE6E9226}"/>
          </ac:spMkLst>
        </pc:spChg>
        <pc:picChg chg="add mod">
          <ac:chgData name="佐藤　寛也" userId="27837c8b-abaf-4096-b544-58e4cbe7054e" providerId="ADAL" clId="{A9094E81-6561-4120-816C-242F1C16E085}" dt="2024-09-06T02:28:23.907" v="2245"/>
          <ac:picMkLst>
            <pc:docMk/>
            <pc:sldMk cId="2587237941" sldId="1457"/>
            <ac:picMk id="5" creationId="{D7C891AF-E6F1-0305-2D89-9288823CA330}"/>
          </ac:picMkLst>
        </pc:picChg>
      </pc:sldChg>
      <pc:sldChg chg="addSp delSp modSp add mod ord">
        <pc:chgData name="佐藤　寛也" userId="27837c8b-abaf-4096-b544-58e4cbe7054e" providerId="ADAL" clId="{A9094E81-6561-4120-816C-242F1C16E085}" dt="2024-09-06T03:43:30.540" v="2278"/>
        <pc:sldMkLst>
          <pc:docMk/>
          <pc:sldMk cId="705918724" sldId="1458"/>
        </pc:sldMkLst>
        <pc:spChg chg="add mod">
          <ac:chgData name="佐藤　寛也" userId="27837c8b-abaf-4096-b544-58e4cbe7054e" providerId="ADAL" clId="{A9094E81-6561-4120-816C-242F1C16E085}" dt="2024-09-05T07:50:55.338" v="893"/>
          <ac:spMkLst>
            <pc:docMk/>
            <pc:sldMk cId="705918724" sldId="1458"/>
            <ac:spMk id="5" creationId="{BF7AC6C5-167A-6AA1-D3AE-36DBDF8B2A73}"/>
          </ac:spMkLst>
        </pc:spChg>
        <pc:spChg chg="mod">
          <ac:chgData name="佐藤　寛也" userId="27837c8b-abaf-4096-b544-58e4cbe7054e" providerId="ADAL" clId="{A9094E81-6561-4120-816C-242F1C16E085}" dt="2024-09-06T02:28:32.633" v="2250" actId="14100"/>
          <ac:spMkLst>
            <pc:docMk/>
            <pc:sldMk cId="705918724" sldId="1458"/>
            <ac:spMk id="7" creationId="{B653DE77-2A9F-0B76-C180-446067D5B1A6}"/>
          </ac:spMkLst>
        </pc:spChg>
        <pc:spChg chg="mod">
          <ac:chgData name="佐藤　寛也" userId="27837c8b-abaf-4096-b544-58e4cbe7054e" providerId="ADAL" clId="{A9094E81-6561-4120-816C-242F1C16E085}" dt="2024-09-05T07:42:46.681" v="550" actId="404"/>
          <ac:spMkLst>
            <pc:docMk/>
            <pc:sldMk cId="705918724" sldId="1458"/>
            <ac:spMk id="8" creationId="{164083DA-19E8-CE6A-470C-67496C50F74F}"/>
          </ac:spMkLst>
        </pc:spChg>
        <pc:spChg chg="mod">
          <ac:chgData name="佐藤　寛也" userId="27837c8b-abaf-4096-b544-58e4cbe7054e" providerId="ADAL" clId="{A9094E81-6561-4120-816C-242F1C16E085}" dt="2024-09-05T07:48:50.489" v="834"/>
          <ac:spMkLst>
            <pc:docMk/>
            <pc:sldMk cId="705918724" sldId="1458"/>
            <ac:spMk id="9" creationId="{D1E6759A-3743-B95A-AC90-5C62228B31F8}"/>
          </ac:spMkLst>
        </pc:spChg>
        <pc:spChg chg="del mod">
          <ac:chgData name="佐藤　寛也" userId="27837c8b-abaf-4096-b544-58e4cbe7054e" providerId="ADAL" clId="{A9094E81-6561-4120-816C-242F1C16E085}" dt="2024-09-06T02:28:30.302" v="2249" actId="478"/>
          <ac:spMkLst>
            <pc:docMk/>
            <pc:sldMk cId="705918724" sldId="1458"/>
            <ac:spMk id="10" creationId="{52709456-D623-38D7-9CEB-799DEA2D4F52}"/>
          </ac:spMkLst>
        </pc:spChg>
        <pc:spChg chg="add mod">
          <ac:chgData name="佐藤　寛也" userId="27837c8b-abaf-4096-b544-58e4cbe7054e" providerId="ADAL" clId="{A9094E81-6561-4120-816C-242F1C16E085}" dt="2024-09-06T02:40:00.469" v="2266"/>
          <ac:spMkLst>
            <pc:docMk/>
            <pc:sldMk cId="705918724" sldId="1458"/>
            <ac:spMk id="11" creationId="{9F11FCCF-AEF1-1684-A79E-B052173DADE3}"/>
          </ac:spMkLst>
        </pc:spChg>
        <pc:spChg chg="add mod">
          <ac:chgData name="佐藤　寛也" userId="27837c8b-abaf-4096-b544-58e4cbe7054e" providerId="ADAL" clId="{A9094E81-6561-4120-816C-242F1C16E085}" dt="2024-09-06T02:40:00.469" v="2266"/>
          <ac:spMkLst>
            <pc:docMk/>
            <pc:sldMk cId="705918724" sldId="1458"/>
            <ac:spMk id="12" creationId="{357E2A85-5D08-2E6D-2944-9385D68479A9}"/>
          </ac:spMkLst>
        </pc:spChg>
        <pc:spChg chg="add mod">
          <ac:chgData name="佐藤　寛也" userId="27837c8b-abaf-4096-b544-58e4cbe7054e" providerId="ADAL" clId="{A9094E81-6561-4120-816C-242F1C16E085}" dt="2024-09-06T02:40:00.469" v="2266"/>
          <ac:spMkLst>
            <pc:docMk/>
            <pc:sldMk cId="705918724" sldId="1458"/>
            <ac:spMk id="13" creationId="{737DE725-D302-8BA4-F36E-7736C009EDDB}"/>
          </ac:spMkLst>
        </pc:spChg>
        <pc:picChg chg="add mod">
          <ac:chgData name="佐藤　寛也" userId="27837c8b-abaf-4096-b544-58e4cbe7054e" providerId="ADAL" clId="{A9094E81-6561-4120-816C-242F1C16E085}" dt="2024-09-06T02:28:29.327" v="2248"/>
          <ac:picMkLst>
            <pc:docMk/>
            <pc:sldMk cId="705918724" sldId="1458"/>
            <ac:picMk id="6" creationId="{654CFBD1-9ABA-7F79-4ABB-A8E2B9E411B2}"/>
          </ac:picMkLst>
        </pc:picChg>
      </pc:sldChg>
      <pc:sldChg chg="addSp delSp modSp add mod">
        <pc:chgData name="佐藤　寛也" userId="27837c8b-abaf-4096-b544-58e4cbe7054e" providerId="ADAL" clId="{A9094E81-6561-4120-816C-242F1C16E085}" dt="2024-09-06T02:40:03.037" v="2267"/>
        <pc:sldMkLst>
          <pc:docMk/>
          <pc:sldMk cId="1533707123" sldId="1459"/>
        </pc:sldMkLst>
        <pc:spChg chg="add mod ord">
          <ac:chgData name="佐藤　寛也" userId="27837c8b-abaf-4096-b544-58e4cbe7054e" providerId="ADAL" clId="{A9094E81-6561-4120-816C-242F1C16E085}" dt="2024-09-06T02:28:40.101" v="2253" actId="14100"/>
          <ac:spMkLst>
            <pc:docMk/>
            <pc:sldMk cId="1533707123" sldId="1459"/>
            <ac:spMk id="5" creationId="{26B4D445-DAD2-116A-8518-DF56237B572E}"/>
          </ac:spMkLst>
        </pc:spChg>
        <pc:spChg chg="add del mod ord">
          <ac:chgData name="佐藤　寛也" userId="27837c8b-abaf-4096-b544-58e4cbe7054e" providerId="ADAL" clId="{A9094E81-6561-4120-816C-242F1C16E085}" dt="2024-09-06T02:28:36.809" v="2252" actId="478"/>
          <ac:spMkLst>
            <pc:docMk/>
            <pc:sldMk cId="1533707123" sldId="1459"/>
            <ac:spMk id="6" creationId="{F3C82D40-DAA5-4EBD-C410-A0E41BF07FE3}"/>
          </ac:spMkLst>
        </pc:spChg>
        <pc:spChg chg="del">
          <ac:chgData name="佐藤　寛也" userId="27837c8b-abaf-4096-b544-58e4cbe7054e" providerId="ADAL" clId="{A9094E81-6561-4120-816C-242F1C16E085}" dt="2024-09-05T07:34:29.630" v="406" actId="478"/>
          <ac:spMkLst>
            <pc:docMk/>
            <pc:sldMk cId="1533707123" sldId="1459"/>
            <ac:spMk id="7" creationId="{B653DE77-2A9F-0B76-C180-446067D5B1A6}"/>
          </ac:spMkLst>
        </pc:spChg>
        <pc:spChg chg="mod">
          <ac:chgData name="佐藤　寛也" userId="27837c8b-abaf-4096-b544-58e4cbe7054e" providerId="ADAL" clId="{A9094E81-6561-4120-816C-242F1C16E085}" dt="2024-09-05T07:42:36.136" v="545" actId="404"/>
          <ac:spMkLst>
            <pc:docMk/>
            <pc:sldMk cId="1533707123" sldId="1459"/>
            <ac:spMk id="8" creationId="{164083DA-19E8-CE6A-470C-67496C50F74F}"/>
          </ac:spMkLst>
        </pc:spChg>
        <pc:spChg chg="mod">
          <ac:chgData name="佐藤　寛也" userId="27837c8b-abaf-4096-b544-58e4cbe7054e" providerId="ADAL" clId="{A9094E81-6561-4120-816C-242F1C16E085}" dt="2024-09-05T07:48:53.209" v="835"/>
          <ac:spMkLst>
            <pc:docMk/>
            <pc:sldMk cId="1533707123" sldId="1459"/>
            <ac:spMk id="9" creationId="{D1E6759A-3743-B95A-AC90-5C62228B31F8}"/>
          </ac:spMkLst>
        </pc:spChg>
        <pc:spChg chg="add mod">
          <ac:chgData name="佐藤　寛也" userId="27837c8b-abaf-4096-b544-58e4cbe7054e" providerId="ADAL" clId="{A9094E81-6561-4120-816C-242F1C16E085}" dt="2024-09-06T02:40:03.037" v="2267"/>
          <ac:spMkLst>
            <pc:docMk/>
            <pc:sldMk cId="1533707123" sldId="1459"/>
            <ac:spMk id="10" creationId="{0CB2C3C2-C54D-D360-98DF-65DAEB450819}"/>
          </ac:spMkLst>
        </pc:spChg>
        <pc:spChg chg="del">
          <ac:chgData name="佐藤　寛也" userId="27837c8b-abaf-4096-b544-58e4cbe7054e" providerId="ADAL" clId="{A9094E81-6561-4120-816C-242F1C16E085}" dt="2024-09-05T07:34:29.630" v="406" actId="478"/>
          <ac:spMkLst>
            <pc:docMk/>
            <pc:sldMk cId="1533707123" sldId="1459"/>
            <ac:spMk id="10" creationId="{52709456-D623-38D7-9CEB-799DEA2D4F52}"/>
          </ac:spMkLst>
        </pc:spChg>
        <pc:spChg chg="add mod">
          <ac:chgData name="佐藤　寛也" userId="27837c8b-abaf-4096-b544-58e4cbe7054e" providerId="ADAL" clId="{A9094E81-6561-4120-816C-242F1C16E085}" dt="2024-09-05T07:50:24.580" v="882" actId="14100"/>
          <ac:spMkLst>
            <pc:docMk/>
            <pc:sldMk cId="1533707123" sldId="1459"/>
            <ac:spMk id="12" creationId="{EDE09D9B-13EB-27AB-C865-583182E4AAF3}"/>
          </ac:spMkLst>
        </pc:spChg>
        <pc:spChg chg="add mod">
          <ac:chgData name="佐藤　寛也" userId="27837c8b-abaf-4096-b544-58e4cbe7054e" providerId="ADAL" clId="{A9094E81-6561-4120-816C-242F1C16E085}" dt="2024-09-06T02:40:03.037" v="2267"/>
          <ac:spMkLst>
            <pc:docMk/>
            <pc:sldMk cId="1533707123" sldId="1459"/>
            <ac:spMk id="13" creationId="{3B96A793-B206-D151-C433-EAA24A5F8C66}"/>
          </ac:spMkLst>
        </pc:spChg>
        <pc:spChg chg="add mod">
          <ac:chgData name="佐藤　寛也" userId="27837c8b-abaf-4096-b544-58e4cbe7054e" providerId="ADAL" clId="{A9094E81-6561-4120-816C-242F1C16E085}" dt="2024-09-06T02:40:03.037" v="2267"/>
          <ac:spMkLst>
            <pc:docMk/>
            <pc:sldMk cId="1533707123" sldId="1459"/>
            <ac:spMk id="14" creationId="{2B9CF276-151A-34B7-0E75-62116EEFB6C8}"/>
          </ac:spMkLst>
        </pc:spChg>
        <pc:picChg chg="add mod">
          <ac:chgData name="佐藤　寛也" userId="27837c8b-abaf-4096-b544-58e4cbe7054e" providerId="ADAL" clId="{A9094E81-6561-4120-816C-242F1C16E085}" dt="2024-09-06T02:28:35.376" v="2251"/>
          <ac:picMkLst>
            <pc:docMk/>
            <pc:sldMk cId="1533707123" sldId="1459"/>
            <ac:picMk id="7" creationId="{A800CF68-3F38-6600-AEA7-5DBD8F77FF67}"/>
          </ac:picMkLst>
        </pc:picChg>
        <pc:picChg chg="add mod ord">
          <ac:chgData name="佐藤　寛也" userId="27837c8b-abaf-4096-b544-58e4cbe7054e" providerId="ADAL" clId="{A9094E81-6561-4120-816C-242F1C16E085}" dt="2024-09-05T07:42:42.157" v="548" actId="1076"/>
          <ac:picMkLst>
            <pc:docMk/>
            <pc:sldMk cId="1533707123" sldId="1459"/>
            <ac:picMk id="11" creationId="{EBF84809-3DE3-59BD-7F67-B2C6D45087FF}"/>
          </ac:picMkLst>
        </pc:picChg>
      </pc:sldChg>
      <pc:sldChg chg="addSp delSp modSp add mod">
        <pc:chgData name="佐藤　寛也" userId="27837c8b-abaf-4096-b544-58e4cbe7054e" providerId="ADAL" clId="{A9094E81-6561-4120-816C-242F1C16E085}" dt="2024-09-06T02:40:05.197" v="2268"/>
        <pc:sldMkLst>
          <pc:docMk/>
          <pc:sldMk cId="2482243565" sldId="1460"/>
        </pc:sldMkLst>
        <pc:spChg chg="del">
          <ac:chgData name="佐藤　寛也" userId="27837c8b-abaf-4096-b544-58e4cbe7054e" providerId="ADAL" clId="{A9094E81-6561-4120-816C-242F1C16E085}" dt="2024-09-05T07:35:30.143" v="430" actId="478"/>
          <ac:spMkLst>
            <pc:docMk/>
            <pc:sldMk cId="2482243565" sldId="1460"/>
            <ac:spMk id="5" creationId="{26B4D445-DAD2-116A-8518-DF56237B572E}"/>
          </ac:spMkLst>
        </pc:spChg>
        <pc:spChg chg="add mod">
          <ac:chgData name="佐藤　寛也" userId="27837c8b-abaf-4096-b544-58e4cbe7054e" providerId="ADAL" clId="{A9094E81-6561-4120-816C-242F1C16E085}" dt="2024-09-06T02:40:05.197" v="2268"/>
          <ac:spMkLst>
            <pc:docMk/>
            <pc:sldMk cId="2482243565" sldId="1460"/>
            <ac:spMk id="6" creationId="{5CB55296-B15A-6B52-382B-5EF820844998}"/>
          </ac:spMkLst>
        </pc:spChg>
        <pc:spChg chg="del">
          <ac:chgData name="佐藤　寛也" userId="27837c8b-abaf-4096-b544-58e4cbe7054e" providerId="ADAL" clId="{A9094E81-6561-4120-816C-242F1C16E085}" dt="2024-09-05T07:35:30.143" v="430" actId="478"/>
          <ac:spMkLst>
            <pc:docMk/>
            <pc:sldMk cId="2482243565" sldId="1460"/>
            <ac:spMk id="6" creationId="{F3C82D40-DAA5-4EBD-C410-A0E41BF07FE3}"/>
          </ac:spMkLst>
        </pc:spChg>
        <pc:spChg chg="add mod">
          <ac:chgData name="佐藤　寛也" userId="27837c8b-abaf-4096-b544-58e4cbe7054e" providerId="ADAL" clId="{A9094E81-6561-4120-816C-242F1C16E085}" dt="2024-09-06T02:40:05.197" v="2268"/>
          <ac:spMkLst>
            <pc:docMk/>
            <pc:sldMk cId="2482243565" sldId="1460"/>
            <ac:spMk id="7" creationId="{57833C27-63A0-9ADA-4A2A-16BB526024AB}"/>
          </ac:spMkLst>
        </pc:spChg>
        <pc:spChg chg="add mod">
          <ac:chgData name="佐藤　寛也" userId="27837c8b-abaf-4096-b544-58e4cbe7054e" providerId="ADAL" clId="{A9094E81-6561-4120-816C-242F1C16E085}" dt="2024-09-05T07:35:27.236" v="429"/>
          <ac:spMkLst>
            <pc:docMk/>
            <pc:sldMk cId="2482243565" sldId="1460"/>
            <ac:spMk id="7" creationId="{7B0A4ADD-2EA7-5AB0-EBD4-92E3D35604C2}"/>
          </ac:spMkLst>
        </pc:spChg>
        <pc:spChg chg="mod">
          <ac:chgData name="佐藤　寛也" userId="27837c8b-abaf-4096-b544-58e4cbe7054e" providerId="ADAL" clId="{A9094E81-6561-4120-816C-242F1C16E085}" dt="2024-09-05T07:42:29.309" v="543" actId="404"/>
          <ac:spMkLst>
            <pc:docMk/>
            <pc:sldMk cId="2482243565" sldId="1460"/>
            <ac:spMk id="8" creationId="{164083DA-19E8-CE6A-470C-67496C50F74F}"/>
          </ac:spMkLst>
        </pc:spChg>
        <pc:spChg chg="mod">
          <ac:chgData name="佐藤　寛也" userId="27837c8b-abaf-4096-b544-58e4cbe7054e" providerId="ADAL" clId="{A9094E81-6561-4120-816C-242F1C16E085}" dt="2024-09-05T07:48:43.087" v="832"/>
          <ac:spMkLst>
            <pc:docMk/>
            <pc:sldMk cId="2482243565" sldId="1460"/>
            <ac:spMk id="9" creationId="{D1E6759A-3743-B95A-AC90-5C62228B31F8}"/>
          </ac:spMkLst>
        </pc:spChg>
        <pc:spChg chg="add mod">
          <ac:chgData name="佐藤　寛也" userId="27837c8b-abaf-4096-b544-58e4cbe7054e" providerId="ADAL" clId="{A9094E81-6561-4120-816C-242F1C16E085}" dt="2024-09-05T07:35:27.236" v="429"/>
          <ac:spMkLst>
            <pc:docMk/>
            <pc:sldMk cId="2482243565" sldId="1460"/>
            <ac:spMk id="10" creationId="{BC901DA8-E6A7-5A0C-2EC0-55AD7D19776F}"/>
          </ac:spMkLst>
        </pc:spChg>
        <pc:spChg chg="add mod">
          <ac:chgData name="佐藤　寛也" userId="27837c8b-abaf-4096-b544-58e4cbe7054e" providerId="ADAL" clId="{A9094E81-6561-4120-816C-242F1C16E085}" dt="2024-09-06T02:40:05.197" v="2268"/>
          <ac:spMkLst>
            <pc:docMk/>
            <pc:sldMk cId="2482243565" sldId="1460"/>
            <ac:spMk id="10" creationId="{C20451C3-350B-B9DF-2473-91EB94E2B535}"/>
          </ac:spMkLst>
        </pc:spChg>
        <pc:spChg chg="add mod ord">
          <ac:chgData name="佐藤　寛也" userId="27837c8b-abaf-4096-b544-58e4cbe7054e" providerId="ADAL" clId="{A9094E81-6561-4120-816C-242F1C16E085}" dt="2024-09-06T02:28:48.862" v="2256" actId="14100"/>
          <ac:spMkLst>
            <pc:docMk/>
            <pc:sldMk cId="2482243565" sldId="1460"/>
            <ac:spMk id="12" creationId="{30536778-D98B-AA22-39B2-6B6B2499BD4C}"/>
          </ac:spMkLst>
        </pc:spChg>
        <pc:spChg chg="add del mod ord">
          <ac:chgData name="佐藤　寛也" userId="27837c8b-abaf-4096-b544-58e4cbe7054e" providerId="ADAL" clId="{A9094E81-6561-4120-816C-242F1C16E085}" dt="2024-09-06T02:28:43.845" v="2254" actId="478"/>
          <ac:spMkLst>
            <pc:docMk/>
            <pc:sldMk cId="2482243565" sldId="1460"/>
            <ac:spMk id="13" creationId="{64D4C8FC-A0E6-869D-9428-82D55642A96A}"/>
          </ac:spMkLst>
        </pc:spChg>
        <pc:spChg chg="add mod">
          <ac:chgData name="佐藤　寛也" userId="27837c8b-abaf-4096-b544-58e4cbe7054e" providerId="ADAL" clId="{A9094E81-6561-4120-816C-242F1C16E085}" dt="2024-09-05T07:37:11.658" v="443" actId="1035"/>
          <ac:spMkLst>
            <pc:docMk/>
            <pc:sldMk cId="2482243565" sldId="1460"/>
            <ac:spMk id="14" creationId="{B3527556-99A6-72CA-C1E2-F343E132459B}"/>
          </ac:spMkLst>
        </pc:spChg>
        <pc:picChg chg="add mod">
          <ac:chgData name="佐藤　寛也" userId="27837c8b-abaf-4096-b544-58e4cbe7054e" providerId="ADAL" clId="{A9094E81-6561-4120-816C-242F1C16E085}" dt="2024-09-06T02:28:45.131" v="2255"/>
          <ac:picMkLst>
            <pc:docMk/>
            <pc:sldMk cId="2482243565" sldId="1460"/>
            <ac:picMk id="5" creationId="{66C68315-260D-CC5C-2609-0E2B62E4F90E}"/>
          </ac:picMkLst>
        </pc:picChg>
        <pc:picChg chg="del">
          <ac:chgData name="佐藤　寛也" userId="27837c8b-abaf-4096-b544-58e4cbe7054e" providerId="ADAL" clId="{A9094E81-6561-4120-816C-242F1C16E085}" dt="2024-09-05T07:35:19.335" v="428" actId="478"/>
          <ac:picMkLst>
            <pc:docMk/>
            <pc:sldMk cId="2482243565" sldId="1460"/>
            <ac:picMk id="11" creationId="{EBF84809-3DE3-59BD-7F67-B2C6D45087FF}"/>
          </ac:picMkLst>
        </pc:picChg>
      </pc:sldChg>
      <pc:sldChg chg="modSp new mod">
        <pc:chgData name="佐藤　寛也" userId="27837c8b-abaf-4096-b544-58e4cbe7054e" providerId="ADAL" clId="{A9094E81-6561-4120-816C-242F1C16E085}" dt="2024-09-05T07:39:53.407" v="479" actId="2710"/>
        <pc:sldMkLst>
          <pc:docMk/>
          <pc:sldMk cId="2487407397" sldId="1461"/>
        </pc:sldMkLst>
        <pc:spChg chg="mod">
          <ac:chgData name="佐藤　寛也" userId="27837c8b-abaf-4096-b544-58e4cbe7054e" providerId="ADAL" clId="{A9094E81-6561-4120-816C-242F1C16E085}" dt="2024-09-05T07:39:15.318" v="462" actId="20577"/>
          <ac:spMkLst>
            <pc:docMk/>
            <pc:sldMk cId="2487407397" sldId="1461"/>
            <ac:spMk id="5" creationId="{5DB9B9DC-0DDA-1895-4AD2-DB86010A733C}"/>
          </ac:spMkLst>
        </pc:spChg>
        <pc:spChg chg="mod">
          <ac:chgData name="佐藤　寛也" userId="27837c8b-abaf-4096-b544-58e4cbe7054e" providerId="ADAL" clId="{A9094E81-6561-4120-816C-242F1C16E085}" dt="2024-09-05T07:39:53.407" v="479" actId="2710"/>
          <ac:spMkLst>
            <pc:docMk/>
            <pc:sldMk cId="2487407397" sldId="1461"/>
            <ac:spMk id="6" creationId="{972EB582-0770-C337-0FC1-BFF4533DE579}"/>
          </ac:spMkLst>
        </pc:spChg>
      </pc:sldChg>
      <pc:sldChg chg="addSp delSp modSp add mod">
        <pc:chgData name="佐藤　寛也" userId="27837c8b-abaf-4096-b544-58e4cbe7054e" providerId="ADAL" clId="{A9094E81-6561-4120-816C-242F1C16E085}" dt="2024-09-06T02:28:57.661" v="2259" actId="14100"/>
        <pc:sldMkLst>
          <pc:docMk/>
          <pc:sldMk cId="165373368" sldId="1462"/>
        </pc:sldMkLst>
        <pc:spChg chg="add mod">
          <ac:chgData name="佐藤　寛也" userId="27837c8b-abaf-4096-b544-58e4cbe7054e" providerId="ADAL" clId="{A9094E81-6561-4120-816C-242F1C16E085}" dt="2024-09-06T02:28:57.661" v="2259" actId="14100"/>
          <ac:spMkLst>
            <pc:docMk/>
            <pc:sldMk cId="165373368" sldId="1462"/>
            <ac:spMk id="5" creationId="{143FD48C-DA9A-B931-CF6E-F34170672840}"/>
          </ac:spMkLst>
        </pc:spChg>
        <pc:spChg chg="add mod">
          <ac:chgData name="佐藤　寛也" userId="27837c8b-abaf-4096-b544-58e4cbe7054e" providerId="ADAL" clId="{A9094E81-6561-4120-816C-242F1C16E085}" dt="2024-09-05T07:41:05.525" v="520" actId="404"/>
          <ac:spMkLst>
            <pc:docMk/>
            <pc:sldMk cId="165373368" sldId="1462"/>
            <ac:spMk id="6" creationId="{61EC046D-C7DC-FE5E-BE2A-06B3211C620B}"/>
          </ac:spMkLst>
        </pc:spChg>
        <pc:spChg chg="add del mod">
          <ac:chgData name="佐藤　寛也" userId="27837c8b-abaf-4096-b544-58e4cbe7054e" providerId="ADAL" clId="{A9094E81-6561-4120-816C-242F1C16E085}" dt="2024-09-06T02:28:54.510" v="2258" actId="478"/>
          <ac:spMkLst>
            <pc:docMk/>
            <pc:sldMk cId="165373368" sldId="1462"/>
            <ac:spMk id="7" creationId="{AC73AF09-5A4B-22BF-63AA-323301A207FD}"/>
          </ac:spMkLst>
        </pc:spChg>
        <pc:spChg chg="del">
          <ac:chgData name="佐藤　寛也" userId="27837c8b-abaf-4096-b544-58e4cbe7054e" providerId="ADAL" clId="{A9094E81-6561-4120-816C-242F1C16E085}" dt="2024-09-05T07:40:49.796" v="517" actId="478"/>
          <ac:spMkLst>
            <pc:docMk/>
            <pc:sldMk cId="165373368" sldId="1462"/>
            <ac:spMk id="8" creationId="{164083DA-19E8-CE6A-470C-67496C50F74F}"/>
          </ac:spMkLst>
        </pc:spChg>
        <pc:spChg chg="mod">
          <ac:chgData name="佐藤　寛也" userId="27837c8b-abaf-4096-b544-58e4cbe7054e" providerId="ADAL" clId="{A9094E81-6561-4120-816C-242F1C16E085}" dt="2024-09-05T07:48:41.229" v="831"/>
          <ac:spMkLst>
            <pc:docMk/>
            <pc:sldMk cId="165373368" sldId="1462"/>
            <ac:spMk id="9" creationId="{D1E6759A-3743-B95A-AC90-5C62228B31F8}"/>
          </ac:spMkLst>
        </pc:spChg>
        <pc:spChg chg="add mod">
          <ac:chgData name="佐藤　寛也" userId="27837c8b-abaf-4096-b544-58e4cbe7054e" providerId="ADAL" clId="{A9094E81-6561-4120-816C-242F1C16E085}" dt="2024-09-05T07:50:12.370" v="872" actId="1036"/>
          <ac:spMkLst>
            <pc:docMk/>
            <pc:sldMk cId="165373368" sldId="1462"/>
            <ac:spMk id="10" creationId="{891392D7-5A84-C5C7-4101-7C7AC313F364}"/>
          </ac:spMkLst>
        </pc:spChg>
        <pc:spChg chg="del">
          <ac:chgData name="佐藤　寛也" userId="27837c8b-abaf-4096-b544-58e4cbe7054e" providerId="ADAL" clId="{A9094E81-6561-4120-816C-242F1C16E085}" dt="2024-09-05T07:40:49.796" v="517" actId="478"/>
          <ac:spMkLst>
            <pc:docMk/>
            <pc:sldMk cId="165373368" sldId="1462"/>
            <ac:spMk id="12" creationId="{30536778-D98B-AA22-39B2-6B6B2499BD4C}"/>
          </ac:spMkLst>
        </pc:spChg>
        <pc:spChg chg="del">
          <ac:chgData name="佐藤　寛也" userId="27837c8b-abaf-4096-b544-58e4cbe7054e" providerId="ADAL" clId="{A9094E81-6561-4120-816C-242F1C16E085}" dt="2024-09-05T07:40:49.796" v="517" actId="478"/>
          <ac:spMkLst>
            <pc:docMk/>
            <pc:sldMk cId="165373368" sldId="1462"/>
            <ac:spMk id="13" creationId="{64D4C8FC-A0E6-869D-9428-82D55642A96A}"/>
          </ac:spMkLst>
        </pc:spChg>
        <pc:spChg chg="del">
          <ac:chgData name="佐藤　寛也" userId="27837c8b-abaf-4096-b544-58e4cbe7054e" providerId="ADAL" clId="{A9094E81-6561-4120-816C-242F1C16E085}" dt="2024-09-05T07:40:49.796" v="517" actId="478"/>
          <ac:spMkLst>
            <pc:docMk/>
            <pc:sldMk cId="165373368" sldId="1462"/>
            <ac:spMk id="14" creationId="{B3527556-99A6-72CA-C1E2-F343E132459B}"/>
          </ac:spMkLst>
        </pc:spChg>
        <pc:picChg chg="add mod">
          <ac:chgData name="佐藤　寛也" userId="27837c8b-abaf-4096-b544-58e4cbe7054e" providerId="ADAL" clId="{A9094E81-6561-4120-816C-242F1C16E085}" dt="2024-09-06T02:28:53.137" v="2257"/>
          <ac:picMkLst>
            <pc:docMk/>
            <pc:sldMk cId="165373368" sldId="1462"/>
            <ac:picMk id="8" creationId="{6F7BD736-4C3C-86A6-FFBA-1836170EE9B6}"/>
          </ac:picMkLst>
        </pc:picChg>
      </pc:sldChg>
      <pc:sldChg chg="addSp delSp modSp add mod">
        <pc:chgData name="佐藤　寛也" userId="27837c8b-abaf-4096-b544-58e4cbe7054e" providerId="ADAL" clId="{A9094E81-6561-4120-816C-242F1C16E085}" dt="2024-09-06T02:40:07.910" v="2269"/>
        <pc:sldMkLst>
          <pc:docMk/>
          <pc:sldMk cId="2088116110" sldId="1463"/>
        </pc:sldMkLst>
        <pc:spChg chg="del">
          <ac:chgData name="佐藤　寛也" userId="27837c8b-abaf-4096-b544-58e4cbe7054e" providerId="ADAL" clId="{A9094E81-6561-4120-816C-242F1C16E085}" dt="2024-09-05T07:41:38.717" v="523" actId="478"/>
          <ac:spMkLst>
            <pc:docMk/>
            <pc:sldMk cId="2088116110" sldId="1463"/>
            <ac:spMk id="5" creationId="{143FD48C-DA9A-B931-CF6E-F34170672840}"/>
          </ac:spMkLst>
        </pc:spChg>
        <pc:spChg chg="del">
          <ac:chgData name="佐藤　寛也" userId="27837c8b-abaf-4096-b544-58e4cbe7054e" providerId="ADAL" clId="{A9094E81-6561-4120-816C-242F1C16E085}" dt="2024-09-05T07:41:41.231" v="524" actId="478"/>
          <ac:spMkLst>
            <pc:docMk/>
            <pc:sldMk cId="2088116110" sldId="1463"/>
            <ac:spMk id="6" creationId="{61EC046D-C7DC-FE5E-BE2A-06B3211C620B}"/>
          </ac:spMkLst>
        </pc:spChg>
        <pc:spChg chg="add mod">
          <ac:chgData name="佐藤　寛也" userId="27837c8b-abaf-4096-b544-58e4cbe7054e" providerId="ADAL" clId="{A9094E81-6561-4120-816C-242F1C16E085}" dt="2024-09-06T02:40:07.910" v="2269"/>
          <ac:spMkLst>
            <pc:docMk/>
            <pc:sldMk cId="2088116110" sldId="1463"/>
            <ac:spMk id="6" creationId="{AD5C1CFB-C9F5-9C37-F4BB-6302A10EF65F}"/>
          </ac:spMkLst>
        </pc:spChg>
        <pc:spChg chg="add mod">
          <ac:chgData name="佐藤　寛也" userId="27837c8b-abaf-4096-b544-58e4cbe7054e" providerId="ADAL" clId="{A9094E81-6561-4120-816C-242F1C16E085}" dt="2024-09-06T02:40:07.910" v="2269"/>
          <ac:spMkLst>
            <pc:docMk/>
            <pc:sldMk cId="2088116110" sldId="1463"/>
            <ac:spMk id="7" creationId="{5FD519CD-9DD3-F747-394D-53C531578786}"/>
          </ac:spMkLst>
        </pc:spChg>
        <pc:spChg chg="del">
          <ac:chgData name="佐藤　寛也" userId="27837c8b-abaf-4096-b544-58e4cbe7054e" providerId="ADAL" clId="{A9094E81-6561-4120-816C-242F1C16E085}" dt="2024-09-05T07:41:38.717" v="523" actId="478"/>
          <ac:spMkLst>
            <pc:docMk/>
            <pc:sldMk cId="2088116110" sldId="1463"/>
            <ac:spMk id="7" creationId="{AC73AF09-5A4B-22BF-63AA-323301A207FD}"/>
          </ac:spMkLst>
        </pc:spChg>
        <pc:spChg chg="add mod">
          <ac:chgData name="佐藤　寛也" userId="27837c8b-abaf-4096-b544-58e4cbe7054e" providerId="ADAL" clId="{A9094E81-6561-4120-816C-242F1C16E085}" dt="2024-09-06T02:29:04.336" v="2262" actId="14100"/>
          <ac:spMkLst>
            <pc:docMk/>
            <pc:sldMk cId="2088116110" sldId="1463"/>
            <ac:spMk id="8" creationId="{3EC5467D-B942-BCD7-5ABF-36BEF4F84666}"/>
          </ac:spMkLst>
        </pc:spChg>
        <pc:spChg chg="mod">
          <ac:chgData name="佐藤　寛也" userId="27837c8b-abaf-4096-b544-58e4cbe7054e" providerId="ADAL" clId="{A9094E81-6561-4120-816C-242F1C16E085}" dt="2024-09-05T07:48:38.066" v="830"/>
          <ac:spMkLst>
            <pc:docMk/>
            <pc:sldMk cId="2088116110" sldId="1463"/>
            <ac:spMk id="9" creationId="{D1E6759A-3743-B95A-AC90-5C62228B31F8}"/>
          </ac:spMkLst>
        </pc:spChg>
        <pc:spChg chg="add mod">
          <ac:chgData name="佐藤　寛也" userId="27837c8b-abaf-4096-b544-58e4cbe7054e" providerId="ADAL" clId="{A9094E81-6561-4120-816C-242F1C16E085}" dt="2024-09-05T07:41:48.099" v="527" actId="404"/>
          <ac:spMkLst>
            <pc:docMk/>
            <pc:sldMk cId="2088116110" sldId="1463"/>
            <ac:spMk id="10" creationId="{EEA3B6CF-A481-AF0E-6983-5E1770DDFAF1}"/>
          </ac:spMkLst>
        </pc:spChg>
        <pc:spChg chg="add del mod">
          <ac:chgData name="佐藤　寛也" userId="27837c8b-abaf-4096-b544-58e4cbe7054e" providerId="ADAL" clId="{A9094E81-6561-4120-816C-242F1C16E085}" dt="2024-09-06T02:29:01.070" v="2261" actId="478"/>
          <ac:spMkLst>
            <pc:docMk/>
            <pc:sldMk cId="2088116110" sldId="1463"/>
            <ac:spMk id="11" creationId="{5CB1A35F-AE41-4BDD-767D-695DC6214E92}"/>
          </ac:spMkLst>
        </pc:spChg>
        <pc:spChg chg="add mod">
          <ac:chgData name="佐藤　寛也" userId="27837c8b-abaf-4096-b544-58e4cbe7054e" providerId="ADAL" clId="{A9094E81-6561-4120-816C-242F1C16E085}" dt="2024-09-05T07:50:01.123" v="864" actId="14100"/>
          <ac:spMkLst>
            <pc:docMk/>
            <pc:sldMk cId="2088116110" sldId="1463"/>
            <ac:spMk id="12" creationId="{A490FB3A-388E-3C47-AFC6-7DF5742C65EB}"/>
          </ac:spMkLst>
        </pc:spChg>
        <pc:spChg chg="add mod">
          <ac:chgData name="佐藤　寛也" userId="27837c8b-abaf-4096-b544-58e4cbe7054e" providerId="ADAL" clId="{A9094E81-6561-4120-816C-242F1C16E085}" dt="2024-09-06T02:40:07.910" v="2269"/>
          <ac:spMkLst>
            <pc:docMk/>
            <pc:sldMk cId="2088116110" sldId="1463"/>
            <ac:spMk id="13" creationId="{E4DB22C0-8EF9-4DAA-96E5-359360D54E3F}"/>
          </ac:spMkLst>
        </pc:spChg>
        <pc:picChg chg="add mod">
          <ac:chgData name="佐藤　寛也" userId="27837c8b-abaf-4096-b544-58e4cbe7054e" providerId="ADAL" clId="{A9094E81-6561-4120-816C-242F1C16E085}" dt="2024-09-06T02:29:00.167" v="2260"/>
          <ac:picMkLst>
            <pc:docMk/>
            <pc:sldMk cId="2088116110" sldId="1463"/>
            <ac:picMk id="5" creationId="{9362E231-7291-2559-8BF0-EF1FB6BAA12E}"/>
          </ac:picMkLst>
        </pc:picChg>
      </pc:sldChg>
      <pc:sldChg chg="addSp delSp modSp add mod">
        <pc:chgData name="佐藤　寛也" userId="27837c8b-abaf-4096-b544-58e4cbe7054e" providerId="ADAL" clId="{A9094E81-6561-4120-816C-242F1C16E085}" dt="2024-09-06T02:40:28.212" v="2274" actId="14100"/>
        <pc:sldMkLst>
          <pc:docMk/>
          <pc:sldMk cId="1953522524" sldId="1464"/>
        </pc:sldMkLst>
        <pc:spChg chg="add mod">
          <ac:chgData name="佐藤　寛也" userId="27837c8b-abaf-4096-b544-58e4cbe7054e" providerId="ADAL" clId="{A9094E81-6561-4120-816C-242F1C16E085}" dt="2024-09-06T02:40:28.212" v="2274" actId="14100"/>
          <ac:spMkLst>
            <pc:docMk/>
            <pc:sldMk cId="1953522524" sldId="1464"/>
            <ac:spMk id="5" creationId="{5FD62F75-E3A1-0211-D610-4452A1BB259B}"/>
          </ac:spMkLst>
        </pc:spChg>
        <pc:spChg chg="add del mod">
          <ac:chgData name="佐藤　寛也" userId="27837c8b-abaf-4096-b544-58e4cbe7054e" providerId="ADAL" clId="{A9094E81-6561-4120-816C-242F1C16E085}" dt="2024-09-05T07:49:18.363" v="839" actId="478"/>
          <ac:spMkLst>
            <pc:docMk/>
            <pc:sldMk cId="1953522524" sldId="1464"/>
            <ac:spMk id="6" creationId="{49FCCA56-995A-096C-D569-D24F4A55CBF6}"/>
          </ac:spMkLst>
        </pc:spChg>
        <pc:spChg chg="mod">
          <ac:chgData name="佐藤　寛也" userId="27837c8b-abaf-4096-b544-58e4cbe7054e" providerId="ADAL" clId="{A9094E81-6561-4120-816C-242F1C16E085}" dt="2024-09-05T07:44:48.641" v="573" actId="20577"/>
          <ac:spMkLst>
            <pc:docMk/>
            <pc:sldMk cId="1953522524" sldId="1464"/>
            <ac:spMk id="8" creationId="{164083DA-19E8-CE6A-470C-67496C50F74F}"/>
          </ac:spMkLst>
        </pc:spChg>
        <pc:spChg chg="mod">
          <ac:chgData name="佐藤　寛也" userId="27837c8b-abaf-4096-b544-58e4cbe7054e" providerId="ADAL" clId="{A9094E81-6561-4120-816C-242F1C16E085}" dt="2024-09-05T07:48:31.624" v="828"/>
          <ac:spMkLst>
            <pc:docMk/>
            <pc:sldMk cId="1953522524" sldId="1464"/>
            <ac:spMk id="9" creationId="{D1E6759A-3743-B95A-AC90-5C62228B31F8}"/>
          </ac:spMkLst>
        </pc:spChg>
        <pc:spChg chg="add mod">
          <ac:chgData name="佐藤　寛也" userId="27837c8b-abaf-4096-b544-58e4cbe7054e" providerId="ADAL" clId="{A9094E81-6561-4120-816C-242F1C16E085}" dt="2024-09-06T02:40:11.793" v="2271"/>
          <ac:spMkLst>
            <pc:docMk/>
            <pc:sldMk cId="1953522524" sldId="1464"/>
            <ac:spMk id="11" creationId="{B57B624C-02CA-71A2-20DE-D3DFEFF49819}"/>
          </ac:spMkLst>
        </pc:spChg>
        <pc:spChg chg="add mod">
          <ac:chgData name="佐藤　寛也" userId="27837c8b-abaf-4096-b544-58e4cbe7054e" providerId="ADAL" clId="{A9094E81-6561-4120-816C-242F1C16E085}" dt="2024-09-06T02:40:11.793" v="2271"/>
          <ac:spMkLst>
            <pc:docMk/>
            <pc:sldMk cId="1953522524" sldId="1464"/>
            <ac:spMk id="12" creationId="{D37D0796-1615-1F44-2104-45F7DAF629A5}"/>
          </ac:spMkLst>
        </pc:spChg>
        <pc:spChg chg="add mod">
          <ac:chgData name="佐藤　寛也" userId="27837c8b-abaf-4096-b544-58e4cbe7054e" providerId="ADAL" clId="{A9094E81-6561-4120-816C-242F1C16E085}" dt="2024-09-06T02:40:11.793" v="2271"/>
          <ac:spMkLst>
            <pc:docMk/>
            <pc:sldMk cId="1953522524" sldId="1464"/>
            <ac:spMk id="13" creationId="{BF2C849B-84AA-5B3E-8E5F-053E38A496D9}"/>
          </ac:spMkLst>
        </pc:spChg>
        <pc:picChg chg="add mod">
          <ac:chgData name="佐藤　寛也" userId="27837c8b-abaf-4096-b544-58e4cbe7054e" providerId="ADAL" clId="{A9094E81-6561-4120-816C-242F1C16E085}" dt="2024-09-06T02:25:59.899" v="2231" actId="167"/>
          <ac:picMkLst>
            <pc:docMk/>
            <pc:sldMk cId="1953522524" sldId="1464"/>
            <ac:picMk id="6" creationId="{03AE245B-EDE9-0166-EF9D-6CFE23EB91CB}"/>
          </ac:picMkLst>
        </pc:picChg>
        <pc:picChg chg="del">
          <ac:chgData name="佐藤　寛也" userId="27837c8b-abaf-4096-b544-58e4cbe7054e" providerId="ADAL" clId="{A9094E81-6561-4120-816C-242F1C16E085}" dt="2024-09-06T02:25:57.623" v="2229" actId="478"/>
          <ac:picMkLst>
            <pc:docMk/>
            <pc:sldMk cId="1953522524" sldId="1464"/>
            <ac:picMk id="7" creationId="{0EB647E9-8D6F-79F9-2C74-2920B1C12A31}"/>
          </ac:picMkLst>
        </pc:picChg>
        <pc:picChg chg="add mod">
          <ac:chgData name="佐藤　寛也" userId="27837c8b-abaf-4096-b544-58e4cbe7054e" providerId="ADAL" clId="{A9094E81-6561-4120-816C-242F1C16E085}" dt="2024-09-06T02:25:59.899" v="2231" actId="167"/>
          <ac:picMkLst>
            <pc:docMk/>
            <pc:sldMk cId="1953522524" sldId="1464"/>
            <ac:picMk id="10" creationId="{3FBAF8DD-32F5-7154-0D73-5CF71CACABC5}"/>
          </ac:picMkLst>
        </pc:picChg>
      </pc:sldChg>
      <pc:sldChg chg="addSp delSp modSp add mod">
        <pc:chgData name="佐藤　寛也" userId="27837c8b-abaf-4096-b544-58e4cbe7054e" providerId="ADAL" clId="{A9094E81-6561-4120-816C-242F1C16E085}" dt="2024-09-06T02:40:13.868" v="2272"/>
        <pc:sldMkLst>
          <pc:docMk/>
          <pc:sldMk cId="1540275058" sldId="1465"/>
        </pc:sldMkLst>
        <pc:spChg chg="add mod">
          <ac:chgData name="佐藤　寛也" userId="27837c8b-abaf-4096-b544-58e4cbe7054e" providerId="ADAL" clId="{A9094E81-6561-4120-816C-242F1C16E085}" dt="2024-09-05T07:47:05.811" v="678" actId="1037"/>
          <ac:spMkLst>
            <pc:docMk/>
            <pc:sldMk cId="1540275058" sldId="1465"/>
            <ac:spMk id="5" creationId="{AD64A4F0-1AF4-C999-2641-5FA770406878}"/>
          </ac:spMkLst>
        </pc:spChg>
        <pc:spChg chg="mod">
          <ac:chgData name="佐藤　寛也" userId="27837c8b-abaf-4096-b544-58e4cbe7054e" providerId="ADAL" clId="{A9094E81-6561-4120-816C-242F1C16E085}" dt="2024-09-05T07:46:37.658" v="662" actId="20577"/>
          <ac:spMkLst>
            <pc:docMk/>
            <pc:sldMk cId="1540275058" sldId="1465"/>
            <ac:spMk id="8" creationId="{164083DA-19E8-CE6A-470C-67496C50F74F}"/>
          </ac:spMkLst>
        </pc:spChg>
        <pc:spChg chg="mod">
          <ac:chgData name="佐藤　寛也" userId="27837c8b-abaf-4096-b544-58e4cbe7054e" providerId="ADAL" clId="{A9094E81-6561-4120-816C-242F1C16E085}" dt="2024-09-05T07:48:27.712" v="827" actId="20577"/>
          <ac:spMkLst>
            <pc:docMk/>
            <pc:sldMk cId="1540275058" sldId="1465"/>
            <ac:spMk id="9" creationId="{D1E6759A-3743-B95A-AC90-5C62228B31F8}"/>
          </ac:spMkLst>
        </pc:spChg>
        <pc:spChg chg="add mod">
          <ac:chgData name="佐藤　寛也" userId="27837c8b-abaf-4096-b544-58e4cbe7054e" providerId="ADAL" clId="{A9094E81-6561-4120-816C-242F1C16E085}" dt="2024-09-06T02:40:13.868" v="2272"/>
          <ac:spMkLst>
            <pc:docMk/>
            <pc:sldMk cId="1540275058" sldId="1465"/>
            <ac:spMk id="11" creationId="{BCAC1E9D-3EC7-4A5E-8211-C94BAA8320B7}"/>
          </ac:spMkLst>
        </pc:spChg>
        <pc:spChg chg="add mod">
          <ac:chgData name="佐藤　寛也" userId="27837c8b-abaf-4096-b544-58e4cbe7054e" providerId="ADAL" clId="{A9094E81-6561-4120-816C-242F1C16E085}" dt="2024-09-06T02:40:13.868" v="2272"/>
          <ac:spMkLst>
            <pc:docMk/>
            <pc:sldMk cId="1540275058" sldId="1465"/>
            <ac:spMk id="12" creationId="{27A1DB62-38A1-D2FA-70AE-4DC081A9612A}"/>
          </ac:spMkLst>
        </pc:spChg>
        <pc:spChg chg="add mod">
          <ac:chgData name="佐藤　寛也" userId="27837c8b-abaf-4096-b544-58e4cbe7054e" providerId="ADAL" clId="{A9094E81-6561-4120-816C-242F1C16E085}" dt="2024-09-06T02:40:13.868" v="2272"/>
          <ac:spMkLst>
            <pc:docMk/>
            <pc:sldMk cId="1540275058" sldId="1465"/>
            <ac:spMk id="13" creationId="{6FDEEA56-8279-0BC4-153C-7B7587D3AE32}"/>
          </ac:spMkLst>
        </pc:spChg>
        <pc:picChg chg="add mod">
          <ac:chgData name="佐藤　寛也" userId="27837c8b-abaf-4096-b544-58e4cbe7054e" providerId="ADAL" clId="{A9094E81-6561-4120-816C-242F1C16E085}" dt="2024-09-06T02:25:55.387" v="2228" actId="167"/>
          <ac:picMkLst>
            <pc:docMk/>
            <pc:sldMk cId="1540275058" sldId="1465"/>
            <ac:picMk id="6" creationId="{319A6C48-6074-806F-C7E3-8D289A53F154}"/>
          </ac:picMkLst>
        </pc:picChg>
        <pc:picChg chg="del">
          <ac:chgData name="佐藤　寛也" userId="27837c8b-abaf-4096-b544-58e4cbe7054e" providerId="ADAL" clId="{A9094E81-6561-4120-816C-242F1C16E085}" dt="2024-09-06T02:25:52.995" v="2226" actId="478"/>
          <ac:picMkLst>
            <pc:docMk/>
            <pc:sldMk cId="1540275058" sldId="1465"/>
            <ac:picMk id="7" creationId="{0EB647E9-8D6F-79F9-2C74-2920B1C12A31}"/>
          </ac:picMkLst>
        </pc:picChg>
        <pc:picChg chg="add mod">
          <ac:chgData name="佐藤　寛也" userId="27837c8b-abaf-4096-b544-58e4cbe7054e" providerId="ADAL" clId="{A9094E81-6561-4120-816C-242F1C16E085}" dt="2024-09-06T02:25:55.387" v="2228" actId="167"/>
          <ac:picMkLst>
            <pc:docMk/>
            <pc:sldMk cId="1540275058" sldId="1465"/>
            <ac:picMk id="10" creationId="{B7D38858-7ADC-DBE7-9B08-E65D9EAF577B}"/>
          </ac:picMkLst>
        </pc:picChg>
      </pc:sldChg>
      <pc:sldChg chg="addSp delSp modSp add mod">
        <pc:chgData name="佐藤　寛也" userId="27837c8b-abaf-4096-b544-58e4cbe7054e" providerId="ADAL" clId="{A9094E81-6561-4120-816C-242F1C16E085}" dt="2024-09-06T02:40:09.906" v="2270"/>
        <pc:sldMkLst>
          <pc:docMk/>
          <pc:sldMk cId="2770890686" sldId="1466"/>
        </pc:sldMkLst>
        <pc:spChg chg="mod">
          <ac:chgData name="佐藤　寛也" userId="27837c8b-abaf-4096-b544-58e4cbe7054e" providerId="ADAL" clId="{A9094E81-6561-4120-816C-242F1C16E085}" dt="2024-09-05T07:49:50.745" v="859" actId="1035"/>
          <ac:spMkLst>
            <pc:docMk/>
            <pc:sldMk cId="2770890686" sldId="1466"/>
            <ac:spMk id="5" creationId="{5FD62F75-E3A1-0211-D610-4452A1BB259B}"/>
          </ac:spMkLst>
        </pc:spChg>
        <pc:spChg chg="mod">
          <ac:chgData name="佐藤　寛也" userId="27837c8b-abaf-4096-b544-58e4cbe7054e" providerId="ADAL" clId="{A9094E81-6561-4120-816C-242F1C16E085}" dt="2024-09-05T07:47:38.391" v="737" actId="20577"/>
          <ac:spMkLst>
            <pc:docMk/>
            <pc:sldMk cId="2770890686" sldId="1466"/>
            <ac:spMk id="8" creationId="{164083DA-19E8-CE6A-470C-67496C50F74F}"/>
          </ac:spMkLst>
        </pc:spChg>
        <pc:spChg chg="mod">
          <ac:chgData name="佐藤　寛也" userId="27837c8b-abaf-4096-b544-58e4cbe7054e" providerId="ADAL" clId="{A9094E81-6561-4120-816C-242F1C16E085}" dt="2024-09-05T07:48:34.947" v="829"/>
          <ac:spMkLst>
            <pc:docMk/>
            <pc:sldMk cId="2770890686" sldId="1466"/>
            <ac:spMk id="9" creationId="{D1E6759A-3743-B95A-AC90-5C62228B31F8}"/>
          </ac:spMkLst>
        </pc:spChg>
        <pc:spChg chg="add mod">
          <ac:chgData name="佐藤　寛也" userId="27837c8b-abaf-4096-b544-58e4cbe7054e" providerId="ADAL" clId="{A9094E81-6561-4120-816C-242F1C16E085}" dt="2024-09-06T02:40:09.906" v="2270"/>
          <ac:spMkLst>
            <pc:docMk/>
            <pc:sldMk cId="2770890686" sldId="1466"/>
            <ac:spMk id="11" creationId="{002B8876-CF71-1BD1-9254-DC3F0FCA8AC9}"/>
          </ac:spMkLst>
        </pc:spChg>
        <pc:spChg chg="add mod">
          <ac:chgData name="佐藤　寛也" userId="27837c8b-abaf-4096-b544-58e4cbe7054e" providerId="ADAL" clId="{A9094E81-6561-4120-816C-242F1C16E085}" dt="2024-09-06T02:40:09.906" v="2270"/>
          <ac:spMkLst>
            <pc:docMk/>
            <pc:sldMk cId="2770890686" sldId="1466"/>
            <ac:spMk id="12" creationId="{D52D0501-425E-54F8-F3B3-DEE7C5C33CBA}"/>
          </ac:spMkLst>
        </pc:spChg>
        <pc:spChg chg="add mod">
          <ac:chgData name="佐藤　寛也" userId="27837c8b-abaf-4096-b544-58e4cbe7054e" providerId="ADAL" clId="{A9094E81-6561-4120-816C-242F1C16E085}" dt="2024-09-06T02:40:09.906" v="2270"/>
          <ac:spMkLst>
            <pc:docMk/>
            <pc:sldMk cId="2770890686" sldId="1466"/>
            <ac:spMk id="13" creationId="{62683669-DB67-8349-3FA2-B09AF53646EB}"/>
          </ac:spMkLst>
        </pc:spChg>
        <pc:picChg chg="add mod">
          <ac:chgData name="佐藤　寛也" userId="27837c8b-abaf-4096-b544-58e4cbe7054e" providerId="ADAL" clId="{A9094E81-6561-4120-816C-242F1C16E085}" dt="2024-09-06T02:26:04.843" v="2234" actId="167"/>
          <ac:picMkLst>
            <pc:docMk/>
            <pc:sldMk cId="2770890686" sldId="1466"/>
            <ac:picMk id="6" creationId="{E2C3D503-F9C2-4A67-6F6B-D1D9DD1250EE}"/>
          </ac:picMkLst>
        </pc:picChg>
        <pc:picChg chg="del">
          <ac:chgData name="佐藤　寛也" userId="27837c8b-abaf-4096-b544-58e4cbe7054e" providerId="ADAL" clId="{A9094E81-6561-4120-816C-242F1C16E085}" dt="2024-09-06T02:26:02.576" v="2232" actId="478"/>
          <ac:picMkLst>
            <pc:docMk/>
            <pc:sldMk cId="2770890686" sldId="1466"/>
            <ac:picMk id="7" creationId="{0EB647E9-8D6F-79F9-2C74-2920B1C12A31}"/>
          </ac:picMkLst>
        </pc:picChg>
        <pc:picChg chg="add mod">
          <ac:chgData name="佐藤　寛也" userId="27837c8b-abaf-4096-b544-58e4cbe7054e" providerId="ADAL" clId="{A9094E81-6561-4120-816C-242F1C16E085}" dt="2024-09-06T02:26:04.843" v="2234" actId="167"/>
          <ac:picMkLst>
            <pc:docMk/>
            <pc:sldMk cId="2770890686" sldId="1466"/>
            <ac:picMk id="10" creationId="{D310DAEA-9FB6-65F6-E64A-87854D15DE34}"/>
          </ac:picMkLst>
        </pc:picChg>
      </pc:sldChg>
      <pc:sldChg chg="modSp new mod">
        <pc:chgData name="佐藤　寛也" userId="27837c8b-abaf-4096-b544-58e4cbe7054e" providerId="ADAL" clId="{A9094E81-6561-4120-816C-242F1C16E085}" dt="2024-09-05T07:56:08.288" v="1082" actId="2710"/>
        <pc:sldMkLst>
          <pc:docMk/>
          <pc:sldMk cId="1463517479" sldId="1467"/>
        </pc:sldMkLst>
        <pc:spChg chg="mod">
          <ac:chgData name="佐藤　寛也" userId="27837c8b-abaf-4096-b544-58e4cbe7054e" providerId="ADAL" clId="{A9094E81-6561-4120-816C-242F1C16E085}" dt="2024-09-05T07:51:44.856" v="931" actId="20577"/>
          <ac:spMkLst>
            <pc:docMk/>
            <pc:sldMk cId="1463517479" sldId="1467"/>
            <ac:spMk id="5" creationId="{D9592C5C-5AC5-B5D7-A905-C40EF9B0EBA3}"/>
          </ac:spMkLst>
        </pc:spChg>
        <pc:spChg chg="mod">
          <ac:chgData name="佐藤　寛也" userId="27837c8b-abaf-4096-b544-58e4cbe7054e" providerId="ADAL" clId="{A9094E81-6561-4120-816C-242F1C16E085}" dt="2024-09-05T07:56:08.288" v="1082" actId="2710"/>
          <ac:spMkLst>
            <pc:docMk/>
            <pc:sldMk cId="1463517479" sldId="1467"/>
            <ac:spMk id="6" creationId="{B1BD97E7-2905-4A44-ABB9-D9C890183F63}"/>
          </ac:spMkLst>
        </pc:spChg>
      </pc:sldChg>
      <pc:sldChg chg="delSp modSp add mod">
        <pc:chgData name="佐藤　寛也" userId="27837c8b-abaf-4096-b544-58e4cbe7054e" providerId="ADAL" clId="{A9094E81-6561-4120-816C-242F1C16E085}" dt="2024-09-06T02:21:14.854" v="2208"/>
        <pc:sldMkLst>
          <pc:docMk/>
          <pc:sldMk cId="1349418367" sldId="1468"/>
        </pc:sldMkLst>
        <pc:spChg chg="mod">
          <ac:chgData name="佐藤　寛也" userId="27837c8b-abaf-4096-b544-58e4cbe7054e" providerId="ADAL" clId="{A9094E81-6561-4120-816C-242F1C16E085}" dt="2024-09-06T02:21:14.854" v="2208"/>
          <ac:spMkLst>
            <pc:docMk/>
            <pc:sldMk cId="1349418367" sldId="1468"/>
            <ac:spMk id="3" creationId="{AEFB3048-F9CF-A807-A4F4-10547D4E3F66}"/>
          </ac:spMkLst>
        </pc:spChg>
        <pc:spChg chg="del">
          <ac:chgData name="佐藤　寛也" userId="27837c8b-abaf-4096-b544-58e4cbe7054e" providerId="ADAL" clId="{A9094E81-6561-4120-816C-242F1C16E085}" dt="2024-09-06T01:54:34.833" v="1392" actId="478"/>
          <ac:spMkLst>
            <pc:docMk/>
            <pc:sldMk cId="1349418367" sldId="1468"/>
            <ac:spMk id="7" creationId="{1B785681-1FE2-A3F1-9D2B-4BDEB07BE417}"/>
          </ac:spMkLst>
        </pc:spChg>
      </pc:sldChg>
      <pc:sldChg chg="modSp add mod">
        <pc:chgData name="佐藤　寛也" userId="27837c8b-abaf-4096-b544-58e4cbe7054e" providerId="ADAL" clId="{A9094E81-6561-4120-816C-242F1C16E085}" dt="2024-09-06T02:20:23.650" v="2207" actId="20577"/>
        <pc:sldMkLst>
          <pc:docMk/>
          <pc:sldMk cId="1551348655" sldId="1469"/>
        </pc:sldMkLst>
        <pc:spChg chg="mod">
          <ac:chgData name="佐藤　寛也" userId="27837c8b-abaf-4096-b544-58e4cbe7054e" providerId="ADAL" clId="{A9094E81-6561-4120-816C-242F1C16E085}" dt="2024-09-06T02:20:23.650" v="2207" actId="20577"/>
          <ac:spMkLst>
            <pc:docMk/>
            <pc:sldMk cId="1551348655" sldId="1469"/>
            <ac:spMk id="2" creationId="{B498C85E-C363-8B08-3150-8196DF31B034}"/>
          </ac:spMkLst>
        </pc:spChg>
        <pc:spChg chg="mod">
          <ac:chgData name="佐藤　寛也" userId="27837c8b-abaf-4096-b544-58e4cbe7054e" providerId="ADAL" clId="{A9094E81-6561-4120-816C-242F1C16E085}" dt="2024-09-06T02:18:56.499" v="2198" actId="20577"/>
          <ac:spMkLst>
            <pc:docMk/>
            <pc:sldMk cId="1551348655" sldId="1469"/>
            <ac:spMk id="3" creationId="{A03BC531-6230-E6C0-FE52-3E6648BA9B45}"/>
          </ac:spMkLst>
        </pc:spChg>
      </pc:sldChg>
      <pc:sldChg chg="add del">
        <pc:chgData name="佐藤　寛也" userId="27837c8b-abaf-4096-b544-58e4cbe7054e" providerId="ADAL" clId="{A9094E81-6561-4120-816C-242F1C16E085}" dt="2024-09-06T02:28:17.932" v="2242"/>
        <pc:sldMkLst>
          <pc:docMk/>
          <pc:sldMk cId="3016243746" sldId="1470"/>
        </pc:sldMkLst>
      </pc:sldChg>
      <pc:sldChg chg="delSp modSp add mod">
        <pc:chgData name="佐藤　寛也" userId="27837c8b-abaf-4096-b544-58e4cbe7054e" providerId="ADAL" clId="{A9094E81-6561-4120-816C-242F1C16E085}" dt="2024-09-06T03:48:44.057" v="2638" actId="20577"/>
        <pc:sldMkLst>
          <pc:docMk/>
          <pc:sldMk cId="3620840213" sldId="1470"/>
        </pc:sldMkLst>
        <pc:spChg chg="mod">
          <ac:chgData name="佐藤　寛也" userId="27837c8b-abaf-4096-b544-58e4cbe7054e" providerId="ADAL" clId="{A9094E81-6561-4120-816C-242F1C16E085}" dt="2024-09-06T03:48:44.057" v="2638" actId="20577"/>
          <ac:spMkLst>
            <pc:docMk/>
            <pc:sldMk cId="3620840213" sldId="1470"/>
            <ac:spMk id="5" creationId="{B5B2DC9F-2FD5-9D01-68FA-0CED6D973A38}"/>
          </ac:spMkLst>
        </pc:spChg>
        <pc:spChg chg="mod">
          <ac:chgData name="佐藤　寛也" userId="27837c8b-abaf-4096-b544-58e4cbe7054e" providerId="ADAL" clId="{A9094E81-6561-4120-816C-242F1C16E085}" dt="2024-09-06T03:44:46.671" v="2340" actId="207"/>
          <ac:spMkLst>
            <pc:docMk/>
            <pc:sldMk cId="3620840213" sldId="1470"/>
            <ac:spMk id="6" creationId="{CD4A0B22-6409-7CFC-AA7F-1A62DA80B38F}"/>
          </ac:spMkLst>
        </pc:spChg>
        <pc:spChg chg="del">
          <ac:chgData name="佐藤　寛也" userId="27837c8b-abaf-4096-b544-58e4cbe7054e" providerId="ADAL" clId="{A9094E81-6561-4120-816C-242F1C16E085}" dt="2024-09-06T03:43:40.667" v="2285" actId="478"/>
          <ac:spMkLst>
            <pc:docMk/>
            <pc:sldMk cId="3620840213" sldId="1470"/>
            <ac:spMk id="7" creationId="{01F7FC52-7EB1-371C-0F29-64B4F10B0257}"/>
          </ac:spMkLst>
        </pc:spChg>
        <pc:spChg chg="del">
          <ac:chgData name="佐藤　寛也" userId="27837c8b-abaf-4096-b544-58e4cbe7054e" providerId="ADAL" clId="{A9094E81-6561-4120-816C-242F1C16E085}" dt="2024-09-06T03:43:40.667" v="2285" actId="478"/>
          <ac:spMkLst>
            <pc:docMk/>
            <pc:sldMk cId="3620840213" sldId="1470"/>
            <ac:spMk id="8" creationId="{AA282E11-89F2-46E0-D2EE-589A0DD09D65}"/>
          </ac:spMkLst>
        </pc:spChg>
        <pc:spChg chg="del">
          <ac:chgData name="佐藤　寛也" userId="27837c8b-abaf-4096-b544-58e4cbe7054e" providerId="ADAL" clId="{A9094E81-6561-4120-816C-242F1C16E085}" dt="2024-09-06T03:43:40.667" v="2285" actId="478"/>
          <ac:spMkLst>
            <pc:docMk/>
            <pc:sldMk cId="3620840213" sldId="1470"/>
            <ac:spMk id="9" creationId="{58F5FA5B-BAD1-0B23-BB85-685716EAE3E4}"/>
          </ac:spMkLst>
        </pc:spChg>
        <pc:spChg chg="del">
          <ac:chgData name="佐藤　寛也" userId="27837c8b-abaf-4096-b544-58e4cbe7054e" providerId="ADAL" clId="{A9094E81-6561-4120-816C-242F1C16E085}" dt="2024-09-06T03:43:40.667" v="2285" actId="478"/>
          <ac:spMkLst>
            <pc:docMk/>
            <pc:sldMk cId="3620840213" sldId="1470"/>
            <ac:spMk id="11" creationId="{7C0EAFFA-CD0D-36D4-9E48-0C3626C376A4}"/>
          </ac:spMkLst>
        </pc:spChg>
        <pc:picChg chg="del">
          <ac:chgData name="佐藤　寛也" userId="27837c8b-abaf-4096-b544-58e4cbe7054e" providerId="ADAL" clId="{A9094E81-6561-4120-816C-242F1C16E085}" dt="2024-09-06T03:43:38.783" v="2284" actId="478"/>
          <ac:picMkLst>
            <pc:docMk/>
            <pc:sldMk cId="3620840213" sldId="1470"/>
            <ac:picMk id="12" creationId="{96C834B8-2204-1373-6DA2-27F537774041}"/>
          </ac:picMkLst>
        </pc:picChg>
      </pc:sldChg>
      <pc:sldChg chg="addSp modSp add mod">
        <pc:chgData name="佐藤　寛也" userId="27837c8b-abaf-4096-b544-58e4cbe7054e" providerId="ADAL" clId="{A9094E81-6561-4120-816C-242F1C16E085}" dt="2024-09-06T03:48:08.845" v="2635" actId="20577"/>
        <pc:sldMkLst>
          <pc:docMk/>
          <pc:sldMk cId="1491537380" sldId="1471"/>
        </pc:sldMkLst>
        <pc:spChg chg="mod">
          <ac:chgData name="佐藤　寛也" userId="27837c8b-abaf-4096-b544-58e4cbe7054e" providerId="ADAL" clId="{A9094E81-6561-4120-816C-242F1C16E085}" dt="2024-09-06T03:46:15.526" v="2416" actId="20577"/>
          <ac:spMkLst>
            <pc:docMk/>
            <pc:sldMk cId="1491537380" sldId="1471"/>
            <ac:spMk id="2" creationId="{98D14099-5880-5F89-EE72-D697340F5D28}"/>
          </ac:spMkLst>
        </pc:spChg>
        <pc:spChg chg="mod">
          <ac:chgData name="佐藤　寛也" userId="27837c8b-abaf-4096-b544-58e4cbe7054e" providerId="ADAL" clId="{A9094E81-6561-4120-816C-242F1C16E085}" dt="2024-09-06T03:48:08.845" v="2635" actId="20577"/>
          <ac:spMkLst>
            <pc:docMk/>
            <pc:sldMk cId="1491537380" sldId="1471"/>
            <ac:spMk id="3" creationId="{52324FF1-1896-E47D-D5AC-9A58C306632A}"/>
          </ac:spMkLst>
        </pc:spChg>
        <pc:picChg chg="add mod">
          <ac:chgData name="佐藤　寛也" userId="27837c8b-abaf-4096-b544-58e4cbe7054e" providerId="ADAL" clId="{A9094E81-6561-4120-816C-242F1C16E085}" dt="2024-09-06T03:46:20.425" v="2417"/>
          <ac:picMkLst>
            <pc:docMk/>
            <pc:sldMk cId="1491537380" sldId="1471"/>
            <ac:picMk id="7" creationId="{FE85F311-F3C9-2FB1-4DDB-FDFB4BDA76AF}"/>
          </ac:picMkLst>
        </pc:picChg>
        <pc:picChg chg="add mod">
          <ac:chgData name="佐藤　寛也" userId="27837c8b-abaf-4096-b544-58e4cbe7054e" providerId="ADAL" clId="{A9094E81-6561-4120-816C-242F1C16E085}" dt="2024-09-06T03:46:43.353" v="2423" actId="14100"/>
          <ac:picMkLst>
            <pc:docMk/>
            <pc:sldMk cId="1491537380" sldId="1471"/>
            <ac:picMk id="9" creationId="{CC85C067-BF61-97E7-0628-63C110E2DAEA}"/>
          </ac:picMkLst>
        </pc:picChg>
      </pc:sldChg>
    </pc:docChg>
  </pc:docChgLst>
  <pc:docChgLst>
    <pc:chgData name="佐藤　寛也" userId="27837c8b-abaf-4096-b544-58e4cbe7054e" providerId="ADAL" clId="{98F96382-0DA0-4141-AF2F-6A30DC042B72}"/>
    <pc:docChg chg="undo redo custSel addSld delSld modSld sldOrd modMainMaster">
      <pc:chgData name="佐藤　寛也" userId="27837c8b-abaf-4096-b544-58e4cbe7054e" providerId="ADAL" clId="{98F96382-0DA0-4141-AF2F-6A30DC042B72}" dt="2024-09-04T11:35:22.346" v="18124" actId="20577"/>
      <pc:docMkLst>
        <pc:docMk/>
      </pc:docMkLst>
      <pc:sldChg chg="modSp">
        <pc:chgData name="佐藤　寛也" userId="27837c8b-abaf-4096-b544-58e4cbe7054e" providerId="ADAL" clId="{98F96382-0DA0-4141-AF2F-6A30DC042B72}" dt="2024-09-02T04:41:49.175" v="1"/>
        <pc:sldMkLst>
          <pc:docMk/>
          <pc:sldMk cId="2292264982" sldId="256"/>
        </pc:sldMkLst>
        <pc:spChg chg="mod">
          <ac:chgData name="佐藤　寛也" userId="27837c8b-abaf-4096-b544-58e4cbe7054e" providerId="ADAL" clId="{98F96382-0DA0-4141-AF2F-6A30DC042B72}" dt="2024-09-02T04:41:49.175" v="1"/>
          <ac:spMkLst>
            <pc:docMk/>
            <pc:sldMk cId="2292264982" sldId="256"/>
            <ac:spMk id="2" creationId="{D049B836-353B-0EDB-5101-3437F71F2E4D}"/>
          </ac:spMkLst>
        </pc:spChg>
      </pc:sldChg>
      <pc:sldChg chg="modSp mod">
        <pc:chgData name="佐藤　寛也" userId="27837c8b-abaf-4096-b544-58e4cbe7054e" providerId="ADAL" clId="{98F96382-0DA0-4141-AF2F-6A30DC042B72}" dt="2024-09-02T04:42:37.097" v="4" actId="20577"/>
        <pc:sldMkLst>
          <pc:docMk/>
          <pc:sldMk cId="200817713" sldId="1404"/>
        </pc:sldMkLst>
        <pc:spChg chg="mod">
          <ac:chgData name="佐藤　寛也" userId="27837c8b-abaf-4096-b544-58e4cbe7054e" providerId="ADAL" clId="{98F96382-0DA0-4141-AF2F-6A30DC042B72}" dt="2024-09-02T04:42:37.097" v="4" actId="20577"/>
          <ac:spMkLst>
            <pc:docMk/>
            <pc:sldMk cId="200817713" sldId="1404"/>
            <ac:spMk id="3" creationId="{16FF0A75-AD20-769F-6C62-614A33EDE4D0}"/>
          </ac:spMkLst>
        </pc:spChg>
        <pc:spChg chg="mod">
          <ac:chgData name="佐藤　寛也" userId="27837c8b-abaf-4096-b544-58e4cbe7054e" providerId="ADAL" clId="{98F96382-0DA0-4141-AF2F-6A30DC042B72}" dt="2024-09-02T04:41:49.175" v="1"/>
          <ac:spMkLst>
            <pc:docMk/>
            <pc:sldMk cId="200817713" sldId="1404"/>
            <ac:spMk id="5" creationId="{2862EFD8-A85B-1021-95B4-194B751655D4}"/>
          </ac:spMkLst>
        </pc:spChg>
      </pc:sldChg>
      <pc:sldChg chg="addSp delSp modSp mod ord">
        <pc:chgData name="佐藤　寛也" userId="27837c8b-abaf-4096-b544-58e4cbe7054e" providerId="ADAL" clId="{98F96382-0DA0-4141-AF2F-6A30DC042B72}" dt="2024-09-02T08:13:41.016" v="15083" actId="20577"/>
        <pc:sldMkLst>
          <pc:docMk/>
          <pc:sldMk cId="1383757248" sldId="1407"/>
        </pc:sldMkLst>
        <pc:spChg chg="del">
          <ac:chgData name="佐藤　寛也" userId="27837c8b-abaf-4096-b544-58e4cbe7054e" providerId="ADAL" clId="{98F96382-0DA0-4141-AF2F-6A30DC042B72}" dt="2024-09-02T08:11:15.282" v="14585" actId="478"/>
          <ac:spMkLst>
            <pc:docMk/>
            <pc:sldMk cId="1383757248" sldId="1407"/>
            <ac:spMk id="3" creationId="{16FF0A75-AD20-769F-6C62-614A33EDE4D0}"/>
          </ac:spMkLst>
        </pc:spChg>
        <pc:spChg chg="mod">
          <ac:chgData name="佐藤　寛也" userId="27837c8b-abaf-4096-b544-58e4cbe7054e" providerId="ADAL" clId="{98F96382-0DA0-4141-AF2F-6A30DC042B72}" dt="2024-09-02T04:41:49.175" v="1"/>
          <ac:spMkLst>
            <pc:docMk/>
            <pc:sldMk cId="1383757248" sldId="1407"/>
            <ac:spMk id="5" creationId="{2862EFD8-A85B-1021-95B4-194B751655D4}"/>
          </ac:spMkLst>
        </pc:spChg>
        <pc:spChg chg="del">
          <ac:chgData name="佐藤　寛也" userId="27837c8b-abaf-4096-b544-58e4cbe7054e" providerId="ADAL" clId="{98F96382-0DA0-4141-AF2F-6A30DC042B72}" dt="2024-09-02T08:11:15.282" v="14585" actId="478"/>
          <ac:spMkLst>
            <pc:docMk/>
            <pc:sldMk cId="1383757248" sldId="1407"/>
            <ac:spMk id="7" creationId="{59A3CA38-1CB9-C203-4DE6-C0F2457FB518}"/>
          </ac:spMkLst>
        </pc:spChg>
        <pc:spChg chg="add del mod">
          <ac:chgData name="佐藤　寛也" userId="27837c8b-abaf-4096-b544-58e4cbe7054e" providerId="ADAL" clId="{98F96382-0DA0-4141-AF2F-6A30DC042B72}" dt="2024-09-02T08:11:17.342" v="14586" actId="478"/>
          <ac:spMkLst>
            <pc:docMk/>
            <pc:sldMk cId="1383757248" sldId="1407"/>
            <ac:spMk id="9" creationId="{16D8459A-9B72-D04E-9AB3-9674006D54B4}"/>
          </ac:spMkLst>
        </pc:spChg>
        <pc:spChg chg="add mod">
          <ac:chgData name="佐藤　寛也" userId="27837c8b-abaf-4096-b544-58e4cbe7054e" providerId="ADAL" clId="{98F96382-0DA0-4141-AF2F-6A30DC042B72}" dt="2024-09-02T08:13:22.677" v="15036" actId="20577"/>
          <ac:spMkLst>
            <pc:docMk/>
            <pc:sldMk cId="1383757248" sldId="1407"/>
            <ac:spMk id="10" creationId="{8FF42C3C-EAA9-2D6A-9746-FF82619E1060}"/>
          </ac:spMkLst>
        </pc:spChg>
        <pc:spChg chg="add mod">
          <ac:chgData name="佐藤　寛也" userId="27837c8b-abaf-4096-b544-58e4cbe7054e" providerId="ADAL" clId="{98F96382-0DA0-4141-AF2F-6A30DC042B72}" dt="2024-09-02T08:13:41.016" v="15083" actId="20577"/>
          <ac:spMkLst>
            <pc:docMk/>
            <pc:sldMk cId="1383757248" sldId="1407"/>
            <ac:spMk id="11" creationId="{BB2AD24F-7052-404C-60DA-0D6612DC6569}"/>
          </ac:spMkLst>
        </pc:spChg>
        <pc:graphicFrameChg chg="add del mod">
          <ac:chgData name="佐藤　寛也" userId="27837c8b-abaf-4096-b544-58e4cbe7054e" providerId="ADAL" clId="{98F96382-0DA0-4141-AF2F-6A30DC042B72}" dt="2024-09-02T08:11:40.790" v="14591" actId="478"/>
          <ac:graphicFrameMkLst>
            <pc:docMk/>
            <pc:sldMk cId="1383757248" sldId="1407"/>
            <ac:graphicFrameMk id="12" creationId="{43B609FC-C8B7-A48D-8654-B14FDFB83ABE}"/>
          </ac:graphicFrameMkLst>
        </pc:graphicFrameChg>
        <pc:graphicFrameChg chg="add mod">
          <ac:chgData name="佐藤　寛也" userId="27837c8b-abaf-4096-b544-58e4cbe7054e" providerId="ADAL" clId="{98F96382-0DA0-4141-AF2F-6A30DC042B72}" dt="2024-09-02T08:11:36.011" v="14590" actId="167"/>
          <ac:graphicFrameMkLst>
            <pc:docMk/>
            <pc:sldMk cId="1383757248" sldId="1407"/>
            <ac:graphicFrameMk id="13" creationId="{3BB869E2-8D85-6A39-5E10-FFF57F6C58C3}"/>
          </ac:graphicFrameMkLst>
        </pc:graphicFrameChg>
      </pc:sldChg>
      <pc:sldChg chg="modSp">
        <pc:chgData name="佐藤　寛也" userId="27837c8b-abaf-4096-b544-58e4cbe7054e" providerId="ADAL" clId="{98F96382-0DA0-4141-AF2F-6A30DC042B72}" dt="2024-09-02T04:43:00.016" v="5"/>
        <pc:sldMkLst>
          <pc:docMk/>
          <pc:sldMk cId="3676443619" sldId="1409"/>
        </pc:sldMkLst>
        <pc:spChg chg="mod">
          <ac:chgData name="佐藤　寛也" userId="27837c8b-abaf-4096-b544-58e4cbe7054e" providerId="ADAL" clId="{98F96382-0DA0-4141-AF2F-6A30DC042B72}" dt="2024-09-02T04:43:00.016" v="5"/>
          <ac:spMkLst>
            <pc:docMk/>
            <pc:sldMk cId="3676443619" sldId="1409"/>
            <ac:spMk id="3" creationId="{16FF0A75-AD20-769F-6C62-614A33EDE4D0}"/>
          </ac:spMkLst>
        </pc:spChg>
        <pc:spChg chg="mod">
          <ac:chgData name="佐藤　寛也" userId="27837c8b-abaf-4096-b544-58e4cbe7054e" providerId="ADAL" clId="{98F96382-0DA0-4141-AF2F-6A30DC042B72}" dt="2024-09-02T04:41:49.175" v="1"/>
          <ac:spMkLst>
            <pc:docMk/>
            <pc:sldMk cId="3676443619" sldId="1409"/>
            <ac:spMk id="5" creationId="{2862EFD8-A85B-1021-95B4-194B751655D4}"/>
          </ac:spMkLst>
        </pc:spChg>
      </pc:sldChg>
      <pc:sldChg chg="modSp">
        <pc:chgData name="佐藤　寛也" userId="27837c8b-abaf-4096-b544-58e4cbe7054e" providerId="ADAL" clId="{98F96382-0DA0-4141-AF2F-6A30DC042B72}" dt="2024-09-02T04:43:00.016" v="5"/>
        <pc:sldMkLst>
          <pc:docMk/>
          <pc:sldMk cId="2058417800" sldId="1410"/>
        </pc:sldMkLst>
        <pc:spChg chg="mod">
          <ac:chgData name="佐藤　寛也" userId="27837c8b-abaf-4096-b544-58e4cbe7054e" providerId="ADAL" clId="{98F96382-0DA0-4141-AF2F-6A30DC042B72}" dt="2024-09-02T04:43:00.016" v="5"/>
          <ac:spMkLst>
            <pc:docMk/>
            <pc:sldMk cId="2058417800" sldId="1410"/>
            <ac:spMk id="3" creationId="{16FF0A75-AD20-769F-6C62-614A33EDE4D0}"/>
          </ac:spMkLst>
        </pc:spChg>
        <pc:spChg chg="mod">
          <ac:chgData name="佐藤　寛也" userId="27837c8b-abaf-4096-b544-58e4cbe7054e" providerId="ADAL" clId="{98F96382-0DA0-4141-AF2F-6A30DC042B72}" dt="2024-09-02T04:41:49.175" v="1"/>
          <ac:spMkLst>
            <pc:docMk/>
            <pc:sldMk cId="2058417800" sldId="1410"/>
            <ac:spMk id="5" creationId="{2862EFD8-A85B-1021-95B4-194B751655D4}"/>
          </ac:spMkLst>
        </pc:spChg>
      </pc:sldChg>
      <pc:sldChg chg="modSp">
        <pc:chgData name="佐藤　寛也" userId="27837c8b-abaf-4096-b544-58e4cbe7054e" providerId="ADAL" clId="{98F96382-0DA0-4141-AF2F-6A30DC042B72}" dt="2024-09-02T04:43:00.016" v="5"/>
        <pc:sldMkLst>
          <pc:docMk/>
          <pc:sldMk cId="1800437418" sldId="1411"/>
        </pc:sldMkLst>
        <pc:spChg chg="mod">
          <ac:chgData name="佐藤　寛也" userId="27837c8b-abaf-4096-b544-58e4cbe7054e" providerId="ADAL" clId="{98F96382-0DA0-4141-AF2F-6A30DC042B72}" dt="2024-09-02T04:43:00.016" v="5"/>
          <ac:spMkLst>
            <pc:docMk/>
            <pc:sldMk cId="1800437418" sldId="1411"/>
            <ac:spMk id="3" creationId="{16FF0A75-AD20-769F-6C62-614A33EDE4D0}"/>
          </ac:spMkLst>
        </pc:spChg>
        <pc:spChg chg="mod">
          <ac:chgData name="佐藤　寛也" userId="27837c8b-abaf-4096-b544-58e4cbe7054e" providerId="ADAL" clId="{98F96382-0DA0-4141-AF2F-6A30DC042B72}" dt="2024-09-02T04:41:49.175" v="1"/>
          <ac:spMkLst>
            <pc:docMk/>
            <pc:sldMk cId="1800437418" sldId="1411"/>
            <ac:spMk id="5" creationId="{2862EFD8-A85B-1021-95B4-194B751655D4}"/>
          </ac:spMkLst>
        </pc:spChg>
      </pc:sldChg>
      <pc:sldChg chg="modSp">
        <pc:chgData name="佐藤　寛也" userId="27837c8b-abaf-4096-b544-58e4cbe7054e" providerId="ADAL" clId="{98F96382-0DA0-4141-AF2F-6A30DC042B72}" dt="2024-09-02T04:43:00.016" v="5"/>
        <pc:sldMkLst>
          <pc:docMk/>
          <pc:sldMk cId="453319937" sldId="1412"/>
        </pc:sldMkLst>
        <pc:spChg chg="mod">
          <ac:chgData name="佐藤　寛也" userId="27837c8b-abaf-4096-b544-58e4cbe7054e" providerId="ADAL" clId="{98F96382-0DA0-4141-AF2F-6A30DC042B72}" dt="2024-09-02T04:43:00.016" v="5"/>
          <ac:spMkLst>
            <pc:docMk/>
            <pc:sldMk cId="453319937" sldId="1412"/>
            <ac:spMk id="3" creationId="{16FF0A75-AD20-769F-6C62-614A33EDE4D0}"/>
          </ac:spMkLst>
        </pc:spChg>
        <pc:spChg chg="mod">
          <ac:chgData name="佐藤　寛也" userId="27837c8b-abaf-4096-b544-58e4cbe7054e" providerId="ADAL" clId="{98F96382-0DA0-4141-AF2F-6A30DC042B72}" dt="2024-09-02T04:41:49.175" v="1"/>
          <ac:spMkLst>
            <pc:docMk/>
            <pc:sldMk cId="453319937" sldId="1412"/>
            <ac:spMk id="5" creationId="{2862EFD8-A85B-1021-95B4-194B751655D4}"/>
          </ac:spMkLst>
        </pc:spChg>
      </pc:sldChg>
      <pc:sldChg chg="modSp">
        <pc:chgData name="佐藤　寛也" userId="27837c8b-abaf-4096-b544-58e4cbe7054e" providerId="ADAL" clId="{98F96382-0DA0-4141-AF2F-6A30DC042B72}" dt="2024-09-02T04:43:00.016" v="5"/>
        <pc:sldMkLst>
          <pc:docMk/>
          <pc:sldMk cId="845553891" sldId="1413"/>
        </pc:sldMkLst>
        <pc:spChg chg="mod">
          <ac:chgData name="佐藤　寛也" userId="27837c8b-abaf-4096-b544-58e4cbe7054e" providerId="ADAL" clId="{98F96382-0DA0-4141-AF2F-6A30DC042B72}" dt="2024-09-02T04:43:00.016" v="5"/>
          <ac:spMkLst>
            <pc:docMk/>
            <pc:sldMk cId="845553891" sldId="1413"/>
            <ac:spMk id="3" creationId="{16FF0A75-AD20-769F-6C62-614A33EDE4D0}"/>
          </ac:spMkLst>
        </pc:spChg>
        <pc:spChg chg="mod">
          <ac:chgData name="佐藤　寛也" userId="27837c8b-abaf-4096-b544-58e4cbe7054e" providerId="ADAL" clId="{98F96382-0DA0-4141-AF2F-6A30DC042B72}" dt="2024-09-02T04:41:49.175" v="1"/>
          <ac:spMkLst>
            <pc:docMk/>
            <pc:sldMk cId="845553891" sldId="1413"/>
            <ac:spMk id="5" creationId="{2862EFD8-A85B-1021-95B4-194B751655D4}"/>
          </ac:spMkLst>
        </pc:spChg>
      </pc:sldChg>
      <pc:sldChg chg="modSp">
        <pc:chgData name="佐藤　寛也" userId="27837c8b-abaf-4096-b544-58e4cbe7054e" providerId="ADAL" clId="{98F96382-0DA0-4141-AF2F-6A30DC042B72}" dt="2024-09-02T04:43:00.016" v="5"/>
        <pc:sldMkLst>
          <pc:docMk/>
          <pc:sldMk cId="985179304" sldId="1414"/>
        </pc:sldMkLst>
        <pc:spChg chg="mod">
          <ac:chgData name="佐藤　寛也" userId="27837c8b-abaf-4096-b544-58e4cbe7054e" providerId="ADAL" clId="{98F96382-0DA0-4141-AF2F-6A30DC042B72}" dt="2024-09-02T04:43:00.016" v="5"/>
          <ac:spMkLst>
            <pc:docMk/>
            <pc:sldMk cId="985179304" sldId="1414"/>
            <ac:spMk id="3" creationId="{16FF0A75-AD20-769F-6C62-614A33EDE4D0}"/>
          </ac:spMkLst>
        </pc:spChg>
        <pc:spChg chg="mod">
          <ac:chgData name="佐藤　寛也" userId="27837c8b-abaf-4096-b544-58e4cbe7054e" providerId="ADAL" clId="{98F96382-0DA0-4141-AF2F-6A30DC042B72}" dt="2024-09-02T04:41:49.175" v="1"/>
          <ac:spMkLst>
            <pc:docMk/>
            <pc:sldMk cId="985179304" sldId="1414"/>
            <ac:spMk id="5" creationId="{2862EFD8-A85B-1021-95B4-194B751655D4}"/>
          </ac:spMkLst>
        </pc:spChg>
      </pc:sldChg>
      <pc:sldChg chg="modSp">
        <pc:chgData name="佐藤　寛也" userId="27837c8b-abaf-4096-b544-58e4cbe7054e" providerId="ADAL" clId="{98F96382-0DA0-4141-AF2F-6A30DC042B72}" dt="2024-09-02T04:43:00.016" v="5"/>
        <pc:sldMkLst>
          <pc:docMk/>
          <pc:sldMk cId="519261445" sldId="1415"/>
        </pc:sldMkLst>
        <pc:spChg chg="mod">
          <ac:chgData name="佐藤　寛也" userId="27837c8b-abaf-4096-b544-58e4cbe7054e" providerId="ADAL" clId="{98F96382-0DA0-4141-AF2F-6A30DC042B72}" dt="2024-09-02T04:43:00.016" v="5"/>
          <ac:spMkLst>
            <pc:docMk/>
            <pc:sldMk cId="519261445" sldId="1415"/>
            <ac:spMk id="3" creationId="{16FF0A75-AD20-769F-6C62-614A33EDE4D0}"/>
          </ac:spMkLst>
        </pc:spChg>
        <pc:spChg chg="mod">
          <ac:chgData name="佐藤　寛也" userId="27837c8b-abaf-4096-b544-58e4cbe7054e" providerId="ADAL" clId="{98F96382-0DA0-4141-AF2F-6A30DC042B72}" dt="2024-09-02T04:41:49.175" v="1"/>
          <ac:spMkLst>
            <pc:docMk/>
            <pc:sldMk cId="519261445" sldId="1415"/>
            <ac:spMk id="5" creationId="{2862EFD8-A85B-1021-95B4-194B751655D4}"/>
          </ac:spMkLst>
        </pc:spChg>
      </pc:sldChg>
      <pc:sldChg chg="addSp modSp mod">
        <pc:chgData name="佐藤　寛也" userId="27837c8b-abaf-4096-b544-58e4cbe7054e" providerId="ADAL" clId="{98F96382-0DA0-4141-AF2F-6A30DC042B72}" dt="2024-09-02T04:44:27.474" v="90" actId="14100"/>
        <pc:sldMkLst>
          <pc:docMk/>
          <pc:sldMk cId="650472427" sldId="1416"/>
        </pc:sldMkLst>
        <pc:spChg chg="mod">
          <ac:chgData name="佐藤　寛也" userId="27837c8b-abaf-4096-b544-58e4cbe7054e" providerId="ADAL" clId="{98F96382-0DA0-4141-AF2F-6A30DC042B72}" dt="2024-09-02T04:41:49.175" v="1"/>
          <ac:spMkLst>
            <pc:docMk/>
            <pc:sldMk cId="650472427" sldId="1416"/>
            <ac:spMk id="3" creationId="{B365D631-254E-EBF6-2374-D517194B6B3F}"/>
          </ac:spMkLst>
        </pc:spChg>
        <pc:spChg chg="add mod">
          <ac:chgData name="佐藤　寛也" userId="27837c8b-abaf-4096-b544-58e4cbe7054e" providerId="ADAL" clId="{98F96382-0DA0-4141-AF2F-6A30DC042B72}" dt="2024-09-02T04:44:27.474" v="90" actId="14100"/>
          <ac:spMkLst>
            <pc:docMk/>
            <pc:sldMk cId="650472427" sldId="1416"/>
            <ac:spMk id="7" creationId="{AB28C1AE-B90F-D0EE-7905-24B291D6F46A}"/>
          </ac:spMkLst>
        </pc:spChg>
        <pc:spChg chg="add mod">
          <ac:chgData name="佐藤　寛也" userId="27837c8b-abaf-4096-b544-58e4cbe7054e" providerId="ADAL" clId="{98F96382-0DA0-4141-AF2F-6A30DC042B72}" dt="2024-09-02T04:44:20.844" v="89" actId="20577"/>
          <ac:spMkLst>
            <pc:docMk/>
            <pc:sldMk cId="650472427" sldId="1416"/>
            <ac:spMk id="8" creationId="{E2EA75D3-2F34-056A-1EF1-B21A97F83BE8}"/>
          </ac:spMkLst>
        </pc:spChg>
      </pc:sldChg>
      <pc:sldChg chg="addSp delSp modSp new mod">
        <pc:chgData name="佐藤　寛也" userId="27837c8b-abaf-4096-b544-58e4cbe7054e" providerId="ADAL" clId="{98F96382-0DA0-4141-AF2F-6A30DC042B72}" dt="2024-09-02T05:30:26.200" v="3378" actId="20577"/>
        <pc:sldMkLst>
          <pc:docMk/>
          <pc:sldMk cId="422884725" sldId="1417"/>
        </pc:sldMkLst>
        <pc:spChg chg="mod">
          <ac:chgData name="佐藤　寛也" userId="27837c8b-abaf-4096-b544-58e4cbe7054e" providerId="ADAL" clId="{98F96382-0DA0-4141-AF2F-6A30DC042B72}" dt="2024-09-02T05:30:26.200" v="3378" actId="20577"/>
          <ac:spMkLst>
            <pc:docMk/>
            <pc:sldMk cId="422884725" sldId="1417"/>
            <ac:spMk id="2" creationId="{6C12AEEB-0ECC-FF13-BCEC-E40AF2865717}"/>
          </ac:spMkLst>
        </pc:spChg>
        <pc:spChg chg="del">
          <ac:chgData name="佐藤　寛也" userId="27837c8b-abaf-4096-b544-58e4cbe7054e" providerId="ADAL" clId="{98F96382-0DA0-4141-AF2F-6A30DC042B72}" dt="2024-09-02T04:45:19.258" v="110" actId="478"/>
          <ac:spMkLst>
            <pc:docMk/>
            <pc:sldMk cId="422884725" sldId="1417"/>
            <ac:spMk id="3" creationId="{4D2650E3-BC1B-39E0-419F-E2193382B86F}"/>
          </ac:spMkLst>
        </pc:spChg>
        <pc:spChg chg="add mod">
          <ac:chgData name="佐藤　寛也" userId="27837c8b-abaf-4096-b544-58e4cbe7054e" providerId="ADAL" clId="{98F96382-0DA0-4141-AF2F-6A30DC042B72}" dt="2024-09-02T04:45:19.815" v="111"/>
          <ac:spMkLst>
            <pc:docMk/>
            <pc:sldMk cId="422884725" sldId="1417"/>
            <ac:spMk id="7" creationId="{CAAD4314-1A76-D70A-6088-435C00B08336}"/>
          </ac:spMkLst>
        </pc:spChg>
        <pc:spChg chg="add mod">
          <ac:chgData name="佐藤　寛也" userId="27837c8b-abaf-4096-b544-58e4cbe7054e" providerId="ADAL" clId="{98F96382-0DA0-4141-AF2F-6A30DC042B72}" dt="2024-09-02T04:48:26.424" v="407" actId="255"/>
          <ac:spMkLst>
            <pc:docMk/>
            <pc:sldMk cId="422884725" sldId="1417"/>
            <ac:spMk id="8" creationId="{F559ACF0-37FF-A151-E0E8-C6FA9D00A6E5}"/>
          </ac:spMkLst>
        </pc:spChg>
        <pc:spChg chg="add mod">
          <ac:chgData name="佐藤　寛也" userId="27837c8b-abaf-4096-b544-58e4cbe7054e" providerId="ADAL" clId="{98F96382-0DA0-4141-AF2F-6A30DC042B72}" dt="2024-09-02T04:45:19.815" v="111"/>
          <ac:spMkLst>
            <pc:docMk/>
            <pc:sldMk cId="422884725" sldId="1417"/>
            <ac:spMk id="10" creationId="{F686E99D-4EC4-8513-0E1B-E6344DDD0854}"/>
          </ac:spMkLst>
        </pc:spChg>
        <pc:spChg chg="add mod">
          <ac:chgData name="佐藤　寛也" userId="27837c8b-abaf-4096-b544-58e4cbe7054e" providerId="ADAL" clId="{98F96382-0DA0-4141-AF2F-6A30DC042B72}" dt="2024-09-02T04:48:16.136" v="406" actId="1038"/>
          <ac:spMkLst>
            <pc:docMk/>
            <pc:sldMk cId="422884725" sldId="1417"/>
            <ac:spMk id="12" creationId="{F8A9453D-26CA-25E4-2833-9C1A69E9CBB7}"/>
          </ac:spMkLst>
        </pc:spChg>
        <pc:spChg chg="add mod">
          <ac:chgData name="佐藤　寛也" userId="27837c8b-abaf-4096-b544-58e4cbe7054e" providerId="ADAL" clId="{98F96382-0DA0-4141-AF2F-6A30DC042B72}" dt="2024-09-02T04:47:24.026" v="387" actId="20577"/>
          <ac:spMkLst>
            <pc:docMk/>
            <pc:sldMk cId="422884725" sldId="1417"/>
            <ac:spMk id="13" creationId="{D6A0FF97-43FB-0797-69C6-F800E2275607}"/>
          </ac:spMkLst>
        </pc:spChg>
        <pc:spChg chg="add mod">
          <ac:chgData name="佐藤　寛也" userId="27837c8b-abaf-4096-b544-58e4cbe7054e" providerId="ADAL" clId="{98F96382-0DA0-4141-AF2F-6A30DC042B72}" dt="2024-09-02T04:48:46.786" v="410"/>
          <ac:spMkLst>
            <pc:docMk/>
            <pc:sldMk cId="422884725" sldId="1417"/>
            <ac:spMk id="15" creationId="{C6825F1E-4266-F570-7B18-509E05743652}"/>
          </ac:spMkLst>
        </pc:spChg>
        <pc:spChg chg="add mod">
          <ac:chgData name="佐藤　寛也" userId="27837c8b-abaf-4096-b544-58e4cbe7054e" providerId="ADAL" clId="{98F96382-0DA0-4141-AF2F-6A30DC042B72}" dt="2024-09-02T04:48:48.167" v="411"/>
          <ac:spMkLst>
            <pc:docMk/>
            <pc:sldMk cId="422884725" sldId="1417"/>
            <ac:spMk id="16" creationId="{D3A575CF-C052-48E5-8842-D1487B223E46}"/>
          </ac:spMkLst>
        </pc:spChg>
        <pc:spChg chg="add mod">
          <ac:chgData name="佐藤　寛也" userId="27837c8b-abaf-4096-b544-58e4cbe7054e" providerId="ADAL" clId="{98F96382-0DA0-4141-AF2F-6A30DC042B72}" dt="2024-09-02T04:48:46.786" v="410"/>
          <ac:spMkLst>
            <pc:docMk/>
            <pc:sldMk cId="422884725" sldId="1417"/>
            <ac:spMk id="18" creationId="{A30397C1-F5DF-31D0-7EA9-553A81913D17}"/>
          </ac:spMkLst>
        </pc:spChg>
        <pc:spChg chg="add mod">
          <ac:chgData name="佐藤　寛也" userId="27837c8b-abaf-4096-b544-58e4cbe7054e" providerId="ADAL" clId="{98F96382-0DA0-4141-AF2F-6A30DC042B72}" dt="2024-09-02T04:48:46.786" v="410"/>
          <ac:spMkLst>
            <pc:docMk/>
            <pc:sldMk cId="422884725" sldId="1417"/>
            <ac:spMk id="20" creationId="{8B3E426C-6117-63AE-8678-D8E91770D481}"/>
          </ac:spMkLst>
        </pc:spChg>
        <pc:spChg chg="add mod">
          <ac:chgData name="佐藤　寛也" userId="27837c8b-abaf-4096-b544-58e4cbe7054e" providerId="ADAL" clId="{98F96382-0DA0-4141-AF2F-6A30DC042B72}" dt="2024-09-02T04:48:46.786" v="410"/>
          <ac:spMkLst>
            <pc:docMk/>
            <pc:sldMk cId="422884725" sldId="1417"/>
            <ac:spMk id="21" creationId="{50C538ED-3EF1-76A4-29E8-6A049A425AF6}"/>
          </ac:spMkLst>
        </pc:spChg>
        <pc:picChg chg="add mod">
          <ac:chgData name="佐藤　寛也" userId="27837c8b-abaf-4096-b544-58e4cbe7054e" providerId="ADAL" clId="{98F96382-0DA0-4141-AF2F-6A30DC042B72}" dt="2024-09-02T04:45:19.815" v="111"/>
          <ac:picMkLst>
            <pc:docMk/>
            <pc:sldMk cId="422884725" sldId="1417"/>
            <ac:picMk id="9" creationId="{F66F5654-911E-9F02-C7FF-A13056AFCABD}"/>
          </ac:picMkLst>
        </pc:picChg>
        <pc:picChg chg="add mod">
          <ac:chgData name="佐藤　寛也" userId="27837c8b-abaf-4096-b544-58e4cbe7054e" providerId="ADAL" clId="{98F96382-0DA0-4141-AF2F-6A30DC042B72}" dt="2024-09-02T04:48:46.786" v="410"/>
          <ac:picMkLst>
            <pc:docMk/>
            <pc:sldMk cId="422884725" sldId="1417"/>
            <ac:picMk id="17" creationId="{B43EAB05-5104-4298-0AAD-9F93F96FFCE3}"/>
          </ac:picMkLst>
        </pc:picChg>
        <pc:cxnChg chg="add mod">
          <ac:chgData name="佐藤　寛也" userId="27837c8b-abaf-4096-b544-58e4cbe7054e" providerId="ADAL" clId="{98F96382-0DA0-4141-AF2F-6A30DC042B72}" dt="2024-09-02T04:48:37.612" v="409" actId="14100"/>
          <ac:cxnSpMkLst>
            <pc:docMk/>
            <pc:sldMk cId="422884725" sldId="1417"/>
            <ac:cxnSpMk id="11" creationId="{0851C8C2-4023-2731-F88D-A066BAD8FB33}"/>
          </ac:cxnSpMkLst>
        </pc:cxnChg>
        <pc:cxnChg chg="add mod">
          <ac:chgData name="佐藤　寛也" userId="27837c8b-abaf-4096-b544-58e4cbe7054e" providerId="ADAL" clId="{98F96382-0DA0-4141-AF2F-6A30DC042B72}" dt="2024-09-02T04:48:46.786" v="410"/>
          <ac:cxnSpMkLst>
            <pc:docMk/>
            <pc:sldMk cId="422884725" sldId="1417"/>
            <ac:cxnSpMk id="19" creationId="{00FA7961-EB0C-5548-0873-70D27620B5EF}"/>
          </ac:cxnSpMkLst>
        </pc:cxnChg>
      </pc:sldChg>
      <pc:sldChg chg="addSp delSp modSp add mod">
        <pc:chgData name="佐藤　寛也" userId="27837c8b-abaf-4096-b544-58e4cbe7054e" providerId="ADAL" clId="{98F96382-0DA0-4141-AF2F-6A30DC042B72}" dt="2024-09-02T05:30:19.601" v="3377" actId="20577"/>
        <pc:sldMkLst>
          <pc:docMk/>
          <pc:sldMk cId="295749716" sldId="1418"/>
        </pc:sldMkLst>
        <pc:spChg chg="mod">
          <ac:chgData name="佐藤　寛也" userId="27837c8b-abaf-4096-b544-58e4cbe7054e" providerId="ADAL" clId="{98F96382-0DA0-4141-AF2F-6A30DC042B72}" dt="2024-09-02T05:30:19.601" v="3377" actId="20577"/>
          <ac:spMkLst>
            <pc:docMk/>
            <pc:sldMk cId="295749716" sldId="1418"/>
            <ac:spMk id="2" creationId="{6C12AEEB-0ECC-FF13-BCEC-E40AF2865717}"/>
          </ac:spMkLst>
        </pc:spChg>
        <pc:spChg chg="add mod">
          <ac:chgData name="佐藤　寛也" userId="27837c8b-abaf-4096-b544-58e4cbe7054e" providerId="ADAL" clId="{98F96382-0DA0-4141-AF2F-6A30DC042B72}" dt="2024-09-02T04:50:09.653" v="459"/>
          <ac:spMkLst>
            <pc:docMk/>
            <pc:sldMk cId="295749716" sldId="1418"/>
            <ac:spMk id="3" creationId="{21B10C77-2B39-23EE-5B1A-BA3D51FBA12D}"/>
          </ac:spMkLst>
        </pc:spChg>
        <pc:spChg chg="mod">
          <ac:chgData name="佐藤　寛也" userId="27837c8b-abaf-4096-b544-58e4cbe7054e" providerId="ADAL" clId="{98F96382-0DA0-4141-AF2F-6A30DC042B72}" dt="2024-09-02T04:51:58.214" v="491" actId="20577"/>
          <ac:spMkLst>
            <pc:docMk/>
            <pc:sldMk cId="295749716" sldId="1418"/>
            <ac:spMk id="8" creationId="{F559ACF0-37FF-A151-E0E8-C6FA9D00A6E5}"/>
          </ac:spMkLst>
        </pc:spChg>
        <pc:spChg chg="del">
          <ac:chgData name="佐藤　寛也" userId="27837c8b-abaf-4096-b544-58e4cbe7054e" providerId="ADAL" clId="{98F96382-0DA0-4141-AF2F-6A30DC042B72}" dt="2024-09-02T04:48:55.196" v="413" actId="478"/>
          <ac:spMkLst>
            <pc:docMk/>
            <pc:sldMk cId="295749716" sldId="1418"/>
            <ac:spMk id="13" creationId="{D6A0FF97-43FB-0797-69C6-F800E2275607}"/>
          </ac:spMkLst>
        </pc:spChg>
        <pc:spChg chg="add mod">
          <ac:chgData name="佐藤　寛也" userId="27837c8b-abaf-4096-b544-58e4cbe7054e" providerId="ADAL" clId="{98F96382-0DA0-4141-AF2F-6A30DC042B72}" dt="2024-09-02T04:52:10.808" v="493" actId="14100"/>
          <ac:spMkLst>
            <pc:docMk/>
            <pc:sldMk cId="295749716" sldId="1418"/>
            <ac:spMk id="14" creationId="{3D933E15-F70B-BEF3-A618-01BE6A8F410E}"/>
          </ac:spMkLst>
        </pc:spChg>
        <pc:cxnChg chg="add mod">
          <ac:chgData name="佐藤　寛也" userId="27837c8b-abaf-4096-b544-58e4cbe7054e" providerId="ADAL" clId="{98F96382-0DA0-4141-AF2F-6A30DC042B72}" dt="2024-09-02T04:52:03.556" v="492" actId="14100"/>
          <ac:cxnSpMkLst>
            <pc:docMk/>
            <pc:sldMk cId="295749716" sldId="1418"/>
            <ac:cxnSpMk id="15" creationId="{50D6C252-6150-F4EC-50E7-5A55AED6A25B}"/>
          </ac:cxnSpMkLst>
        </pc:cxnChg>
      </pc:sldChg>
      <pc:sldChg chg="add del">
        <pc:chgData name="佐藤　寛也" userId="27837c8b-abaf-4096-b544-58e4cbe7054e" providerId="ADAL" clId="{98F96382-0DA0-4141-AF2F-6A30DC042B72}" dt="2024-09-02T04:52:13.502" v="494" actId="47"/>
        <pc:sldMkLst>
          <pc:docMk/>
          <pc:sldMk cId="325262867" sldId="1419"/>
        </pc:sldMkLst>
      </pc:sldChg>
      <pc:sldChg chg="addSp delSp modSp add mod">
        <pc:chgData name="佐藤　寛也" userId="27837c8b-abaf-4096-b544-58e4cbe7054e" providerId="ADAL" clId="{98F96382-0DA0-4141-AF2F-6A30DC042B72}" dt="2024-09-02T05:30:16.557" v="3376" actId="20577"/>
        <pc:sldMkLst>
          <pc:docMk/>
          <pc:sldMk cId="2076077362" sldId="1419"/>
        </pc:sldMkLst>
        <pc:spChg chg="mod">
          <ac:chgData name="佐藤　寛也" userId="27837c8b-abaf-4096-b544-58e4cbe7054e" providerId="ADAL" clId="{98F96382-0DA0-4141-AF2F-6A30DC042B72}" dt="2024-09-02T05:30:16.557" v="3376" actId="20577"/>
          <ac:spMkLst>
            <pc:docMk/>
            <pc:sldMk cId="2076077362" sldId="1419"/>
            <ac:spMk id="2" creationId="{6C12AEEB-0ECC-FF13-BCEC-E40AF2865717}"/>
          </ac:spMkLst>
        </pc:spChg>
        <pc:spChg chg="del">
          <ac:chgData name="佐藤　寛也" userId="27837c8b-abaf-4096-b544-58e4cbe7054e" providerId="ADAL" clId="{98F96382-0DA0-4141-AF2F-6A30DC042B72}" dt="2024-09-02T04:52:42.121" v="498" actId="478"/>
          <ac:spMkLst>
            <pc:docMk/>
            <pc:sldMk cId="2076077362" sldId="1419"/>
            <ac:spMk id="3" creationId="{21B10C77-2B39-23EE-5B1A-BA3D51FBA12D}"/>
          </ac:spMkLst>
        </pc:spChg>
        <pc:spChg chg="mod">
          <ac:chgData name="佐藤　寛也" userId="27837c8b-abaf-4096-b544-58e4cbe7054e" providerId="ADAL" clId="{98F96382-0DA0-4141-AF2F-6A30DC042B72}" dt="2024-09-02T04:55:27.603" v="573" actId="403"/>
          <ac:spMkLst>
            <pc:docMk/>
            <pc:sldMk cId="2076077362" sldId="1419"/>
            <ac:spMk id="8" creationId="{F559ACF0-37FF-A151-E0E8-C6FA9D00A6E5}"/>
          </ac:spMkLst>
        </pc:spChg>
        <pc:spChg chg="del">
          <ac:chgData name="佐藤　寛也" userId="27837c8b-abaf-4096-b544-58e4cbe7054e" providerId="ADAL" clId="{98F96382-0DA0-4141-AF2F-6A30DC042B72}" dt="2024-09-02T04:52:47.539" v="499" actId="478"/>
          <ac:spMkLst>
            <pc:docMk/>
            <pc:sldMk cId="2076077362" sldId="1419"/>
            <ac:spMk id="10" creationId="{F686E99D-4EC4-8513-0E1B-E6344DDD0854}"/>
          </ac:spMkLst>
        </pc:spChg>
        <pc:spChg chg="add mod ord">
          <ac:chgData name="佐藤　寛也" userId="27837c8b-abaf-4096-b544-58e4cbe7054e" providerId="ADAL" clId="{98F96382-0DA0-4141-AF2F-6A30DC042B72}" dt="2024-09-02T04:55:38.101" v="576" actId="167"/>
          <ac:spMkLst>
            <pc:docMk/>
            <pc:sldMk cId="2076077362" sldId="1419"/>
            <ac:spMk id="13" creationId="{6110F0C5-0F07-80DD-D688-23514D672860}"/>
          </ac:spMkLst>
        </pc:spChg>
        <pc:spChg chg="del">
          <ac:chgData name="佐藤　寛也" userId="27837c8b-abaf-4096-b544-58e4cbe7054e" providerId="ADAL" clId="{98F96382-0DA0-4141-AF2F-6A30DC042B72}" dt="2024-09-02T04:52:39.310" v="496" actId="478"/>
          <ac:spMkLst>
            <pc:docMk/>
            <pc:sldMk cId="2076077362" sldId="1419"/>
            <ac:spMk id="14" creationId="{3D933E15-F70B-BEF3-A618-01BE6A8F410E}"/>
          </ac:spMkLst>
        </pc:spChg>
        <pc:spChg chg="add mod">
          <ac:chgData name="佐藤　寛也" userId="27837c8b-abaf-4096-b544-58e4cbe7054e" providerId="ADAL" clId="{98F96382-0DA0-4141-AF2F-6A30DC042B72}" dt="2024-09-02T04:53:01.452" v="502" actId="1076"/>
          <ac:spMkLst>
            <pc:docMk/>
            <pc:sldMk cId="2076077362" sldId="1419"/>
            <ac:spMk id="17" creationId="{1735D649-4F33-4DF8-6B32-1D50F3D2FCC0}"/>
          </ac:spMkLst>
        </pc:spChg>
        <pc:spChg chg="add del mod">
          <ac:chgData name="佐藤　寛也" userId="27837c8b-abaf-4096-b544-58e4cbe7054e" providerId="ADAL" clId="{98F96382-0DA0-4141-AF2F-6A30DC042B72}" dt="2024-09-02T04:55:41.968" v="577" actId="478"/>
          <ac:spMkLst>
            <pc:docMk/>
            <pc:sldMk cId="2076077362" sldId="1419"/>
            <ac:spMk id="18" creationId="{A227C2FF-40DA-6E43-2D9A-51166E457C7B}"/>
          </ac:spMkLst>
        </pc:spChg>
        <pc:spChg chg="add mod">
          <ac:chgData name="佐藤　寛也" userId="27837c8b-abaf-4096-b544-58e4cbe7054e" providerId="ADAL" clId="{98F96382-0DA0-4141-AF2F-6A30DC042B72}" dt="2024-09-02T05:18:07.136" v="2561" actId="1076"/>
          <ac:spMkLst>
            <pc:docMk/>
            <pc:sldMk cId="2076077362" sldId="1419"/>
            <ac:spMk id="19" creationId="{A1E8E838-84EE-4E4C-545D-A912FCE8C5F9}"/>
          </ac:spMkLst>
        </pc:spChg>
        <pc:spChg chg="add del mod">
          <ac:chgData name="佐藤　寛也" userId="27837c8b-abaf-4096-b544-58e4cbe7054e" providerId="ADAL" clId="{98F96382-0DA0-4141-AF2F-6A30DC042B72}" dt="2024-09-02T05:17:43.370" v="2547" actId="478"/>
          <ac:spMkLst>
            <pc:docMk/>
            <pc:sldMk cId="2076077362" sldId="1419"/>
            <ac:spMk id="20" creationId="{5B5BBDF2-FD7C-C466-3A9D-E15238EAB647}"/>
          </ac:spMkLst>
        </pc:spChg>
        <pc:spChg chg="add del mod">
          <ac:chgData name="佐藤　寛也" userId="27837c8b-abaf-4096-b544-58e4cbe7054e" providerId="ADAL" clId="{98F96382-0DA0-4141-AF2F-6A30DC042B72}" dt="2024-09-02T05:17:43.370" v="2547" actId="478"/>
          <ac:spMkLst>
            <pc:docMk/>
            <pc:sldMk cId="2076077362" sldId="1419"/>
            <ac:spMk id="21" creationId="{5D88806C-7282-D554-3FE9-B63EC18B34B0}"/>
          </ac:spMkLst>
        </pc:spChg>
        <pc:spChg chg="add mod">
          <ac:chgData name="佐藤　寛也" userId="27837c8b-abaf-4096-b544-58e4cbe7054e" providerId="ADAL" clId="{98F96382-0DA0-4141-AF2F-6A30DC042B72}" dt="2024-09-02T04:57:14.052" v="644" actId="14100"/>
          <ac:spMkLst>
            <pc:docMk/>
            <pc:sldMk cId="2076077362" sldId="1419"/>
            <ac:spMk id="22" creationId="{2D6ACC2D-7388-3BA5-BD4F-C7E80427C419}"/>
          </ac:spMkLst>
        </pc:spChg>
        <pc:spChg chg="add mod">
          <ac:chgData name="佐藤　寛也" userId="27837c8b-abaf-4096-b544-58e4cbe7054e" providerId="ADAL" clId="{98F96382-0DA0-4141-AF2F-6A30DC042B72}" dt="2024-09-02T05:17:59.013" v="2560" actId="1038"/>
          <ac:spMkLst>
            <pc:docMk/>
            <pc:sldMk cId="2076077362" sldId="1419"/>
            <ac:spMk id="23" creationId="{B2B61A32-862D-8E9D-646A-B154295D07A6}"/>
          </ac:spMkLst>
        </pc:spChg>
        <pc:picChg chg="del">
          <ac:chgData name="佐藤　寛也" userId="27837c8b-abaf-4096-b544-58e4cbe7054e" providerId="ADAL" clId="{98F96382-0DA0-4141-AF2F-6A30DC042B72}" dt="2024-09-02T04:52:40.714" v="497" actId="478"/>
          <ac:picMkLst>
            <pc:docMk/>
            <pc:sldMk cId="2076077362" sldId="1419"/>
            <ac:picMk id="9" creationId="{F66F5654-911E-9F02-C7FF-A13056AFCABD}"/>
          </ac:picMkLst>
        </pc:picChg>
        <pc:picChg chg="add mod">
          <ac:chgData name="佐藤　寛也" userId="27837c8b-abaf-4096-b544-58e4cbe7054e" providerId="ADAL" clId="{98F96382-0DA0-4141-AF2F-6A30DC042B72}" dt="2024-09-02T04:53:01.452" v="502" actId="1076"/>
          <ac:picMkLst>
            <pc:docMk/>
            <pc:sldMk cId="2076077362" sldId="1419"/>
            <ac:picMk id="16" creationId="{387B9199-194F-3E29-D8A2-4C7BEE524977}"/>
          </ac:picMkLst>
        </pc:picChg>
        <pc:cxnChg chg="del">
          <ac:chgData name="佐藤　寛也" userId="27837c8b-abaf-4096-b544-58e4cbe7054e" providerId="ADAL" clId="{98F96382-0DA0-4141-AF2F-6A30DC042B72}" dt="2024-09-02T04:52:50.027" v="500" actId="478"/>
          <ac:cxnSpMkLst>
            <pc:docMk/>
            <pc:sldMk cId="2076077362" sldId="1419"/>
            <ac:cxnSpMk id="11" creationId="{0851C8C2-4023-2731-F88D-A066BAD8FB33}"/>
          </ac:cxnSpMkLst>
        </pc:cxnChg>
        <pc:cxnChg chg="del">
          <ac:chgData name="佐藤　寛也" userId="27837c8b-abaf-4096-b544-58e4cbe7054e" providerId="ADAL" clId="{98F96382-0DA0-4141-AF2F-6A30DC042B72}" dt="2024-09-02T04:52:39.310" v="496" actId="478"/>
          <ac:cxnSpMkLst>
            <pc:docMk/>
            <pc:sldMk cId="2076077362" sldId="1419"/>
            <ac:cxnSpMk id="15" creationId="{50D6C252-6150-F4EC-50E7-5A55AED6A25B}"/>
          </ac:cxnSpMkLst>
        </pc:cxnChg>
      </pc:sldChg>
      <pc:sldChg chg="addSp delSp modSp add mod">
        <pc:chgData name="佐藤　寛也" userId="27837c8b-abaf-4096-b544-58e4cbe7054e" providerId="ADAL" clId="{98F96382-0DA0-4141-AF2F-6A30DC042B72}" dt="2024-09-02T05:30:14.555" v="3375" actId="20577"/>
        <pc:sldMkLst>
          <pc:docMk/>
          <pc:sldMk cId="4062808417" sldId="1420"/>
        </pc:sldMkLst>
        <pc:spChg chg="mod">
          <ac:chgData name="佐藤　寛也" userId="27837c8b-abaf-4096-b544-58e4cbe7054e" providerId="ADAL" clId="{98F96382-0DA0-4141-AF2F-6A30DC042B72}" dt="2024-09-02T05:30:14.555" v="3375" actId="20577"/>
          <ac:spMkLst>
            <pc:docMk/>
            <pc:sldMk cId="4062808417" sldId="1420"/>
            <ac:spMk id="2" creationId="{6C12AEEB-0ECC-FF13-BCEC-E40AF2865717}"/>
          </ac:spMkLst>
        </pc:spChg>
        <pc:spChg chg="del">
          <ac:chgData name="佐藤　寛也" userId="27837c8b-abaf-4096-b544-58e4cbe7054e" providerId="ADAL" clId="{98F96382-0DA0-4141-AF2F-6A30DC042B72}" dt="2024-09-02T04:57:57.194" v="683" actId="478"/>
          <ac:spMkLst>
            <pc:docMk/>
            <pc:sldMk cId="4062808417" sldId="1420"/>
            <ac:spMk id="7" creationId="{CAAD4314-1A76-D70A-6088-435C00B08336}"/>
          </ac:spMkLst>
        </pc:spChg>
        <pc:spChg chg="mod">
          <ac:chgData name="佐藤　寛也" userId="27837c8b-abaf-4096-b544-58e4cbe7054e" providerId="ADAL" clId="{98F96382-0DA0-4141-AF2F-6A30DC042B72}" dt="2024-09-02T05:02:13.281" v="1225" actId="113"/>
          <ac:spMkLst>
            <pc:docMk/>
            <pc:sldMk cId="4062808417" sldId="1420"/>
            <ac:spMk id="8" creationId="{F559ACF0-37FF-A151-E0E8-C6FA9D00A6E5}"/>
          </ac:spMkLst>
        </pc:spChg>
        <pc:spChg chg="add mod">
          <ac:chgData name="佐藤　寛也" userId="27837c8b-abaf-4096-b544-58e4cbe7054e" providerId="ADAL" clId="{98F96382-0DA0-4141-AF2F-6A30DC042B72}" dt="2024-09-02T05:01:55.615" v="1223" actId="1038"/>
          <ac:spMkLst>
            <pc:docMk/>
            <pc:sldMk cId="4062808417" sldId="1420"/>
            <ac:spMk id="9" creationId="{BCCEDC06-E5E0-1C21-A37E-A6296B19ABC0}"/>
          </ac:spMkLst>
        </pc:spChg>
        <pc:spChg chg="del">
          <ac:chgData name="佐藤　寛也" userId="27837c8b-abaf-4096-b544-58e4cbe7054e" providerId="ADAL" clId="{98F96382-0DA0-4141-AF2F-6A30DC042B72}" dt="2024-09-02T04:57:51.162" v="682" actId="478"/>
          <ac:spMkLst>
            <pc:docMk/>
            <pc:sldMk cId="4062808417" sldId="1420"/>
            <ac:spMk id="12" creationId="{F8A9453D-26CA-25E4-2833-9C1A69E9CBB7}"/>
          </ac:spMkLst>
        </pc:spChg>
        <pc:spChg chg="del">
          <ac:chgData name="佐藤　寛也" userId="27837c8b-abaf-4096-b544-58e4cbe7054e" providerId="ADAL" clId="{98F96382-0DA0-4141-AF2F-6A30DC042B72}" dt="2024-09-02T04:58:01.792" v="684" actId="478"/>
          <ac:spMkLst>
            <pc:docMk/>
            <pc:sldMk cId="4062808417" sldId="1420"/>
            <ac:spMk id="13" creationId="{6110F0C5-0F07-80DD-D688-23514D672860}"/>
          </ac:spMkLst>
        </pc:spChg>
        <pc:spChg chg="del">
          <ac:chgData name="佐藤　寛也" userId="27837c8b-abaf-4096-b544-58e4cbe7054e" providerId="ADAL" clId="{98F96382-0DA0-4141-AF2F-6A30DC042B72}" dt="2024-09-02T04:57:48.575" v="681" actId="478"/>
          <ac:spMkLst>
            <pc:docMk/>
            <pc:sldMk cId="4062808417" sldId="1420"/>
            <ac:spMk id="17" creationId="{1735D649-4F33-4DF8-6B32-1D50F3D2FCC0}"/>
          </ac:spMkLst>
        </pc:spChg>
        <pc:spChg chg="del">
          <ac:chgData name="佐藤　寛也" userId="27837c8b-abaf-4096-b544-58e4cbe7054e" providerId="ADAL" clId="{98F96382-0DA0-4141-AF2F-6A30DC042B72}" dt="2024-09-02T04:58:01.792" v="684" actId="478"/>
          <ac:spMkLst>
            <pc:docMk/>
            <pc:sldMk cId="4062808417" sldId="1420"/>
            <ac:spMk id="19" creationId="{A1E8E838-84EE-4E4C-545D-A912FCE8C5F9}"/>
          </ac:spMkLst>
        </pc:spChg>
        <pc:spChg chg="del">
          <ac:chgData name="佐藤　寛也" userId="27837c8b-abaf-4096-b544-58e4cbe7054e" providerId="ADAL" clId="{98F96382-0DA0-4141-AF2F-6A30DC042B72}" dt="2024-09-02T04:58:01.792" v="684" actId="478"/>
          <ac:spMkLst>
            <pc:docMk/>
            <pc:sldMk cId="4062808417" sldId="1420"/>
            <ac:spMk id="20" creationId="{5B5BBDF2-FD7C-C466-3A9D-E15238EAB647}"/>
          </ac:spMkLst>
        </pc:spChg>
        <pc:spChg chg="del">
          <ac:chgData name="佐藤　寛也" userId="27837c8b-abaf-4096-b544-58e4cbe7054e" providerId="ADAL" clId="{98F96382-0DA0-4141-AF2F-6A30DC042B72}" dt="2024-09-02T04:58:01.792" v="684" actId="478"/>
          <ac:spMkLst>
            <pc:docMk/>
            <pc:sldMk cId="4062808417" sldId="1420"/>
            <ac:spMk id="21" creationId="{5D88806C-7282-D554-3FE9-B63EC18B34B0}"/>
          </ac:spMkLst>
        </pc:spChg>
        <pc:spChg chg="del">
          <ac:chgData name="佐藤　寛也" userId="27837c8b-abaf-4096-b544-58e4cbe7054e" providerId="ADAL" clId="{98F96382-0DA0-4141-AF2F-6A30DC042B72}" dt="2024-09-02T04:58:01.792" v="684" actId="478"/>
          <ac:spMkLst>
            <pc:docMk/>
            <pc:sldMk cId="4062808417" sldId="1420"/>
            <ac:spMk id="22" creationId="{2D6ACC2D-7388-3BA5-BD4F-C7E80427C419}"/>
          </ac:spMkLst>
        </pc:spChg>
        <pc:picChg chg="add mod">
          <ac:chgData name="佐藤　寛也" userId="27837c8b-abaf-4096-b544-58e4cbe7054e" providerId="ADAL" clId="{98F96382-0DA0-4141-AF2F-6A30DC042B72}" dt="2024-09-02T05:01:47.196" v="1215"/>
          <ac:picMkLst>
            <pc:docMk/>
            <pc:sldMk cId="4062808417" sldId="1420"/>
            <ac:picMk id="11" creationId="{172DC8D6-11CD-3957-06BB-7BE938498CC7}"/>
          </ac:picMkLst>
        </pc:picChg>
        <pc:picChg chg="del">
          <ac:chgData name="佐藤　寛也" userId="27837c8b-abaf-4096-b544-58e4cbe7054e" providerId="ADAL" clId="{98F96382-0DA0-4141-AF2F-6A30DC042B72}" dt="2024-09-02T04:57:47.116" v="680" actId="478"/>
          <ac:picMkLst>
            <pc:docMk/>
            <pc:sldMk cId="4062808417" sldId="1420"/>
            <ac:picMk id="16" creationId="{387B9199-194F-3E29-D8A2-4C7BEE524977}"/>
          </ac:picMkLst>
        </pc:picChg>
        <pc:cxnChg chg="add mod">
          <ac:chgData name="佐藤　寛也" userId="27837c8b-abaf-4096-b544-58e4cbe7054e" providerId="ADAL" clId="{98F96382-0DA0-4141-AF2F-6A30DC042B72}" dt="2024-09-02T05:01:20.253" v="1174" actId="1037"/>
          <ac:cxnSpMkLst>
            <pc:docMk/>
            <pc:sldMk cId="4062808417" sldId="1420"/>
            <ac:cxnSpMk id="3" creationId="{2062DC05-BE44-652E-6B6E-CF456599F62D}"/>
          </ac:cxnSpMkLst>
        </pc:cxnChg>
      </pc:sldChg>
      <pc:sldChg chg="addSp delSp modSp add mod">
        <pc:chgData name="佐藤　寛也" userId="27837c8b-abaf-4096-b544-58e4cbe7054e" providerId="ADAL" clId="{98F96382-0DA0-4141-AF2F-6A30DC042B72}" dt="2024-09-02T05:30:12.956" v="3374" actId="20577"/>
        <pc:sldMkLst>
          <pc:docMk/>
          <pc:sldMk cId="1871126053" sldId="1421"/>
        </pc:sldMkLst>
        <pc:spChg chg="mod">
          <ac:chgData name="佐藤　寛也" userId="27837c8b-abaf-4096-b544-58e4cbe7054e" providerId="ADAL" clId="{98F96382-0DA0-4141-AF2F-6A30DC042B72}" dt="2024-09-02T05:30:12.956" v="3374" actId="20577"/>
          <ac:spMkLst>
            <pc:docMk/>
            <pc:sldMk cId="1871126053" sldId="1421"/>
            <ac:spMk id="2" creationId="{6C12AEEB-0ECC-FF13-BCEC-E40AF2865717}"/>
          </ac:spMkLst>
        </pc:spChg>
        <pc:spChg chg="add mod">
          <ac:chgData name="佐藤　寛也" userId="27837c8b-abaf-4096-b544-58e4cbe7054e" providerId="ADAL" clId="{98F96382-0DA0-4141-AF2F-6A30DC042B72}" dt="2024-09-02T05:04:09.082" v="1555" actId="1076"/>
          <ac:spMkLst>
            <pc:docMk/>
            <pc:sldMk cId="1871126053" sldId="1421"/>
            <ac:spMk id="7" creationId="{E6841908-A8E9-6215-5025-B1EDCB9F35AE}"/>
          </ac:spMkLst>
        </pc:spChg>
        <pc:spChg chg="mod">
          <ac:chgData name="佐藤　寛也" userId="27837c8b-abaf-4096-b544-58e4cbe7054e" providerId="ADAL" clId="{98F96382-0DA0-4141-AF2F-6A30DC042B72}" dt="2024-09-02T05:05:14.771" v="1634" actId="20577"/>
          <ac:spMkLst>
            <pc:docMk/>
            <pc:sldMk cId="1871126053" sldId="1421"/>
            <ac:spMk id="8" creationId="{F559ACF0-37FF-A151-E0E8-C6FA9D00A6E5}"/>
          </ac:spMkLst>
        </pc:spChg>
        <pc:spChg chg="del">
          <ac:chgData name="佐藤　寛也" userId="27837c8b-abaf-4096-b544-58e4cbe7054e" providerId="ADAL" clId="{98F96382-0DA0-4141-AF2F-6A30DC042B72}" dt="2024-09-02T05:02:37.146" v="1283" actId="478"/>
          <ac:spMkLst>
            <pc:docMk/>
            <pc:sldMk cId="1871126053" sldId="1421"/>
            <ac:spMk id="9" creationId="{BCCEDC06-E5E0-1C21-A37E-A6296B19ABC0}"/>
          </ac:spMkLst>
        </pc:spChg>
        <pc:spChg chg="add mod">
          <ac:chgData name="佐藤　寛也" userId="27837c8b-abaf-4096-b544-58e4cbe7054e" providerId="ADAL" clId="{98F96382-0DA0-4141-AF2F-6A30DC042B72}" dt="2024-09-02T05:04:49.754" v="1625" actId="1035"/>
          <ac:spMkLst>
            <pc:docMk/>
            <pc:sldMk cId="1871126053" sldId="1421"/>
            <ac:spMk id="10" creationId="{3E3B4A2F-AE42-613A-3D28-DCAE1D2EF1BE}"/>
          </ac:spMkLst>
        </pc:spChg>
        <pc:spChg chg="add mod">
          <ac:chgData name="佐藤　寛也" userId="27837c8b-abaf-4096-b544-58e4cbe7054e" providerId="ADAL" clId="{98F96382-0DA0-4141-AF2F-6A30DC042B72}" dt="2024-09-02T05:06:31.212" v="1808" actId="1036"/>
          <ac:spMkLst>
            <pc:docMk/>
            <pc:sldMk cId="1871126053" sldId="1421"/>
            <ac:spMk id="12" creationId="{5F413330-3DA6-3C15-D442-525E6FC45241}"/>
          </ac:spMkLst>
        </pc:spChg>
        <pc:picChg chg="del">
          <ac:chgData name="佐藤　寛也" userId="27837c8b-abaf-4096-b544-58e4cbe7054e" providerId="ADAL" clId="{98F96382-0DA0-4141-AF2F-6A30DC042B72}" dt="2024-09-02T05:02:37.146" v="1283" actId="478"/>
          <ac:picMkLst>
            <pc:docMk/>
            <pc:sldMk cId="1871126053" sldId="1421"/>
            <ac:picMk id="11" creationId="{172DC8D6-11CD-3957-06BB-7BE938498CC7}"/>
          </ac:picMkLst>
        </pc:picChg>
        <pc:cxnChg chg="del">
          <ac:chgData name="佐藤　寛也" userId="27837c8b-abaf-4096-b544-58e4cbe7054e" providerId="ADAL" clId="{98F96382-0DA0-4141-AF2F-6A30DC042B72}" dt="2024-09-02T05:02:37.146" v="1283" actId="478"/>
          <ac:cxnSpMkLst>
            <pc:docMk/>
            <pc:sldMk cId="1871126053" sldId="1421"/>
            <ac:cxnSpMk id="3" creationId="{2062DC05-BE44-652E-6B6E-CF456599F62D}"/>
          </ac:cxnSpMkLst>
        </pc:cxnChg>
      </pc:sldChg>
      <pc:sldChg chg="addSp modSp new mod">
        <pc:chgData name="佐藤　寛也" userId="27837c8b-abaf-4096-b544-58e4cbe7054e" providerId="ADAL" clId="{98F96382-0DA0-4141-AF2F-6A30DC042B72}" dt="2024-09-02T05:30:06.773" v="3373" actId="20577"/>
        <pc:sldMkLst>
          <pc:docMk/>
          <pc:sldMk cId="831887377" sldId="1422"/>
        </pc:sldMkLst>
        <pc:spChg chg="mod">
          <ac:chgData name="佐藤　寛也" userId="27837c8b-abaf-4096-b544-58e4cbe7054e" providerId="ADAL" clId="{98F96382-0DA0-4141-AF2F-6A30DC042B72}" dt="2024-09-02T05:30:06.773" v="3373" actId="20577"/>
          <ac:spMkLst>
            <pc:docMk/>
            <pc:sldMk cId="831887377" sldId="1422"/>
            <ac:spMk id="5" creationId="{B5B2DC9F-2FD5-9D01-68FA-0CED6D973A38}"/>
          </ac:spMkLst>
        </pc:spChg>
        <pc:spChg chg="mod">
          <ac:chgData name="佐藤　寛也" userId="27837c8b-abaf-4096-b544-58e4cbe7054e" providerId="ADAL" clId="{98F96382-0DA0-4141-AF2F-6A30DC042B72}" dt="2024-09-02T05:14:41.465" v="2429" actId="20577"/>
          <ac:spMkLst>
            <pc:docMk/>
            <pc:sldMk cId="831887377" sldId="1422"/>
            <ac:spMk id="6" creationId="{CD4A0B22-6409-7CFC-AA7F-1A62DA80B38F}"/>
          </ac:spMkLst>
        </pc:spChg>
        <pc:spChg chg="add mod">
          <ac:chgData name="佐藤　寛也" userId="27837c8b-abaf-4096-b544-58e4cbe7054e" providerId="ADAL" clId="{98F96382-0DA0-4141-AF2F-6A30DC042B72}" dt="2024-09-02T05:14:19.047" v="2387"/>
          <ac:spMkLst>
            <pc:docMk/>
            <pc:sldMk cId="831887377" sldId="1422"/>
            <ac:spMk id="7" creationId="{01F7FC52-7EB1-371C-0F29-64B4F10B0257}"/>
          </ac:spMkLst>
        </pc:spChg>
        <pc:spChg chg="add mod">
          <ac:chgData name="佐藤　寛也" userId="27837c8b-abaf-4096-b544-58e4cbe7054e" providerId="ADAL" clId="{98F96382-0DA0-4141-AF2F-6A30DC042B72}" dt="2024-09-02T05:14:19.047" v="2387"/>
          <ac:spMkLst>
            <pc:docMk/>
            <pc:sldMk cId="831887377" sldId="1422"/>
            <ac:spMk id="8" creationId="{AA282E11-89F2-46E0-D2EE-589A0DD09D65}"/>
          </ac:spMkLst>
        </pc:spChg>
        <pc:spChg chg="add mod">
          <ac:chgData name="佐藤　寛也" userId="27837c8b-abaf-4096-b544-58e4cbe7054e" providerId="ADAL" clId="{98F96382-0DA0-4141-AF2F-6A30DC042B72}" dt="2024-09-02T05:14:19.047" v="2387"/>
          <ac:spMkLst>
            <pc:docMk/>
            <pc:sldMk cId="831887377" sldId="1422"/>
            <ac:spMk id="9" creationId="{58F5FA5B-BAD1-0B23-BB85-685716EAE3E4}"/>
          </ac:spMkLst>
        </pc:spChg>
      </pc:sldChg>
      <pc:sldChg chg="addSp delSp modSp new mod">
        <pc:chgData name="佐藤　寛也" userId="27837c8b-abaf-4096-b544-58e4cbe7054e" providerId="ADAL" clId="{98F96382-0DA0-4141-AF2F-6A30DC042B72}" dt="2024-09-02T05:30:03.118" v="3371" actId="20577"/>
        <pc:sldMkLst>
          <pc:docMk/>
          <pc:sldMk cId="2788459961" sldId="1423"/>
        </pc:sldMkLst>
        <pc:spChg chg="mod">
          <ac:chgData name="佐藤　寛也" userId="27837c8b-abaf-4096-b544-58e4cbe7054e" providerId="ADAL" clId="{98F96382-0DA0-4141-AF2F-6A30DC042B72}" dt="2024-09-02T05:30:03.118" v="3371" actId="20577"/>
          <ac:spMkLst>
            <pc:docMk/>
            <pc:sldMk cId="2788459961" sldId="1423"/>
            <ac:spMk id="2" creationId="{CA958D4A-6D7B-EA12-5926-D862516DA7A2}"/>
          </ac:spMkLst>
        </pc:spChg>
        <pc:spChg chg="mod">
          <ac:chgData name="佐藤　寛也" userId="27837c8b-abaf-4096-b544-58e4cbe7054e" providerId="ADAL" clId="{98F96382-0DA0-4141-AF2F-6A30DC042B72}" dt="2024-09-02T05:16:40.879" v="2533" actId="2710"/>
          <ac:spMkLst>
            <pc:docMk/>
            <pc:sldMk cId="2788459961" sldId="1423"/>
            <ac:spMk id="3" creationId="{0B11ADB5-D202-3050-2DC3-7C345754B804}"/>
          </ac:spMkLst>
        </pc:spChg>
        <pc:spChg chg="add mod">
          <ac:chgData name="佐藤　寛也" userId="27837c8b-abaf-4096-b544-58e4cbe7054e" providerId="ADAL" clId="{98F96382-0DA0-4141-AF2F-6A30DC042B72}" dt="2024-09-02T05:17:06.965" v="2543" actId="1037"/>
          <ac:spMkLst>
            <pc:docMk/>
            <pc:sldMk cId="2788459961" sldId="1423"/>
            <ac:spMk id="8" creationId="{31E7F73D-F384-C72A-4082-A2CFEF6D58AD}"/>
          </ac:spMkLst>
        </pc:spChg>
        <pc:spChg chg="add mod">
          <ac:chgData name="佐藤　寛也" userId="27837c8b-abaf-4096-b544-58e4cbe7054e" providerId="ADAL" clId="{98F96382-0DA0-4141-AF2F-6A30DC042B72}" dt="2024-09-02T05:20:20.569" v="2593" actId="1035"/>
          <ac:spMkLst>
            <pc:docMk/>
            <pc:sldMk cId="2788459961" sldId="1423"/>
            <ac:spMk id="10" creationId="{BCA40355-A329-6663-71D6-4F04BFD42927}"/>
          </ac:spMkLst>
        </pc:spChg>
        <pc:spChg chg="add mod">
          <ac:chgData name="佐藤　寛也" userId="27837c8b-abaf-4096-b544-58e4cbe7054e" providerId="ADAL" clId="{98F96382-0DA0-4141-AF2F-6A30DC042B72}" dt="2024-09-02T05:19:20.309" v="2579" actId="14100"/>
          <ac:spMkLst>
            <pc:docMk/>
            <pc:sldMk cId="2788459961" sldId="1423"/>
            <ac:spMk id="14" creationId="{B0BBBD74-6C04-C737-D4B0-EC23AC367E32}"/>
          </ac:spMkLst>
        </pc:spChg>
        <pc:spChg chg="add del mod">
          <ac:chgData name="佐藤　寛也" userId="27837c8b-abaf-4096-b544-58e4cbe7054e" providerId="ADAL" clId="{98F96382-0DA0-4141-AF2F-6A30DC042B72}" dt="2024-09-02T05:20:08.913" v="2588" actId="478"/>
          <ac:spMkLst>
            <pc:docMk/>
            <pc:sldMk cId="2788459961" sldId="1423"/>
            <ac:spMk id="15" creationId="{C4F49D19-A7D9-AC4A-3071-A6D89FBD4E95}"/>
          </ac:spMkLst>
        </pc:spChg>
        <pc:spChg chg="add mod">
          <ac:chgData name="佐藤　寛也" userId="27837c8b-abaf-4096-b544-58e4cbe7054e" providerId="ADAL" clId="{98F96382-0DA0-4141-AF2F-6A30DC042B72}" dt="2024-09-02T05:19:14.327" v="2578" actId="1076"/>
          <ac:spMkLst>
            <pc:docMk/>
            <pc:sldMk cId="2788459961" sldId="1423"/>
            <ac:spMk id="17" creationId="{FA338B97-2CFB-8119-910F-160ECC2ED104}"/>
          </ac:spMkLst>
        </pc:spChg>
        <pc:spChg chg="add mod">
          <ac:chgData name="佐藤　寛也" userId="27837c8b-abaf-4096-b544-58e4cbe7054e" providerId="ADAL" clId="{98F96382-0DA0-4141-AF2F-6A30DC042B72}" dt="2024-09-02T05:20:05.398" v="2587" actId="692"/>
          <ac:spMkLst>
            <pc:docMk/>
            <pc:sldMk cId="2788459961" sldId="1423"/>
            <ac:spMk id="19" creationId="{B6562E2F-5ACA-A80E-453A-EFF669526051}"/>
          </ac:spMkLst>
        </pc:spChg>
        <pc:spChg chg="add mod">
          <ac:chgData name="佐藤　寛也" userId="27837c8b-abaf-4096-b544-58e4cbe7054e" providerId="ADAL" clId="{98F96382-0DA0-4141-AF2F-6A30DC042B72}" dt="2024-09-02T05:20:33.238" v="2594"/>
          <ac:spMkLst>
            <pc:docMk/>
            <pc:sldMk cId="2788459961" sldId="1423"/>
            <ac:spMk id="21" creationId="{7568DC6A-4ACA-D7FB-3475-D7BF904D8D8B}"/>
          </ac:spMkLst>
        </pc:spChg>
        <pc:spChg chg="add mod">
          <ac:chgData name="佐藤　寛也" userId="27837c8b-abaf-4096-b544-58e4cbe7054e" providerId="ADAL" clId="{98F96382-0DA0-4141-AF2F-6A30DC042B72}" dt="2024-09-02T05:20:33.238" v="2594"/>
          <ac:spMkLst>
            <pc:docMk/>
            <pc:sldMk cId="2788459961" sldId="1423"/>
            <ac:spMk id="22" creationId="{34188E90-390C-0439-0A63-52A8B6508892}"/>
          </ac:spMkLst>
        </pc:spChg>
        <pc:spChg chg="add mod">
          <ac:chgData name="佐藤　寛也" userId="27837c8b-abaf-4096-b544-58e4cbe7054e" providerId="ADAL" clId="{98F96382-0DA0-4141-AF2F-6A30DC042B72}" dt="2024-09-02T05:20:33.238" v="2594"/>
          <ac:spMkLst>
            <pc:docMk/>
            <pc:sldMk cId="2788459961" sldId="1423"/>
            <ac:spMk id="24" creationId="{4EEA924C-9BA2-E227-6F79-7B03BB85DA56}"/>
          </ac:spMkLst>
        </pc:spChg>
        <pc:picChg chg="add mod">
          <ac:chgData name="佐藤　寛也" userId="27837c8b-abaf-4096-b544-58e4cbe7054e" providerId="ADAL" clId="{98F96382-0DA0-4141-AF2F-6A30DC042B72}" dt="2024-09-02T05:19:05.034" v="2575" actId="1076"/>
          <ac:picMkLst>
            <pc:docMk/>
            <pc:sldMk cId="2788459961" sldId="1423"/>
            <ac:picMk id="12" creationId="{41DF0D76-3A06-8216-D59B-121B701670FB}"/>
          </ac:picMkLst>
        </pc:picChg>
        <pc:picChg chg="add del mod">
          <ac:chgData name="佐藤　寛也" userId="27837c8b-abaf-4096-b544-58e4cbe7054e" providerId="ADAL" clId="{98F96382-0DA0-4141-AF2F-6A30DC042B72}" dt="2024-09-02T05:18:56.975" v="2572" actId="478"/>
          <ac:picMkLst>
            <pc:docMk/>
            <pc:sldMk cId="2788459961" sldId="1423"/>
            <ac:picMk id="13" creationId="{4AAFD1F4-D7A5-935F-24C0-3BDB78B76BE5}"/>
          </ac:picMkLst>
        </pc:picChg>
        <pc:picChg chg="add mod">
          <ac:chgData name="佐藤　寛也" userId="27837c8b-abaf-4096-b544-58e4cbe7054e" providerId="ADAL" clId="{98F96382-0DA0-4141-AF2F-6A30DC042B72}" dt="2024-09-02T05:20:33.238" v="2594"/>
          <ac:picMkLst>
            <pc:docMk/>
            <pc:sldMk cId="2788459961" sldId="1423"/>
            <ac:picMk id="20" creationId="{0D2289CD-EDA6-F724-9B5F-F23FD385C2E4}"/>
          </ac:picMkLst>
        </pc:picChg>
        <pc:cxnChg chg="add mod">
          <ac:chgData name="佐藤　寛也" userId="27837c8b-abaf-4096-b544-58e4cbe7054e" providerId="ADAL" clId="{98F96382-0DA0-4141-AF2F-6A30DC042B72}" dt="2024-09-02T05:17:01.910" v="2536" actId="14100"/>
          <ac:cxnSpMkLst>
            <pc:docMk/>
            <pc:sldMk cId="2788459961" sldId="1423"/>
            <ac:cxnSpMk id="7" creationId="{9E8AD813-7AEF-77A9-379B-060A7AD12108}"/>
          </ac:cxnSpMkLst>
        </pc:cxnChg>
        <pc:cxnChg chg="add mod">
          <ac:chgData name="佐藤　寛也" userId="27837c8b-abaf-4096-b544-58e4cbe7054e" providerId="ADAL" clId="{98F96382-0DA0-4141-AF2F-6A30DC042B72}" dt="2024-09-02T05:19:26.462" v="2581" actId="14100"/>
          <ac:cxnSpMkLst>
            <pc:docMk/>
            <pc:sldMk cId="2788459961" sldId="1423"/>
            <ac:cxnSpMk id="16" creationId="{3012C2CA-5279-C370-FA3F-EEC04FEBC7AD}"/>
          </ac:cxnSpMkLst>
        </pc:cxnChg>
        <pc:cxnChg chg="add mod">
          <ac:chgData name="佐藤　寛也" userId="27837c8b-abaf-4096-b544-58e4cbe7054e" providerId="ADAL" clId="{98F96382-0DA0-4141-AF2F-6A30DC042B72}" dt="2024-09-02T05:20:33.238" v="2594"/>
          <ac:cxnSpMkLst>
            <pc:docMk/>
            <pc:sldMk cId="2788459961" sldId="1423"/>
            <ac:cxnSpMk id="23" creationId="{414FACF2-7633-66BA-7BA4-D8EA1AD1929B}"/>
          </ac:cxnSpMkLst>
        </pc:cxnChg>
      </pc:sldChg>
      <pc:sldChg chg="addSp delSp modSp add mod">
        <pc:chgData name="佐藤　寛也" userId="27837c8b-abaf-4096-b544-58e4cbe7054e" providerId="ADAL" clId="{98F96382-0DA0-4141-AF2F-6A30DC042B72}" dt="2024-09-02T05:30:00.550" v="3370" actId="20577"/>
        <pc:sldMkLst>
          <pc:docMk/>
          <pc:sldMk cId="1338483940" sldId="1424"/>
        </pc:sldMkLst>
        <pc:spChg chg="mod">
          <ac:chgData name="佐藤　寛也" userId="27837c8b-abaf-4096-b544-58e4cbe7054e" providerId="ADAL" clId="{98F96382-0DA0-4141-AF2F-6A30DC042B72}" dt="2024-09-02T05:30:00.550" v="3370" actId="20577"/>
          <ac:spMkLst>
            <pc:docMk/>
            <pc:sldMk cId="1338483940" sldId="1424"/>
            <ac:spMk id="2" creationId="{CA958D4A-6D7B-EA12-5926-D862516DA7A2}"/>
          </ac:spMkLst>
        </pc:spChg>
        <pc:spChg chg="mod">
          <ac:chgData name="佐藤　寛也" userId="27837c8b-abaf-4096-b544-58e4cbe7054e" providerId="ADAL" clId="{98F96382-0DA0-4141-AF2F-6A30DC042B72}" dt="2024-09-02T05:22:54.443" v="2678" actId="1076"/>
          <ac:spMkLst>
            <pc:docMk/>
            <pc:sldMk cId="1338483940" sldId="1424"/>
            <ac:spMk id="10" creationId="{BCA40355-A329-6663-71D6-4F04BFD42927}"/>
          </ac:spMkLst>
        </pc:spChg>
        <pc:spChg chg="add mod ord">
          <ac:chgData name="佐藤　寛也" userId="27837c8b-abaf-4096-b544-58e4cbe7054e" providerId="ADAL" clId="{98F96382-0DA0-4141-AF2F-6A30DC042B72}" dt="2024-09-02T05:21:56.050" v="2669" actId="1076"/>
          <ac:spMkLst>
            <pc:docMk/>
            <pc:sldMk cId="1338483940" sldId="1424"/>
            <ac:spMk id="11" creationId="{9EC5C145-5BC2-0CFA-25C5-08A922A05EB7}"/>
          </ac:spMkLst>
        </pc:spChg>
        <pc:spChg chg="add del mod ord">
          <ac:chgData name="佐藤　寛也" userId="27837c8b-abaf-4096-b544-58e4cbe7054e" providerId="ADAL" clId="{98F96382-0DA0-4141-AF2F-6A30DC042B72}" dt="2024-09-02T05:21:51.194" v="2668" actId="478"/>
          <ac:spMkLst>
            <pc:docMk/>
            <pc:sldMk cId="1338483940" sldId="1424"/>
            <ac:spMk id="13" creationId="{6825D620-5619-1177-6758-C1331AD542B9}"/>
          </ac:spMkLst>
        </pc:spChg>
        <pc:spChg chg="mod">
          <ac:chgData name="佐藤　寛也" userId="27837c8b-abaf-4096-b544-58e4cbe7054e" providerId="ADAL" clId="{98F96382-0DA0-4141-AF2F-6A30DC042B72}" dt="2024-09-02T05:22:12.408" v="2672" actId="14100"/>
          <ac:spMkLst>
            <pc:docMk/>
            <pc:sldMk cId="1338483940" sldId="1424"/>
            <ac:spMk id="14" creationId="{B0BBBD74-6C04-C737-D4B0-EC23AC367E32}"/>
          </ac:spMkLst>
        </pc:spChg>
        <pc:spChg chg="del">
          <ac:chgData name="佐藤　寛也" userId="27837c8b-abaf-4096-b544-58e4cbe7054e" providerId="ADAL" clId="{98F96382-0DA0-4141-AF2F-6A30DC042B72}" dt="2024-09-02T05:23:03.832" v="2679" actId="478"/>
          <ac:spMkLst>
            <pc:docMk/>
            <pc:sldMk cId="1338483940" sldId="1424"/>
            <ac:spMk id="17" creationId="{FA338B97-2CFB-8119-910F-160ECC2ED104}"/>
          </ac:spMkLst>
        </pc:spChg>
        <pc:spChg chg="mod">
          <ac:chgData name="佐藤　寛也" userId="27837c8b-abaf-4096-b544-58e4cbe7054e" providerId="ADAL" clId="{98F96382-0DA0-4141-AF2F-6A30DC042B72}" dt="2024-09-02T05:22:46.827" v="2677" actId="14100"/>
          <ac:spMkLst>
            <pc:docMk/>
            <pc:sldMk cId="1338483940" sldId="1424"/>
            <ac:spMk id="19" creationId="{B6562E2F-5ACA-A80E-453A-EFF669526051}"/>
          </ac:spMkLst>
        </pc:spChg>
        <pc:spChg chg="add mod">
          <ac:chgData name="佐藤　寛也" userId="27837c8b-abaf-4096-b544-58e4cbe7054e" providerId="ADAL" clId="{98F96382-0DA0-4141-AF2F-6A30DC042B72}" dt="2024-09-02T05:23:12.222" v="2682" actId="1076"/>
          <ac:spMkLst>
            <pc:docMk/>
            <pc:sldMk cId="1338483940" sldId="1424"/>
            <ac:spMk id="20" creationId="{B4D87140-7DBF-BD33-68A9-B9F54E8B4923}"/>
          </ac:spMkLst>
        </pc:spChg>
        <pc:picChg chg="add mod ord">
          <ac:chgData name="佐藤　寛也" userId="27837c8b-abaf-4096-b544-58e4cbe7054e" providerId="ADAL" clId="{98F96382-0DA0-4141-AF2F-6A30DC042B72}" dt="2024-09-02T05:21:35.668" v="2621" actId="167"/>
          <ac:picMkLst>
            <pc:docMk/>
            <pc:sldMk cId="1338483940" sldId="1424"/>
            <ac:picMk id="9" creationId="{EFB5ADFD-6979-C381-5666-70780EBEC58E}"/>
          </ac:picMkLst>
        </pc:picChg>
        <pc:picChg chg="del">
          <ac:chgData name="佐藤　寛也" userId="27837c8b-abaf-4096-b544-58e4cbe7054e" providerId="ADAL" clId="{98F96382-0DA0-4141-AF2F-6A30DC042B72}" dt="2024-09-02T05:21:36.847" v="2622" actId="478"/>
          <ac:picMkLst>
            <pc:docMk/>
            <pc:sldMk cId="1338483940" sldId="1424"/>
            <ac:picMk id="12" creationId="{41DF0D76-3A06-8216-D59B-121B701670FB}"/>
          </ac:picMkLst>
        </pc:picChg>
        <pc:cxnChg chg="add mod ord">
          <ac:chgData name="佐藤　寛也" userId="27837c8b-abaf-4096-b544-58e4cbe7054e" providerId="ADAL" clId="{98F96382-0DA0-4141-AF2F-6A30DC042B72}" dt="2024-09-02T05:21:59.583" v="2670" actId="14100"/>
          <ac:cxnSpMkLst>
            <pc:docMk/>
            <pc:sldMk cId="1338483940" sldId="1424"/>
            <ac:cxnSpMk id="15" creationId="{3BEF8FEF-67B0-85DD-A9E8-BABA442FFEFB}"/>
          </ac:cxnSpMkLst>
        </pc:cxnChg>
      </pc:sldChg>
      <pc:sldChg chg="modSp add del mod">
        <pc:chgData name="佐藤　寛也" userId="27837c8b-abaf-4096-b544-58e4cbe7054e" providerId="ADAL" clId="{98F96382-0DA0-4141-AF2F-6A30DC042B72}" dt="2024-09-02T05:21:12.056" v="2607"/>
        <pc:sldMkLst>
          <pc:docMk/>
          <pc:sldMk cId="2138396656" sldId="1424"/>
        </pc:sldMkLst>
        <pc:spChg chg="mod">
          <ac:chgData name="佐藤　寛也" userId="27837c8b-abaf-4096-b544-58e4cbe7054e" providerId="ADAL" clId="{98F96382-0DA0-4141-AF2F-6A30DC042B72}" dt="2024-09-02T05:21:11.734" v="2606" actId="20577"/>
          <ac:spMkLst>
            <pc:docMk/>
            <pc:sldMk cId="2138396656" sldId="1424"/>
            <ac:spMk id="2" creationId="{CA958D4A-6D7B-EA12-5926-D862516DA7A2}"/>
          </ac:spMkLst>
        </pc:spChg>
      </pc:sldChg>
      <pc:sldChg chg="modSp new mod">
        <pc:chgData name="佐藤　寛也" userId="27837c8b-abaf-4096-b544-58e4cbe7054e" providerId="ADAL" clId="{98F96382-0DA0-4141-AF2F-6A30DC042B72}" dt="2024-09-02T05:29:56.264" v="3369" actId="20577"/>
        <pc:sldMkLst>
          <pc:docMk/>
          <pc:sldMk cId="3667310586" sldId="1425"/>
        </pc:sldMkLst>
        <pc:spChg chg="mod">
          <ac:chgData name="佐藤　寛也" userId="27837c8b-abaf-4096-b544-58e4cbe7054e" providerId="ADAL" clId="{98F96382-0DA0-4141-AF2F-6A30DC042B72}" dt="2024-09-02T05:29:56.264" v="3369" actId="20577"/>
          <ac:spMkLst>
            <pc:docMk/>
            <pc:sldMk cId="3667310586" sldId="1425"/>
            <ac:spMk id="5" creationId="{3ECD57D6-21A3-B8E3-AFC9-B2CE5BD03EE6}"/>
          </ac:spMkLst>
        </pc:spChg>
        <pc:spChg chg="mod">
          <ac:chgData name="佐藤　寛也" userId="27837c8b-abaf-4096-b544-58e4cbe7054e" providerId="ADAL" clId="{98F96382-0DA0-4141-AF2F-6A30DC042B72}" dt="2024-09-02T05:27:54.463" v="3323" actId="20577"/>
          <ac:spMkLst>
            <pc:docMk/>
            <pc:sldMk cId="3667310586" sldId="1425"/>
            <ac:spMk id="6" creationId="{C003FEEE-3EDF-D558-AABF-2FC315F44588}"/>
          </ac:spMkLst>
        </pc:spChg>
      </pc:sldChg>
      <pc:sldChg chg="addSp delSp modSp new mod">
        <pc:chgData name="佐藤　寛也" userId="27837c8b-abaf-4096-b544-58e4cbe7054e" providerId="ADAL" clId="{98F96382-0DA0-4141-AF2F-6A30DC042B72}" dt="2024-09-02T05:42:41.278" v="4615" actId="113"/>
        <pc:sldMkLst>
          <pc:docMk/>
          <pc:sldMk cId="2909231873" sldId="1426"/>
        </pc:sldMkLst>
        <pc:spChg chg="mod">
          <ac:chgData name="佐藤　寛也" userId="27837c8b-abaf-4096-b544-58e4cbe7054e" providerId="ADAL" clId="{98F96382-0DA0-4141-AF2F-6A30DC042B72}" dt="2024-09-02T05:29:50.970" v="3367" actId="20577"/>
          <ac:spMkLst>
            <pc:docMk/>
            <pc:sldMk cId="2909231873" sldId="1426"/>
            <ac:spMk id="2" creationId="{8A5A7613-A13D-CEAD-16AB-C757D26BF24D}"/>
          </ac:spMkLst>
        </pc:spChg>
        <pc:spChg chg="del">
          <ac:chgData name="佐藤　寛也" userId="27837c8b-abaf-4096-b544-58e4cbe7054e" providerId="ADAL" clId="{98F96382-0DA0-4141-AF2F-6A30DC042B72}" dt="2024-09-02T05:30:54.326" v="3379" actId="478"/>
          <ac:spMkLst>
            <pc:docMk/>
            <pc:sldMk cId="2909231873" sldId="1426"/>
            <ac:spMk id="3" creationId="{834A61A2-A247-4915-C560-6B4BECCE6672}"/>
          </ac:spMkLst>
        </pc:spChg>
        <pc:spChg chg="add mod">
          <ac:chgData name="佐藤　寛也" userId="27837c8b-abaf-4096-b544-58e4cbe7054e" providerId="ADAL" clId="{98F96382-0DA0-4141-AF2F-6A30DC042B72}" dt="2024-09-02T05:30:54.712" v="3380"/>
          <ac:spMkLst>
            <pc:docMk/>
            <pc:sldMk cId="2909231873" sldId="1426"/>
            <ac:spMk id="7" creationId="{0041EF4E-E882-0F31-C402-6AF9AE146623}"/>
          </ac:spMkLst>
        </pc:spChg>
        <pc:spChg chg="add mod">
          <ac:chgData name="佐藤　寛也" userId="27837c8b-abaf-4096-b544-58e4cbe7054e" providerId="ADAL" clId="{98F96382-0DA0-4141-AF2F-6A30DC042B72}" dt="2024-09-02T05:30:54.712" v="3380"/>
          <ac:spMkLst>
            <pc:docMk/>
            <pc:sldMk cId="2909231873" sldId="1426"/>
            <ac:spMk id="8" creationId="{F29D2744-8688-AC39-1F93-AAC6306DAD5C}"/>
          </ac:spMkLst>
        </pc:spChg>
        <pc:spChg chg="add mod">
          <ac:chgData name="佐藤　寛也" userId="27837c8b-abaf-4096-b544-58e4cbe7054e" providerId="ADAL" clId="{98F96382-0DA0-4141-AF2F-6A30DC042B72}" dt="2024-09-02T05:30:54.712" v="3380"/>
          <ac:spMkLst>
            <pc:docMk/>
            <pc:sldMk cId="2909231873" sldId="1426"/>
            <ac:spMk id="9" creationId="{48A785E3-F707-77F1-01E4-AAC55DC74365}"/>
          </ac:spMkLst>
        </pc:spChg>
        <pc:spChg chg="add mod">
          <ac:chgData name="佐藤　寛也" userId="27837c8b-abaf-4096-b544-58e4cbe7054e" providerId="ADAL" clId="{98F96382-0DA0-4141-AF2F-6A30DC042B72}" dt="2024-09-02T05:30:54.712" v="3380"/>
          <ac:spMkLst>
            <pc:docMk/>
            <pc:sldMk cId="2909231873" sldId="1426"/>
            <ac:spMk id="10" creationId="{0B734F42-5E13-7FC4-7461-227A327D75BD}"/>
          </ac:spMkLst>
        </pc:spChg>
        <pc:spChg chg="add mod">
          <ac:chgData name="佐藤　寛也" userId="27837c8b-abaf-4096-b544-58e4cbe7054e" providerId="ADAL" clId="{98F96382-0DA0-4141-AF2F-6A30DC042B72}" dt="2024-09-02T05:30:54.712" v="3380"/>
          <ac:spMkLst>
            <pc:docMk/>
            <pc:sldMk cId="2909231873" sldId="1426"/>
            <ac:spMk id="11" creationId="{D9866616-E231-AE31-BAB5-DFE00397EE83}"/>
          </ac:spMkLst>
        </pc:spChg>
        <pc:spChg chg="add mod">
          <ac:chgData name="佐藤　寛也" userId="27837c8b-abaf-4096-b544-58e4cbe7054e" providerId="ADAL" clId="{98F96382-0DA0-4141-AF2F-6A30DC042B72}" dt="2024-09-02T05:30:54.712" v="3380"/>
          <ac:spMkLst>
            <pc:docMk/>
            <pc:sldMk cId="2909231873" sldId="1426"/>
            <ac:spMk id="12" creationId="{94610251-10B3-771D-0644-9FB939428196}"/>
          </ac:spMkLst>
        </pc:spChg>
        <pc:spChg chg="add mod">
          <ac:chgData name="佐藤　寛也" userId="27837c8b-abaf-4096-b544-58e4cbe7054e" providerId="ADAL" clId="{98F96382-0DA0-4141-AF2F-6A30DC042B72}" dt="2024-09-02T05:30:54.712" v="3380"/>
          <ac:spMkLst>
            <pc:docMk/>
            <pc:sldMk cId="2909231873" sldId="1426"/>
            <ac:spMk id="13" creationId="{06A2E20A-51F4-4798-D850-0C576D1F75B4}"/>
          </ac:spMkLst>
        </pc:spChg>
        <pc:spChg chg="add del mod">
          <ac:chgData name="佐藤　寛也" userId="27837c8b-abaf-4096-b544-58e4cbe7054e" providerId="ADAL" clId="{98F96382-0DA0-4141-AF2F-6A30DC042B72}" dt="2024-09-02T05:38:03.527" v="4168" actId="478"/>
          <ac:spMkLst>
            <pc:docMk/>
            <pc:sldMk cId="2909231873" sldId="1426"/>
            <ac:spMk id="14" creationId="{271D5B33-9D6F-7603-1E50-30830BCCC1A8}"/>
          </ac:spMkLst>
        </pc:spChg>
        <pc:spChg chg="add mod">
          <ac:chgData name="佐藤　寛也" userId="27837c8b-abaf-4096-b544-58e4cbe7054e" providerId="ADAL" clId="{98F96382-0DA0-4141-AF2F-6A30DC042B72}" dt="2024-09-02T05:34:59.531" v="3916" actId="1076"/>
          <ac:spMkLst>
            <pc:docMk/>
            <pc:sldMk cId="2909231873" sldId="1426"/>
            <ac:spMk id="15" creationId="{EEE4F312-C57D-2BD0-94EF-AC00DAEA1F84}"/>
          </ac:spMkLst>
        </pc:spChg>
        <pc:spChg chg="add mod">
          <ac:chgData name="佐藤　寛也" userId="27837c8b-abaf-4096-b544-58e4cbe7054e" providerId="ADAL" clId="{98F96382-0DA0-4141-AF2F-6A30DC042B72}" dt="2024-09-02T05:35:25.447" v="3921" actId="14100"/>
          <ac:spMkLst>
            <pc:docMk/>
            <pc:sldMk cId="2909231873" sldId="1426"/>
            <ac:spMk id="16" creationId="{1B210403-7D65-B80E-328D-FF7CFB9DB912}"/>
          </ac:spMkLst>
        </pc:spChg>
        <pc:spChg chg="add mod">
          <ac:chgData name="佐藤　寛也" userId="27837c8b-abaf-4096-b544-58e4cbe7054e" providerId="ADAL" clId="{98F96382-0DA0-4141-AF2F-6A30DC042B72}" dt="2024-09-02T05:34:19.242" v="3862" actId="113"/>
          <ac:spMkLst>
            <pc:docMk/>
            <pc:sldMk cId="2909231873" sldId="1426"/>
            <ac:spMk id="17" creationId="{A5BB2AB1-5D21-2BB5-BCD1-B252253BF3AA}"/>
          </ac:spMkLst>
        </pc:spChg>
        <pc:spChg chg="add mod">
          <ac:chgData name="佐藤　寛也" userId="27837c8b-abaf-4096-b544-58e4cbe7054e" providerId="ADAL" clId="{98F96382-0DA0-4141-AF2F-6A30DC042B72}" dt="2024-09-02T05:42:41.278" v="4615" actId="113"/>
          <ac:spMkLst>
            <pc:docMk/>
            <pc:sldMk cId="2909231873" sldId="1426"/>
            <ac:spMk id="18" creationId="{04FD3D4C-226C-5C5F-CA1A-E2BCFB916397}"/>
          </ac:spMkLst>
        </pc:spChg>
        <pc:spChg chg="add mod">
          <ac:chgData name="佐藤　寛也" userId="27837c8b-abaf-4096-b544-58e4cbe7054e" providerId="ADAL" clId="{98F96382-0DA0-4141-AF2F-6A30DC042B72}" dt="2024-09-02T05:42:41.278" v="4615" actId="113"/>
          <ac:spMkLst>
            <pc:docMk/>
            <pc:sldMk cId="2909231873" sldId="1426"/>
            <ac:spMk id="19" creationId="{E69CA4C8-4097-0BC2-4F8E-8EECC86EE042}"/>
          </ac:spMkLst>
        </pc:spChg>
        <pc:spChg chg="add mod">
          <ac:chgData name="佐藤　寛也" userId="27837c8b-abaf-4096-b544-58e4cbe7054e" providerId="ADAL" clId="{98F96382-0DA0-4141-AF2F-6A30DC042B72}" dt="2024-09-02T05:32:27.748" v="3615" actId="14100"/>
          <ac:spMkLst>
            <pc:docMk/>
            <pc:sldMk cId="2909231873" sldId="1426"/>
            <ac:spMk id="20" creationId="{AEE136CD-DDD2-AED7-9834-5DB544D4CFAD}"/>
          </ac:spMkLst>
        </pc:spChg>
        <pc:spChg chg="add mod">
          <ac:chgData name="佐藤　寛也" userId="27837c8b-abaf-4096-b544-58e4cbe7054e" providerId="ADAL" clId="{98F96382-0DA0-4141-AF2F-6A30DC042B72}" dt="2024-09-02T05:32:19.246" v="3612" actId="113"/>
          <ac:spMkLst>
            <pc:docMk/>
            <pc:sldMk cId="2909231873" sldId="1426"/>
            <ac:spMk id="21" creationId="{BB2A721D-C126-8BCA-F0B3-44EFDFFE4E94}"/>
          </ac:spMkLst>
        </pc:spChg>
        <pc:spChg chg="add mod">
          <ac:chgData name="佐藤　寛也" userId="27837c8b-abaf-4096-b544-58e4cbe7054e" providerId="ADAL" clId="{98F96382-0DA0-4141-AF2F-6A30DC042B72}" dt="2024-09-02T05:36:20.855" v="4022" actId="20577"/>
          <ac:spMkLst>
            <pc:docMk/>
            <pc:sldMk cId="2909231873" sldId="1426"/>
            <ac:spMk id="22" creationId="{6A8CAC36-B30E-FB83-1876-42113D8615B0}"/>
          </ac:spMkLst>
        </pc:spChg>
        <pc:spChg chg="add mod">
          <ac:chgData name="佐藤　寛也" userId="27837c8b-abaf-4096-b544-58e4cbe7054e" providerId="ADAL" clId="{98F96382-0DA0-4141-AF2F-6A30DC042B72}" dt="2024-09-02T05:37:54.367" v="4167" actId="20577"/>
          <ac:spMkLst>
            <pc:docMk/>
            <pc:sldMk cId="2909231873" sldId="1426"/>
            <ac:spMk id="23" creationId="{9D2DD706-6065-4FF5-1B49-9BD2109783D8}"/>
          </ac:spMkLst>
        </pc:spChg>
        <pc:spChg chg="add mod">
          <ac:chgData name="佐藤　寛也" userId="27837c8b-abaf-4096-b544-58e4cbe7054e" providerId="ADAL" clId="{98F96382-0DA0-4141-AF2F-6A30DC042B72}" dt="2024-09-02T05:37:38.225" v="4125" actId="20577"/>
          <ac:spMkLst>
            <pc:docMk/>
            <pc:sldMk cId="2909231873" sldId="1426"/>
            <ac:spMk id="24" creationId="{C9FFFACD-E595-1896-F37D-F5D409AA3893}"/>
          </ac:spMkLst>
        </pc:spChg>
        <pc:spChg chg="add mod">
          <ac:chgData name="佐藤　寛也" userId="27837c8b-abaf-4096-b544-58e4cbe7054e" providerId="ADAL" clId="{98F96382-0DA0-4141-AF2F-6A30DC042B72}" dt="2024-09-02T05:35:15.507" v="3920" actId="1037"/>
          <ac:spMkLst>
            <pc:docMk/>
            <pc:sldMk cId="2909231873" sldId="1426"/>
            <ac:spMk id="25" creationId="{C3BDD4D5-AB28-FE17-0E5B-721ACA6CF29B}"/>
          </ac:spMkLst>
        </pc:spChg>
        <pc:spChg chg="add mod">
          <ac:chgData name="佐藤　寛也" userId="27837c8b-abaf-4096-b544-58e4cbe7054e" providerId="ADAL" clId="{98F96382-0DA0-4141-AF2F-6A30DC042B72}" dt="2024-09-02T05:30:54.712" v="3380"/>
          <ac:spMkLst>
            <pc:docMk/>
            <pc:sldMk cId="2909231873" sldId="1426"/>
            <ac:spMk id="26" creationId="{85ED0227-467A-856D-2B98-EBEBE9444FC7}"/>
          </ac:spMkLst>
        </pc:spChg>
        <pc:spChg chg="add mod">
          <ac:chgData name="佐藤　寛也" userId="27837c8b-abaf-4096-b544-58e4cbe7054e" providerId="ADAL" clId="{98F96382-0DA0-4141-AF2F-6A30DC042B72}" dt="2024-09-02T05:30:54.712" v="3380"/>
          <ac:spMkLst>
            <pc:docMk/>
            <pc:sldMk cId="2909231873" sldId="1426"/>
            <ac:spMk id="27" creationId="{486B6C84-DBB0-0322-9CCD-617A7474404D}"/>
          </ac:spMkLst>
        </pc:spChg>
        <pc:spChg chg="add mod">
          <ac:chgData name="佐藤　寛也" userId="27837c8b-abaf-4096-b544-58e4cbe7054e" providerId="ADAL" clId="{98F96382-0DA0-4141-AF2F-6A30DC042B72}" dt="2024-09-02T05:30:54.712" v="3380"/>
          <ac:spMkLst>
            <pc:docMk/>
            <pc:sldMk cId="2909231873" sldId="1426"/>
            <ac:spMk id="28" creationId="{FF5C8FE6-E3DE-962C-403D-4524F5E21285}"/>
          </ac:spMkLst>
        </pc:spChg>
        <pc:spChg chg="add mod">
          <ac:chgData name="佐藤　寛也" userId="27837c8b-abaf-4096-b544-58e4cbe7054e" providerId="ADAL" clId="{98F96382-0DA0-4141-AF2F-6A30DC042B72}" dt="2024-09-02T05:30:54.712" v="3380"/>
          <ac:spMkLst>
            <pc:docMk/>
            <pc:sldMk cId="2909231873" sldId="1426"/>
            <ac:spMk id="29" creationId="{FAC8FBC5-4EDF-303D-EB2B-9270EA7CEA7F}"/>
          </ac:spMkLst>
        </pc:spChg>
        <pc:spChg chg="add mod">
          <ac:chgData name="佐藤　寛也" userId="27837c8b-abaf-4096-b544-58e4cbe7054e" providerId="ADAL" clId="{98F96382-0DA0-4141-AF2F-6A30DC042B72}" dt="2024-09-02T05:30:54.712" v="3380"/>
          <ac:spMkLst>
            <pc:docMk/>
            <pc:sldMk cId="2909231873" sldId="1426"/>
            <ac:spMk id="30" creationId="{21AB7561-F90C-2963-8771-028AFE09DEC5}"/>
          </ac:spMkLst>
        </pc:spChg>
        <pc:spChg chg="add mod">
          <ac:chgData name="佐藤　寛也" userId="27837c8b-abaf-4096-b544-58e4cbe7054e" providerId="ADAL" clId="{98F96382-0DA0-4141-AF2F-6A30DC042B72}" dt="2024-09-02T05:30:54.712" v="3380"/>
          <ac:spMkLst>
            <pc:docMk/>
            <pc:sldMk cId="2909231873" sldId="1426"/>
            <ac:spMk id="31" creationId="{A98A6EBE-583D-9315-2D3E-5A778B650A20}"/>
          </ac:spMkLst>
        </pc:spChg>
        <pc:spChg chg="add mod">
          <ac:chgData name="佐藤　寛也" userId="27837c8b-abaf-4096-b544-58e4cbe7054e" providerId="ADAL" clId="{98F96382-0DA0-4141-AF2F-6A30DC042B72}" dt="2024-09-02T05:30:54.712" v="3380"/>
          <ac:spMkLst>
            <pc:docMk/>
            <pc:sldMk cId="2909231873" sldId="1426"/>
            <ac:spMk id="32" creationId="{08E20257-3760-38E1-0A49-4DE201FB3253}"/>
          </ac:spMkLst>
        </pc:spChg>
        <pc:spChg chg="add mod">
          <ac:chgData name="佐藤　寛也" userId="27837c8b-abaf-4096-b544-58e4cbe7054e" providerId="ADAL" clId="{98F96382-0DA0-4141-AF2F-6A30DC042B72}" dt="2024-09-02T05:34:59.531" v="3916" actId="1076"/>
          <ac:spMkLst>
            <pc:docMk/>
            <pc:sldMk cId="2909231873" sldId="1426"/>
            <ac:spMk id="33" creationId="{EE1E637B-1514-66F4-93E1-0105460B78DB}"/>
          </ac:spMkLst>
        </pc:spChg>
      </pc:sldChg>
      <pc:sldChg chg="addSp delSp modSp add mod ord">
        <pc:chgData name="佐藤　寛也" userId="27837c8b-abaf-4096-b544-58e4cbe7054e" providerId="ADAL" clId="{98F96382-0DA0-4141-AF2F-6A30DC042B72}" dt="2024-09-02T06:36:23.991" v="7192"/>
        <pc:sldMkLst>
          <pc:docMk/>
          <pc:sldMk cId="4044509172" sldId="1427"/>
        </pc:sldMkLst>
        <pc:spChg chg="add del mod">
          <ac:chgData name="佐藤　寛也" userId="27837c8b-abaf-4096-b544-58e4cbe7054e" providerId="ADAL" clId="{98F96382-0DA0-4141-AF2F-6A30DC042B72}" dt="2024-09-02T05:38:36.124" v="4175" actId="478"/>
          <ac:spMkLst>
            <pc:docMk/>
            <pc:sldMk cId="4044509172" sldId="1427"/>
            <ac:spMk id="3" creationId="{7814D966-DF12-FB72-CE29-2065E799526B}"/>
          </ac:spMkLst>
        </pc:spChg>
        <pc:spChg chg="del mod">
          <ac:chgData name="佐藤　寛也" userId="27837c8b-abaf-4096-b544-58e4cbe7054e" providerId="ADAL" clId="{98F96382-0DA0-4141-AF2F-6A30DC042B72}" dt="2024-09-02T05:42:26.315" v="4613" actId="478"/>
          <ac:spMkLst>
            <pc:docMk/>
            <pc:sldMk cId="4044509172" sldId="1427"/>
            <ac:spMk id="7" creationId="{0041EF4E-E882-0F31-C402-6AF9AE146623}"/>
          </ac:spMkLst>
        </pc:spChg>
        <pc:spChg chg="mod">
          <ac:chgData name="佐藤　寛也" userId="27837c8b-abaf-4096-b544-58e4cbe7054e" providerId="ADAL" clId="{98F96382-0DA0-4141-AF2F-6A30DC042B72}" dt="2024-09-02T05:38:34.319" v="4174" actId="14100"/>
          <ac:spMkLst>
            <pc:docMk/>
            <pc:sldMk cId="4044509172" sldId="1427"/>
            <ac:spMk id="10" creationId="{0B734F42-5E13-7FC4-7461-227A327D75BD}"/>
          </ac:spMkLst>
        </pc:spChg>
        <pc:spChg chg="del mod">
          <ac:chgData name="佐藤　寛也" userId="27837c8b-abaf-4096-b544-58e4cbe7054e" providerId="ADAL" clId="{98F96382-0DA0-4141-AF2F-6A30DC042B72}" dt="2024-09-02T05:42:26.315" v="4613" actId="478"/>
          <ac:spMkLst>
            <pc:docMk/>
            <pc:sldMk cId="4044509172" sldId="1427"/>
            <ac:spMk id="11" creationId="{D9866616-E231-AE31-BAB5-DFE00397EE83}"/>
          </ac:spMkLst>
        </pc:spChg>
        <pc:spChg chg="del mod">
          <ac:chgData name="佐藤　寛也" userId="27837c8b-abaf-4096-b544-58e4cbe7054e" providerId="ADAL" clId="{98F96382-0DA0-4141-AF2F-6A30DC042B72}" dt="2024-09-02T05:42:26.315" v="4613" actId="478"/>
          <ac:spMkLst>
            <pc:docMk/>
            <pc:sldMk cId="4044509172" sldId="1427"/>
            <ac:spMk id="12" creationId="{94610251-10B3-771D-0644-9FB939428196}"/>
          </ac:spMkLst>
        </pc:spChg>
        <pc:spChg chg="del mod">
          <ac:chgData name="佐藤　寛也" userId="27837c8b-abaf-4096-b544-58e4cbe7054e" providerId="ADAL" clId="{98F96382-0DA0-4141-AF2F-6A30DC042B72}" dt="2024-09-02T05:42:26.315" v="4613" actId="478"/>
          <ac:spMkLst>
            <pc:docMk/>
            <pc:sldMk cId="4044509172" sldId="1427"/>
            <ac:spMk id="13" creationId="{06A2E20A-51F4-4798-D850-0C576D1F75B4}"/>
          </ac:spMkLst>
        </pc:spChg>
        <pc:spChg chg="add mod">
          <ac:chgData name="佐藤　寛也" userId="27837c8b-abaf-4096-b544-58e4cbe7054e" providerId="ADAL" clId="{98F96382-0DA0-4141-AF2F-6A30DC042B72}" dt="2024-09-02T05:38:56.567" v="4177"/>
          <ac:spMkLst>
            <pc:docMk/>
            <pc:sldMk cId="4044509172" sldId="1427"/>
            <ac:spMk id="14" creationId="{FA508D0C-422F-7EC7-817F-379889FF4A4F}"/>
          </ac:spMkLst>
        </pc:spChg>
        <pc:spChg chg="del">
          <ac:chgData name="佐藤　寛也" userId="27837c8b-abaf-4096-b544-58e4cbe7054e" providerId="ADAL" clId="{98F96382-0DA0-4141-AF2F-6A30DC042B72}" dt="2024-09-02T05:38:19.045" v="4171" actId="478"/>
          <ac:spMkLst>
            <pc:docMk/>
            <pc:sldMk cId="4044509172" sldId="1427"/>
            <ac:spMk id="16" creationId="{1B210403-7D65-B80E-328D-FF7CFB9DB912}"/>
          </ac:spMkLst>
        </pc:spChg>
        <pc:spChg chg="del">
          <ac:chgData name="佐藤　寛也" userId="27837c8b-abaf-4096-b544-58e4cbe7054e" providerId="ADAL" clId="{98F96382-0DA0-4141-AF2F-6A30DC042B72}" dt="2024-09-02T05:38:16.270" v="4170" actId="478"/>
          <ac:spMkLst>
            <pc:docMk/>
            <pc:sldMk cId="4044509172" sldId="1427"/>
            <ac:spMk id="17" creationId="{A5BB2AB1-5D21-2BB5-BCD1-B252253BF3AA}"/>
          </ac:spMkLst>
        </pc:spChg>
        <pc:spChg chg="mod">
          <ac:chgData name="佐藤　寛也" userId="27837c8b-abaf-4096-b544-58e4cbe7054e" providerId="ADAL" clId="{98F96382-0DA0-4141-AF2F-6A30DC042B72}" dt="2024-09-02T05:42:36.671" v="4614" actId="113"/>
          <ac:spMkLst>
            <pc:docMk/>
            <pc:sldMk cId="4044509172" sldId="1427"/>
            <ac:spMk id="18" creationId="{04FD3D4C-226C-5C5F-CA1A-E2BCFB916397}"/>
          </ac:spMkLst>
        </pc:spChg>
        <pc:spChg chg="mod">
          <ac:chgData name="佐藤　寛也" userId="27837c8b-abaf-4096-b544-58e4cbe7054e" providerId="ADAL" clId="{98F96382-0DA0-4141-AF2F-6A30DC042B72}" dt="2024-09-02T05:42:36.671" v="4614" actId="113"/>
          <ac:spMkLst>
            <pc:docMk/>
            <pc:sldMk cId="4044509172" sldId="1427"/>
            <ac:spMk id="19" creationId="{E69CA4C8-4097-0BC2-4F8E-8EECC86EE042}"/>
          </ac:spMkLst>
        </pc:spChg>
        <pc:spChg chg="del mod">
          <ac:chgData name="佐藤　寛也" userId="27837c8b-abaf-4096-b544-58e4cbe7054e" providerId="ADAL" clId="{98F96382-0DA0-4141-AF2F-6A30DC042B72}" dt="2024-09-02T05:42:26.315" v="4613" actId="478"/>
          <ac:spMkLst>
            <pc:docMk/>
            <pc:sldMk cId="4044509172" sldId="1427"/>
            <ac:spMk id="22" creationId="{6A8CAC36-B30E-FB83-1876-42113D8615B0}"/>
          </ac:spMkLst>
        </pc:spChg>
        <pc:spChg chg="del mod">
          <ac:chgData name="佐藤　寛也" userId="27837c8b-abaf-4096-b544-58e4cbe7054e" providerId="ADAL" clId="{98F96382-0DA0-4141-AF2F-6A30DC042B72}" dt="2024-09-02T05:42:26.315" v="4613" actId="478"/>
          <ac:spMkLst>
            <pc:docMk/>
            <pc:sldMk cId="4044509172" sldId="1427"/>
            <ac:spMk id="23" creationId="{9D2DD706-6065-4FF5-1B49-9BD2109783D8}"/>
          </ac:spMkLst>
        </pc:spChg>
        <pc:spChg chg="del mod">
          <ac:chgData name="佐藤　寛也" userId="27837c8b-abaf-4096-b544-58e4cbe7054e" providerId="ADAL" clId="{98F96382-0DA0-4141-AF2F-6A30DC042B72}" dt="2024-09-02T05:42:26.315" v="4613" actId="478"/>
          <ac:spMkLst>
            <pc:docMk/>
            <pc:sldMk cId="4044509172" sldId="1427"/>
            <ac:spMk id="24" creationId="{C9FFFACD-E595-1896-F37D-F5D409AA3893}"/>
          </ac:spMkLst>
        </pc:spChg>
        <pc:spChg chg="del">
          <ac:chgData name="佐藤　寛也" userId="27837c8b-abaf-4096-b544-58e4cbe7054e" providerId="ADAL" clId="{98F96382-0DA0-4141-AF2F-6A30DC042B72}" dt="2024-09-02T05:38:16.270" v="4170" actId="478"/>
          <ac:spMkLst>
            <pc:docMk/>
            <pc:sldMk cId="4044509172" sldId="1427"/>
            <ac:spMk id="25" creationId="{C3BDD4D5-AB28-FE17-0E5B-721ACA6CF29B}"/>
          </ac:spMkLst>
        </pc:spChg>
        <pc:spChg chg="del mod">
          <ac:chgData name="佐藤　寛也" userId="27837c8b-abaf-4096-b544-58e4cbe7054e" providerId="ADAL" clId="{98F96382-0DA0-4141-AF2F-6A30DC042B72}" dt="2024-09-02T05:42:26.315" v="4613" actId="478"/>
          <ac:spMkLst>
            <pc:docMk/>
            <pc:sldMk cId="4044509172" sldId="1427"/>
            <ac:spMk id="28" creationId="{FF5C8FE6-E3DE-962C-403D-4524F5E21285}"/>
          </ac:spMkLst>
        </pc:spChg>
        <pc:spChg chg="del mod">
          <ac:chgData name="佐藤　寛也" userId="27837c8b-abaf-4096-b544-58e4cbe7054e" providerId="ADAL" clId="{98F96382-0DA0-4141-AF2F-6A30DC042B72}" dt="2024-09-02T05:42:26.315" v="4613" actId="478"/>
          <ac:spMkLst>
            <pc:docMk/>
            <pc:sldMk cId="4044509172" sldId="1427"/>
            <ac:spMk id="29" creationId="{FAC8FBC5-4EDF-303D-EB2B-9270EA7CEA7F}"/>
          </ac:spMkLst>
        </pc:spChg>
        <pc:spChg chg="del">
          <ac:chgData name="佐藤　寛也" userId="27837c8b-abaf-4096-b544-58e4cbe7054e" providerId="ADAL" clId="{98F96382-0DA0-4141-AF2F-6A30DC042B72}" dt="2024-09-02T05:38:21.031" v="4172" actId="478"/>
          <ac:spMkLst>
            <pc:docMk/>
            <pc:sldMk cId="4044509172" sldId="1427"/>
            <ac:spMk id="30" creationId="{21AB7561-F90C-2963-8771-028AFE09DEC5}"/>
          </ac:spMkLst>
        </pc:spChg>
        <pc:spChg chg="del">
          <ac:chgData name="佐藤　寛也" userId="27837c8b-abaf-4096-b544-58e4cbe7054e" providerId="ADAL" clId="{98F96382-0DA0-4141-AF2F-6A30DC042B72}" dt="2024-09-02T05:38:16.270" v="4170" actId="478"/>
          <ac:spMkLst>
            <pc:docMk/>
            <pc:sldMk cId="4044509172" sldId="1427"/>
            <ac:spMk id="31" creationId="{A98A6EBE-583D-9315-2D3E-5A778B650A20}"/>
          </ac:spMkLst>
        </pc:spChg>
        <pc:spChg chg="del mod">
          <ac:chgData name="佐藤　寛也" userId="27837c8b-abaf-4096-b544-58e4cbe7054e" providerId="ADAL" clId="{98F96382-0DA0-4141-AF2F-6A30DC042B72}" dt="2024-09-02T05:42:26.315" v="4613" actId="478"/>
          <ac:spMkLst>
            <pc:docMk/>
            <pc:sldMk cId="4044509172" sldId="1427"/>
            <ac:spMk id="32" creationId="{08E20257-3760-38E1-0A49-4DE201FB3253}"/>
          </ac:spMkLst>
        </pc:spChg>
        <pc:spChg chg="del">
          <ac:chgData name="佐藤　寛也" userId="27837c8b-abaf-4096-b544-58e4cbe7054e" providerId="ADAL" clId="{98F96382-0DA0-4141-AF2F-6A30DC042B72}" dt="2024-09-02T05:38:16.270" v="4170" actId="478"/>
          <ac:spMkLst>
            <pc:docMk/>
            <pc:sldMk cId="4044509172" sldId="1427"/>
            <ac:spMk id="33" creationId="{EE1E637B-1514-66F4-93E1-0105460B78DB}"/>
          </ac:spMkLst>
        </pc:spChg>
        <pc:spChg chg="add mod">
          <ac:chgData name="佐藤　寛也" userId="27837c8b-abaf-4096-b544-58e4cbe7054e" providerId="ADAL" clId="{98F96382-0DA0-4141-AF2F-6A30DC042B72}" dt="2024-09-02T05:38:56.567" v="4177"/>
          <ac:spMkLst>
            <pc:docMk/>
            <pc:sldMk cId="4044509172" sldId="1427"/>
            <ac:spMk id="34" creationId="{EBEEA4D6-2079-4D09-35FA-AFFBFD6835A4}"/>
          </ac:spMkLst>
        </pc:spChg>
        <pc:spChg chg="add mod">
          <ac:chgData name="佐藤　寛也" userId="27837c8b-abaf-4096-b544-58e4cbe7054e" providerId="ADAL" clId="{98F96382-0DA0-4141-AF2F-6A30DC042B72}" dt="2024-09-02T05:38:56.567" v="4177"/>
          <ac:spMkLst>
            <pc:docMk/>
            <pc:sldMk cId="4044509172" sldId="1427"/>
            <ac:spMk id="35" creationId="{D2A18D0E-538E-AB98-29D3-9D0CBCC31022}"/>
          </ac:spMkLst>
        </pc:spChg>
        <pc:spChg chg="add mod">
          <ac:chgData name="佐藤　寛也" userId="27837c8b-abaf-4096-b544-58e4cbe7054e" providerId="ADAL" clId="{98F96382-0DA0-4141-AF2F-6A30DC042B72}" dt="2024-09-02T05:38:56.567" v="4177"/>
          <ac:spMkLst>
            <pc:docMk/>
            <pc:sldMk cId="4044509172" sldId="1427"/>
            <ac:spMk id="36" creationId="{029B9EC7-E934-E810-7E90-AA8C5E4D5C32}"/>
          </ac:spMkLst>
        </pc:spChg>
        <pc:spChg chg="add mod">
          <ac:chgData name="佐藤　寛也" userId="27837c8b-abaf-4096-b544-58e4cbe7054e" providerId="ADAL" clId="{98F96382-0DA0-4141-AF2F-6A30DC042B72}" dt="2024-09-02T05:39:26.163" v="4222" actId="20577"/>
          <ac:spMkLst>
            <pc:docMk/>
            <pc:sldMk cId="4044509172" sldId="1427"/>
            <ac:spMk id="37" creationId="{6566CC47-69B5-700B-41C5-8F0B30B251D7}"/>
          </ac:spMkLst>
        </pc:spChg>
        <pc:spChg chg="add mod">
          <ac:chgData name="佐藤　寛也" userId="27837c8b-abaf-4096-b544-58e4cbe7054e" providerId="ADAL" clId="{98F96382-0DA0-4141-AF2F-6A30DC042B72}" dt="2024-09-02T05:39:32.016" v="4258" actId="20577"/>
          <ac:spMkLst>
            <pc:docMk/>
            <pc:sldMk cId="4044509172" sldId="1427"/>
            <ac:spMk id="38" creationId="{7EA7FED7-5A9E-EA66-C0A1-268A6D6323BD}"/>
          </ac:spMkLst>
        </pc:spChg>
        <pc:spChg chg="add mod">
          <ac:chgData name="佐藤　寛也" userId="27837c8b-abaf-4096-b544-58e4cbe7054e" providerId="ADAL" clId="{98F96382-0DA0-4141-AF2F-6A30DC042B72}" dt="2024-09-02T05:39:36.706" v="4288" actId="20577"/>
          <ac:spMkLst>
            <pc:docMk/>
            <pc:sldMk cId="4044509172" sldId="1427"/>
            <ac:spMk id="39" creationId="{2F50DA6D-A885-44DE-4E42-C0C80AFD2130}"/>
          </ac:spMkLst>
        </pc:spChg>
        <pc:spChg chg="add mod">
          <ac:chgData name="佐藤　寛也" userId="27837c8b-abaf-4096-b544-58e4cbe7054e" providerId="ADAL" clId="{98F96382-0DA0-4141-AF2F-6A30DC042B72}" dt="2024-09-02T05:38:56.567" v="4177"/>
          <ac:spMkLst>
            <pc:docMk/>
            <pc:sldMk cId="4044509172" sldId="1427"/>
            <ac:spMk id="40" creationId="{86340209-D64C-BE89-F3BF-DE96EC86A164}"/>
          </ac:spMkLst>
        </pc:spChg>
        <pc:spChg chg="add mod">
          <ac:chgData name="佐藤　寛也" userId="27837c8b-abaf-4096-b544-58e4cbe7054e" providerId="ADAL" clId="{98F96382-0DA0-4141-AF2F-6A30DC042B72}" dt="2024-09-02T05:38:56.567" v="4177"/>
          <ac:spMkLst>
            <pc:docMk/>
            <pc:sldMk cId="4044509172" sldId="1427"/>
            <ac:spMk id="41" creationId="{E85B0052-F1AF-4C7E-B1D0-7C2E7E7E8CC2}"/>
          </ac:spMkLst>
        </pc:spChg>
        <pc:spChg chg="add mod">
          <ac:chgData name="佐藤　寛也" userId="27837c8b-abaf-4096-b544-58e4cbe7054e" providerId="ADAL" clId="{98F96382-0DA0-4141-AF2F-6A30DC042B72}" dt="2024-09-02T05:38:56.567" v="4177"/>
          <ac:spMkLst>
            <pc:docMk/>
            <pc:sldMk cId="4044509172" sldId="1427"/>
            <ac:spMk id="42" creationId="{54CF62B3-22DD-E974-70D4-355D0238944D}"/>
          </ac:spMkLst>
        </pc:spChg>
        <pc:spChg chg="add mod">
          <ac:chgData name="佐藤　寛也" userId="27837c8b-abaf-4096-b544-58e4cbe7054e" providerId="ADAL" clId="{98F96382-0DA0-4141-AF2F-6A30DC042B72}" dt="2024-09-02T05:38:56.567" v="4177"/>
          <ac:spMkLst>
            <pc:docMk/>
            <pc:sldMk cId="4044509172" sldId="1427"/>
            <ac:spMk id="43" creationId="{E24C4A60-68C5-0B7B-247E-91F67FDBE149}"/>
          </ac:spMkLst>
        </pc:spChg>
        <pc:spChg chg="add mod">
          <ac:chgData name="佐藤　寛也" userId="27837c8b-abaf-4096-b544-58e4cbe7054e" providerId="ADAL" clId="{98F96382-0DA0-4141-AF2F-6A30DC042B72}" dt="2024-09-02T05:39:47.466" v="4334" actId="20577"/>
          <ac:spMkLst>
            <pc:docMk/>
            <pc:sldMk cId="4044509172" sldId="1427"/>
            <ac:spMk id="44" creationId="{97F57E9E-103A-03D6-E0C7-D2FE04B6B138}"/>
          </ac:spMkLst>
        </pc:spChg>
        <pc:spChg chg="add mod">
          <ac:chgData name="佐藤　寛也" userId="27837c8b-abaf-4096-b544-58e4cbe7054e" providerId="ADAL" clId="{98F96382-0DA0-4141-AF2F-6A30DC042B72}" dt="2024-09-02T05:42:17.899" v="4612" actId="14100"/>
          <ac:spMkLst>
            <pc:docMk/>
            <pc:sldMk cId="4044509172" sldId="1427"/>
            <ac:spMk id="45" creationId="{AF77A358-C9C5-9E5A-F9CC-4CB97CCC2C1E}"/>
          </ac:spMkLst>
        </pc:spChg>
        <pc:spChg chg="add mod">
          <ac:chgData name="佐藤　寛也" userId="27837c8b-abaf-4096-b544-58e4cbe7054e" providerId="ADAL" clId="{98F96382-0DA0-4141-AF2F-6A30DC042B72}" dt="2024-09-02T05:41:58.376" v="4608" actId="20577"/>
          <ac:spMkLst>
            <pc:docMk/>
            <pc:sldMk cId="4044509172" sldId="1427"/>
            <ac:spMk id="46" creationId="{59F4FA3E-A620-75FA-4775-0E368E8EB402}"/>
          </ac:spMkLst>
        </pc:spChg>
      </pc:sldChg>
      <pc:sldChg chg="addSp modSp new mod ord">
        <pc:chgData name="佐藤　寛也" userId="27837c8b-abaf-4096-b544-58e4cbe7054e" providerId="ADAL" clId="{98F96382-0DA0-4141-AF2F-6A30DC042B72}" dt="2024-09-02T06:36:21.055" v="7190" actId="20578"/>
        <pc:sldMkLst>
          <pc:docMk/>
          <pc:sldMk cId="3714208880" sldId="1428"/>
        </pc:sldMkLst>
        <pc:spChg chg="mod">
          <ac:chgData name="佐藤　寛也" userId="27837c8b-abaf-4096-b544-58e4cbe7054e" providerId="ADAL" clId="{98F96382-0DA0-4141-AF2F-6A30DC042B72}" dt="2024-09-02T05:43:05.614" v="4617"/>
          <ac:spMkLst>
            <pc:docMk/>
            <pc:sldMk cId="3714208880" sldId="1428"/>
            <ac:spMk id="2" creationId="{06A98C56-FF85-75B2-3E99-622E41649754}"/>
          </ac:spMkLst>
        </pc:spChg>
        <pc:spChg chg="mod">
          <ac:chgData name="佐藤　寛也" userId="27837c8b-abaf-4096-b544-58e4cbe7054e" providerId="ADAL" clId="{98F96382-0DA0-4141-AF2F-6A30DC042B72}" dt="2024-09-02T05:47:32.024" v="5319" actId="207"/>
          <ac:spMkLst>
            <pc:docMk/>
            <pc:sldMk cId="3714208880" sldId="1428"/>
            <ac:spMk id="3" creationId="{7652E8F8-0037-2433-32E3-09FAFF1B0836}"/>
          </ac:spMkLst>
        </pc:spChg>
        <pc:spChg chg="add mod">
          <ac:chgData name="佐藤　寛也" userId="27837c8b-abaf-4096-b544-58e4cbe7054e" providerId="ADAL" clId="{98F96382-0DA0-4141-AF2F-6A30DC042B72}" dt="2024-09-02T05:49:58.111" v="5617" actId="1076"/>
          <ac:spMkLst>
            <pc:docMk/>
            <pc:sldMk cId="3714208880" sldId="1428"/>
            <ac:spMk id="7" creationId="{45861F9A-73F7-3710-7279-ACF70B3A2B29}"/>
          </ac:spMkLst>
        </pc:spChg>
        <pc:spChg chg="add mod">
          <ac:chgData name="佐藤　寛也" userId="27837c8b-abaf-4096-b544-58e4cbe7054e" providerId="ADAL" clId="{98F96382-0DA0-4141-AF2F-6A30DC042B72}" dt="2024-09-02T05:49:58.111" v="5617" actId="1076"/>
          <ac:spMkLst>
            <pc:docMk/>
            <pc:sldMk cId="3714208880" sldId="1428"/>
            <ac:spMk id="8" creationId="{49539889-2134-F737-C80A-547BDFA26F78}"/>
          </ac:spMkLst>
        </pc:spChg>
      </pc:sldChg>
      <pc:sldChg chg="addSp delSp modSp new mod">
        <pc:chgData name="佐藤　寛也" userId="27837c8b-abaf-4096-b544-58e4cbe7054e" providerId="ADAL" clId="{98F96382-0DA0-4141-AF2F-6A30DC042B72}" dt="2024-09-02T06:25:49.369" v="5774" actId="1038"/>
        <pc:sldMkLst>
          <pc:docMk/>
          <pc:sldMk cId="1092477353" sldId="1429"/>
        </pc:sldMkLst>
        <pc:spChg chg="mod">
          <ac:chgData name="佐藤　寛也" userId="27837c8b-abaf-4096-b544-58e4cbe7054e" providerId="ADAL" clId="{98F96382-0DA0-4141-AF2F-6A30DC042B72}" dt="2024-09-02T05:50:17.530" v="5660" actId="20577"/>
          <ac:spMkLst>
            <pc:docMk/>
            <pc:sldMk cId="1092477353" sldId="1429"/>
            <ac:spMk id="2" creationId="{83B7433A-BCD3-B4E3-8721-DDE85B989DEB}"/>
          </ac:spMkLst>
        </pc:spChg>
        <pc:spChg chg="del">
          <ac:chgData name="佐藤　寛也" userId="27837c8b-abaf-4096-b544-58e4cbe7054e" providerId="ADAL" clId="{98F96382-0DA0-4141-AF2F-6A30DC042B72}" dt="2024-09-02T05:50:20.849" v="5661" actId="478"/>
          <ac:spMkLst>
            <pc:docMk/>
            <pc:sldMk cId="1092477353" sldId="1429"/>
            <ac:spMk id="3" creationId="{391B2FEA-72E9-DFEE-200D-77455287DFEE}"/>
          </ac:spMkLst>
        </pc:spChg>
        <pc:spChg chg="add mod">
          <ac:chgData name="佐藤　寛也" userId="27837c8b-abaf-4096-b544-58e4cbe7054e" providerId="ADAL" clId="{98F96382-0DA0-4141-AF2F-6A30DC042B72}" dt="2024-09-02T06:23:28.577" v="5711" actId="2711"/>
          <ac:spMkLst>
            <pc:docMk/>
            <pc:sldMk cId="1092477353" sldId="1429"/>
            <ac:spMk id="7" creationId="{BC2C443D-0E5D-B3F0-2C2E-ABF10B75FEAF}"/>
          </ac:spMkLst>
        </pc:spChg>
        <pc:spChg chg="add mod">
          <ac:chgData name="佐藤　寛也" userId="27837c8b-abaf-4096-b544-58e4cbe7054e" providerId="ADAL" clId="{98F96382-0DA0-4141-AF2F-6A30DC042B72}" dt="2024-09-02T06:23:28.577" v="5711" actId="2711"/>
          <ac:spMkLst>
            <pc:docMk/>
            <pc:sldMk cId="1092477353" sldId="1429"/>
            <ac:spMk id="8" creationId="{3F98C403-FC61-AAB4-981C-BAA847AC6DDC}"/>
          </ac:spMkLst>
        </pc:spChg>
        <pc:spChg chg="add mod">
          <ac:chgData name="佐藤　寛也" userId="27837c8b-abaf-4096-b544-58e4cbe7054e" providerId="ADAL" clId="{98F96382-0DA0-4141-AF2F-6A30DC042B72}" dt="2024-09-02T06:23:28.577" v="5711" actId="2711"/>
          <ac:spMkLst>
            <pc:docMk/>
            <pc:sldMk cId="1092477353" sldId="1429"/>
            <ac:spMk id="9" creationId="{F9D98F40-02EC-0555-CDC4-DFFE5FCD2B49}"/>
          </ac:spMkLst>
        </pc:spChg>
        <pc:spChg chg="add mod">
          <ac:chgData name="佐藤　寛也" userId="27837c8b-abaf-4096-b544-58e4cbe7054e" providerId="ADAL" clId="{98F96382-0DA0-4141-AF2F-6A30DC042B72}" dt="2024-09-02T06:23:28.577" v="5711" actId="2711"/>
          <ac:spMkLst>
            <pc:docMk/>
            <pc:sldMk cId="1092477353" sldId="1429"/>
            <ac:spMk id="10" creationId="{59054E42-3728-DB34-C58E-20050D91FFE0}"/>
          </ac:spMkLst>
        </pc:spChg>
        <pc:spChg chg="add mod">
          <ac:chgData name="佐藤　寛也" userId="27837c8b-abaf-4096-b544-58e4cbe7054e" providerId="ADAL" clId="{98F96382-0DA0-4141-AF2F-6A30DC042B72}" dt="2024-09-02T06:23:28.577" v="5711" actId="2711"/>
          <ac:spMkLst>
            <pc:docMk/>
            <pc:sldMk cId="1092477353" sldId="1429"/>
            <ac:spMk id="11" creationId="{E0ACA968-CF46-9167-41D0-1F2286252756}"/>
          </ac:spMkLst>
        </pc:spChg>
        <pc:spChg chg="add mod">
          <ac:chgData name="佐藤　寛也" userId="27837c8b-abaf-4096-b544-58e4cbe7054e" providerId="ADAL" clId="{98F96382-0DA0-4141-AF2F-6A30DC042B72}" dt="2024-09-02T06:23:28.577" v="5711" actId="2711"/>
          <ac:spMkLst>
            <pc:docMk/>
            <pc:sldMk cId="1092477353" sldId="1429"/>
            <ac:spMk id="12" creationId="{820FC112-0444-4D99-5376-603D0EF527B9}"/>
          </ac:spMkLst>
        </pc:spChg>
        <pc:spChg chg="add mod">
          <ac:chgData name="佐藤　寛也" userId="27837c8b-abaf-4096-b544-58e4cbe7054e" providerId="ADAL" clId="{98F96382-0DA0-4141-AF2F-6A30DC042B72}" dt="2024-09-02T06:23:28.577" v="5711" actId="2711"/>
          <ac:spMkLst>
            <pc:docMk/>
            <pc:sldMk cId="1092477353" sldId="1429"/>
            <ac:spMk id="13" creationId="{72492A96-64A6-979C-A433-448FBC60FCB7}"/>
          </ac:spMkLst>
        </pc:spChg>
        <pc:spChg chg="add mod">
          <ac:chgData name="佐藤　寛也" userId="27837c8b-abaf-4096-b544-58e4cbe7054e" providerId="ADAL" clId="{98F96382-0DA0-4141-AF2F-6A30DC042B72}" dt="2024-09-02T06:23:28.577" v="5711" actId="2711"/>
          <ac:spMkLst>
            <pc:docMk/>
            <pc:sldMk cId="1092477353" sldId="1429"/>
            <ac:spMk id="14" creationId="{6DEBA317-56E5-1DB1-A2CA-5D6928FFFF15}"/>
          </ac:spMkLst>
        </pc:spChg>
        <pc:spChg chg="add mod">
          <ac:chgData name="佐藤　寛也" userId="27837c8b-abaf-4096-b544-58e4cbe7054e" providerId="ADAL" clId="{98F96382-0DA0-4141-AF2F-6A30DC042B72}" dt="2024-09-02T06:23:28.577" v="5711" actId="2711"/>
          <ac:spMkLst>
            <pc:docMk/>
            <pc:sldMk cId="1092477353" sldId="1429"/>
            <ac:spMk id="16" creationId="{1ED32B2B-BB27-8F7C-CF2B-AAF9BAA667B1}"/>
          </ac:spMkLst>
        </pc:spChg>
        <pc:spChg chg="add mod">
          <ac:chgData name="佐藤　寛也" userId="27837c8b-abaf-4096-b544-58e4cbe7054e" providerId="ADAL" clId="{98F96382-0DA0-4141-AF2F-6A30DC042B72}" dt="2024-09-02T06:23:28.577" v="5711" actId="2711"/>
          <ac:spMkLst>
            <pc:docMk/>
            <pc:sldMk cId="1092477353" sldId="1429"/>
            <ac:spMk id="17" creationId="{989E4892-7BCA-5F55-1179-2C0F19BD5695}"/>
          </ac:spMkLst>
        </pc:spChg>
        <pc:spChg chg="add mod">
          <ac:chgData name="佐藤　寛也" userId="27837c8b-abaf-4096-b544-58e4cbe7054e" providerId="ADAL" clId="{98F96382-0DA0-4141-AF2F-6A30DC042B72}" dt="2024-09-02T06:23:28.577" v="5711" actId="2711"/>
          <ac:spMkLst>
            <pc:docMk/>
            <pc:sldMk cId="1092477353" sldId="1429"/>
            <ac:spMk id="18" creationId="{1307A27E-0D76-E0BF-90C9-B17E723203A2}"/>
          </ac:spMkLst>
        </pc:spChg>
        <pc:spChg chg="add mod">
          <ac:chgData name="佐藤　寛也" userId="27837c8b-abaf-4096-b544-58e4cbe7054e" providerId="ADAL" clId="{98F96382-0DA0-4141-AF2F-6A30DC042B72}" dt="2024-09-02T06:23:28.577" v="5711" actId="2711"/>
          <ac:spMkLst>
            <pc:docMk/>
            <pc:sldMk cId="1092477353" sldId="1429"/>
            <ac:spMk id="19" creationId="{C7BC59AC-0D29-A09C-F2A7-BC08F5DF774E}"/>
          </ac:spMkLst>
        </pc:spChg>
        <pc:spChg chg="add mod">
          <ac:chgData name="佐藤　寛也" userId="27837c8b-abaf-4096-b544-58e4cbe7054e" providerId="ADAL" clId="{98F96382-0DA0-4141-AF2F-6A30DC042B72}" dt="2024-09-02T06:23:28.577" v="5711" actId="2711"/>
          <ac:spMkLst>
            <pc:docMk/>
            <pc:sldMk cId="1092477353" sldId="1429"/>
            <ac:spMk id="20" creationId="{3B2C4015-A099-17C2-C26F-DF557ED46154}"/>
          </ac:spMkLst>
        </pc:spChg>
        <pc:spChg chg="add mod">
          <ac:chgData name="佐藤　寛也" userId="27837c8b-abaf-4096-b544-58e4cbe7054e" providerId="ADAL" clId="{98F96382-0DA0-4141-AF2F-6A30DC042B72}" dt="2024-09-02T06:23:28.577" v="5711" actId="2711"/>
          <ac:spMkLst>
            <pc:docMk/>
            <pc:sldMk cId="1092477353" sldId="1429"/>
            <ac:spMk id="21" creationId="{066B4CF7-0FDA-794B-40B2-7693DA835E71}"/>
          </ac:spMkLst>
        </pc:spChg>
        <pc:spChg chg="add mod">
          <ac:chgData name="佐藤　寛也" userId="27837c8b-abaf-4096-b544-58e4cbe7054e" providerId="ADAL" clId="{98F96382-0DA0-4141-AF2F-6A30DC042B72}" dt="2024-09-02T06:23:28.577" v="5711" actId="2711"/>
          <ac:spMkLst>
            <pc:docMk/>
            <pc:sldMk cId="1092477353" sldId="1429"/>
            <ac:spMk id="22" creationId="{C0A79C63-AC63-54FC-CAF1-FE51EF4406CD}"/>
          </ac:spMkLst>
        </pc:spChg>
        <pc:spChg chg="add mod">
          <ac:chgData name="佐藤　寛也" userId="27837c8b-abaf-4096-b544-58e4cbe7054e" providerId="ADAL" clId="{98F96382-0DA0-4141-AF2F-6A30DC042B72}" dt="2024-09-02T06:23:53.547" v="5714" actId="255"/>
          <ac:spMkLst>
            <pc:docMk/>
            <pc:sldMk cId="1092477353" sldId="1429"/>
            <ac:spMk id="23" creationId="{22586CA5-EE8E-7141-99A6-A1F3A2E4C49F}"/>
          </ac:spMkLst>
        </pc:spChg>
        <pc:spChg chg="add mod">
          <ac:chgData name="佐藤　寛也" userId="27837c8b-abaf-4096-b544-58e4cbe7054e" providerId="ADAL" clId="{98F96382-0DA0-4141-AF2F-6A30DC042B72}" dt="2024-09-02T06:23:53.547" v="5714" actId="255"/>
          <ac:spMkLst>
            <pc:docMk/>
            <pc:sldMk cId="1092477353" sldId="1429"/>
            <ac:spMk id="24" creationId="{4AC92D32-4099-CB82-4E6E-7AF2F167A017}"/>
          </ac:spMkLst>
        </pc:spChg>
        <pc:spChg chg="add mod">
          <ac:chgData name="佐藤　寛也" userId="27837c8b-abaf-4096-b544-58e4cbe7054e" providerId="ADAL" clId="{98F96382-0DA0-4141-AF2F-6A30DC042B72}" dt="2024-09-02T06:25:06.768" v="5742" actId="20577"/>
          <ac:spMkLst>
            <pc:docMk/>
            <pc:sldMk cId="1092477353" sldId="1429"/>
            <ac:spMk id="25" creationId="{98170261-DFCE-AF20-ACC4-E7BBA81D3996}"/>
          </ac:spMkLst>
        </pc:spChg>
        <pc:spChg chg="add mod">
          <ac:chgData name="佐藤　寛也" userId="27837c8b-abaf-4096-b544-58e4cbe7054e" providerId="ADAL" clId="{98F96382-0DA0-4141-AF2F-6A30DC042B72}" dt="2024-09-02T06:25:49.369" v="5774" actId="1038"/>
          <ac:spMkLst>
            <pc:docMk/>
            <pc:sldMk cId="1092477353" sldId="1429"/>
            <ac:spMk id="26" creationId="{98D6C0E3-08FA-C95E-46A8-DE4634FAE704}"/>
          </ac:spMkLst>
        </pc:spChg>
        <pc:picChg chg="add mod">
          <ac:chgData name="佐藤　寛也" userId="27837c8b-abaf-4096-b544-58e4cbe7054e" providerId="ADAL" clId="{98F96382-0DA0-4141-AF2F-6A30DC042B72}" dt="2024-09-02T05:50:26.746" v="5662"/>
          <ac:picMkLst>
            <pc:docMk/>
            <pc:sldMk cId="1092477353" sldId="1429"/>
            <ac:picMk id="15" creationId="{C9E9B8E9-5C04-D43A-438B-D96B0D4356C0}"/>
          </ac:picMkLst>
        </pc:picChg>
      </pc:sldChg>
      <pc:sldChg chg="addSp modSp new mod">
        <pc:chgData name="佐藤　寛也" userId="27837c8b-abaf-4096-b544-58e4cbe7054e" providerId="ADAL" clId="{98F96382-0DA0-4141-AF2F-6A30DC042B72}" dt="2024-09-02T06:30:45.668" v="6406" actId="20577"/>
        <pc:sldMkLst>
          <pc:docMk/>
          <pc:sldMk cId="48047313" sldId="1430"/>
        </pc:sldMkLst>
        <pc:spChg chg="mod">
          <ac:chgData name="佐藤　寛也" userId="27837c8b-abaf-4096-b544-58e4cbe7054e" providerId="ADAL" clId="{98F96382-0DA0-4141-AF2F-6A30DC042B72}" dt="2024-09-02T06:26:18.181" v="5798" actId="20577"/>
          <ac:spMkLst>
            <pc:docMk/>
            <pc:sldMk cId="48047313" sldId="1430"/>
            <ac:spMk id="2" creationId="{0EE09065-89A8-D212-6358-EE12DDE3A1FD}"/>
          </ac:spMkLst>
        </pc:spChg>
        <pc:spChg chg="mod">
          <ac:chgData name="佐藤　寛也" userId="27837c8b-abaf-4096-b544-58e4cbe7054e" providerId="ADAL" clId="{98F96382-0DA0-4141-AF2F-6A30DC042B72}" dt="2024-09-02T06:30:45.668" v="6406" actId="20577"/>
          <ac:spMkLst>
            <pc:docMk/>
            <pc:sldMk cId="48047313" sldId="1430"/>
            <ac:spMk id="3" creationId="{FD14BA28-652C-56EB-6136-12A5FFEC79BA}"/>
          </ac:spMkLst>
        </pc:spChg>
        <pc:graphicFrameChg chg="add mod modGraphic">
          <ac:chgData name="佐藤　寛也" userId="27837c8b-abaf-4096-b544-58e4cbe7054e" providerId="ADAL" clId="{98F96382-0DA0-4141-AF2F-6A30DC042B72}" dt="2024-09-02T06:30:41.247" v="6405" actId="20577"/>
          <ac:graphicFrameMkLst>
            <pc:docMk/>
            <pc:sldMk cId="48047313" sldId="1430"/>
            <ac:graphicFrameMk id="7" creationId="{BB4F060D-4F99-121E-787E-6CEE6E020015}"/>
          </ac:graphicFrameMkLst>
        </pc:graphicFrameChg>
      </pc:sldChg>
      <pc:sldChg chg="modSp new mod">
        <pc:chgData name="佐藤　寛也" userId="27837c8b-abaf-4096-b544-58e4cbe7054e" providerId="ADAL" clId="{98F96382-0DA0-4141-AF2F-6A30DC042B72}" dt="2024-09-02T06:36:09.010" v="7187" actId="207"/>
        <pc:sldMkLst>
          <pc:docMk/>
          <pc:sldMk cId="3912971870" sldId="1431"/>
        </pc:sldMkLst>
        <pc:spChg chg="mod">
          <ac:chgData name="佐藤　寛也" userId="27837c8b-abaf-4096-b544-58e4cbe7054e" providerId="ADAL" clId="{98F96382-0DA0-4141-AF2F-6A30DC042B72}" dt="2024-09-02T06:31:28.872" v="6435" actId="20577"/>
          <ac:spMkLst>
            <pc:docMk/>
            <pc:sldMk cId="3912971870" sldId="1431"/>
            <ac:spMk id="2" creationId="{52542D6C-4A00-B31F-7B56-0BE7A61D8CD6}"/>
          </ac:spMkLst>
        </pc:spChg>
        <pc:spChg chg="mod">
          <ac:chgData name="佐藤　寛也" userId="27837c8b-abaf-4096-b544-58e4cbe7054e" providerId="ADAL" clId="{98F96382-0DA0-4141-AF2F-6A30DC042B72}" dt="2024-09-02T06:36:09.010" v="7187" actId="207"/>
          <ac:spMkLst>
            <pc:docMk/>
            <pc:sldMk cId="3912971870" sldId="1431"/>
            <ac:spMk id="3" creationId="{84303559-4756-C9A8-F41D-7CE19E912A49}"/>
          </ac:spMkLst>
        </pc:spChg>
      </pc:sldChg>
      <pc:sldChg chg="addSp delSp modSp new mod">
        <pc:chgData name="佐藤　寛也" userId="27837c8b-abaf-4096-b544-58e4cbe7054e" providerId="ADAL" clId="{98F96382-0DA0-4141-AF2F-6A30DC042B72}" dt="2024-09-02T06:47:00.892" v="7650" actId="1076"/>
        <pc:sldMkLst>
          <pc:docMk/>
          <pc:sldMk cId="1375208053" sldId="1432"/>
        </pc:sldMkLst>
        <pc:spChg chg="mod">
          <ac:chgData name="佐藤　寛也" userId="27837c8b-abaf-4096-b544-58e4cbe7054e" providerId="ADAL" clId="{98F96382-0DA0-4141-AF2F-6A30DC042B72}" dt="2024-09-02T06:37:09.446" v="7240" actId="20577"/>
          <ac:spMkLst>
            <pc:docMk/>
            <pc:sldMk cId="1375208053" sldId="1432"/>
            <ac:spMk id="5" creationId="{2698E3F2-062F-2FA8-F65C-A2962D50377B}"/>
          </ac:spMkLst>
        </pc:spChg>
        <pc:spChg chg="mod">
          <ac:chgData name="佐藤　寛也" userId="27837c8b-abaf-4096-b544-58e4cbe7054e" providerId="ADAL" clId="{98F96382-0DA0-4141-AF2F-6A30DC042B72}" dt="2024-09-02T06:41:06.708" v="7376" actId="2710"/>
          <ac:spMkLst>
            <pc:docMk/>
            <pc:sldMk cId="1375208053" sldId="1432"/>
            <ac:spMk id="6" creationId="{35139EF6-BF15-5B58-01D4-56A4EB5AE44C}"/>
          </ac:spMkLst>
        </pc:spChg>
        <pc:spChg chg="add mod">
          <ac:chgData name="佐藤　寛也" userId="27837c8b-abaf-4096-b544-58e4cbe7054e" providerId="ADAL" clId="{98F96382-0DA0-4141-AF2F-6A30DC042B72}" dt="2024-09-02T06:42:08.321" v="7388" actId="1076"/>
          <ac:spMkLst>
            <pc:docMk/>
            <pc:sldMk cId="1375208053" sldId="1432"/>
            <ac:spMk id="8" creationId="{7D353119-C611-9A7C-4C53-EE27B859451A}"/>
          </ac:spMkLst>
        </pc:spChg>
        <pc:spChg chg="add mod">
          <ac:chgData name="佐藤　寛也" userId="27837c8b-abaf-4096-b544-58e4cbe7054e" providerId="ADAL" clId="{98F96382-0DA0-4141-AF2F-6A30DC042B72}" dt="2024-09-02T06:44:12.934" v="7406" actId="1076"/>
          <ac:spMkLst>
            <pc:docMk/>
            <pc:sldMk cId="1375208053" sldId="1432"/>
            <ac:spMk id="9" creationId="{DAC98CB7-2EFE-BC03-5859-C615237D5119}"/>
          </ac:spMkLst>
        </pc:spChg>
        <pc:spChg chg="add del mod">
          <ac:chgData name="佐藤　寛也" userId="27837c8b-abaf-4096-b544-58e4cbe7054e" providerId="ADAL" clId="{98F96382-0DA0-4141-AF2F-6A30DC042B72}" dt="2024-09-02T06:42:24.130" v="7392" actId="478"/>
          <ac:spMkLst>
            <pc:docMk/>
            <pc:sldMk cId="1375208053" sldId="1432"/>
            <ac:spMk id="10" creationId="{63A14BCF-5107-64BA-B370-19313B60A0A2}"/>
          </ac:spMkLst>
        </pc:spChg>
        <pc:spChg chg="add mod">
          <ac:chgData name="佐藤　寛也" userId="27837c8b-abaf-4096-b544-58e4cbe7054e" providerId="ADAL" clId="{98F96382-0DA0-4141-AF2F-6A30DC042B72}" dt="2024-09-02T06:43:59.590" v="7405" actId="206"/>
          <ac:spMkLst>
            <pc:docMk/>
            <pc:sldMk cId="1375208053" sldId="1432"/>
            <ac:spMk id="12" creationId="{F4F9B43F-26DF-5B19-69DA-5096703AB082}"/>
          </ac:spMkLst>
        </pc:spChg>
        <pc:spChg chg="add mod ord">
          <ac:chgData name="佐藤　寛也" userId="27837c8b-abaf-4096-b544-58e4cbe7054e" providerId="ADAL" clId="{98F96382-0DA0-4141-AF2F-6A30DC042B72}" dt="2024-09-02T06:43:18.106" v="7400" actId="1076"/>
          <ac:spMkLst>
            <pc:docMk/>
            <pc:sldMk cId="1375208053" sldId="1432"/>
            <ac:spMk id="15" creationId="{D0E5C0F2-768E-1E8F-C73A-BF84DE06E5FA}"/>
          </ac:spMkLst>
        </pc:spChg>
        <pc:spChg chg="add mod">
          <ac:chgData name="佐藤　寛也" userId="27837c8b-abaf-4096-b544-58e4cbe7054e" providerId="ADAL" clId="{98F96382-0DA0-4141-AF2F-6A30DC042B72}" dt="2024-09-02T06:44:30.196" v="7409" actId="1076"/>
          <ac:spMkLst>
            <pc:docMk/>
            <pc:sldMk cId="1375208053" sldId="1432"/>
            <ac:spMk id="16" creationId="{CC8EF7F7-80EF-DBB0-0BB2-3DB78FDFACF3}"/>
          </ac:spMkLst>
        </pc:spChg>
        <pc:spChg chg="add mod">
          <ac:chgData name="佐藤　寛也" userId="27837c8b-abaf-4096-b544-58e4cbe7054e" providerId="ADAL" clId="{98F96382-0DA0-4141-AF2F-6A30DC042B72}" dt="2024-09-02T06:47:00.892" v="7650" actId="1076"/>
          <ac:spMkLst>
            <pc:docMk/>
            <pc:sldMk cId="1375208053" sldId="1432"/>
            <ac:spMk id="17" creationId="{BF5A5CFF-405C-7C9E-E3DD-AA93F18D5072}"/>
          </ac:spMkLst>
        </pc:spChg>
        <pc:spChg chg="add mod">
          <ac:chgData name="佐藤　寛也" userId="27837c8b-abaf-4096-b544-58e4cbe7054e" providerId="ADAL" clId="{98F96382-0DA0-4141-AF2F-6A30DC042B72}" dt="2024-09-02T06:47:00.892" v="7650" actId="1076"/>
          <ac:spMkLst>
            <pc:docMk/>
            <pc:sldMk cId="1375208053" sldId="1432"/>
            <ac:spMk id="18" creationId="{5FEAF203-E527-7131-BC28-8C0BC813B4A7}"/>
          </ac:spMkLst>
        </pc:spChg>
        <pc:spChg chg="add mod">
          <ac:chgData name="佐藤　寛也" userId="27837c8b-abaf-4096-b544-58e4cbe7054e" providerId="ADAL" clId="{98F96382-0DA0-4141-AF2F-6A30DC042B72}" dt="2024-09-02T06:47:00.892" v="7650" actId="1076"/>
          <ac:spMkLst>
            <pc:docMk/>
            <pc:sldMk cId="1375208053" sldId="1432"/>
            <ac:spMk id="19" creationId="{1E2DCB6D-F3DD-0EE2-F31E-A3F75F294F68}"/>
          </ac:spMkLst>
        </pc:spChg>
        <pc:picChg chg="add mod ord">
          <ac:chgData name="佐藤　寛也" userId="27837c8b-abaf-4096-b544-58e4cbe7054e" providerId="ADAL" clId="{98F96382-0DA0-4141-AF2F-6A30DC042B72}" dt="2024-09-02T06:43:18.106" v="7400" actId="1076"/>
          <ac:picMkLst>
            <pc:docMk/>
            <pc:sldMk cId="1375208053" sldId="1432"/>
            <ac:picMk id="14" creationId="{E453795A-2F7E-F49E-0807-369FB82D0ED5}"/>
          </ac:picMkLst>
        </pc:picChg>
        <pc:cxnChg chg="add mod">
          <ac:chgData name="佐藤　寛也" userId="27837c8b-abaf-4096-b544-58e4cbe7054e" providerId="ADAL" clId="{98F96382-0DA0-4141-AF2F-6A30DC042B72}" dt="2024-09-02T06:42:08.321" v="7388" actId="1076"/>
          <ac:cxnSpMkLst>
            <pc:docMk/>
            <pc:sldMk cId="1375208053" sldId="1432"/>
            <ac:cxnSpMk id="7" creationId="{1FB195D4-F50C-C497-9430-71EBC3FC9B0E}"/>
          </ac:cxnSpMkLst>
        </pc:cxnChg>
        <pc:cxnChg chg="add mod">
          <ac:chgData name="佐藤　寛也" userId="27837c8b-abaf-4096-b544-58e4cbe7054e" providerId="ADAL" clId="{98F96382-0DA0-4141-AF2F-6A30DC042B72}" dt="2024-09-02T06:41:18.840" v="7387" actId="1036"/>
          <ac:cxnSpMkLst>
            <pc:docMk/>
            <pc:sldMk cId="1375208053" sldId="1432"/>
            <ac:cxnSpMk id="11" creationId="{EEDA5E46-DC80-F87B-1509-2BACBEF6AE75}"/>
          </ac:cxnSpMkLst>
        </pc:cxnChg>
      </pc:sldChg>
      <pc:sldChg chg="modSp new mod">
        <pc:chgData name="佐藤　寛也" userId="27837c8b-abaf-4096-b544-58e4cbe7054e" providerId="ADAL" clId="{98F96382-0DA0-4141-AF2F-6A30DC042B72}" dt="2024-09-02T06:55:36.449" v="8207" actId="20577"/>
        <pc:sldMkLst>
          <pc:docMk/>
          <pc:sldMk cId="1478213034" sldId="1433"/>
        </pc:sldMkLst>
        <pc:spChg chg="mod">
          <ac:chgData name="佐藤　寛也" userId="27837c8b-abaf-4096-b544-58e4cbe7054e" providerId="ADAL" clId="{98F96382-0DA0-4141-AF2F-6A30DC042B72}" dt="2024-09-02T06:47:21.483" v="7663" actId="20577"/>
          <ac:spMkLst>
            <pc:docMk/>
            <pc:sldMk cId="1478213034" sldId="1433"/>
            <ac:spMk id="5" creationId="{663B93B5-56F6-F341-6E1A-BD04A0E63236}"/>
          </ac:spMkLst>
        </pc:spChg>
        <pc:spChg chg="mod">
          <ac:chgData name="佐藤　寛也" userId="27837c8b-abaf-4096-b544-58e4cbe7054e" providerId="ADAL" clId="{98F96382-0DA0-4141-AF2F-6A30DC042B72}" dt="2024-09-02T06:55:36.449" v="8207" actId="20577"/>
          <ac:spMkLst>
            <pc:docMk/>
            <pc:sldMk cId="1478213034" sldId="1433"/>
            <ac:spMk id="6" creationId="{EF77E6F7-F20E-9EF9-7665-BF93F7603ABE}"/>
          </ac:spMkLst>
        </pc:spChg>
      </pc:sldChg>
      <pc:sldChg chg="addSp modSp new mod">
        <pc:chgData name="佐藤　寛也" userId="27837c8b-abaf-4096-b544-58e4cbe7054e" providerId="ADAL" clId="{98F96382-0DA0-4141-AF2F-6A30DC042B72}" dt="2024-09-02T07:10:12.350" v="9133"/>
        <pc:sldMkLst>
          <pc:docMk/>
          <pc:sldMk cId="3955812757" sldId="1434"/>
        </pc:sldMkLst>
        <pc:spChg chg="mod">
          <ac:chgData name="佐藤　寛也" userId="27837c8b-abaf-4096-b544-58e4cbe7054e" providerId="ADAL" clId="{98F96382-0DA0-4141-AF2F-6A30DC042B72}" dt="2024-09-02T06:56:53.483" v="8260" actId="20577"/>
          <ac:spMkLst>
            <pc:docMk/>
            <pc:sldMk cId="3955812757" sldId="1434"/>
            <ac:spMk id="2" creationId="{749CD64F-CA5F-14CC-6BF9-526AA811C75C}"/>
          </ac:spMkLst>
        </pc:spChg>
        <pc:spChg chg="mod">
          <ac:chgData name="佐藤　寛也" userId="27837c8b-abaf-4096-b544-58e4cbe7054e" providerId="ADAL" clId="{98F96382-0DA0-4141-AF2F-6A30DC042B72}" dt="2024-09-02T07:09:58.886" v="9132" actId="207"/>
          <ac:spMkLst>
            <pc:docMk/>
            <pc:sldMk cId="3955812757" sldId="1434"/>
            <ac:spMk id="3" creationId="{AEFB3048-F9CF-A807-A4F4-10547D4E3F66}"/>
          </ac:spMkLst>
        </pc:spChg>
        <pc:spChg chg="add mod ord">
          <ac:chgData name="佐藤　寛也" userId="27837c8b-abaf-4096-b544-58e4cbe7054e" providerId="ADAL" clId="{98F96382-0DA0-4141-AF2F-6A30DC042B72}" dt="2024-09-02T07:09:28.218" v="9126" actId="1035"/>
          <ac:spMkLst>
            <pc:docMk/>
            <pc:sldMk cId="3955812757" sldId="1434"/>
            <ac:spMk id="7" creationId="{1B785681-1FE2-A3F1-9D2B-4BDEB07BE417}"/>
          </ac:spMkLst>
        </pc:spChg>
        <pc:spChg chg="add mod">
          <ac:chgData name="佐藤　寛也" userId="27837c8b-abaf-4096-b544-58e4cbe7054e" providerId="ADAL" clId="{98F96382-0DA0-4141-AF2F-6A30DC042B72}" dt="2024-09-02T07:10:12.350" v="9133"/>
          <ac:spMkLst>
            <pc:docMk/>
            <pc:sldMk cId="3955812757" sldId="1434"/>
            <ac:spMk id="8" creationId="{71620A40-7CB6-F17C-7526-763676D73AF1}"/>
          </ac:spMkLst>
        </pc:spChg>
      </pc:sldChg>
      <pc:sldChg chg="addSp delSp modSp add mod">
        <pc:chgData name="佐藤　寛也" userId="27837c8b-abaf-4096-b544-58e4cbe7054e" providerId="ADAL" clId="{98F96382-0DA0-4141-AF2F-6A30DC042B72}" dt="2024-09-02T07:20:07.258" v="9792" actId="20577"/>
        <pc:sldMkLst>
          <pc:docMk/>
          <pc:sldMk cId="3874856611" sldId="1435"/>
        </pc:sldMkLst>
        <pc:spChg chg="mod">
          <ac:chgData name="佐藤　寛也" userId="27837c8b-abaf-4096-b544-58e4cbe7054e" providerId="ADAL" clId="{98F96382-0DA0-4141-AF2F-6A30DC042B72}" dt="2024-09-02T07:10:25.960" v="9181" actId="20577"/>
          <ac:spMkLst>
            <pc:docMk/>
            <pc:sldMk cId="3874856611" sldId="1435"/>
            <ac:spMk id="2" creationId="{749CD64F-CA5F-14CC-6BF9-526AA811C75C}"/>
          </ac:spMkLst>
        </pc:spChg>
        <pc:spChg chg="mod">
          <ac:chgData name="佐藤　寛也" userId="27837c8b-abaf-4096-b544-58e4cbe7054e" providerId="ADAL" clId="{98F96382-0DA0-4141-AF2F-6A30DC042B72}" dt="2024-09-02T07:18:05.626" v="9529" actId="207"/>
          <ac:spMkLst>
            <pc:docMk/>
            <pc:sldMk cId="3874856611" sldId="1435"/>
            <ac:spMk id="3" creationId="{AEFB3048-F9CF-A807-A4F4-10547D4E3F66}"/>
          </ac:spMkLst>
        </pc:spChg>
        <pc:spChg chg="del">
          <ac:chgData name="佐藤　寛也" userId="27837c8b-abaf-4096-b544-58e4cbe7054e" providerId="ADAL" clId="{98F96382-0DA0-4141-AF2F-6A30DC042B72}" dt="2024-09-02T07:10:57.344" v="9254" actId="478"/>
          <ac:spMkLst>
            <pc:docMk/>
            <pc:sldMk cId="3874856611" sldId="1435"/>
            <ac:spMk id="7" creationId="{1B785681-1FE2-A3F1-9D2B-4BDEB07BE417}"/>
          </ac:spMkLst>
        </pc:spChg>
        <pc:spChg chg="add mod">
          <ac:chgData name="佐藤　寛也" userId="27837c8b-abaf-4096-b544-58e4cbe7054e" providerId="ADAL" clId="{98F96382-0DA0-4141-AF2F-6A30DC042B72}" dt="2024-09-02T07:18:34.405" v="9530"/>
          <ac:spMkLst>
            <pc:docMk/>
            <pc:sldMk cId="3874856611" sldId="1435"/>
            <ac:spMk id="8" creationId="{75661B58-813A-E6EE-1CEA-AF6716718A1F}"/>
          </ac:spMkLst>
        </pc:spChg>
        <pc:spChg chg="add mod">
          <ac:chgData name="佐藤　寛也" userId="27837c8b-abaf-4096-b544-58e4cbe7054e" providerId="ADAL" clId="{98F96382-0DA0-4141-AF2F-6A30DC042B72}" dt="2024-09-02T07:20:07.258" v="9792" actId="20577"/>
          <ac:spMkLst>
            <pc:docMk/>
            <pc:sldMk cId="3874856611" sldId="1435"/>
            <ac:spMk id="9" creationId="{F8081557-03AC-2557-3A98-7BFA7F89E23F}"/>
          </ac:spMkLst>
        </pc:spChg>
      </pc:sldChg>
      <pc:sldChg chg="addSp delSp modSp new mod">
        <pc:chgData name="佐藤　寛也" userId="27837c8b-abaf-4096-b544-58e4cbe7054e" providerId="ADAL" clId="{98F96382-0DA0-4141-AF2F-6A30DC042B72}" dt="2024-09-02T07:32:56.505" v="10034" actId="14100"/>
        <pc:sldMkLst>
          <pc:docMk/>
          <pc:sldMk cId="3712730979" sldId="1436"/>
        </pc:sldMkLst>
        <pc:spChg chg="mod">
          <ac:chgData name="佐藤　寛也" userId="27837c8b-abaf-4096-b544-58e4cbe7054e" providerId="ADAL" clId="{98F96382-0DA0-4141-AF2F-6A30DC042B72}" dt="2024-09-02T07:22:12.168" v="9824" actId="20577"/>
          <ac:spMkLst>
            <pc:docMk/>
            <pc:sldMk cId="3712730979" sldId="1436"/>
            <ac:spMk id="2" creationId="{6E7B9069-78C1-03A0-EF02-AAFB40A9B563}"/>
          </ac:spMkLst>
        </pc:spChg>
        <pc:spChg chg="mod">
          <ac:chgData name="佐藤　寛也" userId="27837c8b-abaf-4096-b544-58e4cbe7054e" providerId="ADAL" clId="{98F96382-0DA0-4141-AF2F-6A30DC042B72}" dt="2024-09-02T07:29:01.027" v="10007" actId="20577"/>
          <ac:spMkLst>
            <pc:docMk/>
            <pc:sldMk cId="3712730979" sldId="1436"/>
            <ac:spMk id="3" creationId="{E5CD050B-2E5D-03C3-70B7-20D06F483B28}"/>
          </ac:spMkLst>
        </pc:spChg>
        <pc:spChg chg="add mod">
          <ac:chgData name="佐藤　寛也" userId="27837c8b-abaf-4096-b544-58e4cbe7054e" providerId="ADAL" clId="{98F96382-0DA0-4141-AF2F-6A30DC042B72}" dt="2024-09-02T07:23:54.050" v="9948"/>
          <ac:spMkLst>
            <pc:docMk/>
            <pc:sldMk cId="3712730979" sldId="1436"/>
            <ac:spMk id="8" creationId="{9C3E3448-D760-5D5D-B3F8-29409EACDFA9}"/>
          </ac:spMkLst>
        </pc:spChg>
        <pc:spChg chg="add mod">
          <ac:chgData name="佐藤　寛也" userId="27837c8b-abaf-4096-b544-58e4cbe7054e" providerId="ADAL" clId="{98F96382-0DA0-4141-AF2F-6A30DC042B72}" dt="2024-09-02T07:32:56.505" v="10034" actId="14100"/>
          <ac:spMkLst>
            <pc:docMk/>
            <pc:sldMk cId="3712730979" sldId="1436"/>
            <ac:spMk id="10" creationId="{22080DCD-77F3-B676-661C-1190AEB57D25}"/>
          </ac:spMkLst>
        </pc:spChg>
        <pc:spChg chg="add mod">
          <ac:chgData name="佐藤　寛也" userId="27837c8b-abaf-4096-b544-58e4cbe7054e" providerId="ADAL" clId="{98F96382-0DA0-4141-AF2F-6A30DC042B72}" dt="2024-09-02T07:23:59.156" v="9949" actId="14100"/>
          <ac:spMkLst>
            <pc:docMk/>
            <pc:sldMk cId="3712730979" sldId="1436"/>
            <ac:spMk id="13" creationId="{ECAD5CF4-E2C7-60E8-C81E-A0100C2E2D0A}"/>
          </ac:spMkLst>
        </pc:spChg>
        <pc:spChg chg="add mod">
          <ac:chgData name="佐藤　寛也" userId="27837c8b-abaf-4096-b544-58e4cbe7054e" providerId="ADAL" clId="{98F96382-0DA0-4141-AF2F-6A30DC042B72}" dt="2024-09-02T07:32:14.745" v="10031" actId="692"/>
          <ac:spMkLst>
            <pc:docMk/>
            <pc:sldMk cId="3712730979" sldId="1436"/>
            <ac:spMk id="23" creationId="{03E07CD6-ACBC-462C-8B3B-6C5B91956192}"/>
          </ac:spMkLst>
        </pc:spChg>
        <pc:picChg chg="add del mod">
          <ac:chgData name="佐藤　寛也" userId="27837c8b-abaf-4096-b544-58e4cbe7054e" providerId="ADAL" clId="{98F96382-0DA0-4141-AF2F-6A30DC042B72}" dt="2024-09-02T07:27:53.468" v="9954" actId="478"/>
          <ac:picMkLst>
            <pc:docMk/>
            <pc:sldMk cId="3712730979" sldId="1436"/>
            <ac:picMk id="7" creationId="{9D38FC51-F095-8D28-B945-DBB83F14018A}"/>
          </ac:picMkLst>
        </pc:picChg>
        <pc:picChg chg="add mod ord">
          <ac:chgData name="佐藤　寛也" userId="27837c8b-abaf-4096-b544-58e4cbe7054e" providerId="ADAL" clId="{98F96382-0DA0-4141-AF2F-6A30DC042B72}" dt="2024-09-02T07:28:08.810" v="9969" actId="1035"/>
          <ac:picMkLst>
            <pc:docMk/>
            <pc:sldMk cId="3712730979" sldId="1436"/>
            <ac:picMk id="15" creationId="{F8C0B898-2F24-6E92-6F2F-73588343D7BB}"/>
          </ac:picMkLst>
        </pc:picChg>
        <pc:cxnChg chg="add del mod">
          <ac:chgData name="佐藤　寛也" userId="27837c8b-abaf-4096-b544-58e4cbe7054e" providerId="ADAL" clId="{98F96382-0DA0-4141-AF2F-6A30DC042B72}" dt="2024-09-02T07:31:14.012" v="10026" actId="478"/>
          <ac:cxnSpMkLst>
            <pc:docMk/>
            <pc:sldMk cId="3712730979" sldId="1436"/>
            <ac:cxnSpMk id="9" creationId="{4DF310B4-2C83-AD4D-CEBC-5CF0CF1B385E}"/>
          </ac:cxnSpMkLst>
        </pc:cxnChg>
        <pc:cxnChg chg="add del mod">
          <ac:chgData name="佐藤　寛也" userId="27837c8b-abaf-4096-b544-58e4cbe7054e" providerId="ADAL" clId="{98F96382-0DA0-4141-AF2F-6A30DC042B72}" dt="2024-09-02T07:29:09.932" v="10009" actId="478"/>
          <ac:cxnSpMkLst>
            <pc:docMk/>
            <pc:sldMk cId="3712730979" sldId="1436"/>
            <ac:cxnSpMk id="11" creationId="{8521B445-0275-D7E9-70C7-FBEF3D0B6F46}"/>
          </ac:cxnSpMkLst>
        </pc:cxnChg>
        <pc:cxnChg chg="add mod">
          <ac:chgData name="佐藤　寛也" userId="27837c8b-abaf-4096-b544-58e4cbe7054e" providerId="ADAL" clId="{98F96382-0DA0-4141-AF2F-6A30DC042B72}" dt="2024-09-02T07:29:42.547" v="10019" actId="554"/>
          <ac:cxnSpMkLst>
            <pc:docMk/>
            <pc:sldMk cId="3712730979" sldId="1436"/>
            <ac:cxnSpMk id="12" creationId="{95E5BC22-344F-692D-BE8F-9B63DA2303BD}"/>
          </ac:cxnSpMkLst>
        </pc:cxnChg>
        <pc:cxnChg chg="add mod">
          <ac:chgData name="佐藤　寛也" userId="27837c8b-abaf-4096-b544-58e4cbe7054e" providerId="ADAL" clId="{98F96382-0DA0-4141-AF2F-6A30DC042B72}" dt="2024-09-02T07:29:56.916" v="10025" actId="1037"/>
          <ac:cxnSpMkLst>
            <pc:docMk/>
            <pc:sldMk cId="3712730979" sldId="1436"/>
            <ac:cxnSpMk id="18" creationId="{211EE729-D0C5-EA3F-26A4-2A02F3498B70}"/>
          </ac:cxnSpMkLst>
        </pc:cxnChg>
      </pc:sldChg>
      <pc:sldChg chg="addSp modSp new mod">
        <pc:chgData name="佐藤　寛也" userId="27837c8b-abaf-4096-b544-58e4cbe7054e" providerId="ADAL" clId="{98F96382-0DA0-4141-AF2F-6A30DC042B72}" dt="2024-09-02T07:38:30.638" v="10549" actId="1035"/>
        <pc:sldMkLst>
          <pc:docMk/>
          <pc:sldMk cId="2158136610" sldId="1437"/>
        </pc:sldMkLst>
        <pc:spChg chg="mod">
          <ac:chgData name="佐藤　寛也" userId="27837c8b-abaf-4096-b544-58e4cbe7054e" providerId="ADAL" clId="{98F96382-0DA0-4141-AF2F-6A30DC042B72}" dt="2024-09-02T07:33:43.972" v="10071" actId="20577"/>
          <ac:spMkLst>
            <pc:docMk/>
            <pc:sldMk cId="2158136610" sldId="1437"/>
            <ac:spMk id="2" creationId="{9ABC790E-6093-7F79-4D82-441A972FB27F}"/>
          </ac:spMkLst>
        </pc:spChg>
        <pc:spChg chg="mod">
          <ac:chgData name="佐藤　寛也" userId="27837c8b-abaf-4096-b544-58e4cbe7054e" providerId="ADAL" clId="{98F96382-0DA0-4141-AF2F-6A30DC042B72}" dt="2024-09-02T07:38:24.779" v="10547" actId="1076"/>
          <ac:spMkLst>
            <pc:docMk/>
            <pc:sldMk cId="2158136610" sldId="1437"/>
            <ac:spMk id="3" creationId="{A0C2FFAC-454D-489F-1AF3-6EDFDEBD1EE9}"/>
          </ac:spMkLst>
        </pc:spChg>
        <pc:spChg chg="add mod">
          <ac:chgData name="佐藤　寛也" userId="27837c8b-abaf-4096-b544-58e4cbe7054e" providerId="ADAL" clId="{98F96382-0DA0-4141-AF2F-6A30DC042B72}" dt="2024-09-02T07:38:30.638" v="10549" actId="1035"/>
          <ac:spMkLst>
            <pc:docMk/>
            <pc:sldMk cId="2158136610" sldId="1437"/>
            <ac:spMk id="8" creationId="{DE538283-EBA9-39C2-0009-2717F485891F}"/>
          </ac:spMkLst>
        </pc:spChg>
        <pc:picChg chg="add mod">
          <ac:chgData name="佐藤　寛也" userId="27837c8b-abaf-4096-b544-58e4cbe7054e" providerId="ADAL" clId="{98F96382-0DA0-4141-AF2F-6A30DC042B72}" dt="2024-09-02T07:33:49.728" v="10072"/>
          <ac:picMkLst>
            <pc:docMk/>
            <pc:sldMk cId="2158136610" sldId="1437"/>
            <ac:picMk id="7" creationId="{05380E0F-08B0-65C2-4A50-F0B689A1B13E}"/>
          </ac:picMkLst>
        </pc:picChg>
      </pc:sldChg>
      <pc:sldChg chg="addSp delSp modSp new mod">
        <pc:chgData name="佐藤　寛也" userId="27837c8b-abaf-4096-b544-58e4cbe7054e" providerId="ADAL" clId="{98F96382-0DA0-4141-AF2F-6A30DC042B72}" dt="2024-09-02T07:45:48.105" v="11625" actId="22"/>
        <pc:sldMkLst>
          <pc:docMk/>
          <pc:sldMk cId="260413227" sldId="1438"/>
        </pc:sldMkLst>
        <pc:spChg chg="mod">
          <ac:chgData name="佐藤　寛也" userId="27837c8b-abaf-4096-b544-58e4cbe7054e" providerId="ADAL" clId="{98F96382-0DA0-4141-AF2F-6A30DC042B72}" dt="2024-09-02T07:38:59.931" v="10593" actId="20577"/>
          <ac:spMkLst>
            <pc:docMk/>
            <pc:sldMk cId="260413227" sldId="1438"/>
            <ac:spMk id="2" creationId="{E2242E56-DE65-7282-E10D-57E4E63C64B4}"/>
          </ac:spMkLst>
        </pc:spChg>
        <pc:spChg chg="mod">
          <ac:chgData name="佐藤　寛也" userId="27837c8b-abaf-4096-b544-58e4cbe7054e" providerId="ADAL" clId="{98F96382-0DA0-4141-AF2F-6A30DC042B72}" dt="2024-09-02T07:45:40.493" v="11623" actId="207"/>
          <ac:spMkLst>
            <pc:docMk/>
            <pc:sldMk cId="260413227" sldId="1438"/>
            <ac:spMk id="3" creationId="{A0B70F61-C090-46EA-705F-2BCC18834168}"/>
          </ac:spMkLst>
        </pc:spChg>
        <pc:spChg chg="add del">
          <ac:chgData name="佐藤　寛也" userId="27837c8b-abaf-4096-b544-58e4cbe7054e" providerId="ADAL" clId="{98F96382-0DA0-4141-AF2F-6A30DC042B72}" dt="2024-09-02T07:45:48.105" v="11625" actId="22"/>
          <ac:spMkLst>
            <pc:docMk/>
            <pc:sldMk cId="260413227" sldId="1438"/>
            <ac:spMk id="8" creationId="{508D3A14-A95B-C5DE-D2B0-47D82AF35236}"/>
          </ac:spMkLst>
        </pc:spChg>
      </pc:sldChg>
      <pc:sldChg chg="modSp add mod ord">
        <pc:chgData name="佐藤　寛也" userId="27837c8b-abaf-4096-b544-58e4cbe7054e" providerId="ADAL" clId="{98F96382-0DA0-4141-AF2F-6A30DC042B72}" dt="2024-09-02T07:43:58.944" v="11373"/>
        <pc:sldMkLst>
          <pc:docMk/>
          <pc:sldMk cId="3958801308" sldId="1439"/>
        </pc:sldMkLst>
        <pc:spChg chg="mod">
          <ac:chgData name="佐藤　寛也" userId="27837c8b-abaf-4096-b544-58e4cbe7054e" providerId="ADAL" clId="{98F96382-0DA0-4141-AF2F-6A30DC042B72}" dt="2024-09-02T07:43:42.612" v="11370" actId="20577"/>
          <ac:spMkLst>
            <pc:docMk/>
            <pc:sldMk cId="3958801308" sldId="1439"/>
            <ac:spMk id="3" creationId="{A0B70F61-C090-46EA-705F-2BCC18834168}"/>
          </ac:spMkLst>
        </pc:spChg>
      </pc:sldChg>
      <pc:sldChg chg="add del">
        <pc:chgData name="佐藤　寛也" userId="27837c8b-abaf-4096-b544-58e4cbe7054e" providerId="ADAL" clId="{98F96382-0DA0-4141-AF2F-6A30DC042B72}" dt="2024-09-02T07:48:28.103" v="11804" actId="47"/>
        <pc:sldMkLst>
          <pc:docMk/>
          <pc:sldMk cId="3964655101" sldId="1440"/>
        </pc:sldMkLst>
      </pc:sldChg>
      <pc:sldChg chg="modSp add mod">
        <pc:chgData name="佐藤　寛也" userId="27837c8b-abaf-4096-b544-58e4cbe7054e" providerId="ADAL" clId="{98F96382-0DA0-4141-AF2F-6A30DC042B72}" dt="2024-09-02T07:48:18.327" v="11803" actId="20577"/>
        <pc:sldMkLst>
          <pc:docMk/>
          <pc:sldMk cId="884449338" sldId="1441"/>
        </pc:sldMkLst>
        <pc:spChg chg="mod">
          <ac:chgData name="佐藤　寛也" userId="27837c8b-abaf-4096-b544-58e4cbe7054e" providerId="ADAL" clId="{98F96382-0DA0-4141-AF2F-6A30DC042B72}" dt="2024-09-02T07:46:01.995" v="11660" actId="20577"/>
          <ac:spMkLst>
            <pc:docMk/>
            <pc:sldMk cId="884449338" sldId="1441"/>
            <ac:spMk id="2" creationId="{E2242E56-DE65-7282-E10D-57E4E63C64B4}"/>
          </ac:spMkLst>
        </pc:spChg>
        <pc:spChg chg="mod">
          <ac:chgData name="佐藤　寛也" userId="27837c8b-abaf-4096-b544-58e4cbe7054e" providerId="ADAL" clId="{98F96382-0DA0-4141-AF2F-6A30DC042B72}" dt="2024-09-02T07:48:18.327" v="11803" actId="20577"/>
          <ac:spMkLst>
            <pc:docMk/>
            <pc:sldMk cId="884449338" sldId="1441"/>
            <ac:spMk id="3" creationId="{A0B70F61-C090-46EA-705F-2BCC18834168}"/>
          </ac:spMkLst>
        </pc:spChg>
      </pc:sldChg>
      <pc:sldChg chg="delSp modSp add mod">
        <pc:chgData name="佐藤　寛也" userId="27837c8b-abaf-4096-b544-58e4cbe7054e" providerId="ADAL" clId="{98F96382-0DA0-4141-AF2F-6A30DC042B72}" dt="2024-09-02T07:50:46.195" v="11936" actId="20577"/>
        <pc:sldMkLst>
          <pc:docMk/>
          <pc:sldMk cId="1627590052" sldId="1442"/>
        </pc:sldMkLst>
        <pc:spChg chg="mod">
          <ac:chgData name="佐藤　寛也" userId="27837c8b-abaf-4096-b544-58e4cbe7054e" providerId="ADAL" clId="{98F96382-0DA0-4141-AF2F-6A30DC042B72}" dt="2024-09-02T07:49:43.707" v="11853" actId="20577"/>
          <ac:spMkLst>
            <pc:docMk/>
            <pc:sldMk cId="1627590052" sldId="1442"/>
            <ac:spMk id="5" creationId="{2698E3F2-062F-2FA8-F65C-A2962D50377B}"/>
          </ac:spMkLst>
        </pc:spChg>
        <pc:spChg chg="mod">
          <ac:chgData name="佐藤　寛也" userId="27837c8b-abaf-4096-b544-58e4cbe7054e" providerId="ADAL" clId="{98F96382-0DA0-4141-AF2F-6A30DC042B72}" dt="2024-09-02T07:50:32.292" v="11932" actId="20577"/>
          <ac:spMkLst>
            <pc:docMk/>
            <pc:sldMk cId="1627590052" sldId="1442"/>
            <ac:spMk id="6" creationId="{35139EF6-BF15-5B58-01D4-56A4EB5AE44C}"/>
          </ac:spMkLst>
        </pc:spChg>
        <pc:spChg chg="mod">
          <ac:chgData name="佐藤　寛也" userId="27837c8b-abaf-4096-b544-58e4cbe7054e" providerId="ADAL" clId="{98F96382-0DA0-4141-AF2F-6A30DC042B72}" dt="2024-09-02T07:50:46.195" v="11936" actId="20577"/>
          <ac:spMkLst>
            <pc:docMk/>
            <pc:sldMk cId="1627590052" sldId="1442"/>
            <ac:spMk id="16" creationId="{CC8EF7F7-80EF-DBB0-0BB2-3DB78FDFACF3}"/>
          </ac:spMkLst>
        </pc:spChg>
        <pc:spChg chg="del">
          <ac:chgData name="佐藤　寛也" userId="27837c8b-abaf-4096-b544-58e4cbe7054e" providerId="ADAL" clId="{98F96382-0DA0-4141-AF2F-6A30DC042B72}" dt="2024-09-02T07:50:39.556" v="11933" actId="478"/>
          <ac:spMkLst>
            <pc:docMk/>
            <pc:sldMk cId="1627590052" sldId="1442"/>
            <ac:spMk id="17" creationId="{BF5A5CFF-405C-7C9E-E3DD-AA93F18D5072}"/>
          </ac:spMkLst>
        </pc:spChg>
        <pc:spChg chg="del">
          <ac:chgData name="佐藤　寛也" userId="27837c8b-abaf-4096-b544-58e4cbe7054e" providerId="ADAL" clId="{98F96382-0DA0-4141-AF2F-6A30DC042B72}" dt="2024-09-02T07:50:39.556" v="11933" actId="478"/>
          <ac:spMkLst>
            <pc:docMk/>
            <pc:sldMk cId="1627590052" sldId="1442"/>
            <ac:spMk id="18" creationId="{5FEAF203-E527-7131-BC28-8C0BC813B4A7}"/>
          </ac:spMkLst>
        </pc:spChg>
        <pc:spChg chg="del">
          <ac:chgData name="佐藤　寛也" userId="27837c8b-abaf-4096-b544-58e4cbe7054e" providerId="ADAL" clId="{98F96382-0DA0-4141-AF2F-6A30DC042B72}" dt="2024-09-02T07:50:39.556" v="11933" actId="478"/>
          <ac:spMkLst>
            <pc:docMk/>
            <pc:sldMk cId="1627590052" sldId="1442"/>
            <ac:spMk id="19" creationId="{1E2DCB6D-F3DD-0EE2-F31E-A3F75F294F68}"/>
          </ac:spMkLst>
        </pc:spChg>
      </pc:sldChg>
      <pc:sldChg chg="addSp modSp new mod">
        <pc:chgData name="佐藤　寛也" userId="27837c8b-abaf-4096-b544-58e4cbe7054e" providerId="ADAL" clId="{98F96382-0DA0-4141-AF2F-6A30DC042B72}" dt="2024-09-02T07:57:00.509" v="12520" actId="20577"/>
        <pc:sldMkLst>
          <pc:docMk/>
          <pc:sldMk cId="2546055149" sldId="1443"/>
        </pc:sldMkLst>
        <pc:spChg chg="mod">
          <ac:chgData name="佐藤　寛也" userId="27837c8b-abaf-4096-b544-58e4cbe7054e" providerId="ADAL" clId="{98F96382-0DA0-4141-AF2F-6A30DC042B72}" dt="2024-09-02T07:51:28.310" v="11976" actId="20577"/>
          <ac:spMkLst>
            <pc:docMk/>
            <pc:sldMk cId="2546055149" sldId="1443"/>
            <ac:spMk id="2" creationId="{FDA24C30-58F4-8AEC-3C46-C78C9916C71A}"/>
          </ac:spMkLst>
        </pc:spChg>
        <pc:spChg chg="mod ord">
          <ac:chgData name="佐藤　寛也" userId="27837c8b-abaf-4096-b544-58e4cbe7054e" providerId="ADAL" clId="{98F96382-0DA0-4141-AF2F-6A30DC042B72}" dt="2024-09-02T07:57:00.509" v="12520" actId="20577"/>
          <ac:spMkLst>
            <pc:docMk/>
            <pc:sldMk cId="2546055149" sldId="1443"/>
            <ac:spMk id="3" creationId="{A6CD1912-C062-46FC-6157-DD9D547217D3}"/>
          </ac:spMkLst>
        </pc:spChg>
        <pc:spChg chg="add mod ord">
          <ac:chgData name="佐藤　寛也" userId="27837c8b-abaf-4096-b544-58e4cbe7054e" providerId="ADAL" clId="{98F96382-0DA0-4141-AF2F-6A30DC042B72}" dt="2024-09-02T07:56:02.745" v="12492" actId="167"/>
          <ac:spMkLst>
            <pc:docMk/>
            <pc:sldMk cId="2546055149" sldId="1443"/>
            <ac:spMk id="7" creationId="{86B4E18C-C218-D14F-FBD4-AE8F3C7D08B9}"/>
          </ac:spMkLst>
        </pc:spChg>
        <pc:spChg chg="add mod ord">
          <ac:chgData name="佐藤　寛也" userId="27837c8b-abaf-4096-b544-58e4cbe7054e" providerId="ADAL" clId="{98F96382-0DA0-4141-AF2F-6A30DC042B72}" dt="2024-09-02T07:56:44.098" v="12515" actId="14100"/>
          <ac:spMkLst>
            <pc:docMk/>
            <pc:sldMk cId="2546055149" sldId="1443"/>
            <ac:spMk id="8" creationId="{35F5EACA-E22A-D33C-1DB1-58D1D28DE854}"/>
          </ac:spMkLst>
        </pc:spChg>
      </pc:sldChg>
      <pc:sldChg chg="addSp modSp new mod">
        <pc:chgData name="佐藤　寛也" userId="27837c8b-abaf-4096-b544-58e4cbe7054e" providerId="ADAL" clId="{98F96382-0DA0-4141-AF2F-6A30DC042B72}" dt="2024-09-02T08:01:16.440" v="13227" actId="1036"/>
        <pc:sldMkLst>
          <pc:docMk/>
          <pc:sldMk cId="3411914216" sldId="1444"/>
        </pc:sldMkLst>
        <pc:spChg chg="mod">
          <ac:chgData name="佐藤　寛也" userId="27837c8b-abaf-4096-b544-58e4cbe7054e" providerId="ADAL" clId="{98F96382-0DA0-4141-AF2F-6A30DC042B72}" dt="2024-09-02T07:57:20.681" v="12538" actId="20577"/>
          <ac:spMkLst>
            <pc:docMk/>
            <pc:sldMk cId="3411914216" sldId="1444"/>
            <ac:spMk id="2" creationId="{1976CF5A-B87C-60EF-105B-250AD9607ABF}"/>
          </ac:spMkLst>
        </pc:spChg>
        <pc:spChg chg="mod">
          <ac:chgData name="佐藤　寛也" userId="27837c8b-abaf-4096-b544-58e4cbe7054e" providerId="ADAL" clId="{98F96382-0DA0-4141-AF2F-6A30DC042B72}" dt="2024-09-02T08:00:55.854" v="13220" actId="2710"/>
          <ac:spMkLst>
            <pc:docMk/>
            <pc:sldMk cId="3411914216" sldId="1444"/>
            <ac:spMk id="3" creationId="{EC30E113-E976-1303-4136-C076A82DEFA9}"/>
          </ac:spMkLst>
        </pc:spChg>
        <pc:spChg chg="add mod ord">
          <ac:chgData name="佐藤　寛也" userId="27837c8b-abaf-4096-b544-58e4cbe7054e" providerId="ADAL" clId="{98F96382-0DA0-4141-AF2F-6A30DC042B72}" dt="2024-09-02T08:01:16.440" v="13227" actId="1036"/>
          <ac:spMkLst>
            <pc:docMk/>
            <pc:sldMk cId="3411914216" sldId="1444"/>
            <ac:spMk id="7" creationId="{218E7E53-F6A8-BEFA-0B2A-B6A76CADD368}"/>
          </ac:spMkLst>
        </pc:spChg>
      </pc:sldChg>
      <pc:sldChg chg="delSp modSp add mod">
        <pc:chgData name="佐藤　寛也" userId="27837c8b-abaf-4096-b544-58e4cbe7054e" providerId="ADAL" clId="{98F96382-0DA0-4141-AF2F-6A30DC042B72}" dt="2024-09-02T08:07:24.657" v="14093" actId="20577"/>
        <pc:sldMkLst>
          <pc:docMk/>
          <pc:sldMk cId="1808478920" sldId="1445"/>
        </pc:sldMkLst>
        <pc:spChg chg="mod">
          <ac:chgData name="佐藤　寛也" userId="27837c8b-abaf-4096-b544-58e4cbe7054e" providerId="ADAL" clId="{98F96382-0DA0-4141-AF2F-6A30DC042B72}" dt="2024-09-02T08:01:37.502" v="13229"/>
          <ac:spMkLst>
            <pc:docMk/>
            <pc:sldMk cId="1808478920" sldId="1445"/>
            <ac:spMk id="2" creationId="{1976CF5A-B87C-60EF-105B-250AD9607ABF}"/>
          </ac:spMkLst>
        </pc:spChg>
        <pc:spChg chg="mod">
          <ac:chgData name="佐藤　寛也" userId="27837c8b-abaf-4096-b544-58e4cbe7054e" providerId="ADAL" clId="{98F96382-0DA0-4141-AF2F-6A30DC042B72}" dt="2024-09-02T08:07:24.657" v="14093" actId="20577"/>
          <ac:spMkLst>
            <pc:docMk/>
            <pc:sldMk cId="1808478920" sldId="1445"/>
            <ac:spMk id="3" creationId="{EC30E113-E976-1303-4136-C076A82DEFA9}"/>
          </ac:spMkLst>
        </pc:spChg>
        <pc:spChg chg="del">
          <ac:chgData name="佐藤　寛也" userId="27837c8b-abaf-4096-b544-58e4cbe7054e" providerId="ADAL" clId="{98F96382-0DA0-4141-AF2F-6A30DC042B72}" dt="2024-09-02T08:01:47.343" v="13231" actId="478"/>
          <ac:spMkLst>
            <pc:docMk/>
            <pc:sldMk cId="1808478920" sldId="1445"/>
            <ac:spMk id="7" creationId="{218E7E53-F6A8-BEFA-0B2A-B6A76CADD368}"/>
          </ac:spMkLst>
        </pc:spChg>
      </pc:sldChg>
      <pc:sldChg chg="modSp new mod">
        <pc:chgData name="佐藤　寛也" userId="27837c8b-abaf-4096-b544-58e4cbe7054e" providerId="ADAL" clId="{98F96382-0DA0-4141-AF2F-6A30DC042B72}" dt="2024-09-04T11:35:22.346" v="18124" actId="20577"/>
        <pc:sldMkLst>
          <pc:docMk/>
          <pc:sldMk cId="3111349579" sldId="1446"/>
        </pc:sldMkLst>
        <pc:spChg chg="mod">
          <ac:chgData name="佐藤　寛也" userId="27837c8b-abaf-4096-b544-58e4cbe7054e" providerId="ADAL" clId="{98F96382-0DA0-4141-AF2F-6A30DC042B72}" dt="2024-09-02T08:07:48.182" v="14115" actId="20577"/>
          <ac:spMkLst>
            <pc:docMk/>
            <pc:sldMk cId="3111349579" sldId="1446"/>
            <ac:spMk id="2" creationId="{B498C85E-C363-8B08-3150-8196DF31B034}"/>
          </ac:spMkLst>
        </pc:spChg>
        <pc:spChg chg="mod">
          <ac:chgData name="佐藤　寛也" userId="27837c8b-abaf-4096-b544-58e4cbe7054e" providerId="ADAL" clId="{98F96382-0DA0-4141-AF2F-6A30DC042B72}" dt="2024-09-04T11:35:22.346" v="18124" actId="20577"/>
          <ac:spMkLst>
            <pc:docMk/>
            <pc:sldMk cId="3111349579" sldId="1446"/>
            <ac:spMk id="3" creationId="{A03BC531-6230-E6C0-FE52-3E6648BA9B45}"/>
          </ac:spMkLst>
        </pc:spChg>
      </pc:sldChg>
      <pc:sldChg chg="modSp new mod">
        <pc:chgData name="佐藤　寛也" userId="27837c8b-abaf-4096-b544-58e4cbe7054e" providerId="ADAL" clId="{98F96382-0DA0-4141-AF2F-6A30DC042B72}" dt="2024-09-04T11:32:31.668" v="18112" actId="20577"/>
        <pc:sldMkLst>
          <pc:docMk/>
          <pc:sldMk cId="1987634002" sldId="1447"/>
        </pc:sldMkLst>
        <pc:spChg chg="mod">
          <ac:chgData name="佐藤　寛也" userId="27837c8b-abaf-4096-b544-58e4cbe7054e" providerId="ADAL" clId="{98F96382-0DA0-4141-AF2F-6A30DC042B72}" dt="2024-09-02T08:09:42.052" v="14496" actId="20577"/>
          <ac:spMkLst>
            <pc:docMk/>
            <pc:sldMk cId="1987634002" sldId="1447"/>
            <ac:spMk id="2" creationId="{98D14099-5880-5F89-EE72-D697340F5D28}"/>
          </ac:spMkLst>
        </pc:spChg>
        <pc:spChg chg="mod">
          <ac:chgData name="佐藤　寛也" userId="27837c8b-abaf-4096-b544-58e4cbe7054e" providerId="ADAL" clId="{98F96382-0DA0-4141-AF2F-6A30DC042B72}" dt="2024-09-04T11:32:31.668" v="18112" actId="20577"/>
          <ac:spMkLst>
            <pc:docMk/>
            <pc:sldMk cId="1987634002" sldId="1447"/>
            <ac:spMk id="3" creationId="{52324FF1-1896-E47D-D5AC-9A58C306632A}"/>
          </ac:spMkLst>
        </pc:spChg>
      </pc:sldChg>
      <pc:sldChg chg="modSp add mod">
        <pc:chgData name="佐藤　寛也" userId="27837c8b-abaf-4096-b544-58e4cbe7054e" providerId="ADAL" clId="{98F96382-0DA0-4141-AF2F-6A30DC042B72}" dt="2024-09-04T11:15:50.914" v="17426"/>
        <pc:sldMkLst>
          <pc:docMk/>
          <pc:sldMk cId="4222842021" sldId="1448"/>
        </pc:sldMkLst>
        <pc:spChg chg="mod">
          <ac:chgData name="佐藤　寛也" userId="27837c8b-abaf-4096-b544-58e4cbe7054e" providerId="ADAL" clId="{98F96382-0DA0-4141-AF2F-6A30DC042B72}" dt="2024-09-02T08:10:20.681" v="14553" actId="20577"/>
          <ac:spMkLst>
            <pc:docMk/>
            <pc:sldMk cId="4222842021" sldId="1448"/>
            <ac:spMk id="2" creationId="{98D14099-5880-5F89-EE72-D697340F5D28}"/>
          </ac:spMkLst>
        </pc:spChg>
        <pc:spChg chg="mod">
          <ac:chgData name="佐藤　寛也" userId="27837c8b-abaf-4096-b544-58e4cbe7054e" providerId="ADAL" clId="{98F96382-0DA0-4141-AF2F-6A30DC042B72}" dt="2024-09-04T11:15:50.914" v="17426"/>
          <ac:spMkLst>
            <pc:docMk/>
            <pc:sldMk cId="4222842021" sldId="1448"/>
            <ac:spMk id="3" creationId="{52324FF1-1896-E47D-D5AC-9A58C306632A}"/>
          </ac:spMkLst>
        </pc:spChg>
      </pc:sldChg>
      <pc:sldChg chg="addSp modSp new mod">
        <pc:chgData name="佐藤　寛也" userId="27837c8b-abaf-4096-b544-58e4cbe7054e" providerId="ADAL" clId="{98F96382-0DA0-4141-AF2F-6A30DC042B72}" dt="2024-09-02T08:15:34.765" v="15375" actId="14100"/>
        <pc:sldMkLst>
          <pc:docMk/>
          <pc:sldMk cId="12391828" sldId="1449"/>
        </pc:sldMkLst>
        <pc:spChg chg="mod">
          <ac:chgData name="佐藤　寛也" userId="27837c8b-abaf-4096-b544-58e4cbe7054e" providerId="ADAL" clId="{98F96382-0DA0-4141-AF2F-6A30DC042B72}" dt="2024-09-02T08:14:18.333" v="15153" actId="20577"/>
          <ac:spMkLst>
            <pc:docMk/>
            <pc:sldMk cId="12391828" sldId="1449"/>
            <ac:spMk id="5" creationId="{11D7AE3B-EA70-DFFB-E002-F798560F55D5}"/>
          </ac:spMkLst>
        </pc:spChg>
        <pc:spChg chg="mod">
          <ac:chgData name="佐藤　寛也" userId="27837c8b-abaf-4096-b544-58e4cbe7054e" providerId="ADAL" clId="{98F96382-0DA0-4141-AF2F-6A30DC042B72}" dt="2024-09-02T08:14:14.456" v="15145" actId="20577"/>
          <ac:spMkLst>
            <pc:docMk/>
            <pc:sldMk cId="12391828" sldId="1449"/>
            <ac:spMk id="6" creationId="{44618989-5FED-F651-4CEC-2B679FFF6935}"/>
          </ac:spMkLst>
        </pc:spChg>
        <pc:spChg chg="add mod">
          <ac:chgData name="佐藤　寛也" userId="27837c8b-abaf-4096-b544-58e4cbe7054e" providerId="ADAL" clId="{98F96382-0DA0-4141-AF2F-6A30DC042B72}" dt="2024-09-02T08:14:33.557" v="15172" actId="20577"/>
          <ac:spMkLst>
            <pc:docMk/>
            <pc:sldMk cId="12391828" sldId="1449"/>
            <ac:spMk id="9" creationId="{60C69FF9-5F2E-FEF0-1FAD-207F4E1127C8}"/>
          </ac:spMkLst>
        </pc:spChg>
        <pc:spChg chg="add mod">
          <ac:chgData name="佐藤　寛也" userId="27837c8b-abaf-4096-b544-58e4cbe7054e" providerId="ADAL" clId="{98F96382-0DA0-4141-AF2F-6A30DC042B72}" dt="2024-09-02T08:15:31.885" v="15374" actId="1076"/>
          <ac:spMkLst>
            <pc:docMk/>
            <pc:sldMk cId="12391828" sldId="1449"/>
            <ac:spMk id="10" creationId="{20AE8338-42A1-4BE1-5711-6C4345710FEA}"/>
          </ac:spMkLst>
        </pc:spChg>
        <pc:spChg chg="add mod">
          <ac:chgData name="佐藤　寛也" userId="27837c8b-abaf-4096-b544-58e4cbe7054e" providerId="ADAL" clId="{98F96382-0DA0-4141-AF2F-6A30DC042B72}" dt="2024-09-02T08:14:53.377" v="15230" actId="1036"/>
          <ac:spMkLst>
            <pc:docMk/>
            <pc:sldMk cId="12391828" sldId="1449"/>
            <ac:spMk id="12" creationId="{3CFF2914-FCA7-7BF3-906C-EF592FDD90B2}"/>
          </ac:spMkLst>
        </pc:spChg>
        <pc:spChg chg="add mod">
          <ac:chgData name="佐藤　寛也" userId="27837c8b-abaf-4096-b544-58e4cbe7054e" providerId="ADAL" clId="{98F96382-0DA0-4141-AF2F-6A30DC042B72}" dt="2024-09-02T08:14:53.377" v="15230" actId="1036"/>
          <ac:spMkLst>
            <pc:docMk/>
            <pc:sldMk cId="12391828" sldId="1449"/>
            <ac:spMk id="13" creationId="{80535D62-0E73-BC0E-4BA0-88D022868F3B}"/>
          </ac:spMkLst>
        </pc:spChg>
        <pc:spChg chg="add mod">
          <ac:chgData name="佐藤　寛也" userId="27837c8b-abaf-4096-b544-58e4cbe7054e" providerId="ADAL" clId="{98F96382-0DA0-4141-AF2F-6A30DC042B72}" dt="2024-09-02T08:15:14.527" v="15339" actId="20577"/>
          <ac:spMkLst>
            <pc:docMk/>
            <pc:sldMk cId="12391828" sldId="1449"/>
            <ac:spMk id="14" creationId="{9E3C7F63-E292-F5F6-6447-DBF3480D7A27}"/>
          </ac:spMkLst>
        </pc:spChg>
        <pc:spChg chg="add mod">
          <ac:chgData name="佐藤　寛也" userId="27837c8b-abaf-4096-b544-58e4cbe7054e" providerId="ADAL" clId="{98F96382-0DA0-4141-AF2F-6A30DC042B72}" dt="2024-09-02T08:15:01.072" v="15262" actId="20577"/>
          <ac:spMkLst>
            <pc:docMk/>
            <pc:sldMk cId="12391828" sldId="1449"/>
            <ac:spMk id="15" creationId="{335CF2CA-B9D5-F7FE-759A-253C1EDA46F3}"/>
          </ac:spMkLst>
        </pc:spChg>
        <pc:spChg chg="add mod">
          <ac:chgData name="佐藤　寛也" userId="27837c8b-abaf-4096-b544-58e4cbe7054e" providerId="ADAL" clId="{98F96382-0DA0-4141-AF2F-6A30DC042B72}" dt="2024-09-02T08:15:23.962" v="15373" actId="1036"/>
          <ac:spMkLst>
            <pc:docMk/>
            <pc:sldMk cId="12391828" sldId="1449"/>
            <ac:spMk id="16" creationId="{8CEE0C5D-9595-C28B-7EAE-CE1E3D142020}"/>
          </ac:spMkLst>
        </pc:spChg>
        <pc:spChg chg="add mod">
          <ac:chgData name="佐藤　寛也" userId="27837c8b-abaf-4096-b544-58e4cbe7054e" providerId="ADAL" clId="{98F96382-0DA0-4141-AF2F-6A30DC042B72}" dt="2024-09-02T08:15:23.962" v="15373" actId="1036"/>
          <ac:spMkLst>
            <pc:docMk/>
            <pc:sldMk cId="12391828" sldId="1449"/>
            <ac:spMk id="17" creationId="{51898448-FD1E-2F64-71F7-ED114DBED073}"/>
          </ac:spMkLst>
        </pc:spChg>
        <pc:picChg chg="add mod">
          <ac:chgData name="佐藤　寛也" userId="27837c8b-abaf-4096-b544-58e4cbe7054e" providerId="ADAL" clId="{98F96382-0DA0-4141-AF2F-6A30DC042B72}" dt="2024-09-02T08:14:29.276" v="15154"/>
          <ac:picMkLst>
            <pc:docMk/>
            <pc:sldMk cId="12391828" sldId="1449"/>
            <ac:picMk id="7" creationId="{A6D6CA4C-FBF3-233B-6AC0-F8345D85A6E6}"/>
          </ac:picMkLst>
        </pc:picChg>
        <pc:picChg chg="add mod">
          <ac:chgData name="佐藤　寛也" userId="27837c8b-abaf-4096-b544-58e4cbe7054e" providerId="ADAL" clId="{98F96382-0DA0-4141-AF2F-6A30DC042B72}" dt="2024-09-02T08:14:29.276" v="15154"/>
          <ac:picMkLst>
            <pc:docMk/>
            <pc:sldMk cId="12391828" sldId="1449"/>
            <ac:picMk id="8" creationId="{49DD0F6F-4F81-2EA4-3C1F-BBDE5A81C8DA}"/>
          </ac:picMkLst>
        </pc:picChg>
        <pc:picChg chg="add mod">
          <ac:chgData name="佐藤　寛也" userId="27837c8b-abaf-4096-b544-58e4cbe7054e" providerId="ADAL" clId="{98F96382-0DA0-4141-AF2F-6A30DC042B72}" dt="2024-09-02T08:14:29.276" v="15154"/>
          <ac:picMkLst>
            <pc:docMk/>
            <pc:sldMk cId="12391828" sldId="1449"/>
            <ac:picMk id="11" creationId="{7F5EDC3D-B184-54F4-162A-B27B473B219E}"/>
          </ac:picMkLst>
        </pc:picChg>
        <pc:cxnChg chg="add mod">
          <ac:chgData name="佐藤　寛也" userId="27837c8b-abaf-4096-b544-58e4cbe7054e" providerId="ADAL" clId="{98F96382-0DA0-4141-AF2F-6A30DC042B72}" dt="2024-09-02T08:15:34.765" v="15375" actId="14100"/>
          <ac:cxnSpMkLst>
            <pc:docMk/>
            <pc:sldMk cId="12391828" sldId="1449"/>
            <ac:cxnSpMk id="18" creationId="{29275C24-5FDE-286A-28D2-CE243B968685}"/>
          </ac:cxnSpMkLst>
        </pc:cxnChg>
        <pc:cxnChg chg="add mod">
          <ac:chgData name="佐藤　寛也" userId="27837c8b-abaf-4096-b544-58e4cbe7054e" providerId="ADAL" clId="{98F96382-0DA0-4141-AF2F-6A30DC042B72}" dt="2024-09-02T08:14:29.276" v="15154"/>
          <ac:cxnSpMkLst>
            <pc:docMk/>
            <pc:sldMk cId="12391828" sldId="1449"/>
            <ac:cxnSpMk id="19" creationId="{2F4EFF5D-50C4-C64F-7BC2-7439104B7735}"/>
          </ac:cxnSpMkLst>
        </pc:cxnChg>
      </pc:sldChg>
      <pc:sldChg chg="addSp delSp modSp new mod">
        <pc:chgData name="佐藤　寛也" userId="27837c8b-abaf-4096-b544-58e4cbe7054e" providerId="ADAL" clId="{98F96382-0DA0-4141-AF2F-6A30DC042B72}" dt="2024-09-04T10:49:31.950" v="16842" actId="1076"/>
        <pc:sldMkLst>
          <pc:docMk/>
          <pc:sldMk cId="3437132936" sldId="1450"/>
        </pc:sldMkLst>
        <pc:spChg chg="mod">
          <ac:chgData name="佐藤　寛也" userId="27837c8b-abaf-4096-b544-58e4cbe7054e" providerId="ADAL" clId="{98F96382-0DA0-4141-AF2F-6A30DC042B72}" dt="2024-09-02T08:15:52.668" v="15423" actId="20577"/>
          <ac:spMkLst>
            <pc:docMk/>
            <pc:sldMk cId="3437132936" sldId="1450"/>
            <ac:spMk id="2" creationId="{00050E75-B838-3FE2-A3F3-D4D108F036D6}"/>
          </ac:spMkLst>
        </pc:spChg>
        <pc:spChg chg="del">
          <ac:chgData name="佐藤　寛也" userId="27837c8b-abaf-4096-b544-58e4cbe7054e" providerId="ADAL" clId="{98F96382-0DA0-4141-AF2F-6A30DC042B72}" dt="2024-09-04T10:48:28.408" v="16830" actId="478"/>
          <ac:spMkLst>
            <pc:docMk/>
            <pc:sldMk cId="3437132936" sldId="1450"/>
            <ac:spMk id="3" creationId="{6F38D3B6-32B7-FBA4-115D-C20A5D999486}"/>
          </ac:spMkLst>
        </pc:spChg>
        <pc:spChg chg="add mod">
          <ac:chgData name="佐藤　寛也" userId="27837c8b-abaf-4096-b544-58e4cbe7054e" providerId="ADAL" clId="{98F96382-0DA0-4141-AF2F-6A30DC042B72}" dt="2024-09-04T10:48:26.466" v="16829"/>
          <ac:spMkLst>
            <pc:docMk/>
            <pc:sldMk cId="3437132936" sldId="1450"/>
            <ac:spMk id="7" creationId="{4ED376EC-5EE4-DB39-E4B7-BBCAD222B258}"/>
          </ac:spMkLst>
        </pc:spChg>
        <pc:spChg chg="add mod">
          <ac:chgData name="佐藤　寛也" userId="27837c8b-abaf-4096-b544-58e4cbe7054e" providerId="ADAL" clId="{98F96382-0DA0-4141-AF2F-6A30DC042B72}" dt="2024-09-04T10:48:25.413" v="16828"/>
          <ac:spMkLst>
            <pc:docMk/>
            <pc:sldMk cId="3437132936" sldId="1450"/>
            <ac:spMk id="8" creationId="{3337D7E0-9388-19B0-8332-BE93C1AD6910}"/>
          </ac:spMkLst>
        </pc:spChg>
        <pc:spChg chg="add mod">
          <ac:chgData name="佐藤　寛也" userId="27837c8b-abaf-4096-b544-58e4cbe7054e" providerId="ADAL" clId="{98F96382-0DA0-4141-AF2F-6A30DC042B72}" dt="2024-09-04T10:48:28.704" v="16831"/>
          <ac:spMkLst>
            <pc:docMk/>
            <pc:sldMk cId="3437132936" sldId="1450"/>
            <ac:spMk id="12" creationId="{289784E5-B275-332E-BF02-DC34A58BDC45}"/>
          </ac:spMkLst>
        </pc:spChg>
        <pc:spChg chg="add mod">
          <ac:chgData name="佐藤　寛也" userId="27837c8b-abaf-4096-b544-58e4cbe7054e" providerId="ADAL" clId="{98F96382-0DA0-4141-AF2F-6A30DC042B72}" dt="2024-09-04T10:48:28.704" v="16831"/>
          <ac:spMkLst>
            <pc:docMk/>
            <pc:sldMk cId="3437132936" sldId="1450"/>
            <ac:spMk id="13" creationId="{A77BFBB1-C221-93E7-D8C4-C615124874F3}"/>
          </ac:spMkLst>
        </pc:spChg>
        <pc:spChg chg="add mod">
          <ac:chgData name="佐藤　寛也" userId="27837c8b-abaf-4096-b544-58e4cbe7054e" providerId="ADAL" clId="{98F96382-0DA0-4141-AF2F-6A30DC042B72}" dt="2024-09-04T10:49:31.950" v="16842" actId="1076"/>
          <ac:spMkLst>
            <pc:docMk/>
            <pc:sldMk cId="3437132936" sldId="1450"/>
            <ac:spMk id="18" creationId="{0F64E39F-AE17-5DC4-D18B-022993F8C579}"/>
          </ac:spMkLst>
        </pc:spChg>
        <pc:picChg chg="add mod">
          <ac:chgData name="佐藤　寛也" userId="27837c8b-abaf-4096-b544-58e4cbe7054e" providerId="ADAL" clId="{98F96382-0DA0-4141-AF2F-6A30DC042B72}" dt="2024-09-04T10:48:25.413" v="16828"/>
          <ac:picMkLst>
            <pc:docMk/>
            <pc:sldMk cId="3437132936" sldId="1450"/>
            <ac:picMk id="9" creationId="{347BFADC-B5AC-D6F6-403A-042244D0499D}"/>
          </ac:picMkLst>
        </pc:picChg>
        <pc:picChg chg="add mod">
          <ac:chgData name="佐藤　寛也" userId="27837c8b-abaf-4096-b544-58e4cbe7054e" providerId="ADAL" clId="{98F96382-0DA0-4141-AF2F-6A30DC042B72}" dt="2024-09-04T10:48:25.413" v="16828"/>
          <ac:picMkLst>
            <pc:docMk/>
            <pc:sldMk cId="3437132936" sldId="1450"/>
            <ac:picMk id="10" creationId="{28B93B38-25FC-6BA8-B3AA-AA2B2E4A13F7}"/>
          </ac:picMkLst>
        </pc:picChg>
        <pc:picChg chg="add mod">
          <ac:chgData name="佐藤　寛也" userId="27837c8b-abaf-4096-b544-58e4cbe7054e" providerId="ADAL" clId="{98F96382-0DA0-4141-AF2F-6A30DC042B72}" dt="2024-09-04T10:48:25.413" v="16828"/>
          <ac:picMkLst>
            <pc:docMk/>
            <pc:sldMk cId="3437132936" sldId="1450"/>
            <ac:picMk id="11" creationId="{F4F46BB5-19D4-9A5B-8318-BA67728D4076}"/>
          </ac:picMkLst>
        </pc:picChg>
        <pc:picChg chg="add mod">
          <ac:chgData name="佐藤　寛也" userId="27837c8b-abaf-4096-b544-58e4cbe7054e" providerId="ADAL" clId="{98F96382-0DA0-4141-AF2F-6A30DC042B72}" dt="2024-09-04T10:48:28.704" v="16831"/>
          <ac:picMkLst>
            <pc:docMk/>
            <pc:sldMk cId="3437132936" sldId="1450"/>
            <ac:picMk id="14" creationId="{1AF690D6-6819-FC08-F8DF-1041A47723E2}"/>
          </ac:picMkLst>
        </pc:picChg>
        <pc:picChg chg="add mod">
          <ac:chgData name="佐藤　寛也" userId="27837c8b-abaf-4096-b544-58e4cbe7054e" providerId="ADAL" clId="{98F96382-0DA0-4141-AF2F-6A30DC042B72}" dt="2024-09-04T10:48:28.704" v="16831"/>
          <ac:picMkLst>
            <pc:docMk/>
            <pc:sldMk cId="3437132936" sldId="1450"/>
            <ac:picMk id="15" creationId="{793959EB-0FCF-FA39-96BE-407482C8D3D4}"/>
          </ac:picMkLst>
        </pc:picChg>
        <pc:picChg chg="add mod">
          <ac:chgData name="佐藤　寛也" userId="27837c8b-abaf-4096-b544-58e4cbe7054e" providerId="ADAL" clId="{98F96382-0DA0-4141-AF2F-6A30DC042B72}" dt="2024-09-04T10:48:28.704" v="16831"/>
          <ac:picMkLst>
            <pc:docMk/>
            <pc:sldMk cId="3437132936" sldId="1450"/>
            <ac:picMk id="16" creationId="{22FB506C-E566-42FD-9C19-525B32A4A7B7}"/>
          </ac:picMkLst>
        </pc:picChg>
      </pc:sldChg>
      <pc:sldChg chg="addSp modSp new mod">
        <pc:chgData name="佐藤　寛也" userId="27837c8b-abaf-4096-b544-58e4cbe7054e" providerId="ADAL" clId="{98F96382-0DA0-4141-AF2F-6A30DC042B72}" dt="2024-09-02T08:20:31.897" v="16061" actId="27636"/>
        <pc:sldMkLst>
          <pc:docMk/>
          <pc:sldMk cId="1082450645" sldId="1451"/>
        </pc:sldMkLst>
        <pc:spChg chg="mod">
          <ac:chgData name="佐藤　寛也" userId="27837c8b-abaf-4096-b544-58e4cbe7054e" providerId="ADAL" clId="{98F96382-0DA0-4141-AF2F-6A30DC042B72}" dt="2024-09-02T08:16:04.562" v="15439" actId="20577"/>
          <ac:spMkLst>
            <pc:docMk/>
            <pc:sldMk cId="1082450645" sldId="1451"/>
            <ac:spMk id="2" creationId="{2EF7CAEA-BAC3-2E36-C6AC-F25F870D8C0A}"/>
          </ac:spMkLst>
        </pc:spChg>
        <pc:spChg chg="mod">
          <ac:chgData name="佐藤　寛也" userId="27837c8b-abaf-4096-b544-58e4cbe7054e" providerId="ADAL" clId="{98F96382-0DA0-4141-AF2F-6A30DC042B72}" dt="2024-09-02T08:20:31.897" v="16061" actId="27636"/>
          <ac:spMkLst>
            <pc:docMk/>
            <pc:sldMk cId="1082450645" sldId="1451"/>
            <ac:spMk id="3" creationId="{AE475614-4112-52EC-E63F-39805463E1C6}"/>
          </ac:spMkLst>
        </pc:spChg>
        <pc:grpChg chg="add mod">
          <ac:chgData name="佐藤　寛也" userId="27837c8b-abaf-4096-b544-58e4cbe7054e" providerId="ADAL" clId="{98F96382-0DA0-4141-AF2F-6A30DC042B72}" dt="2024-09-02T08:16:31.572" v="15487"/>
          <ac:grpSpMkLst>
            <pc:docMk/>
            <pc:sldMk cId="1082450645" sldId="1451"/>
            <ac:grpSpMk id="7" creationId="{DD67B4C2-4DDD-2442-1807-236DFBA4FAB2}"/>
          </ac:grpSpMkLst>
        </pc:grpChg>
        <pc:picChg chg="mod">
          <ac:chgData name="佐藤　寛也" userId="27837c8b-abaf-4096-b544-58e4cbe7054e" providerId="ADAL" clId="{98F96382-0DA0-4141-AF2F-6A30DC042B72}" dt="2024-09-02T08:16:31.572" v="15487"/>
          <ac:picMkLst>
            <pc:docMk/>
            <pc:sldMk cId="1082450645" sldId="1451"/>
            <ac:picMk id="8" creationId="{0C9124BF-9013-D92F-B232-CB06AA205F89}"/>
          </ac:picMkLst>
        </pc:picChg>
        <pc:picChg chg="mod">
          <ac:chgData name="佐藤　寛也" userId="27837c8b-abaf-4096-b544-58e4cbe7054e" providerId="ADAL" clId="{98F96382-0DA0-4141-AF2F-6A30DC042B72}" dt="2024-09-02T08:16:31.572" v="15487"/>
          <ac:picMkLst>
            <pc:docMk/>
            <pc:sldMk cId="1082450645" sldId="1451"/>
            <ac:picMk id="9" creationId="{B6457C26-C9EF-7A80-1B27-B4961A1E5CA0}"/>
          </ac:picMkLst>
        </pc:picChg>
        <pc:picChg chg="add mod">
          <ac:chgData name="佐藤　寛也" userId="27837c8b-abaf-4096-b544-58e4cbe7054e" providerId="ADAL" clId="{98F96382-0DA0-4141-AF2F-6A30DC042B72}" dt="2024-09-02T08:19:39.966" v="16038" actId="1076"/>
          <ac:picMkLst>
            <pc:docMk/>
            <pc:sldMk cId="1082450645" sldId="1451"/>
            <ac:picMk id="10" creationId="{919ED477-C0EA-58B1-E356-5FE2057DDC48}"/>
          </ac:picMkLst>
        </pc:picChg>
      </pc:sldChg>
      <pc:sldChg chg="modSp new mod">
        <pc:chgData name="佐藤　寛也" userId="27837c8b-abaf-4096-b544-58e4cbe7054e" providerId="ADAL" clId="{98F96382-0DA0-4141-AF2F-6A30DC042B72}" dt="2024-09-02T08:21:57.745" v="16417" actId="20577"/>
        <pc:sldMkLst>
          <pc:docMk/>
          <pc:sldMk cId="424079452" sldId="1452"/>
        </pc:sldMkLst>
        <pc:spChg chg="mod">
          <ac:chgData name="佐藤　寛也" userId="27837c8b-abaf-4096-b544-58e4cbe7054e" providerId="ADAL" clId="{98F96382-0DA0-4141-AF2F-6A30DC042B72}" dt="2024-09-02T08:21:00.756" v="16104" actId="20577"/>
          <ac:spMkLst>
            <pc:docMk/>
            <pc:sldMk cId="424079452" sldId="1452"/>
            <ac:spMk id="2" creationId="{0D46FDE2-B33F-1637-CC96-08D47E8E56DE}"/>
          </ac:spMkLst>
        </pc:spChg>
        <pc:spChg chg="mod">
          <ac:chgData name="佐藤　寛也" userId="27837c8b-abaf-4096-b544-58e4cbe7054e" providerId="ADAL" clId="{98F96382-0DA0-4141-AF2F-6A30DC042B72}" dt="2024-09-02T08:21:57.745" v="16417" actId="20577"/>
          <ac:spMkLst>
            <pc:docMk/>
            <pc:sldMk cId="424079452" sldId="1452"/>
            <ac:spMk id="3" creationId="{CA940E43-7C0C-8922-4227-91EBFF3F22D2}"/>
          </ac:spMkLst>
        </pc:spChg>
      </pc:sldChg>
      <pc:sldChg chg="addSp modSp add mod">
        <pc:chgData name="佐藤　寛也" userId="27837c8b-abaf-4096-b544-58e4cbe7054e" providerId="ADAL" clId="{98F96382-0DA0-4141-AF2F-6A30DC042B72}" dt="2024-09-04T11:20:42.214" v="17636" actId="1076"/>
        <pc:sldMkLst>
          <pc:docMk/>
          <pc:sldMk cId="3721487844" sldId="1453"/>
        </pc:sldMkLst>
        <pc:spChg chg="mod">
          <ac:chgData name="佐藤　寛也" userId="27837c8b-abaf-4096-b544-58e4cbe7054e" providerId="ADAL" clId="{98F96382-0DA0-4141-AF2F-6A30DC042B72}" dt="2024-09-02T08:22:13.308" v="16447" actId="20577"/>
          <ac:spMkLst>
            <pc:docMk/>
            <pc:sldMk cId="3721487844" sldId="1453"/>
            <ac:spMk id="2" creationId="{98D14099-5880-5F89-EE72-D697340F5D28}"/>
          </ac:spMkLst>
        </pc:spChg>
        <pc:spChg chg="mod">
          <ac:chgData name="佐藤　寛也" userId="27837c8b-abaf-4096-b544-58e4cbe7054e" providerId="ADAL" clId="{98F96382-0DA0-4141-AF2F-6A30DC042B72}" dt="2024-09-04T10:55:24.016" v="17116" actId="21"/>
          <ac:spMkLst>
            <pc:docMk/>
            <pc:sldMk cId="3721487844" sldId="1453"/>
            <ac:spMk id="3" creationId="{52324FF1-1896-E47D-D5AC-9A58C306632A}"/>
          </ac:spMkLst>
        </pc:spChg>
        <pc:spChg chg="add mod ord">
          <ac:chgData name="佐藤　寛也" userId="27837c8b-abaf-4096-b544-58e4cbe7054e" providerId="ADAL" clId="{98F96382-0DA0-4141-AF2F-6A30DC042B72}" dt="2024-09-04T11:20:42.214" v="17636" actId="1076"/>
          <ac:spMkLst>
            <pc:docMk/>
            <pc:sldMk cId="3721487844" sldId="1453"/>
            <ac:spMk id="10" creationId="{D2649F7B-D5F2-75EE-3890-53C099CF728C}"/>
          </ac:spMkLst>
        </pc:spChg>
        <pc:spChg chg="add mod">
          <ac:chgData name="佐藤　寛也" userId="27837c8b-abaf-4096-b544-58e4cbe7054e" providerId="ADAL" clId="{98F96382-0DA0-4141-AF2F-6A30DC042B72}" dt="2024-09-04T11:17:56.909" v="17538" actId="113"/>
          <ac:spMkLst>
            <pc:docMk/>
            <pc:sldMk cId="3721487844" sldId="1453"/>
            <ac:spMk id="11" creationId="{94D6AF33-1095-D72A-FD79-03B4E630D09C}"/>
          </ac:spMkLst>
        </pc:spChg>
        <pc:spChg chg="add mod ord">
          <ac:chgData name="佐藤　寛也" userId="27837c8b-abaf-4096-b544-58e4cbe7054e" providerId="ADAL" clId="{98F96382-0DA0-4141-AF2F-6A30DC042B72}" dt="2024-09-04T11:19:00.992" v="17556" actId="1076"/>
          <ac:spMkLst>
            <pc:docMk/>
            <pc:sldMk cId="3721487844" sldId="1453"/>
            <ac:spMk id="12" creationId="{F1DC2953-4DCC-EA52-C904-F43C80912660}"/>
          </ac:spMkLst>
        </pc:spChg>
        <pc:spChg chg="add mod">
          <ac:chgData name="佐藤　寛也" userId="27837c8b-abaf-4096-b544-58e4cbe7054e" providerId="ADAL" clId="{98F96382-0DA0-4141-AF2F-6A30DC042B72}" dt="2024-09-04T11:20:20.946" v="17631" actId="207"/>
          <ac:spMkLst>
            <pc:docMk/>
            <pc:sldMk cId="3721487844" sldId="1453"/>
            <ac:spMk id="13" creationId="{1D3014BD-F8E3-5A0B-A9C3-88FC780DE31D}"/>
          </ac:spMkLst>
        </pc:spChg>
        <pc:spChg chg="add mod">
          <ac:chgData name="佐藤　寛也" userId="27837c8b-abaf-4096-b544-58e4cbe7054e" providerId="ADAL" clId="{98F96382-0DA0-4141-AF2F-6A30DC042B72}" dt="2024-09-04T11:20:25.687" v="17632" actId="207"/>
          <ac:spMkLst>
            <pc:docMk/>
            <pc:sldMk cId="3721487844" sldId="1453"/>
            <ac:spMk id="14" creationId="{6825E84E-5F46-664F-F83C-1EC18B77F4C2}"/>
          </ac:spMkLst>
        </pc:spChg>
        <pc:picChg chg="add mod">
          <ac:chgData name="佐藤　寛也" userId="27837c8b-abaf-4096-b544-58e4cbe7054e" providerId="ADAL" clId="{98F96382-0DA0-4141-AF2F-6A30DC042B72}" dt="2024-09-04T11:18:04.371" v="17540" actId="1076"/>
          <ac:picMkLst>
            <pc:docMk/>
            <pc:sldMk cId="3721487844" sldId="1453"/>
            <ac:picMk id="8" creationId="{702CE2D4-810E-D513-3B54-B7CF9F3D972F}"/>
          </ac:picMkLst>
        </pc:picChg>
      </pc:sldChg>
      <pc:sldChg chg="addSp delSp modSp new mod modClrScheme chgLayout">
        <pc:chgData name="佐藤　寛也" userId="27837c8b-abaf-4096-b544-58e4cbe7054e" providerId="ADAL" clId="{98F96382-0DA0-4141-AF2F-6A30DC042B72}" dt="2024-09-02T08:24:34.625" v="16827" actId="20577"/>
        <pc:sldMkLst>
          <pc:docMk/>
          <pc:sldMk cId="3364171014" sldId="1454"/>
        </pc:sldMkLst>
        <pc:spChg chg="del mod ord">
          <ac:chgData name="佐藤　寛也" userId="27837c8b-abaf-4096-b544-58e4cbe7054e" providerId="ADAL" clId="{98F96382-0DA0-4141-AF2F-6A30DC042B72}" dt="2024-09-02T08:22:29.208" v="16450" actId="700"/>
          <ac:spMkLst>
            <pc:docMk/>
            <pc:sldMk cId="3364171014" sldId="1454"/>
            <ac:spMk id="2" creationId="{4BF08935-61DB-037E-9575-BF39B01A7553}"/>
          </ac:spMkLst>
        </pc:spChg>
        <pc:spChg chg="del mod ord">
          <ac:chgData name="佐藤　寛也" userId="27837c8b-abaf-4096-b544-58e4cbe7054e" providerId="ADAL" clId="{98F96382-0DA0-4141-AF2F-6A30DC042B72}" dt="2024-09-02T08:22:29.208" v="16450" actId="700"/>
          <ac:spMkLst>
            <pc:docMk/>
            <pc:sldMk cId="3364171014" sldId="1454"/>
            <ac:spMk id="3" creationId="{DC8479A2-AB53-7D0C-FC60-C4C5D47398A6}"/>
          </ac:spMkLst>
        </pc:spChg>
        <pc:spChg chg="mod ord">
          <ac:chgData name="佐藤　寛也" userId="27837c8b-abaf-4096-b544-58e4cbe7054e" providerId="ADAL" clId="{98F96382-0DA0-4141-AF2F-6A30DC042B72}" dt="2024-09-02T08:22:29.208" v="16450" actId="700"/>
          <ac:spMkLst>
            <pc:docMk/>
            <pc:sldMk cId="3364171014" sldId="1454"/>
            <ac:spMk id="4" creationId="{6450382E-464C-B028-D054-2713E29E3E88}"/>
          </ac:spMkLst>
        </pc:spChg>
        <pc:spChg chg="mod ord">
          <ac:chgData name="佐藤　寛也" userId="27837c8b-abaf-4096-b544-58e4cbe7054e" providerId="ADAL" clId="{98F96382-0DA0-4141-AF2F-6A30DC042B72}" dt="2024-09-02T08:22:29.208" v="16450" actId="700"/>
          <ac:spMkLst>
            <pc:docMk/>
            <pc:sldMk cId="3364171014" sldId="1454"/>
            <ac:spMk id="5" creationId="{53BE5F41-9616-8797-D9E4-EA238AD13BD4}"/>
          </ac:spMkLst>
        </pc:spChg>
        <pc:spChg chg="mod ord">
          <ac:chgData name="佐藤　寛也" userId="27837c8b-abaf-4096-b544-58e4cbe7054e" providerId="ADAL" clId="{98F96382-0DA0-4141-AF2F-6A30DC042B72}" dt="2024-09-02T08:22:29.208" v="16450" actId="700"/>
          <ac:spMkLst>
            <pc:docMk/>
            <pc:sldMk cId="3364171014" sldId="1454"/>
            <ac:spMk id="6" creationId="{2A3E9455-8356-3BF5-0117-A9EEE5A55F45}"/>
          </ac:spMkLst>
        </pc:spChg>
        <pc:spChg chg="add mod ord">
          <ac:chgData name="佐藤　寛也" userId="27837c8b-abaf-4096-b544-58e4cbe7054e" providerId="ADAL" clId="{98F96382-0DA0-4141-AF2F-6A30DC042B72}" dt="2024-09-02T08:22:42.385" v="16505" actId="20577"/>
          <ac:spMkLst>
            <pc:docMk/>
            <pc:sldMk cId="3364171014" sldId="1454"/>
            <ac:spMk id="7" creationId="{014078D5-67F1-2908-FC5E-EAF1D0A7A612}"/>
          </ac:spMkLst>
        </pc:spChg>
        <pc:spChg chg="add mod ord">
          <ac:chgData name="佐藤　寛也" userId="27837c8b-abaf-4096-b544-58e4cbe7054e" providerId="ADAL" clId="{98F96382-0DA0-4141-AF2F-6A30DC042B72}" dt="2024-09-02T08:24:34.625" v="16827" actId="20577"/>
          <ac:spMkLst>
            <pc:docMk/>
            <pc:sldMk cId="3364171014" sldId="1454"/>
            <ac:spMk id="8" creationId="{29ADE120-42C8-4ADC-7734-F8E3AB2AB446}"/>
          </ac:spMkLst>
        </pc:spChg>
      </pc:sldChg>
      <pc:sldMasterChg chg="modSp modSldLayout">
        <pc:chgData name="佐藤　寛也" userId="27837c8b-abaf-4096-b544-58e4cbe7054e" providerId="ADAL" clId="{98F96382-0DA0-4141-AF2F-6A30DC042B72}" dt="2024-09-02T04:41:49.175" v="1"/>
        <pc:sldMasterMkLst>
          <pc:docMk/>
          <pc:sldMasterMk cId="2539943305" sldId="2147483648"/>
        </pc:sldMasterMkLst>
        <pc:spChg chg="mod">
          <ac:chgData name="佐藤　寛也" userId="27837c8b-abaf-4096-b544-58e4cbe7054e" providerId="ADAL" clId="{98F96382-0DA0-4141-AF2F-6A30DC042B72}" dt="2024-09-02T04:41:49.175" v="1"/>
          <ac:spMkLst>
            <pc:docMk/>
            <pc:sldMasterMk cId="2539943305" sldId="2147483648"/>
            <ac:spMk id="5" creationId="{E910322E-B731-CD41-C4B3-E35EB9B58A48}"/>
          </ac:spMkLst>
        </pc:spChg>
        <pc:sldLayoutChg chg="modSp">
          <pc:chgData name="佐藤　寛也" userId="27837c8b-abaf-4096-b544-58e4cbe7054e" providerId="ADAL" clId="{98F96382-0DA0-4141-AF2F-6A30DC042B72}" dt="2024-09-02T04:41:49.175" v="1"/>
          <pc:sldLayoutMkLst>
            <pc:docMk/>
            <pc:sldMasterMk cId="2539943305" sldId="2147483648"/>
            <pc:sldLayoutMk cId="1614817101" sldId="2147483649"/>
          </pc:sldLayoutMkLst>
          <pc:spChg chg="mod">
            <ac:chgData name="佐藤　寛也" userId="27837c8b-abaf-4096-b544-58e4cbe7054e" providerId="ADAL" clId="{98F96382-0DA0-4141-AF2F-6A30DC042B72}" dt="2024-09-02T04:41:49.175"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2605457433" sldId="2147483650"/>
          </pc:sldLayoutMkLst>
          <pc:spChg chg="mod">
            <ac:chgData name="佐藤　寛也" userId="27837c8b-abaf-4096-b544-58e4cbe7054e" providerId="ADAL" clId="{98F96382-0DA0-4141-AF2F-6A30DC042B72}" dt="2024-09-02T04:41:49.175"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613064517" sldId="2147483651"/>
          </pc:sldLayoutMkLst>
          <pc:spChg chg="mod">
            <ac:chgData name="佐藤　寛也" userId="27837c8b-abaf-4096-b544-58e4cbe7054e" providerId="ADAL" clId="{98F96382-0DA0-4141-AF2F-6A30DC042B72}" dt="2024-09-02T04:41:49.175"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713713980" sldId="2147483654"/>
          </pc:sldLayoutMkLst>
          <pc:spChg chg="mod">
            <ac:chgData name="佐藤　寛也" userId="27837c8b-abaf-4096-b544-58e4cbe7054e" providerId="ADAL" clId="{98F96382-0DA0-4141-AF2F-6A30DC042B72}" dt="2024-09-02T04:41:49.175"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472218596" sldId="2147483655"/>
          </pc:sldLayoutMkLst>
          <pc:spChg chg="mod">
            <ac:chgData name="佐藤　寛也" userId="27837c8b-abaf-4096-b544-58e4cbe7054e" providerId="ADAL" clId="{98F96382-0DA0-4141-AF2F-6A30DC042B72}" dt="2024-09-02T04:41:49.175" v="1"/>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C7E09ECD-C869-48DE-A87A-DB2BC1D39B28}"/>
    <pc:docChg chg="undo custSel modSld">
      <pc:chgData name="佐藤　寛也" userId="27837c8b-abaf-4096-b544-58e4cbe7054e" providerId="ADAL" clId="{C7E09ECD-C869-48DE-A87A-DB2BC1D39B28}" dt="2024-09-09T03:09:02.700" v="163" actId="20577"/>
      <pc:docMkLst>
        <pc:docMk/>
      </pc:docMkLst>
      <pc:sldChg chg="modSp mod">
        <pc:chgData name="佐藤　寛也" userId="27837c8b-abaf-4096-b544-58e4cbe7054e" providerId="ADAL" clId="{C7E09ECD-C869-48DE-A87A-DB2BC1D39B28}" dt="2024-09-09T03:09:02.700" v="163" actId="20577"/>
        <pc:sldMkLst>
          <pc:docMk/>
          <pc:sldMk cId="2292264982" sldId="256"/>
        </pc:sldMkLst>
        <pc:spChg chg="mod">
          <ac:chgData name="佐藤　寛也" userId="27837c8b-abaf-4096-b544-58e4cbe7054e" providerId="ADAL" clId="{C7E09ECD-C869-48DE-A87A-DB2BC1D39B28}" dt="2024-09-09T03:09:02.700" v="163" actId="20577"/>
          <ac:spMkLst>
            <pc:docMk/>
            <pc:sldMk cId="2292264982" sldId="256"/>
            <ac:spMk id="8" creationId="{BDC192E8-AADB-374C-6194-466829F5820A}"/>
          </ac:spMkLst>
        </pc:spChg>
      </pc:sldChg>
      <pc:sldChg chg="modSp mod">
        <pc:chgData name="佐藤　寛也" userId="27837c8b-abaf-4096-b544-58e4cbe7054e" providerId="ADAL" clId="{C7E09ECD-C869-48DE-A87A-DB2BC1D39B28}" dt="2024-09-09T02:52:56.603" v="45" actId="20577"/>
        <pc:sldMkLst>
          <pc:docMk/>
          <pc:sldMk cId="1871126053" sldId="1421"/>
        </pc:sldMkLst>
        <pc:spChg chg="mod">
          <ac:chgData name="佐藤　寛也" userId="27837c8b-abaf-4096-b544-58e4cbe7054e" providerId="ADAL" clId="{C7E09ECD-C869-48DE-A87A-DB2BC1D39B28}" dt="2024-09-09T02:52:56.603" v="45" actId="20577"/>
          <ac:spMkLst>
            <pc:docMk/>
            <pc:sldMk cId="1871126053" sldId="1421"/>
            <ac:spMk id="8" creationId="{F559ACF0-37FF-A151-E0E8-C6FA9D00A6E5}"/>
          </ac:spMkLst>
        </pc:spChg>
      </pc:sldChg>
      <pc:sldChg chg="modSp mod">
        <pc:chgData name="佐藤　寛也" userId="27837c8b-abaf-4096-b544-58e4cbe7054e" providerId="ADAL" clId="{C7E09ECD-C869-48DE-A87A-DB2BC1D39B28}" dt="2024-09-09T02:56:27.871" v="119" actId="20577"/>
        <pc:sldMkLst>
          <pc:docMk/>
          <pc:sldMk cId="3667310586" sldId="1425"/>
        </pc:sldMkLst>
        <pc:spChg chg="mod">
          <ac:chgData name="佐藤　寛也" userId="27837c8b-abaf-4096-b544-58e4cbe7054e" providerId="ADAL" clId="{C7E09ECD-C869-48DE-A87A-DB2BC1D39B28}" dt="2024-09-09T02:56:27.871" v="119" actId="20577"/>
          <ac:spMkLst>
            <pc:docMk/>
            <pc:sldMk cId="3667310586" sldId="1425"/>
            <ac:spMk id="6" creationId="{C003FEEE-3EDF-D558-AABF-2FC315F44588}"/>
          </ac:spMkLst>
        </pc:spChg>
      </pc:sldChg>
      <pc:sldChg chg="modSp mod">
        <pc:chgData name="佐藤　寛也" userId="27837c8b-abaf-4096-b544-58e4cbe7054e" providerId="ADAL" clId="{C7E09ECD-C869-48DE-A87A-DB2BC1D39B28}" dt="2024-09-09T02:59:55.901" v="159" actId="20577"/>
        <pc:sldMkLst>
          <pc:docMk/>
          <pc:sldMk cId="3912971870" sldId="1431"/>
        </pc:sldMkLst>
        <pc:spChg chg="mod">
          <ac:chgData name="佐藤　寛也" userId="27837c8b-abaf-4096-b544-58e4cbe7054e" providerId="ADAL" clId="{C7E09ECD-C869-48DE-A87A-DB2BC1D39B28}" dt="2024-09-09T02:59:55.901" v="159" actId="20577"/>
          <ac:spMkLst>
            <pc:docMk/>
            <pc:sldMk cId="3912971870" sldId="1431"/>
            <ac:spMk id="3" creationId="{84303559-4756-C9A8-F41D-7CE19E912A49}"/>
          </ac:spMkLst>
        </pc:spChg>
      </pc:sldChg>
      <pc:sldChg chg="modSp mod">
        <pc:chgData name="佐藤　寛也" userId="27837c8b-abaf-4096-b544-58e4cbe7054e" providerId="ADAL" clId="{C7E09ECD-C869-48DE-A87A-DB2BC1D39B28}" dt="2024-09-06T05:05:49.056" v="2"/>
        <pc:sldMkLst>
          <pc:docMk/>
          <pc:sldMk cId="1958135246" sldId="1455"/>
        </pc:sldMkLst>
        <pc:spChg chg="mod">
          <ac:chgData name="佐藤　寛也" userId="27837c8b-abaf-4096-b544-58e4cbe7054e" providerId="ADAL" clId="{C7E09ECD-C869-48DE-A87A-DB2BC1D39B28}" dt="2024-09-06T05:05:49.056" v="2"/>
          <ac:spMkLst>
            <pc:docMk/>
            <pc:sldMk cId="1958135246" sldId="1455"/>
            <ac:spMk id="9" creationId="{D1E6759A-3743-B95A-AC90-5C62228B31F8}"/>
          </ac:spMkLst>
        </pc:spChg>
      </pc:sldChg>
      <pc:sldChg chg="modSp">
        <pc:chgData name="佐藤　寛也" userId="27837c8b-abaf-4096-b544-58e4cbe7054e" providerId="ADAL" clId="{C7E09ECD-C869-48DE-A87A-DB2BC1D39B28}" dt="2024-09-06T05:05:49.056" v="2"/>
        <pc:sldMkLst>
          <pc:docMk/>
          <pc:sldMk cId="3009471777" sldId="1456"/>
        </pc:sldMkLst>
        <pc:spChg chg="mod">
          <ac:chgData name="佐藤　寛也" userId="27837c8b-abaf-4096-b544-58e4cbe7054e" providerId="ADAL" clId="{C7E09ECD-C869-48DE-A87A-DB2BC1D39B28}" dt="2024-09-06T05:05:49.056" v="2"/>
          <ac:spMkLst>
            <pc:docMk/>
            <pc:sldMk cId="3009471777" sldId="1456"/>
            <ac:spMk id="9" creationId="{D1E6759A-3743-B95A-AC90-5C62228B31F8}"/>
          </ac:spMkLst>
        </pc:spChg>
      </pc:sldChg>
      <pc:sldChg chg="modSp">
        <pc:chgData name="佐藤　寛也" userId="27837c8b-abaf-4096-b544-58e4cbe7054e" providerId="ADAL" clId="{C7E09ECD-C869-48DE-A87A-DB2BC1D39B28}" dt="2024-09-06T05:05:49.056" v="2"/>
        <pc:sldMkLst>
          <pc:docMk/>
          <pc:sldMk cId="705918724" sldId="1458"/>
        </pc:sldMkLst>
        <pc:spChg chg="mod">
          <ac:chgData name="佐藤　寛也" userId="27837c8b-abaf-4096-b544-58e4cbe7054e" providerId="ADAL" clId="{C7E09ECD-C869-48DE-A87A-DB2BC1D39B28}" dt="2024-09-06T05:05:49.056" v="2"/>
          <ac:spMkLst>
            <pc:docMk/>
            <pc:sldMk cId="705918724" sldId="1458"/>
            <ac:spMk id="9" creationId="{D1E6759A-3743-B95A-AC90-5C62228B31F8}"/>
          </ac:spMkLst>
        </pc:spChg>
      </pc:sldChg>
      <pc:sldChg chg="modSp">
        <pc:chgData name="佐藤　寛也" userId="27837c8b-abaf-4096-b544-58e4cbe7054e" providerId="ADAL" clId="{C7E09ECD-C869-48DE-A87A-DB2BC1D39B28}" dt="2024-09-06T05:05:49.056" v="2"/>
        <pc:sldMkLst>
          <pc:docMk/>
          <pc:sldMk cId="1533707123" sldId="1459"/>
        </pc:sldMkLst>
        <pc:spChg chg="mod">
          <ac:chgData name="佐藤　寛也" userId="27837c8b-abaf-4096-b544-58e4cbe7054e" providerId="ADAL" clId="{C7E09ECD-C869-48DE-A87A-DB2BC1D39B28}" dt="2024-09-06T05:05:49.056" v="2"/>
          <ac:spMkLst>
            <pc:docMk/>
            <pc:sldMk cId="1533707123" sldId="1459"/>
            <ac:spMk id="9" creationId="{D1E6759A-3743-B95A-AC90-5C62228B31F8}"/>
          </ac:spMkLst>
        </pc:spChg>
      </pc:sldChg>
      <pc:sldChg chg="modSp">
        <pc:chgData name="佐藤　寛也" userId="27837c8b-abaf-4096-b544-58e4cbe7054e" providerId="ADAL" clId="{C7E09ECD-C869-48DE-A87A-DB2BC1D39B28}" dt="2024-09-06T05:05:49.056" v="2"/>
        <pc:sldMkLst>
          <pc:docMk/>
          <pc:sldMk cId="2482243565" sldId="1460"/>
        </pc:sldMkLst>
        <pc:spChg chg="mod">
          <ac:chgData name="佐藤　寛也" userId="27837c8b-abaf-4096-b544-58e4cbe7054e" providerId="ADAL" clId="{C7E09ECD-C869-48DE-A87A-DB2BC1D39B28}" dt="2024-09-06T05:05:49.056" v="2"/>
          <ac:spMkLst>
            <pc:docMk/>
            <pc:sldMk cId="2482243565" sldId="1460"/>
            <ac:spMk id="9" creationId="{D1E6759A-3743-B95A-AC90-5C62228B31F8}"/>
          </ac:spMkLst>
        </pc:spChg>
      </pc:sldChg>
      <pc:sldChg chg="modSp">
        <pc:chgData name="佐藤　寛也" userId="27837c8b-abaf-4096-b544-58e4cbe7054e" providerId="ADAL" clId="{C7E09ECD-C869-48DE-A87A-DB2BC1D39B28}" dt="2024-09-06T05:05:49.056" v="2"/>
        <pc:sldMkLst>
          <pc:docMk/>
          <pc:sldMk cId="165373368" sldId="1462"/>
        </pc:sldMkLst>
        <pc:spChg chg="mod">
          <ac:chgData name="佐藤　寛也" userId="27837c8b-abaf-4096-b544-58e4cbe7054e" providerId="ADAL" clId="{C7E09ECD-C869-48DE-A87A-DB2BC1D39B28}" dt="2024-09-06T05:05:49.056" v="2"/>
          <ac:spMkLst>
            <pc:docMk/>
            <pc:sldMk cId="165373368" sldId="1462"/>
            <ac:spMk id="9" creationId="{D1E6759A-3743-B95A-AC90-5C62228B31F8}"/>
          </ac:spMkLst>
        </pc:spChg>
      </pc:sldChg>
      <pc:sldChg chg="modSp">
        <pc:chgData name="佐藤　寛也" userId="27837c8b-abaf-4096-b544-58e4cbe7054e" providerId="ADAL" clId="{C7E09ECD-C869-48DE-A87A-DB2BC1D39B28}" dt="2024-09-06T05:05:49.056" v="2"/>
        <pc:sldMkLst>
          <pc:docMk/>
          <pc:sldMk cId="2088116110" sldId="1463"/>
        </pc:sldMkLst>
        <pc:spChg chg="mod">
          <ac:chgData name="佐藤　寛也" userId="27837c8b-abaf-4096-b544-58e4cbe7054e" providerId="ADAL" clId="{C7E09ECD-C869-48DE-A87A-DB2BC1D39B28}" dt="2024-09-06T05:05:49.056" v="2"/>
          <ac:spMkLst>
            <pc:docMk/>
            <pc:sldMk cId="2088116110" sldId="1463"/>
            <ac:spMk id="9" creationId="{D1E6759A-3743-B95A-AC90-5C62228B31F8}"/>
          </ac:spMkLst>
        </pc:spChg>
      </pc:sldChg>
      <pc:sldChg chg="modSp">
        <pc:chgData name="佐藤　寛也" userId="27837c8b-abaf-4096-b544-58e4cbe7054e" providerId="ADAL" clId="{C7E09ECD-C869-48DE-A87A-DB2BC1D39B28}" dt="2024-09-06T05:05:49.056" v="2"/>
        <pc:sldMkLst>
          <pc:docMk/>
          <pc:sldMk cId="1953522524" sldId="1464"/>
        </pc:sldMkLst>
        <pc:spChg chg="mod">
          <ac:chgData name="佐藤　寛也" userId="27837c8b-abaf-4096-b544-58e4cbe7054e" providerId="ADAL" clId="{C7E09ECD-C869-48DE-A87A-DB2BC1D39B28}" dt="2024-09-06T05:05:49.056" v="2"/>
          <ac:spMkLst>
            <pc:docMk/>
            <pc:sldMk cId="1953522524" sldId="1464"/>
            <ac:spMk id="9" creationId="{D1E6759A-3743-B95A-AC90-5C62228B31F8}"/>
          </ac:spMkLst>
        </pc:spChg>
      </pc:sldChg>
      <pc:sldChg chg="modSp">
        <pc:chgData name="佐藤　寛也" userId="27837c8b-abaf-4096-b544-58e4cbe7054e" providerId="ADAL" clId="{C7E09ECD-C869-48DE-A87A-DB2BC1D39B28}" dt="2024-09-06T05:05:49.056" v="2"/>
        <pc:sldMkLst>
          <pc:docMk/>
          <pc:sldMk cId="1540275058" sldId="1465"/>
        </pc:sldMkLst>
        <pc:spChg chg="mod">
          <ac:chgData name="佐藤　寛也" userId="27837c8b-abaf-4096-b544-58e4cbe7054e" providerId="ADAL" clId="{C7E09ECD-C869-48DE-A87A-DB2BC1D39B28}" dt="2024-09-06T05:05:49.056" v="2"/>
          <ac:spMkLst>
            <pc:docMk/>
            <pc:sldMk cId="1540275058" sldId="1465"/>
            <ac:spMk id="9" creationId="{D1E6759A-3743-B95A-AC90-5C62228B31F8}"/>
          </ac:spMkLst>
        </pc:spChg>
      </pc:sldChg>
      <pc:sldChg chg="modSp mod">
        <pc:chgData name="佐藤　寛也" userId="27837c8b-abaf-4096-b544-58e4cbe7054e" providerId="ADAL" clId="{C7E09ECD-C869-48DE-A87A-DB2BC1D39B28}" dt="2024-09-06T05:07:18.589" v="19" actId="255"/>
        <pc:sldMkLst>
          <pc:docMk/>
          <pc:sldMk cId="2770890686" sldId="1466"/>
        </pc:sldMkLst>
        <pc:spChg chg="mod">
          <ac:chgData name="佐藤　寛也" userId="27837c8b-abaf-4096-b544-58e4cbe7054e" providerId="ADAL" clId="{C7E09ECD-C869-48DE-A87A-DB2BC1D39B28}" dt="2024-09-06T05:06:07.314" v="3" actId="14100"/>
          <ac:spMkLst>
            <pc:docMk/>
            <pc:sldMk cId="2770890686" sldId="1466"/>
            <ac:spMk id="5" creationId="{5FD62F75-E3A1-0211-D610-4452A1BB259B}"/>
          </ac:spMkLst>
        </pc:spChg>
        <pc:spChg chg="mod">
          <ac:chgData name="佐藤　寛也" userId="27837c8b-abaf-4096-b544-58e4cbe7054e" providerId="ADAL" clId="{C7E09ECD-C869-48DE-A87A-DB2BC1D39B28}" dt="2024-09-06T05:07:18.589" v="19" actId="255"/>
          <ac:spMkLst>
            <pc:docMk/>
            <pc:sldMk cId="2770890686" sldId="1466"/>
            <ac:spMk id="8" creationId="{164083DA-19E8-CE6A-470C-67496C50F74F}"/>
          </ac:spMkLst>
        </pc:spChg>
        <pc:spChg chg="mod">
          <ac:chgData name="佐藤　寛也" userId="27837c8b-abaf-4096-b544-58e4cbe7054e" providerId="ADAL" clId="{C7E09ECD-C869-48DE-A87A-DB2BC1D39B28}" dt="2024-09-06T05:05:49.056" v="2"/>
          <ac:spMkLst>
            <pc:docMk/>
            <pc:sldMk cId="2770890686" sldId="1466"/>
            <ac:spMk id="9" creationId="{D1E6759A-3743-B95A-AC90-5C62228B31F8}"/>
          </ac:spMkLst>
        </pc:spChg>
      </pc:sldChg>
      <pc:sldChg chg="modSp mod">
        <pc:chgData name="佐藤　寛也" userId="27837c8b-abaf-4096-b544-58e4cbe7054e" providerId="ADAL" clId="{C7E09ECD-C869-48DE-A87A-DB2BC1D39B28}" dt="2024-09-09T02:55:27.136" v="90" actId="20577"/>
        <pc:sldMkLst>
          <pc:docMk/>
          <pc:sldMk cId="3620840213" sldId="1470"/>
        </pc:sldMkLst>
        <pc:spChg chg="mod">
          <ac:chgData name="佐藤　寛也" userId="27837c8b-abaf-4096-b544-58e4cbe7054e" providerId="ADAL" clId="{C7E09ECD-C869-48DE-A87A-DB2BC1D39B28}" dt="2024-09-09T02:55:27.136" v="90" actId="20577"/>
          <ac:spMkLst>
            <pc:docMk/>
            <pc:sldMk cId="3620840213" sldId="1470"/>
            <ac:spMk id="6" creationId="{CD4A0B22-6409-7CFC-AA7F-1A62DA80B38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0F2F6-3C1D-8441-A8CC-368A4B2D332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kumimoji="1" lang="ja-JP" altLang="en-US"/>
        </a:p>
      </dgm:t>
    </dgm:pt>
    <dgm:pt modelId="{EA2DD578-C771-4C42-977F-8C19A3E14E91}">
      <dgm:prSet phldrT="[テキスト]"/>
      <dgm:spPr>
        <a:solidFill>
          <a:srgbClr val="0A5DF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dirty="0">
            <a:latin typeface="Calibri" panose="020F0502020204030204" pitchFamily="34" charset="0"/>
            <a:cs typeface="Calibri" panose="020F0502020204030204" pitchFamily="34" charset="0"/>
          </a:endParaRPr>
        </a:p>
      </dgm:t>
    </dgm:pt>
    <dgm:pt modelId="{72F53BBC-488B-DA40-B682-272EF8049C68}" type="par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288CBB06-F414-A94A-A9DC-C42394929C5F}" type="sib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DC11DAB5-7607-7B41-92D6-007717C3EF79}">
      <dgm:prSet phldrT="[テキスト]" custT="1"/>
      <dgm:spPr>
        <a:solidFill>
          <a:srgbClr val="4B144B"/>
        </a:solidFill>
      </dgm:spPr>
      <dgm: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dirty="0">
            <a:latin typeface="Calibri" panose="020F0502020204030204" pitchFamily="34" charset="0"/>
            <a:cs typeface="Calibri" panose="020F0502020204030204" pitchFamily="34" charset="0"/>
          </a:endParaRPr>
        </a:p>
      </dgm:t>
    </dgm:pt>
    <dgm:pt modelId="{E35A4582-613F-A348-BB47-1AE5BE640FB1}" type="par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6D8512AF-C42B-5A4E-9B21-07726EF78D96}" type="sib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28D14FB3-8D5C-1841-B395-F120265C3A18}">
      <dgm:prSet phldrT="[テキスト]" custT="1"/>
      <dgm:spPr>
        <a:solidFill>
          <a:schemeClr val="bg1">
            <a:lumMod val="85000"/>
          </a:schemeClr>
        </a:solidFill>
      </dgm:spPr>
      <dgm:t>
        <a:bodyPr/>
        <a:lstStyle/>
        <a:p>
          <a:r>
            <a:rPr kumimoji="1" lang="en-US" altLang="ja-JP" sz="20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dirty="0">
            <a:solidFill>
              <a:schemeClr val="tx1"/>
            </a:solidFill>
            <a:latin typeface="Calibri" panose="020F0502020204030204" pitchFamily="34" charset="0"/>
            <a:cs typeface="Calibri" panose="020F0502020204030204" pitchFamily="34" charset="0"/>
          </a:endParaRPr>
        </a:p>
      </dgm:t>
    </dgm:pt>
    <dgm:pt modelId="{04851F27-38E0-7E47-8051-1293437A3669}" type="par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699C7A26-5D43-7040-B470-C4E413F6B259}" type="sib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0C29EE93-9FA7-0548-BA40-369735B80C21}">
      <dgm:prSet phldrT="[テキスト]"/>
      <dgm:spPr>
        <a:solidFill>
          <a:srgbClr val="00A3E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a:latin typeface="Calibri" panose="020F0502020204030204" pitchFamily="34" charset="0"/>
            <a:cs typeface="Calibri" panose="020F0502020204030204" pitchFamily="34" charset="0"/>
          </a:endParaRPr>
        </a:p>
      </dgm:t>
    </dgm:pt>
    <dgm:pt modelId="{929E6B8D-308E-C049-8A3E-86D3381135D5}" type="par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AC7A65E0-0F87-8B47-929B-3C544FC1673E}" type="sib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C0442CF1-5CF7-1C4A-9FA3-A8866166F4AE}" type="pres">
      <dgm:prSet presAssocID="{8BB0F2F6-3C1D-8441-A8CC-368A4B2D3323}" presName="diagram" presStyleCnt="0">
        <dgm:presLayoutVars>
          <dgm:dir/>
          <dgm:resizeHandles val="exact"/>
        </dgm:presLayoutVars>
      </dgm:prSet>
      <dgm:spPr/>
    </dgm:pt>
    <dgm:pt modelId="{6AD79C86-1AA3-2246-A68E-8F03CB831753}" type="pres">
      <dgm:prSet presAssocID="{EA2DD578-C771-4C42-977F-8C19A3E14E91}" presName="node" presStyleLbl="node1" presStyleIdx="0" presStyleCnt="4">
        <dgm:presLayoutVars>
          <dgm:bulletEnabled val="1"/>
        </dgm:presLayoutVars>
      </dgm:prSet>
      <dgm:spPr/>
    </dgm:pt>
    <dgm:pt modelId="{BAB1534E-D5AC-224E-A6FE-F3458A592AF0}" type="pres">
      <dgm:prSet presAssocID="{288CBB06-F414-A94A-A9DC-C42394929C5F}" presName="sibTrans" presStyleCnt="0"/>
      <dgm:spPr/>
    </dgm:pt>
    <dgm:pt modelId="{E6A8E393-A1A7-2645-82F7-08A8FD6A528B}" type="pres">
      <dgm:prSet presAssocID="{DC11DAB5-7607-7B41-92D6-007717C3EF79}" presName="node" presStyleLbl="node1" presStyleIdx="1" presStyleCnt="4">
        <dgm:presLayoutVars>
          <dgm:bulletEnabled val="1"/>
        </dgm:presLayoutVars>
      </dgm:prSet>
      <dgm:spPr/>
    </dgm:pt>
    <dgm:pt modelId="{0A317A95-87E6-F946-87ED-ADEDEF188DBE}" type="pres">
      <dgm:prSet presAssocID="{6D8512AF-C42B-5A4E-9B21-07726EF78D96}" presName="sibTrans" presStyleCnt="0"/>
      <dgm:spPr/>
    </dgm:pt>
    <dgm:pt modelId="{8395C063-3378-A149-8452-70BD44B4C15C}" type="pres">
      <dgm:prSet presAssocID="{28D14FB3-8D5C-1841-B395-F120265C3A18}" presName="node" presStyleLbl="node1" presStyleIdx="2" presStyleCnt="4">
        <dgm:presLayoutVars>
          <dgm:bulletEnabled val="1"/>
        </dgm:presLayoutVars>
      </dgm:prSet>
      <dgm:spPr/>
    </dgm:pt>
    <dgm:pt modelId="{013D9876-39EC-DA4E-913F-50C5D0B078B2}" type="pres">
      <dgm:prSet presAssocID="{699C7A26-5D43-7040-B470-C4E413F6B259}" presName="sibTrans" presStyleCnt="0"/>
      <dgm:spPr/>
    </dgm:pt>
    <dgm:pt modelId="{5C507474-11E2-4B41-956A-2F83A706F0AE}" type="pres">
      <dgm:prSet presAssocID="{0C29EE93-9FA7-0548-BA40-369735B80C21}" presName="node" presStyleLbl="node1" presStyleIdx="3" presStyleCnt="4">
        <dgm:presLayoutVars>
          <dgm:bulletEnabled val="1"/>
        </dgm:presLayoutVars>
      </dgm:prSet>
      <dgm:spPr/>
    </dgm:pt>
  </dgm:ptLst>
  <dgm:cxnLst>
    <dgm:cxn modelId="{5AF0C929-CF9E-B047-B538-2D012868C283}" type="presOf" srcId="{EA2DD578-C771-4C42-977F-8C19A3E14E91}" destId="{6AD79C86-1AA3-2246-A68E-8F03CB831753}" srcOrd="0" destOrd="0" presId="urn:microsoft.com/office/officeart/2005/8/layout/default"/>
    <dgm:cxn modelId="{A1EB932D-E5ED-7341-9D72-1FEE69C9CDCA}" srcId="{8BB0F2F6-3C1D-8441-A8CC-368A4B2D3323}" destId="{28D14FB3-8D5C-1841-B395-F120265C3A18}" srcOrd="2" destOrd="0" parTransId="{04851F27-38E0-7E47-8051-1293437A3669}" sibTransId="{699C7A26-5D43-7040-B470-C4E413F6B259}"/>
    <dgm:cxn modelId="{88413A5B-2A26-884B-9FC6-A4538FBF3B0A}" type="presOf" srcId="{DC11DAB5-7607-7B41-92D6-007717C3EF79}" destId="{E6A8E393-A1A7-2645-82F7-08A8FD6A528B}" srcOrd="0" destOrd="0" presId="urn:microsoft.com/office/officeart/2005/8/layout/default"/>
    <dgm:cxn modelId="{DA6D326A-B9E6-CF4E-B630-0F8628D994B7}" srcId="{8BB0F2F6-3C1D-8441-A8CC-368A4B2D3323}" destId="{0C29EE93-9FA7-0548-BA40-369735B80C21}" srcOrd="3" destOrd="0" parTransId="{929E6B8D-308E-C049-8A3E-86D3381135D5}" sibTransId="{AC7A65E0-0F87-8B47-929B-3C544FC1673E}"/>
    <dgm:cxn modelId="{96DECB74-3131-344D-9315-51BA590A6C40}" type="presOf" srcId="{8BB0F2F6-3C1D-8441-A8CC-368A4B2D3323}" destId="{C0442CF1-5CF7-1C4A-9FA3-A8866166F4AE}" srcOrd="0" destOrd="0" presId="urn:microsoft.com/office/officeart/2005/8/layout/default"/>
    <dgm:cxn modelId="{E80724B1-963A-8E4D-A172-1654966D6F3A}" srcId="{8BB0F2F6-3C1D-8441-A8CC-368A4B2D3323}" destId="{EA2DD578-C771-4C42-977F-8C19A3E14E91}" srcOrd="0" destOrd="0" parTransId="{72F53BBC-488B-DA40-B682-272EF8049C68}" sibTransId="{288CBB06-F414-A94A-A9DC-C42394929C5F}"/>
    <dgm:cxn modelId="{132BC5D1-5E86-DD4D-9320-732CFB77DCDA}" srcId="{8BB0F2F6-3C1D-8441-A8CC-368A4B2D3323}" destId="{DC11DAB5-7607-7B41-92D6-007717C3EF79}" srcOrd="1" destOrd="0" parTransId="{E35A4582-613F-A348-BB47-1AE5BE640FB1}" sibTransId="{6D8512AF-C42B-5A4E-9B21-07726EF78D96}"/>
    <dgm:cxn modelId="{CCC3C6D8-487C-1646-B33D-6F9E013503AF}" type="presOf" srcId="{28D14FB3-8D5C-1841-B395-F120265C3A18}" destId="{8395C063-3378-A149-8452-70BD44B4C15C}" srcOrd="0" destOrd="0" presId="urn:microsoft.com/office/officeart/2005/8/layout/default"/>
    <dgm:cxn modelId="{B024E6EC-9293-B441-BAFC-7957B9366E15}" type="presOf" srcId="{0C29EE93-9FA7-0548-BA40-369735B80C21}" destId="{5C507474-11E2-4B41-956A-2F83A706F0AE}" srcOrd="0" destOrd="0" presId="urn:microsoft.com/office/officeart/2005/8/layout/default"/>
    <dgm:cxn modelId="{5054C6A4-FF03-124E-8FEE-6DA50D6EB3F8}" type="presParOf" srcId="{C0442CF1-5CF7-1C4A-9FA3-A8866166F4AE}" destId="{6AD79C86-1AA3-2246-A68E-8F03CB831753}" srcOrd="0" destOrd="0" presId="urn:microsoft.com/office/officeart/2005/8/layout/default"/>
    <dgm:cxn modelId="{94F94FAD-4D5D-E84C-8DE6-83484B55D95B}" type="presParOf" srcId="{C0442CF1-5CF7-1C4A-9FA3-A8866166F4AE}" destId="{BAB1534E-D5AC-224E-A6FE-F3458A592AF0}" srcOrd="1" destOrd="0" presId="urn:microsoft.com/office/officeart/2005/8/layout/default"/>
    <dgm:cxn modelId="{0333F829-C70F-AF48-A131-8EA838FF33ED}" type="presParOf" srcId="{C0442CF1-5CF7-1C4A-9FA3-A8866166F4AE}" destId="{E6A8E393-A1A7-2645-82F7-08A8FD6A528B}" srcOrd="2" destOrd="0" presId="urn:microsoft.com/office/officeart/2005/8/layout/default"/>
    <dgm:cxn modelId="{0D4BF637-9880-E44D-9B87-95B62209EA48}" type="presParOf" srcId="{C0442CF1-5CF7-1C4A-9FA3-A8866166F4AE}" destId="{0A317A95-87E6-F946-87ED-ADEDEF188DBE}" srcOrd="3" destOrd="0" presId="urn:microsoft.com/office/officeart/2005/8/layout/default"/>
    <dgm:cxn modelId="{6C773F46-F060-8E45-BFC9-275DFC428ED6}" type="presParOf" srcId="{C0442CF1-5CF7-1C4A-9FA3-A8866166F4AE}" destId="{8395C063-3378-A149-8452-70BD44B4C15C}" srcOrd="4" destOrd="0" presId="urn:microsoft.com/office/officeart/2005/8/layout/default"/>
    <dgm:cxn modelId="{70D20937-E3BA-624D-A6DE-615793636F0C}" type="presParOf" srcId="{C0442CF1-5CF7-1C4A-9FA3-A8866166F4AE}" destId="{013D9876-39EC-DA4E-913F-50C5D0B078B2}" srcOrd="5" destOrd="0" presId="urn:microsoft.com/office/officeart/2005/8/layout/default"/>
    <dgm:cxn modelId="{517A4C70-D629-574A-841B-1F8CEB0548EE}" type="presParOf" srcId="{C0442CF1-5CF7-1C4A-9FA3-A8866166F4AE}" destId="{5C507474-11E2-4B41-956A-2F83A706F0A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9C86-1AA3-2246-A68E-8F03CB831753}">
      <dsp:nvSpPr>
        <dsp:cNvPr id="0" name=""/>
        <dsp:cNvSpPr/>
      </dsp:nvSpPr>
      <dsp:spPr>
        <a:xfrm>
          <a:off x="2841" y="19210"/>
          <a:ext cx="2253900" cy="1352340"/>
        </a:xfrm>
        <a:prstGeom prst="rect">
          <a:avLst/>
        </a:prstGeom>
        <a:solidFill>
          <a:srgbClr val="0A5D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sz="3900" kern="1200" dirty="0">
            <a:latin typeface="Calibri" panose="020F0502020204030204" pitchFamily="34" charset="0"/>
            <a:cs typeface="Calibri" panose="020F0502020204030204" pitchFamily="34" charset="0"/>
          </a:endParaRPr>
        </a:p>
      </dsp:txBody>
      <dsp:txXfrm>
        <a:off x="2841" y="19210"/>
        <a:ext cx="2253900" cy="1352340"/>
      </dsp:txXfrm>
    </dsp:sp>
    <dsp:sp modelId="{E6A8E393-A1A7-2645-82F7-08A8FD6A528B}">
      <dsp:nvSpPr>
        <dsp:cNvPr id="0" name=""/>
        <dsp:cNvSpPr/>
      </dsp:nvSpPr>
      <dsp:spPr>
        <a:xfrm>
          <a:off x="2482131" y="19210"/>
          <a:ext cx="2253900" cy="1352340"/>
        </a:xfrm>
        <a:prstGeom prst="rect">
          <a:avLst/>
        </a:prstGeom>
        <a:solidFill>
          <a:srgbClr val="4B144B"/>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kern="12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kern="1200" dirty="0">
            <a:latin typeface="Calibri" panose="020F0502020204030204" pitchFamily="34" charset="0"/>
            <a:cs typeface="Calibri" panose="020F0502020204030204" pitchFamily="34" charset="0"/>
          </a:endParaRPr>
        </a:p>
      </dsp:txBody>
      <dsp:txXfrm>
        <a:off x="2482131" y="19210"/>
        <a:ext cx="2253900" cy="1352340"/>
      </dsp:txXfrm>
    </dsp:sp>
    <dsp:sp modelId="{8395C063-3378-A149-8452-70BD44B4C15C}">
      <dsp:nvSpPr>
        <dsp:cNvPr id="0" name=""/>
        <dsp:cNvSpPr/>
      </dsp:nvSpPr>
      <dsp:spPr>
        <a:xfrm>
          <a:off x="4961421" y="19210"/>
          <a:ext cx="2253900" cy="1352340"/>
        </a:xfrm>
        <a:prstGeom prst="rect">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pPr marL="0" lvl="0" indent="0" algn="ctr" defTabSz="889000">
            <a:lnSpc>
              <a:spcPct val="90000"/>
            </a:lnSpc>
            <a:spcBef>
              <a:spcPct val="0"/>
            </a:spcBef>
            <a:spcAft>
              <a:spcPct val="35000"/>
            </a:spcAft>
            <a:buNone/>
          </a:pP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kern="1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kern="1200" dirty="0">
            <a:solidFill>
              <a:schemeClr val="tx1"/>
            </a:solidFill>
            <a:latin typeface="Calibri" panose="020F0502020204030204" pitchFamily="34" charset="0"/>
            <a:cs typeface="Calibri" panose="020F0502020204030204" pitchFamily="34" charset="0"/>
          </a:endParaRPr>
        </a:p>
      </dsp:txBody>
      <dsp:txXfrm>
        <a:off x="4961421" y="19210"/>
        <a:ext cx="2253900" cy="1352340"/>
      </dsp:txXfrm>
    </dsp:sp>
    <dsp:sp modelId="{5C507474-11E2-4B41-956A-2F83A706F0AE}">
      <dsp:nvSpPr>
        <dsp:cNvPr id="0" name=""/>
        <dsp:cNvSpPr/>
      </dsp:nvSpPr>
      <dsp:spPr>
        <a:xfrm>
          <a:off x="7440711" y="19210"/>
          <a:ext cx="2253900" cy="1352340"/>
        </a:xfrm>
        <a:prstGeom prst="rect">
          <a:avLst/>
        </a:prstGeom>
        <a:solidFill>
          <a:srgbClr val="00A3E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900" kern="1200">
            <a:latin typeface="Calibri" panose="020F0502020204030204" pitchFamily="34" charset="0"/>
            <a:cs typeface="Calibri" panose="020F0502020204030204" pitchFamily="34" charset="0"/>
          </a:endParaRPr>
        </a:p>
      </dsp:txBody>
      <dsp:txXfrm>
        <a:off x="7440711" y="19210"/>
        <a:ext cx="2253900" cy="1352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7480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8</a:t>
            </a:fld>
            <a:endParaRPr kumimoji="1" lang="ja-JP" altLang="en-US"/>
          </a:p>
        </p:txBody>
      </p:sp>
    </p:spTree>
    <p:extLst>
      <p:ext uri="{BB962C8B-B14F-4D97-AF65-F5344CB8AC3E}">
        <p14:creationId xmlns:p14="http://schemas.microsoft.com/office/powerpoint/2010/main" val="278776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795384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ignin.webex.com/sign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dmin.sli.do/event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utokyo.enterprise.slack.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tokyo.enterprise.slac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utelecon.adm.u-tokyo.ac.jp/slack/details#mwsc" TargetMode="External"/><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old.ecc.u-tokyo.ac.jp/storage_mg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old.ecc.u-tokyo.ac.jp/storage_mgt/" TargetMode="External"/><Relationship Id="rId2" Type="http://schemas.openxmlformats.org/officeDocument/2006/relationships/hyperlink" Target="https://utelecon.adm.u-tokyo.ac.jp/en/google/drive/shared_driv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office.com/login"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univtokyo.sharepoint.com/sites/utokyoportal/wiki/d/Email_System_for_staff.asp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utelecon.adm.u-tokyo.ac.jp/docs/ai-tools-in-classes" TargetMode="External"/><Relationship Id="rId2" Type="http://schemas.openxmlformats.org/officeDocument/2006/relationships/hyperlink" Target="https://utelecon.adm.u-tokyo.ac.jp/docs/20230403-generative-ai" TargetMode="External"/><Relationship Id="rId1" Type="http://schemas.openxmlformats.org/officeDocument/2006/relationships/slideLayout" Target="../slideLayouts/slideLayout3.xml"/><Relationship Id="rId5" Type="http://schemas.openxmlformats.org/officeDocument/2006/relationships/hyperlink" Target="https://univtokyo.sharepoint.com/sites/Security/SitePages/ai_use_security_guideline.aspx" TargetMode="External"/><Relationship Id="rId4" Type="http://schemas.openxmlformats.org/officeDocument/2006/relationships/hyperlink" Target="https://utelecon.adm.u-tokyo.ac.jp/docs/ai-tools-in-classes-student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utelecon.adm.u-tokyo.ac.jp/notice/2024/03-microsoft-copilot"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 Id="rId6" Type="http://schemas.openxmlformats.org/officeDocument/2006/relationships/hyperlink" Target="https://utelecon.adm.u-tokyo.ac.jp/" TargetMode="External"/><Relationship Id="rId5" Type="http://schemas.openxmlformats.org/officeDocument/2006/relationships/image" Target="../media/image19.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univtokyo.sharepoint.com/sites/utokyoportal/wiki/d/IT_Tool.aspx"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utelecon.adm.u-tokyo.ac.jp/faculty_members/zoom_access_contro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zoom/licen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a:t>
            </a:r>
            <a:br>
              <a:rPr kumimoji="1" lang="en-US" altLang="ja-JP" dirty="0"/>
            </a:br>
            <a:r>
              <a:rPr kumimoji="1" lang="ja-JP" altLang="en-US" dirty="0"/>
              <a:t>東京大学で利用可能な</a:t>
            </a:r>
            <a:br>
              <a:rPr kumimoji="1" lang="en-US" altLang="ja-JP" dirty="0"/>
            </a:br>
            <a:r>
              <a:rPr kumimoji="1" lang="ja-JP" altLang="en-US" dirty="0"/>
              <a:t>コミュニケーションツールとクラウドサービス</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佐藤 寛也</a:t>
            </a:r>
            <a:endParaRPr kumimoji="1" lang="en-US" altLang="ja-JP" dirty="0"/>
          </a:p>
          <a:p>
            <a:r>
              <a:rPr kumimoji="1" lang="en-US" altLang="ja-JP" dirty="0"/>
              <a:t>		</a:t>
            </a:r>
            <a:r>
              <a:rPr kumimoji="1" lang="ja-JP" altLang="en-US" dirty="0"/>
              <a:t>本部</a:t>
            </a:r>
            <a:r>
              <a:rPr kumimoji="1" lang="en-US" altLang="ja-JP" dirty="0"/>
              <a:t>DX</a:t>
            </a:r>
            <a:r>
              <a:rPr kumimoji="1" lang="ja-JP" altLang="en-US" dirty="0"/>
              <a:t>推進</a:t>
            </a:r>
            <a:r>
              <a:rPr lang="ja-JP" altLang="en-US" dirty="0"/>
              <a:t>課 </a:t>
            </a:r>
            <a:r>
              <a:rPr kumimoji="1" lang="ja-JP" altLang="en-US" dirty="0"/>
              <a:t>主任</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BDC192E8-AADB-374C-6194-466829F5820A}"/>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2.20 Last updated on 2024/09/09</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498ECC8A-9584-687B-7959-9F0E2770817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350EAA1-F24E-FE3E-E033-8E1E217BBE4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07C65356-D98C-DCC5-23CE-AA0234DE284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Webex</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BF7AC6C5-167A-6AA1-D3AE-36DBDF8B2A73}"/>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a:extLst>
              <a:ext uri="{FF2B5EF4-FFF2-40B4-BE49-F238E27FC236}">
                <a16:creationId xmlns:a16="http://schemas.microsoft.com/office/drawing/2014/main" id="{654CFBD1-9ABA-7F79-4ABB-A8E2B9E41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9F11FCCF-AEF1-1684-A79E-B052173DADE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7E2A85-5D08-2E6D-2944-9385D68479A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37DE725-D302-8BA4-F36E-7736C009EDD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70591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a:t>Webex</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lang="ja-JP" altLang="en-US" b="1" dirty="0">
                <a:solidFill>
                  <a:srgbClr val="155F90"/>
                </a:solidFill>
              </a:rPr>
              <a:t>オンライン会議</a:t>
            </a:r>
            <a:r>
              <a:rPr lang="ja-JP" altLang="en-US" dirty="0"/>
              <a:t>ツール</a:t>
            </a:r>
            <a:endParaRPr lang="en-US" altLang="ja-JP" dirty="0"/>
          </a:p>
          <a:p>
            <a:pPr lvl="1">
              <a:lnSpc>
                <a:spcPct val="150000"/>
              </a:lnSpc>
            </a:pPr>
            <a:r>
              <a:rPr lang="ja-JP" altLang="en-US" dirty="0"/>
              <a:t>大規模なオンライン会議やウェビナー向け</a:t>
            </a:r>
            <a:endParaRPr lang="en-US" altLang="ja-JP" dirty="0"/>
          </a:p>
          <a:p>
            <a:pPr lvl="1">
              <a:lnSpc>
                <a:spcPct val="150000"/>
              </a:lnSpc>
            </a:pPr>
            <a:r>
              <a:rPr lang="ja-JP" altLang="en-US" dirty="0"/>
              <a:t>大規模なオンライン会議やウェビナーの開催に適した機能が充実</a:t>
            </a:r>
            <a:br>
              <a:rPr lang="en-US" altLang="ja-JP" dirty="0"/>
            </a:br>
            <a:r>
              <a:rPr lang="ja-JP" altLang="en-US" dirty="0"/>
              <a:t>（事前の申請不要でウェビナーが開催可能）</a:t>
            </a:r>
            <a:endParaRPr lang="en-US" altLang="ja-JP" dirty="0"/>
          </a:p>
          <a:p>
            <a:pPr marL="914400" lvl="2" indent="0">
              <a:lnSpc>
                <a:spcPct val="150000"/>
              </a:lnSpc>
              <a:buNone/>
            </a:pPr>
            <a:r>
              <a:rPr lang="ja-JP" altLang="en-US" dirty="0"/>
              <a:t>例）参加登録画面のカスタマイズ機能</a:t>
            </a:r>
            <a:endParaRPr lang="en-US" altLang="ja-JP" dirty="0"/>
          </a:p>
        </p:txBody>
      </p:sp>
    </p:spTree>
    <p:extLst>
      <p:ext uri="{BB962C8B-B14F-4D97-AF65-F5344CB8AC3E}">
        <p14:creationId xmlns:p14="http://schemas.microsoft.com/office/powerpoint/2010/main" val="362084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webex</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31016" y="4311594"/>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pic>
        <p:nvPicPr>
          <p:cNvPr id="12" name="図 11" descr="携帯電話の画面のスクリーンショット&#10;&#10;自動的に生成された説明">
            <a:extLst>
              <a:ext uri="{FF2B5EF4-FFF2-40B4-BE49-F238E27FC236}">
                <a16:creationId xmlns:a16="http://schemas.microsoft.com/office/drawing/2014/main" id="{41DF0D76-3A06-8216-D59B-121B70167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516" y="1062000"/>
            <a:ext cx="4649032" cy="5362928"/>
          </a:xfrm>
          <a:prstGeom prst="rect">
            <a:avLst/>
          </a:prstGeom>
        </p:spPr>
      </p:pic>
      <p:sp>
        <p:nvSpPr>
          <p:cNvPr id="14" name="四角形: 角を丸くする 13">
            <a:extLst>
              <a:ext uri="{FF2B5EF4-FFF2-40B4-BE49-F238E27FC236}">
                <a16:creationId xmlns:a16="http://schemas.microsoft.com/office/drawing/2014/main" id="{B0BBBD74-6C04-C737-D4B0-EC23AC367E32}"/>
              </a:ext>
            </a:extLst>
          </p:cNvPr>
          <p:cNvSpPr/>
          <p:nvPr/>
        </p:nvSpPr>
        <p:spPr>
          <a:xfrm>
            <a:off x="7981576" y="3926412"/>
            <a:ext cx="3329192" cy="7639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FA338B97-2CFB-8119-910F-160ECC2ED104}"/>
              </a:ext>
            </a:extLst>
          </p:cNvPr>
          <p:cNvSpPr txBox="1"/>
          <p:nvPr/>
        </p:nvSpPr>
        <p:spPr>
          <a:xfrm>
            <a:off x="2089363" y="5932373"/>
            <a:ext cx="5091495" cy="461665"/>
          </a:xfrm>
          <a:prstGeom prst="rect">
            <a:avLst/>
          </a:prstGeom>
          <a:noFill/>
        </p:spPr>
        <p:txBody>
          <a:bodyPr wrap="square">
            <a:spAutoFit/>
          </a:bodyPr>
          <a:lstStyle/>
          <a:p>
            <a:r>
              <a:rPr lang="ja-JP" altLang="en-US" sz="2400" dirty="0">
                <a:hlinkClick r:id="rId3"/>
              </a:rPr>
              <a:t>https://signin.webex.com/signin</a:t>
            </a:r>
            <a:endParaRPr lang="en-US" altLang="ja-JP" sz="2400" dirty="0"/>
          </a:p>
        </p:txBody>
      </p:sp>
      <p:sp>
        <p:nvSpPr>
          <p:cNvPr id="19" name="フリーフォーム: 図形 18">
            <a:extLst>
              <a:ext uri="{FF2B5EF4-FFF2-40B4-BE49-F238E27FC236}">
                <a16:creationId xmlns:a16="http://schemas.microsoft.com/office/drawing/2014/main" id="{B6562E2F-5ACA-A80E-453A-EFF669526051}"/>
              </a:ext>
            </a:extLst>
          </p:cNvPr>
          <p:cNvSpPr/>
          <p:nvPr/>
        </p:nvSpPr>
        <p:spPr>
          <a:xfrm>
            <a:off x="3098800" y="1857741"/>
            <a:ext cx="4826000" cy="239252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04534">
                <a:moveTo>
                  <a:pt x="0" y="0"/>
                </a:moveTo>
                <a:lnTo>
                  <a:pt x="0" y="186267"/>
                </a:lnTo>
                <a:lnTo>
                  <a:pt x="3911600" y="186267"/>
                </a:lnTo>
                <a:lnTo>
                  <a:pt x="3911600" y="2404534"/>
                </a:lnTo>
                <a:lnTo>
                  <a:pt x="4826000" y="2404534"/>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rgbClr val="1980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Slido</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and Tools for Online Meeting</a:t>
            </a:r>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Cloud Email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en-US" altLang="ja-JP" sz="2400" dirty="0"/>
              <a:t>Generative AI and other tools</a:t>
            </a:r>
          </a:p>
          <a:p>
            <a:pPr marL="514350" indent="-514350">
              <a:lnSpc>
                <a:spcPct val="100000"/>
              </a:lnSpc>
              <a:buFont typeface="+mj-lt"/>
              <a:buAutoNum type="arabicPeriod"/>
            </a:pPr>
            <a:r>
              <a:rPr lang="en-US" altLang="ja-JP" sz="2400" dirty="0"/>
              <a:t>How to Get Supported</a:t>
            </a:r>
          </a:p>
        </p:txBody>
      </p:sp>
      <p:sp>
        <p:nvSpPr>
          <p:cNvPr id="11" name="四角形: 角を丸くする 10">
            <a:extLst>
              <a:ext uri="{FF2B5EF4-FFF2-40B4-BE49-F238E27FC236}">
                <a16:creationId xmlns:a16="http://schemas.microsoft.com/office/drawing/2014/main" id="{80B8E1AF-71E9-891F-EB7B-E9FC5632ADB1}"/>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D7C891AF-E6F1-0305-2D89-9288823CA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0C62756F-E941-8FDD-A0BF-2F2B80256B8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2C919BA-1E4A-61DC-EE82-858B305D761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455C5F0-2B6D-8E8B-3CA1-FCFCAE6E9226}"/>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58723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err="1"/>
              <a:t>Slido</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kumimoji="1" lang="ja-JP" altLang="en-US" dirty="0"/>
              <a:t>会議やイベントで</a:t>
            </a:r>
            <a:r>
              <a:rPr kumimoji="1" lang="ja-JP" altLang="en-US" b="1" dirty="0">
                <a:solidFill>
                  <a:srgbClr val="155F90"/>
                </a:solidFill>
              </a:rPr>
              <a:t>質疑応答や投票</a:t>
            </a:r>
            <a:r>
              <a:rPr kumimoji="1" lang="ja-JP" altLang="en-US" dirty="0"/>
              <a:t>をおこなうツール</a:t>
            </a:r>
            <a:endParaRPr kumimoji="1" lang="en-US" altLang="ja-JP" dirty="0"/>
          </a:p>
          <a:p>
            <a:pPr lvl="1">
              <a:lnSpc>
                <a:spcPct val="150000"/>
              </a:lnSpc>
            </a:pPr>
            <a:r>
              <a:rPr kumimoji="1" lang="ja-JP" altLang="en-US" dirty="0"/>
              <a:t>会議やイベント</a:t>
            </a:r>
            <a:r>
              <a:rPr lang="ja-JP" altLang="en-US" dirty="0"/>
              <a:t>ごとにウェブページを作成</a:t>
            </a:r>
            <a:endParaRPr kumimoji="1" lang="en-US" altLang="ja-JP" dirty="0"/>
          </a:p>
          <a:p>
            <a:pPr lvl="1">
              <a:lnSpc>
                <a:spcPct val="150000"/>
              </a:lnSpc>
            </a:pPr>
            <a:r>
              <a:rPr kumimoji="1" lang="ja-JP" altLang="en-US" dirty="0"/>
              <a:t>匿名で</a:t>
            </a:r>
            <a:r>
              <a:rPr lang="ja-JP" altLang="en-US" dirty="0"/>
              <a:t>質問を寄せてもらったうえ，モデレータから回答できる</a:t>
            </a:r>
            <a:endParaRPr lang="en-US" altLang="ja-JP" dirty="0"/>
          </a:p>
        </p:txBody>
      </p:sp>
      <p:sp>
        <p:nvSpPr>
          <p:cNvPr id="7" name="四角形: 角を丸くする 6">
            <a:extLst>
              <a:ext uri="{FF2B5EF4-FFF2-40B4-BE49-F238E27FC236}">
                <a16:creationId xmlns:a16="http://schemas.microsoft.com/office/drawing/2014/main" id="{01F7FC52-7EB1-371C-0F29-64B4F10B025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A282E11-89F2-46E0-D2EE-589A0DD09D65}"/>
              </a:ext>
            </a:extLst>
          </p:cNvPr>
          <p:cNvSpPr txBox="1"/>
          <p:nvPr/>
        </p:nvSpPr>
        <p:spPr>
          <a:xfrm>
            <a:off x="8524465" y="4680622"/>
            <a:ext cx="3582191" cy="1673535"/>
          </a:xfrm>
          <a:prstGeom prst="rect">
            <a:avLst/>
          </a:prstGeom>
          <a:noFill/>
        </p:spPr>
        <p:txBody>
          <a:bodyPr wrap="square">
            <a:spAutoFit/>
          </a:bodyPr>
          <a:lstStyle/>
          <a:p>
            <a:r>
              <a:rPr lang="ja-JP" altLang="en-US" dirty="0"/>
              <a:t>このリンクにアクセスするか，</a:t>
            </a:r>
            <a:endParaRPr lang="en-US" altLang="ja-JP" dirty="0"/>
          </a:p>
          <a:p>
            <a:r>
              <a:rPr lang="en-US" altLang="ja-JP" dirty="0">
                <a:hlinkClick r:id="rId2"/>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p>
          <a:p>
            <a:pPr>
              <a:lnSpc>
                <a:spcPct val="150000"/>
              </a:lnSpc>
            </a:pPr>
            <a:r>
              <a:rPr lang="ja-JP" altLang="en-US" dirty="0">
                <a:latin typeface="Consolas" panose="020B0609020204030204" pitchFamily="49" charset="0"/>
                <a:cs typeface="Courier New" panose="02070309020205020404" pitchFamily="49" charset="0"/>
              </a:rPr>
              <a:t>事前質問も歓迎します！</a:t>
            </a:r>
            <a:endParaRPr lang="en-US" altLang="ja-JP" sz="1600" dirty="0">
              <a:latin typeface="Consolas" panose="020B0609020204030204" pitchFamily="49" charset="0"/>
              <a:cs typeface="Courier New" panose="02070309020205020404" pitchFamily="49" charset="0"/>
            </a:endParaRPr>
          </a:p>
        </p:txBody>
      </p:sp>
      <p:sp>
        <p:nvSpPr>
          <p:cNvPr id="9" name="テキスト ボックス 8">
            <a:extLst>
              <a:ext uri="{FF2B5EF4-FFF2-40B4-BE49-F238E27FC236}">
                <a16:creationId xmlns:a16="http://schemas.microsoft.com/office/drawing/2014/main" id="{58F5FA5B-BAD1-0B23-BB85-685716EAE3E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11" name="テキスト ボックス 10">
            <a:extLst>
              <a:ext uri="{FF2B5EF4-FFF2-40B4-BE49-F238E27FC236}">
                <a16:creationId xmlns:a16="http://schemas.microsoft.com/office/drawing/2014/main" id="{7C0EAFFA-CD0D-36D4-9E48-0C3626C376A4}"/>
              </a:ext>
            </a:extLst>
          </p:cNvPr>
          <p:cNvSpPr txBox="1"/>
          <p:nvPr/>
        </p:nvSpPr>
        <p:spPr>
          <a:xfrm>
            <a:off x="6007936" y="3606680"/>
            <a:ext cx="6098720" cy="515526"/>
          </a:xfrm>
          <a:prstGeom prst="rect">
            <a:avLst/>
          </a:prstGeom>
          <a:noFill/>
        </p:spPr>
        <p:txBody>
          <a:bodyPr wrap="square">
            <a:spAutoFit/>
          </a:bodyPr>
          <a:lstStyle/>
          <a:p>
            <a:pPr lvl="1" algn="r">
              <a:lnSpc>
                <a:spcPct val="150000"/>
              </a:lnSpc>
            </a:pPr>
            <a:r>
              <a:rPr kumimoji="1" lang="ja-JP" altLang="en-US" sz="2000" b="1" dirty="0">
                <a:solidFill>
                  <a:schemeClr val="accent6"/>
                </a:solidFill>
              </a:rPr>
              <a:t>本日の説明会でも利用しています</a:t>
            </a:r>
            <a:r>
              <a:rPr lang="ja-JP" altLang="en-US" sz="2000" b="1" dirty="0">
                <a:solidFill>
                  <a:schemeClr val="accent6"/>
                </a:solidFill>
              </a:rPr>
              <a:t>！</a:t>
            </a:r>
            <a:endParaRPr kumimoji="1" lang="ja-JP" altLang="en-US" sz="2000" b="1" dirty="0">
              <a:solidFill>
                <a:schemeClr val="accent6"/>
              </a:solidFill>
            </a:endParaRPr>
          </a:p>
        </p:txBody>
      </p:sp>
      <p:pic>
        <p:nvPicPr>
          <p:cNvPr id="12" name="図 11">
            <a:extLst>
              <a:ext uri="{FF2B5EF4-FFF2-40B4-BE49-F238E27FC236}">
                <a16:creationId xmlns:a16="http://schemas.microsoft.com/office/drawing/2014/main" id="{96C834B8-2204-1373-6DA2-27F537774041}"/>
              </a:ext>
            </a:extLst>
          </p:cNvPr>
          <p:cNvPicPr>
            <a:picLocks noChangeAspect="1"/>
          </p:cNvPicPr>
          <p:nvPr/>
        </p:nvPicPr>
        <p:blipFill>
          <a:blip r:embed="rId3"/>
          <a:stretch>
            <a:fillRect/>
          </a:stretch>
        </p:blipFill>
        <p:spPr>
          <a:xfrm>
            <a:off x="1604894" y="3429000"/>
            <a:ext cx="5691255" cy="2730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8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FB5ADFD-6979-C381-5666-70780EBEC58E}"/>
              </a:ext>
            </a:extLst>
          </p:cNvPr>
          <p:cNvPicPr>
            <a:picLocks noChangeAspect="1"/>
          </p:cNvPicPr>
          <p:nvPr/>
        </p:nvPicPr>
        <p:blipFill>
          <a:blip r:embed="rId2"/>
          <a:stretch>
            <a:fillRect/>
          </a:stretch>
        </p:blipFill>
        <p:spPr>
          <a:xfrm>
            <a:off x="7317826" y="1163433"/>
            <a:ext cx="4649032" cy="5127765"/>
          </a:xfrm>
          <a:prstGeom prst="rect">
            <a:avLst/>
          </a:prstGeom>
        </p:spPr>
      </p:pic>
      <p:sp>
        <p:nvSpPr>
          <p:cNvPr id="11" name="テキスト ボックス 10">
            <a:extLst>
              <a:ext uri="{FF2B5EF4-FFF2-40B4-BE49-F238E27FC236}">
                <a16:creationId xmlns:a16="http://schemas.microsoft.com/office/drawing/2014/main" id="{9EC5C145-5BC2-0CFA-25C5-08A922A05EB7}"/>
              </a:ext>
            </a:extLst>
          </p:cNvPr>
          <p:cNvSpPr txBox="1"/>
          <p:nvPr/>
        </p:nvSpPr>
        <p:spPr>
          <a:xfrm>
            <a:off x="3867454" y="3242802"/>
            <a:ext cx="2723823" cy="369332"/>
          </a:xfrm>
          <a:prstGeom prst="rect">
            <a:avLst/>
          </a:prstGeom>
          <a:noFill/>
          <a:ln>
            <a:noFill/>
          </a:ln>
        </p:spPr>
        <p:txBody>
          <a:bodyPr wrap="none" rtlCol="0">
            <a:spAutoFit/>
          </a:bodyPr>
          <a:lstStyle/>
          <a:p>
            <a:r>
              <a:rPr kumimoji="1" lang="ja-JP" altLang="en-US" dirty="0">
                <a:solidFill>
                  <a:srgbClr val="155F90"/>
                </a:solidFill>
              </a:rPr>
              <a:t>ここからもログイン可能</a:t>
            </a:r>
          </a:p>
        </p:txBody>
      </p:sp>
      <p:cxnSp>
        <p:nvCxnSpPr>
          <p:cNvPr id="15" name="直線コネクタ 14">
            <a:extLst>
              <a:ext uri="{FF2B5EF4-FFF2-40B4-BE49-F238E27FC236}">
                <a16:creationId xmlns:a16="http://schemas.microsoft.com/office/drawing/2014/main" id="{3BEF8FEF-67B0-85DD-A9E8-BABA442FFEFB}"/>
              </a:ext>
            </a:extLst>
          </p:cNvPr>
          <p:cNvCxnSpPr>
            <a:cxnSpLocks/>
          </p:cNvCxnSpPr>
          <p:nvPr/>
        </p:nvCxnSpPr>
        <p:spPr>
          <a:xfrm>
            <a:off x="6591277" y="3378106"/>
            <a:ext cx="2019323" cy="0"/>
          </a:xfrm>
          <a:prstGeom prst="line">
            <a:avLst/>
          </a:prstGeom>
          <a:ln w="19050">
            <a:solidFill>
              <a:srgbClr val="155F90"/>
            </a:solidFill>
            <a:tailEnd type="triangle"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Slido</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77584" y="4877911"/>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4" name="四角形: 角を丸くする 13">
            <a:extLst>
              <a:ext uri="{FF2B5EF4-FFF2-40B4-BE49-F238E27FC236}">
                <a16:creationId xmlns:a16="http://schemas.microsoft.com/office/drawing/2014/main" id="{B0BBBD74-6C04-C737-D4B0-EC23AC367E32}"/>
              </a:ext>
            </a:extLst>
          </p:cNvPr>
          <p:cNvSpPr/>
          <p:nvPr/>
        </p:nvSpPr>
        <p:spPr>
          <a:xfrm>
            <a:off x="7502450" y="4565550"/>
            <a:ext cx="4243592" cy="6320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フリーフォーム: 図形 18">
            <a:extLst>
              <a:ext uri="{FF2B5EF4-FFF2-40B4-BE49-F238E27FC236}">
                <a16:creationId xmlns:a16="http://schemas.microsoft.com/office/drawing/2014/main" id="{B6562E2F-5ACA-A80E-453A-EFF669526051}"/>
              </a:ext>
            </a:extLst>
          </p:cNvPr>
          <p:cNvSpPr/>
          <p:nvPr/>
        </p:nvSpPr>
        <p:spPr>
          <a:xfrm>
            <a:off x="3581400" y="1858813"/>
            <a:ext cx="3921050" cy="296718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345299">
                <a:moveTo>
                  <a:pt x="0" y="0"/>
                </a:moveTo>
                <a:lnTo>
                  <a:pt x="0" y="127032"/>
                </a:lnTo>
                <a:lnTo>
                  <a:pt x="3911600" y="127032"/>
                </a:lnTo>
                <a:lnTo>
                  <a:pt x="3911600" y="2345299"/>
                </a:lnTo>
                <a:lnTo>
                  <a:pt x="4826000" y="2345299"/>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4D87140-7DBF-BD33-68A9-B9F54E8B4923}"/>
              </a:ext>
            </a:extLst>
          </p:cNvPr>
          <p:cNvSpPr txBox="1"/>
          <p:nvPr/>
        </p:nvSpPr>
        <p:spPr>
          <a:xfrm>
            <a:off x="3224122" y="5799874"/>
            <a:ext cx="4635605" cy="461665"/>
          </a:xfrm>
          <a:prstGeom prst="rect">
            <a:avLst/>
          </a:prstGeom>
          <a:noFill/>
        </p:spPr>
        <p:txBody>
          <a:bodyPr wrap="square">
            <a:spAutoFit/>
          </a:bodyPr>
          <a:lstStyle/>
          <a:p>
            <a:r>
              <a:rPr lang="ja-JP" altLang="en-US" sz="2400" dirty="0">
                <a:hlinkClick r:id="rId3"/>
              </a:rPr>
              <a:t>https://admin.sli.do/events</a:t>
            </a:r>
            <a:endParaRPr lang="en-US" altLang="ja-JP" sz="2400" dirty="0"/>
          </a:p>
        </p:txBody>
      </p:sp>
    </p:spTree>
    <p:extLst>
      <p:ext uri="{BB962C8B-B14F-4D97-AF65-F5344CB8AC3E}">
        <p14:creationId xmlns:p14="http://schemas.microsoft.com/office/powerpoint/2010/main" val="13384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6B4D445-DAD2-116A-8518-DF56237B572E}"/>
              </a:ext>
            </a:extLst>
          </p:cNvPr>
          <p:cNvSpPr/>
          <p:nvPr/>
        </p:nvSpPr>
        <p:spPr>
          <a:xfrm>
            <a:off x="-1200" y="0"/>
            <a:ext cx="12193200" cy="3303000"/>
          </a:xfrm>
          <a:prstGeom prst="rect">
            <a:avLst/>
          </a:prstGeom>
          <a:solidFill>
            <a:srgbClr val="4A15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アイコン&#10;&#10;中程度の精度で自動的に生成された説明">
            <a:extLst>
              <a:ext uri="{FF2B5EF4-FFF2-40B4-BE49-F238E27FC236}">
                <a16:creationId xmlns:a16="http://schemas.microsoft.com/office/drawing/2014/main" id="{EBF84809-3DE3-59BD-7F67-B2C6D4508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468" y="1009799"/>
            <a:ext cx="1352550" cy="1352550"/>
          </a:xfrm>
          <a:prstGeom prst="rect">
            <a:avLst/>
          </a:prstGeom>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Slack</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2" name="四角形: 角を丸くする 11">
            <a:extLst>
              <a:ext uri="{FF2B5EF4-FFF2-40B4-BE49-F238E27FC236}">
                <a16:creationId xmlns:a16="http://schemas.microsoft.com/office/drawing/2014/main" id="{EDE09D9B-13EB-27AB-C865-583182E4AAF3}"/>
              </a:ext>
            </a:extLst>
          </p:cNvPr>
          <p:cNvSpPr/>
          <p:nvPr/>
        </p:nvSpPr>
        <p:spPr>
          <a:xfrm>
            <a:off x="2789586" y="3844333"/>
            <a:ext cx="30560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A800CF68-3F38-6600-AEA7-5DBD8F77F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0CB2C3C2-C54D-D360-98DF-65DAEB450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96A793-B206-D151-C433-EAA24A5F8C6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2B9CF276-151A-34B7-0E75-62116EEFB6C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3370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7D2193-F2E9-360E-88D2-97E5FC4FA9C7}"/>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042A92C-5F4D-8090-EE15-E3F6C56734F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ED613BC5-0356-6585-2B03-AF5621BCD1BB}"/>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5" name="タイトル 4">
            <a:extLst>
              <a:ext uri="{FF2B5EF4-FFF2-40B4-BE49-F238E27FC236}">
                <a16:creationId xmlns:a16="http://schemas.microsoft.com/office/drawing/2014/main" id="{3ECD57D6-21A3-B8E3-AFC9-B2CE5BD03EE6}"/>
              </a:ext>
            </a:extLst>
          </p:cNvPr>
          <p:cNvSpPr>
            <a:spLocks noGrp="1"/>
          </p:cNvSpPr>
          <p:nvPr>
            <p:ph type="title"/>
          </p:nvPr>
        </p:nvSpPr>
        <p:spPr/>
        <p:txBody>
          <a:bodyPr/>
          <a:lstStyle/>
          <a:p>
            <a:r>
              <a:rPr kumimoji="1" lang="ja-JP" altLang="en-US" dirty="0"/>
              <a:t>東京大学における </a:t>
            </a:r>
            <a:r>
              <a:rPr kumimoji="1" lang="en-US" altLang="ja-JP" dirty="0"/>
              <a:t>Slack </a:t>
            </a:r>
            <a:r>
              <a:rPr kumimoji="1" lang="ja-JP" altLang="en-US" dirty="0"/>
              <a:t>の提供</a:t>
            </a:r>
          </a:p>
        </p:txBody>
      </p:sp>
      <p:sp>
        <p:nvSpPr>
          <p:cNvPr id="6" name="コンテンツ プレースホルダー 5">
            <a:extLst>
              <a:ext uri="{FF2B5EF4-FFF2-40B4-BE49-F238E27FC236}">
                <a16:creationId xmlns:a16="http://schemas.microsoft.com/office/drawing/2014/main" id="{C003FEEE-3EDF-D558-AABF-2FC315F44588}"/>
              </a:ext>
            </a:extLst>
          </p:cNvPr>
          <p:cNvSpPr>
            <a:spLocks noGrp="1"/>
          </p:cNvSpPr>
          <p:nvPr>
            <p:ph idx="1"/>
          </p:nvPr>
        </p:nvSpPr>
        <p:spPr>
          <a:xfrm>
            <a:off x="838199" y="1251284"/>
            <a:ext cx="10710333" cy="5174716"/>
          </a:xfrm>
        </p:spPr>
        <p:txBody>
          <a:bodyPr/>
          <a:lstStyle/>
          <a:p>
            <a:pPr>
              <a:lnSpc>
                <a:spcPct val="150000"/>
              </a:lnSpc>
            </a:pPr>
            <a:r>
              <a:rPr kumimoji="1" lang="en-US" altLang="ja-JP" dirty="0"/>
              <a:t>Slack</a:t>
            </a:r>
            <a:r>
              <a:rPr kumimoji="1" lang="ja-JP" altLang="en-US" dirty="0"/>
              <a:t>：チャットを中心にした，チームでのコミュニケーションのためのツール</a:t>
            </a:r>
            <a:endParaRPr kumimoji="1" lang="en-US" altLang="ja-JP" dirty="0"/>
          </a:p>
          <a:p>
            <a:pPr lvl="1">
              <a:lnSpc>
                <a:spcPct val="150000"/>
              </a:lnSpc>
            </a:pPr>
            <a:r>
              <a:rPr lang="ja-JP" altLang="en-US" dirty="0"/>
              <a:t>ワークスペースと呼ばれるチームの中での共同作業</a:t>
            </a:r>
            <a:endParaRPr lang="en-US" altLang="ja-JP" dirty="0"/>
          </a:p>
          <a:p>
            <a:pPr lvl="1">
              <a:lnSpc>
                <a:spcPct val="150000"/>
              </a:lnSpc>
            </a:pPr>
            <a:endParaRPr kumimoji="1" lang="en-US" altLang="ja-JP" dirty="0"/>
          </a:p>
          <a:p>
            <a:pPr>
              <a:lnSpc>
                <a:spcPct val="150000"/>
              </a:lnSpc>
            </a:pPr>
            <a:r>
              <a:rPr lang="ja-JP" altLang="en-US" dirty="0"/>
              <a:t>東京大学では「</a:t>
            </a:r>
            <a:r>
              <a:rPr lang="en-US" altLang="ja-JP" dirty="0" err="1"/>
              <a:t>UTokyo</a:t>
            </a:r>
            <a:r>
              <a:rPr lang="en-US" altLang="ja-JP" dirty="0"/>
              <a:t> Slack</a:t>
            </a:r>
            <a:r>
              <a:rPr lang="ja-JP" altLang="en-US" dirty="0"/>
              <a:t>」と称して包括契約環境を提供</a:t>
            </a:r>
            <a:endParaRPr lang="en-US" altLang="ja-JP" dirty="0"/>
          </a:p>
          <a:p>
            <a:pPr lvl="1">
              <a:lnSpc>
                <a:spcPct val="150000"/>
              </a:lnSpc>
            </a:pPr>
            <a:r>
              <a:rPr kumimoji="1" lang="ja-JP" altLang="en-US" dirty="0"/>
              <a:t>本学構成員は有償ワークスペース向けの機能を利用可能</a:t>
            </a:r>
            <a:endParaRPr kumimoji="1" lang="en-US" altLang="ja-JP" dirty="0"/>
          </a:p>
          <a:p>
            <a:pPr lvl="1">
              <a:lnSpc>
                <a:spcPct val="150000"/>
              </a:lnSpc>
            </a:pPr>
            <a:r>
              <a:rPr kumimoji="1" lang="ja-JP" altLang="en-US" dirty="0"/>
              <a:t>ワークスペースの扱いが通常の</a:t>
            </a:r>
            <a:r>
              <a:rPr kumimoji="1" lang="en-US" altLang="ja-JP" dirty="0"/>
              <a:t>Slack</a:t>
            </a:r>
            <a:r>
              <a:rPr kumimoji="1" lang="ja-JP" altLang="en-US" dirty="0"/>
              <a:t>とは少し異なる点あり</a:t>
            </a:r>
            <a:endParaRPr kumimoji="1" lang="en-US" altLang="ja-JP" dirty="0"/>
          </a:p>
        </p:txBody>
      </p:sp>
    </p:spTree>
    <p:extLst>
      <p:ext uri="{BB962C8B-B14F-4D97-AF65-F5344CB8AC3E}">
        <p14:creationId xmlns:p14="http://schemas.microsoft.com/office/powerpoint/2010/main" val="366731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A7613-A13D-CEAD-16AB-C757D26BF24D}"/>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4" name="日付プレースホルダー 3">
            <a:extLst>
              <a:ext uri="{FF2B5EF4-FFF2-40B4-BE49-F238E27FC236}">
                <a16:creationId xmlns:a16="http://schemas.microsoft.com/office/drawing/2014/main" id="{8DE53651-2EED-62AB-6810-27D06188293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FE927C7-9001-328B-D137-32B8592E081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5FD2CC0-3219-5C21-03F7-3A6BA9C4E833}"/>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7" name="正方形/長方形 6">
            <a:extLst>
              <a:ext uri="{FF2B5EF4-FFF2-40B4-BE49-F238E27FC236}">
                <a16:creationId xmlns:a16="http://schemas.microsoft.com/office/drawing/2014/main" id="{0041EF4E-E882-0F31-C402-6AF9AE146623}"/>
              </a:ext>
            </a:extLst>
          </p:cNvPr>
          <p:cNvSpPr/>
          <p:nvPr/>
        </p:nvSpPr>
        <p:spPr>
          <a:xfrm>
            <a:off x="1033142" y="6302761"/>
            <a:ext cx="10320658" cy="18911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9D2744-8688-AC39-1F93-AAC6306DAD5C}"/>
              </a:ext>
            </a:extLst>
          </p:cNvPr>
          <p:cNvSpPr/>
          <p:nvPr/>
        </p:nvSpPr>
        <p:spPr>
          <a:xfrm>
            <a:off x="1033142" y="1611004"/>
            <a:ext cx="10320658" cy="9721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B734F42-5E13-7FC4-7461-227A327D75BD}"/>
              </a:ext>
            </a:extLst>
          </p:cNvPr>
          <p:cNvSpPr/>
          <p:nvPr/>
        </p:nvSpPr>
        <p:spPr>
          <a:xfrm>
            <a:off x="1033142" y="2766704"/>
            <a:ext cx="10320658" cy="1858754"/>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866616-E231-AE31-BAB5-DFE00397EE83}"/>
              </a:ext>
            </a:extLst>
          </p:cNvPr>
          <p:cNvSpPr/>
          <p:nvPr/>
        </p:nvSpPr>
        <p:spPr>
          <a:xfrm>
            <a:off x="1033142" y="4809020"/>
            <a:ext cx="10320658" cy="5530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4610251-10B3-771D-0644-9FB939428196}"/>
              </a:ext>
            </a:extLst>
          </p:cNvPr>
          <p:cNvSpPr/>
          <p:nvPr/>
        </p:nvSpPr>
        <p:spPr>
          <a:xfrm>
            <a:off x="1033142" y="5541209"/>
            <a:ext cx="10320658" cy="5530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EE4F312-C57D-2BD0-94EF-AC00DAEA1F84}"/>
              </a:ext>
            </a:extLst>
          </p:cNvPr>
          <p:cNvSpPr txBox="1"/>
          <p:nvPr/>
        </p:nvSpPr>
        <p:spPr>
          <a:xfrm>
            <a:off x="999987" y="2812355"/>
            <a:ext cx="7305141" cy="461665"/>
          </a:xfrm>
          <a:prstGeom prst="rect">
            <a:avLst/>
          </a:prstGeom>
          <a:noFill/>
        </p:spPr>
        <p:txBody>
          <a:bodyPr wrap="none" rtlCol="0">
            <a:spAutoFit/>
          </a:bodyPr>
          <a:lstStyle/>
          <a:p>
            <a:r>
              <a:rPr lang="ja-JP" altLang="en-US" sz="2400" dirty="0"/>
              <a:t>「</a:t>
            </a:r>
            <a:r>
              <a:rPr lang="en-US" altLang="ja-JP" sz="2400" dirty="0" err="1"/>
              <a:t>UTokyo</a:t>
            </a:r>
            <a:r>
              <a:rPr lang="en-US" altLang="ja-JP" sz="2400" dirty="0"/>
              <a:t> Account </a:t>
            </a:r>
            <a:r>
              <a:rPr lang="ja-JP" altLang="en-US" sz="2400" dirty="0"/>
              <a:t>でサインインする」をクリック</a:t>
            </a:r>
            <a:endParaRPr kumimoji="1" lang="ja-JP" altLang="en-US" sz="2400" dirty="0"/>
          </a:p>
        </p:txBody>
      </p:sp>
      <p:sp>
        <p:nvSpPr>
          <p:cNvPr id="16" name="四角形: 角を丸くする 15">
            <a:extLst>
              <a:ext uri="{FF2B5EF4-FFF2-40B4-BE49-F238E27FC236}">
                <a16:creationId xmlns:a16="http://schemas.microsoft.com/office/drawing/2014/main" id="{1B210403-7D65-B80E-328D-FF7CFB9DB912}"/>
              </a:ext>
            </a:extLst>
          </p:cNvPr>
          <p:cNvSpPr/>
          <p:nvPr/>
        </p:nvSpPr>
        <p:spPr>
          <a:xfrm>
            <a:off x="1265063" y="3827272"/>
            <a:ext cx="8522403" cy="67859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5BB2AB1-5D21-2BB5-BCD1-B252253BF3AA}"/>
              </a:ext>
            </a:extLst>
          </p:cNvPr>
          <p:cNvSpPr txBox="1"/>
          <p:nvPr/>
        </p:nvSpPr>
        <p:spPr>
          <a:xfrm>
            <a:off x="1265064" y="3800362"/>
            <a:ext cx="9508978" cy="707886"/>
          </a:xfrm>
          <a:prstGeom prst="rect">
            <a:avLst/>
          </a:prstGeom>
          <a:noFill/>
        </p:spPr>
        <p:txBody>
          <a:bodyPr wrap="square" rtlCol="0">
            <a:spAutoFit/>
          </a:bodyPr>
          <a:lstStyle/>
          <a:p>
            <a:r>
              <a:rPr kumimoji="1" lang="ja-JP" altLang="en-US" sz="2000" b="1" dirty="0">
                <a:solidFill>
                  <a:srgbClr val="155F90"/>
                </a:solidFill>
              </a:rPr>
              <a:t>注意事項</a:t>
            </a:r>
            <a:r>
              <a:rPr kumimoji="1" lang="en-US" altLang="ja-JP" sz="2000" b="1" dirty="0">
                <a:solidFill>
                  <a:srgbClr val="155F90"/>
                </a:solidFill>
              </a:rPr>
              <a:t> 1</a:t>
            </a:r>
            <a:r>
              <a:rPr kumimoji="1" lang="ja-JP" altLang="en-US" sz="2000" b="1" dirty="0">
                <a:solidFill>
                  <a:srgbClr val="155F90"/>
                </a:solidFill>
              </a:rPr>
              <a:t>：</a:t>
            </a:r>
            <a:r>
              <a:rPr lang="ja-JP" altLang="en-US" sz="2000" b="1" dirty="0">
                <a:solidFill>
                  <a:srgbClr val="FF0000"/>
                </a:solidFill>
              </a:rPr>
              <a:t>情報セキュリティ教育</a:t>
            </a:r>
            <a:r>
              <a:rPr lang="ja-JP" altLang="en-US" sz="2000" dirty="0"/>
              <a:t>を受講完了している必要があります</a:t>
            </a:r>
            <a:endParaRPr lang="en-US" altLang="ja-JP" sz="2000" b="1" dirty="0">
              <a:solidFill>
                <a:srgbClr val="FF0000"/>
              </a:solidFill>
            </a:endParaRPr>
          </a:p>
          <a:p>
            <a:r>
              <a:rPr kumimoji="1" lang="ja-JP" altLang="en-US" sz="2000" b="1" dirty="0">
                <a:solidFill>
                  <a:srgbClr val="155F90"/>
                </a:solidFill>
              </a:rPr>
              <a:t>注意事項</a:t>
            </a:r>
            <a:r>
              <a:rPr kumimoji="1" lang="en-US" altLang="ja-JP" sz="2000" b="1" dirty="0">
                <a:solidFill>
                  <a:srgbClr val="155F90"/>
                </a:solidFill>
              </a:rPr>
              <a:t> 2</a:t>
            </a:r>
            <a:r>
              <a:rPr kumimoji="1" lang="ja-JP" altLang="en-US" sz="2000" b="1" dirty="0">
                <a:solidFill>
                  <a:srgbClr val="155F90"/>
                </a:solidFill>
              </a:rPr>
              <a:t>：</a:t>
            </a:r>
            <a:r>
              <a:rPr lang="ja-JP" altLang="en-US" sz="2000" b="1" dirty="0">
                <a:solidFill>
                  <a:srgbClr val="FF0000"/>
                </a:solidFill>
              </a:rPr>
              <a:t>多要素認証</a:t>
            </a:r>
            <a:r>
              <a:rPr lang="ja-JP" altLang="en-US" sz="2000" dirty="0"/>
              <a:t>を有効化している必要があります</a:t>
            </a:r>
            <a:endParaRPr kumimoji="1" lang="ja-JP" altLang="en-US" sz="2000" b="1" dirty="0">
              <a:solidFill>
                <a:srgbClr val="FF0000"/>
              </a:solidFill>
            </a:endParaRPr>
          </a:p>
        </p:txBody>
      </p:sp>
      <p:sp>
        <p:nvSpPr>
          <p:cNvPr id="20" name="テキスト ボックス 19">
            <a:extLst>
              <a:ext uri="{FF2B5EF4-FFF2-40B4-BE49-F238E27FC236}">
                <a16:creationId xmlns:a16="http://schemas.microsoft.com/office/drawing/2014/main" id="{AEE136CD-DDD2-AED7-9834-5DB544D4CFAD}"/>
              </a:ext>
            </a:extLst>
          </p:cNvPr>
          <p:cNvSpPr txBox="1"/>
          <p:nvPr/>
        </p:nvSpPr>
        <p:spPr>
          <a:xfrm>
            <a:off x="1176642" y="1611004"/>
            <a:ext cx="4860300" cy="769441"/>
          </a:xfrm>
          <a:prstGeom prst="rect">
            <a:avLst/>
          </a:prstGeom>
          <a:noFill/>
        </p:spPr>
        <p:txBody>
          <a:bodyPr wrap="square">
            <a:spAutoFit/>
          </a:bodyPr>
          <a:lstStyle/>
          <a:p>
            <a:pPr>
              <a:lnSpc>
                <a:spcPct val="100000"/>
              </a:lnSpc>
              <a:spcBef>
                <a:spcPts val="0"/>
              </a:spcBef>
            </a:pPr>
            <a:r>
              <a:rPr lang="en-US" altLang="ja" sz="2400" dirty="0" err="1"/>
              <a:t>UTokyo</a:t>
            </a:r>
            <a:r>
              <a:rPr lang="en-US" altLang="ja" sz="2400" dirty="0"/>
              <a:t> Slack </a:t>
            </a:r>
            <a:r>
              <a:rPr lang="ja-JP" altLang="en-US" sz="2400" dirty="0"/>
              <a:t>にアクセス</a:t>
            </a:r>
            <a:endParaRPr lang="en-US" altLang="ja" sz="2400" dirty="0"/>
          </a:p>
          <a:p>
            <a:pPr>
              <a:lnSpc>
                <a:spcPct val="100000"/>
              </a:lnSpc>
              <a:spcBef>
                <a:spcPts val="0"/>
              </a:spcBef>
            </a:pPr>
            <a:r>
              <a:rPr lang="en-US" altLang="ja" sz="2000" dirty="0">
                <a:hlinkClick r:id="rId2"/>
              </a:rPr>
              <a:t>https://utokyo.enterprise.slack.com/</a:t>
            </a:r>
            <a:endParaRPr lang="en-US" altLang="ja" sz="2000" dirty="0"/>
          </a:p>
        </p:txBody>
      </p:sp>
      <p:sp>
        <p:nvSpPr>
          <p:cNvPr id="22" name="テキスト ボックス 21">
            <a:extLst>
              <a:ext uri="{FF2B5EF4-FFF2-40B4-BE49-F238E27FC236}">
                <a16:creationId xmlns:a16="http://schemas.microsoft.com/office/drawing/2014/main" id="{6A8CAC36-B30E-FB83-1876-42113D8615B0}"/>
              </a:ext>
            </a:extLst>
          </p:cNvPr>
          <p:cNvSpPr txBox="1"/>
          <p:nvPr/>
        </p:nvSpPr>
        <p:spPr>
          <a:xfrm>
            <a:off x="1176623" y="4858873"/>
            <a:ext cx="5416868" cy="461665"/>
          </a:xfrm>
          <a:prstGeom prst="rect">
            <a:avLst/>
          </a:prstGeom>
          <a:noFill/>
        </p:spPr>
        <p:txBody>
          <a:bodyPr wrap="none" rtlCol="0">
            <a:spAutoFit/>
          </a:bodyPr>
          <a:lstStyle/>
          <a:p>
            <a:pPr>
              <a:lnSpc>
                <a:spcPct val="100000"/>
              </a:lnSpc>
              <a:spcBef>
                <a:spcPts val="1200"/>
              </a:spcBef>
            </a:pPr>
            <a:r>
              <a:rPr lang="ja-JP" altLang="en-US" sz="2400" dirty="0"/>
              <a:t>サービス利用規約の確認を求められる</a:t>
            </a:r>
            <a:endParaRPr lang="en-US" altLang="ja" sz="2400" dirty="0"/>
          </a:p>
        </p:txBody>
      </p:sp>
      <p:sp>
        <p:nvSpPr>
          <p:cNvPr id="23" name="テキスト ボックス 22">
            <a:extLst>
              <a:ext uri="{FF2B5EF4-FFF2-40B4-BE49-F238E27FC236}">
                <a16:creationId xmlns:a16="http://schemas.microsoft.com/office/drawing/2014/main" id="{9D2DD706-6065-4FF5-1B49-9BD2109783D8}"/>
              </a:ext>
            </a:extLst>
          </p:cNvPr>
          <p:cNvSpPr txBox="1"/>
          <p:nvPr/>
        </p:nvSpPr>
        <p:spPr>
          <a:xfrm>
            <a:off x="1205413" y="5572453"/>
            <a:ext cx="4801314" cy="461665"/>
          </a:xfrm>
          <a:prstGeom prst="rect">
            <a:avLst/>
          </a:prstGeom>
          <a:noFill/>
        </p:spPr>
        <p:txBody>
          <a:bodyPr wrap="none" rtlCol="0">
            <a:spAutoFit/>
          </a:bodyPr>
          <a:lstStyle/>
          <a:p>
            <a:pPr>
              <a:lnSpc>
                <a:spcPct val="100000"/>
              </a:lnSpc>
              <a:spcBef>
                <a:spcPts val="1200"/>
              </a:spcBef>
            </a:pPr>
            <a:r>
              <a:rPr lang="ja-JP" altLang="en-US" sz="2400" dirty="0"/>
              <a:t>ワークスペース一覧が表示される</a:t>
            </a:r>
            <a:endParaRPr lang="en-US" altLang="ja" sz="2400" dirty="0"/>
          </a:p>
        </p:txBody>
      </p:sp>
      <p:sp>
        <p:nvSpPr>
          <p:cNvPr id="25" name="テキスト ボックス 24">
            <a:extLst>
              <a:ext uri="{FF2B5EF4-FFF2-40B4-BE49-F238E27FC236}">
                <a16:creationId xmlns:a16="http://schemas.microsoft.com/office/drawing/2014/main" id="{C3BDD4D5-AB28-FE17-0E5B-721ACA6CF29B}"/>
              </a:ext>
            </a:extLst>
          </p:cNvPr>
          <p:cNvSpPr txBox="1"/>
          <p:nvPr/>
        </p:nvSpPr>
        <p:spPr>
          <a:xfrm>
            <a:off x="7020404" y="3448339"/>
            <a:ext cx="5223931" cy="400110"/>
          </a:xfrm>
          <a:prstGeom prst="rect">
            <a:avLst/>
          </a:prstGeom>
          <a:noFill/>
        </p:spPr>
        <p:txBody>
          <a:bodyPr wrap="none" rtlCol="0">
            <a:spAutoFit/>
          </a:bodyPr>
          <a:lstStyle/>
          <a:p>
            <a:r>
              <a:rPr lang="ja-JP" altLang="en-US" sz="2000" b="1" dirty="0">
                <a:solidFill>
                  <a:srgbClr val="FF0000"/>
                </a:solidFill>
              </a:rPr>
              <a:t>初めて </a:t>
            </a:r>
            <a:r>
              <a:rPr lang="en-US" altLang="ja-JP" sz="2000" b="1" dirty="0" err="1">
                <a:solidFill>
                  <a:srgbClr val="FF0000"/>
                </a:solidFill>
              </a:rPr>
              <a:t>UTokyo</a:t>
            </a:r>
            <a:r>
              <a:rPr lang="en-US" altLang="ja-JP" sz="2000" b="1" dirty="0">
                <a:solidFill>
                  <a:srgbClr val="FF0000"/>
                </a:solidFill>
              </a:rPr>
              <a:t> Slack </a:t>
            </a:r>
            <a:r>
              <a:rPr lang="ja-JP" altLang="en-US" sz="2000" b="1" dirty="0">
                <a:solidFill>
                  <a:srgbClr val="FF0000"/>
                </a:solidFill>
              </a:rPr>
              <a:t>に参加するときのみ</a:t>
            </a:r>
            <a:endParaRPr kumimoji="1" lang="ja-JP" altLang="en-US" sz="2000" b="1" dirty="0">
              <a:solidFill>
                <a:srgbClr val="FF0000"/>
              </a:solidFill>
            </a:endParaRPr>
          </a:p>
        </p:txBody>
      </p:sp>
      <p:sp>
        <p:nvSpPr>
          <p:cNvPr id="26" name="二等辺三角形 25">
            <a:extLst>
              <a:ext uri="{FF2B5EF4-FFF2-40B4-BE49-F238E27FC236}">
                <a16:creationId xmlns:a16="http://schemas.microsoft.com/office/drawing/2014/main" id="{85ED0227-467A-856D-2B98-EBEBE9444FC7}"/>
              </a:ext>
            </a:extLst>
          </p:cNvPr>
          <p:cNvSpPr/>
          <p:nvPr/>
        </p:nvSpPr>
        <p:spPr>
          <a:xfrm rot="10800000">
            <a:off x="3152565" y="2504185"/>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二等辺三角形 27">
            <a:extLst>
              <a:ext uri="{FF2B5EF4-FFF2-40B4-BE49-F238E27FC236}">
                <a16:creationId xmlns:a16="http://schemas.microsoft.com/office/drawing/2014/main" id="{FF5C8FE6-E3DE-962C-403D-4524F5E21285}"/>
              </a:ext>
            </a:extLst>
          </p:cNvPr>
          <p:cNvSpPr/>
          <p:nvPr/>
        </p:nvSpPr>
        <p:spPr>
          <a:xfrm rot="10800000">
            <a:off x="3152565" y="5307281"/>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二等辺三角形 29">
            <a:extLst>
              <a:ext uri="{FF2B5EF4-FFF2-40B4-BE49-F238E27FC236}">
                <a16:creationId xmlns:a16="http://schemas.microsoft.com/office/drawing/2014/main" id="{21AB7561-F90C-2963-8771-028AFE09DEC5}"/>
              </a:ext>
            </a:extLst>
          </p:cNvPr>
          <p:cNvSpPr/>
          <p:nvPr/>
        </p:nvSpPr>
        <p:spPr>
          <a:xfrm rot="10800000">
            <a:off x="6020689" y="4556809"/>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A98A6EBE-583D-9315-2D3E-5A778B650A20}"/>
              </a:ext>
            </a:extLst>
          </p:cNvPr>
          <p:cNvSpPr/>
          <p:nvPr/>
        </p:nvSpPr>
        <p:spPr>
          <a:xfrm>
            <a:off x="927100" y="3800363"/>
            <a:ext cx="10528300" cy="156169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08E20257-3760-38E1-0A49-4DE201FB3253}"/>
              </a:ext>
            </a:extLst>
          </p:cNvPr>
          <p:cNvSpPr/>
          <p:nvPr/>
        </p:nvSpPr>
        <p:spPr>
          <a:xfrm rot="10800000">
            <a:off x="3152565" y="6031181"/>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a:extLst>
              <a:ext uri="{FF2B5EF4-FFF2-40B4-BE49-F238E27FC236}">
                <a16:creationId xmlns:a16="http://schemas.microsoft.com/office/drawing/2014/main" id="{EE1E637B-1514-66F4-93E1-0105460B78DB}"/>
              </a:ext>
            </a:extLst>
          </p:cNvPr>
          <p:cNvSpPr txBox="1"/>
          <p:nvPr/>
        </p:nvSpPr>
        <p:spPr>
          <a:xfrm>
            <a:off x="1203431" y="3178443"/>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290923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A7613-A13D-CEAD-16AB-C757D26BF24D}"/>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4" name="日付プレースホルダー 3">
            <a:extLst>
              <a:ext uri="{FF2B5EF4-FFF2-40B4-BE49-F238E27FC236}">
                <a16:creationId xmlns:a16="http://schemas.microsoft.com/office/drawing/2014/main" id="{8DE53651-2EED-62AB-6810-27D06188293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FE927C7-9001-328B-D137-32B8592E081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5FD2CC0-3219-5C21-03F7-3A6BA9C4E833}"/>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8" name="正方形/長方形 7">
            <a:extLst>
              <a:ext uri="{FF2B5EF4-FFF2-40B4-BE49-F238E27FC236}">
                <a16:creationId xmlns:a16="http://schemas.microsoft.com/office/drawing/2014/main" id="{F29D2744-8688-AC39-1F93-AAC6306DAD5C}"/>
              </a:ext>
            </a:extLst>
          </p:cNvPr>
          <p:cNvSpPr/>
          <p:nvPr/>
        </p:nvSpPr>
        <p:spPr>
          <a:xfrm>
            <a:off x="1033141" y="1611004"/>
            <a:ext cx="10320657" cy="9721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B734F42-5E13-7FC4-7461-227A327D75BD}"/>
              </a:ext>
            </a:extLst>
          </p:cNvPr>
          <p:cNvSpPr/>
          <p:nvPr/>
        </p:nvSpPr>
        <p:spPr>
          <a:xfrm>
            <a:off x="1033142" y="2766704"/>
            <a:ext cx="10320658" cy="56975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EE4F312-C57D-2BD0-94EF-AC00DAEA1F84}"/>
              </a:ext>
            </a:extLst>
          </p:cNvPr>
          <p:cNvSpPr txBox="1"/>
          <p:nvPr/>
        </p:nvSpPr>
        <p:spPr>
          <a:xfrm>
            <a:off x="999987" y="2812355"/>
            <a:ext cx="7305141" cy="461665"/>
          </a:xfrm>
          <a:prstGeom prst="rect">
            <a:avLst/>
          </a:prstGeom>
          <a:noFill/>
        </p:spPr>
        <p:txBody>
          <a:bodyPr wrap="none" rtlCol="0">
            <a:spAutoFit/>
          </a:bodyPr>
          <a:lstStyle/>
          <a:p>
            <a:r>
              <a:rPr lang="ja-JP" altLang="en-US" sz="2400" dirty="0"/>
              <a:t>「</a:t>
            </a:r>
            <a:r>
              <a:rPr lang="en-US" altLang="ja-JP" sz="2400" dirty="0" err="1"/>
              <a:t>UTokyo</a:t>
            </a:r>
            <a:r>
              <a:rPr lang="en-US" altLang="ja-JP" sz="2400" dirty="0"/>
              <a:t> Account </a:t>
            </a:r>
            <a:r>
              <a:rPr lang="ja-JP" altLang="en-US" sz="2400" dirty="0"/>
              <a:t>でサインインする」をクリック</a:t>
            </a:r>
            <a:endParaRPr kumimoji="1" lang="ja-JP" altLang="en-US" sz="2400" dirty="0"/>
          </a:p>
        </p:txBody>
      </p:sp>
      <p:sp>
        <p:nvSpPr>
          <p:cNvPr id="20" name="テキスト ボックス 19">
            <a:extLst>
              <a:ext uri="{FF2B5EF4-FFF2-40B4-BE49-F238E27FC236}">
                <a16:creationId xmlns:a16="http://schemas.microsoft.com/office/drawing/2014/main" id="{AEE136CD-DDD2-AED7-9834-5DB544D4CFAD}"/>
              </a:ext>
            </a:extLst>
          </p:cNvPr>
          <p:cNvSpPr txBox="1"/>
          <p:nvPr/>
        </p:nvSpPr>
        <p:spPr>
          <a:xfrm>
            <a:off x="1176642" y="1611004"/>
            <a:ext cx="4860300" cy="769441"/>
          </a:xfrm>
          <a:prstGeom prst="rect">
            <a:avLst/>
          </a:prstGeom>
          <a:noFill/>
        </p:spPr>
        <p:txBody>
          <a:bodyPr wrap="square">
            <a:spAutoFit/>
          </a:bodyPr>
          <a:lstStyle/>
          <a:p>
            <a:pPr>
              <a:lnSpc>
                <a:spcPct val="100000"/>
              </a:lnSpc>
              <a:spcBef>
                <a:spcPts val="0"/>
              </a:spcBef>
            </a:pPr>
            <a:r>
              <a:rPr lang="en-US" altLang="ja" sz="2400" dirty="0" err="1"/>
              <a:t>UTokyo</a:t>
            </a:r>
            <a:r>
              <a:rPr lang="en-US" altLang="ja" sz="2400" dirty="0"/>
              <a:t> Slack </a:t>
            </a:r>
            <a:r>
              <a:rPr lang="ja-JP" altLang="en-US" sz="2400" dirty="0"/>
              <a:t>にアクセス</a:t>
            </a:r>
            <a:endParaRPr lang="en-US" altLang="ja" sz="2400" dirty="0"/>
          </a:p>
          <a:p>
            <a:pPr>
              <a:lnSpc>
                <a:spcPct val="100000"/>
              </a:lnSpc>
              <a:spcBef>
                <a:spcPts val="0"/>
              </a:spcBef>
            </a:pPr>
            <a:r>
              <a:rPr lang="en-US" altLang="ja" sz="2000" dirty="0">
                <a:hlinkClick r:id="rId2"/>
              </a:rPr>
              <a:t>https://utokyo.enterprise.slack.com/</a:t>
            </a:r>
            <a:endParaRPr lang="en-US" altLang="ja" sz="2000" dirty="0"/>
          </a:p>
        </p:txBody>
      </p:sp>
      <p:sp>
        <p:nvSpPr>
          <p:cNvPr id="26" name="二等辺三角形 25">
            <a:extLst>
              <a:ext uri="{FF2B5EF4-FFF2-40B4-BE49-F238E27FC236}">
                <a16:creationId xmlns:a16="http://schemas.microsoft.com/office/drawing/2014/main" id="{85ED0227-467A-856D-2B98-EBEBE9444FC7}"/>
              </a:ext>
            </a:extLst>
          </p:cNvPr>
          <p:cNvSpPr/>
          <p:nvPr/>
        </p:nvSpPr>
        <p:spPr>
          <a:xfrm rot="10800000">
            <a:off x="3152565" y="2504185"/>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FA508D0C-422F-7EC7-817F-379889FF4A4F}"/>
              </a:ext>
            </a:extLst>
          </p:cNvPr>
          <p:cNvSpPr/>
          <p:nvPr/>
        </p:nvSpPr>
        <p:spPr>
          <a:xfrm>
            <a:off x="1033141" y="4995937"/>
            <a:ext cx="10320657" cy="135336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EBEEA4D6-2079-4D09-35FA-AFFBFD6835A4}"/>
              </a:ext>
            </a:extLst>
          </p:cNvPr>
          <p:cNvSpPr/>
          <p:nvPr/>
        </p:nvSpPr>
        <p:spPr>
          <a:xfrm>
            <a:off x="1033142" y="3498205"/>
            <a:ext cx="10320658" cy="5530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D2A18D0E-538E-AB98-29D3-9D0CBCC31022}"/>
              </a:ext>
            </a:extLst>
          </p:cNvPr>
          <p:cNvSpPr/>
          <p:nvPr/>
        </p:nvSpPr>
        <p:spPr>
          <a:xfrm>
            <a:off x="1033141" y="4230394"/>
            <a:ext cx="10320657" cy="55303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566CC47-69B5-700B-41C5-8F0B30B251D7}"/>
              </a:ext>
            </a:extLst>
          </p:cNvPr>
          <p:cNvSpPr txBox="1"/>
          <p:nvPr/>
        </p:nvSpPr>
        <p:spPr>
          <a:xfrm>
            <a:off x="1123458" y="3548058"/>
            <a:ext cx="10177177" cy="461665"/>
          </a:xfrm>
          <a:prstGeom prst="rect">
            <a:avLst/>
          </a:prstGeom>
          <a:noFill/>
        </p:spPr>
        <p:txBody>
          <a:bodyPr wrap="square" rtlCol="0">
            <a:spAutoFit/>
          </a:bodyPr>
          <a:lstStyle/>
          <a:p>
            <a:pPr>
              <a:lnSpc>
                <a:spcPct val="100000"/>
              </a:lnSpc>
              <a:spcBef>
                <a:spcPts val="1200"/>
              </a:spcBef>
            </a:pPr>
            <a:r>
              <a:rPr lang="ja-JP" altLang="en-US" sz="2400" dirty="0"/>
              <a:t>サービス利用規約の確認を求められる</a:t>
            </a:r>
            <a:endParaRPr lang="en-US" altLang="ja" sz="2400" dirty="0"/>
          </a:p>
        </p:txBody>
      </p:sp>
      <p:sp>
        <p:nvSpPr>
          <p:cNvPr id="38" name="テキスト ボックス 37">
            <a:extLst>
              <a:ext uri="{FF2B5EF4-FFF2-40B4-BE49-F238E27FC236}">
                <a16:creationId xmlns:a16="http://schemas.microsoft.com/office/drawing/2014/main" id="{7EA7FED7-5A9E-EA66-C0A1-268A6D6323BD}"/>
              </a:ext>
            </a:extLst>
          </p:cNvPr>
          <p:cNvSpPr txBox="1"/>
          <p:nvPr/>
        </p:nvSpPr>
        <p:spPr>
          <a:xfrm>
            <a:off x="1205413" y="4261638"/>
            <a:ext cx="4801314" cy="461665"/>
          </a:xfrm>
          <a:prstGeom prst="rect">
            <a:avLst/>
          </a:prstGeom>
          <a:noFill/>
        </p:spPr>
        <p:txBody>
          <a:bodyPr wrap="none" rtlCol="0">
            <a:spAutoFit/>
          </a:bodyPr>
          <a:lstStyle/>
          <a:p>
            <a:pPr>
              <a:lnSpc>
                <a:spcPct val="100000"/>
              </a:lnSpc>
              <a:spcBef>
                <a:spcPts val="1200"/>
              </a:spcBef>
            </a:pPr>
            <a:r>
              <a:rPr lang="ja-JP" altLang="en-US" sz="2400" dirty="0"/>
              <a:t>ワークスペース一覧が表示される</a:t>
            </a:r>
            <a:endParaRPr lang="en-US" altLang="ja" sz="2400" dirty="0"/>
          </a:p>
        </p:txBody>
      </p:sp>
      <p:sp>
        <p:nvSpPr>
          <p:cNvPr id="40" name="二等辺三角形 39">
            <a:extLst>
              <a:ext uri="{FF2B5EF4-FFF2-40B4-BE49-F238E27FC236}">
                <a16:creationId xmlns:a16="http://schemas.microsoft.com/office/drawing/2014/main" id="{86340209-D64C-BE89-F3BF-DE96EC86A164}"/>
              </a:ext>
            </a:extLst>
          </p:cNvPr>
          <p:cNvSpPr/>
          <p:nvPr/>
        </p:nvSpPr>
        <p:spPr>
          <a:xfrm rot="10800000">
            <a:off x="3152565" y="3996466"/>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二等辺三角形 41">
            <a:extLst>
              <a:ext uri="{FF2B5EF4-FFF2-40B4-BE49-F238E27FC236}">
                <a16:creationId xmlns:a16="http://schemas.microsoft.com/office/drawing/2014/main" id="{54CF62B3-22DD-E974-70D4-355D0238944D}"/>
              </a:ext>
            </a:extLst>
          </p:cNvPr>
          <p:cNvSpPr/>
          <p:nvPr/>
        </p:nvSpPr>
        <p:spPr>
          <a:xfrm rot="10800000">
            <a:off x="6020689" y="3245994"/>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二等辺三角形 42">
            <a:extLst>
              <a:ext uri="{FF2B5EF4-FFF2-40B4-BE49-F238E27FC236}">
                <a16:creationId xmlns:a16="http://schemas.microsoft.com/office/drawing/2014/main" id="{E24C4A60-68C5-0B7B-247E-91F67FDBE149}"/>
              </a:ext>
            </a:extLst>
          </p:cNvPr>
          <p:cNvSpPr/>
          <p:nvPr/>
        </p:nvSpPr>
        <p:spPr>
          <a:xfrm rot="10800000">
            <a:off x="3152565" y="4720366"/>
            <a:ext cx="387455" cy="334013"/>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97F57E9E-103A-03D6-E0C7-D2FE04B6B138}"/>
              </a:ext>
            </a:extLst>
          </p:cNvPr>
          <p:cNvSpPr txBox="1"/>
          <p:nvPr/>
        </p:nvSpPr>
        <p:spPr>
          <a:xfrm>
            <a:off x="1210101" y="5033706"/>
            <a:ext cx="4801314" cy="461665"/>
          </a:xfrm>
          <a:prstGeom prst="rect">
            <a:avLst/>
          </a:prstGeom>
          <a:noFill/>
        </p:spPr>
        <p:txBody>
          <a:bodyPr wrap="none" rtlCol="0">
            <a:spAutoFit/>
          </a:bodyPr>
          <a:lstStyle/>
          <a:p>
            <a:pPr>
              <a:lnSpc>
                <a:spcPct val="100000"/>
              </a:lnSpc>
              <a:spcBef>
                <a:spcPts val="1200"/>
              </a:spcBef>
            </a:pPr>
            <a:r>
              <a:rPr lang="ja-JP" altLang="en-US" sz="2400" dirty="0"/>
              <a:t>参加したいワークスペースを選択</a:t>
            </a:r>
            <a:endParaRPr lang="en-US" altLang="ja-JP" sz="2400" dirty="0"/>
          </a:p>
        </p:txBody>
      </p:sp>
      <p:sp>
        <p:nvSpPr>
          <p:cNvPr id="46" name="テキスト ボックス 45">
            <a:extLst>
              <a:ext uri="{FF2B5EF4-FFF2-40B4-BE49-F238E27FC236}">
                <a16:creationId xmlns:a16="http://schemas.microsoft.com/office/drawing/2014/main" id="{59F4FA3E-A620-75FA-4775-0E368E8EB402}"/>
              </a:ext>
            </a:extLst>
          </p:cNvPr>
          <p:cNvSpPr txBox="1"/>
          <p:nvPr/>
        </p:nvSpPr>
        <p:spPr>
          <a:xfrm>
            <a:off x="1273800" y="5424906"/>
            <a:ext cx="9018180" cy="1200329"/>
          </a:xfrm>
          <a:prstGeom prst="rect">
            <a:avLst/>
          </a:prstGeom>
          <a:noFill/>
        </p:spPr>
        <p:txBody>
          <a:bodyPr wrap="square">
            <a:spAutoFit/>
          </a:bodyPr>
          <a:lstStyle/>
          <a:p>
            <a:pPr marL="285750" indent="-285750">
              <a:buFont typeface="Arial" panose="020B0604020202020204" pitchFamily="34" charset="0"/>
              <a:buChar char="•"/>
            </a:pPr>
            <a:r>
              <a:rPr lang="ja-JP" altLang="en-US" b="1" i="0" dirty="0">
                <a:solidFill>
                  <a:srgbClr val="155F90"/>
                </a:solidFill>
                <a:effectLst/>
                <a:latin typeface="+mj-lt"/>
              </a:rPr>
              <a:t>参加して</a:t>
            </a:r>
            <a:r>
              <a:rPr lang="en-US" altLang="ja-JP" b="1" i="0" dirty="0">
                <a:solidFill>
                  <a:srgbClr val="155F90"/>
                </a:solidFill>
                <a:effectLst/>
                <a:latin typeface="+mj-lt"/>
              </a:rPr>
              <a:t>Slack</a:t>
            </a:r>
            <a:r>
              <a:rPr lang="ja-JP" altLang="en-US" b="1" i="0" dirty="0">
                <a:solidFill>
                  <a:srgbClr val="155F90"/>
                </a:solidFill>
                <a:effectLst/>
                <a:latin typeface="+mj-lt"/>
              </a:rPr>
              <a:t>を起動する </a:t>
            </a:r>
            <a:r>
              <a:rPr lang="ja-JP" altLang="en-US" i="0" dirty="0">
                <a:solidFill>
                  <a:srgbClr val="212121"/>
                </a:solidFill>
                <a:effectLst/>
                <a:latin typeface="+mj-lt"/>
              </a:rPr>
              <a:t>→ 直接ワークスペースに参加が可能</a:t>
            </a:r>
            <a:r>
              <a:rPr lang="en-US" altLang="ja-JP" i="0" dirty="0">
                <a:solidFill>
                  <a:srgbClr val="212121"/>
                </a:solidFill>
                <a:effectLst/>
                <a:latin typeface="+mj-lt"/>
              </a:rPr>
              <a:t> </a:t>
            </a:r>
          </a:p>
          <a:p>
            <a:pPr marL="285750" indent="-285750">
              <a:buFont typeface="Arial" panose="020B0604020202020204" pitchFamily="34" charset="0"/>
              <a:buChar char="•"/>
            </a:pPr>
            <a:r>
              <a:rPr lang="ja-JP" altLang="en-US" b="1" dirty="0">
                <a:solidFill>
                  <a:srgbClr val="155F90"/>
                </a:solidFill>
                <a:latin typeface="+mj-lt"/>
              </a:rPr>
              <a:t>参加をリクエストする </a:t>
            </a:r>
            <a:r>
              <a:rPr lang="ja-JP" altLang="en-US" dirty="0">
                <a:latin typeface="+mj-lt"/>
              </a:rPr>
              <a:t>→ リクエストの承認後にワークスペースに参加</a:t>
            </a:r>
            <a:endParaRPr lang="en-US" altLang="ja-JP" dirty="0">
              <a:latin typeface="+mj-lt"/>
            </a:endParaRPr>
          </a:p>
          <a:p>
            <a:pPr marL="285750" indent="-285750">
              <a:buFont typeface="Arial" panose="020B0604020202020204" pitchFamily="34" charset="0"/>
              <a:buChar char="•"/>
            </a:pPr>
            <a:r>
              <a:rPr lang="ja-JP" altLang="en-US" b="1" dirty="0">
                <a:solidFill>
                  <a:srgbClr val="155F90"/>
                </a:solidFill>
                <a:latin typeface="+mj-lt"/>
              </a:rPr>
              <a:t>ワークスペースに参加するには招待が必要です：</a:t>
            </a:r>
            <a:r>
              <a:rPr lang="ja-JP" altLang="en-US" dirty="0">
                <a:latin typeface="+mj-lt"/>
              </a:rPr>
              <a:t>参加には直接の招待が必要</a:t>
            </a:r>
            <a:endParaRPr lang="en-US" altLang="ja-JP" dirty="0">
              <a:latin typeface="+mj-lt"/>
            </a:endParaRPr>
          </a:p>
          <a:p>
            <a:pPr marL="285750" indent="-285750">
              <a:buFont typeface="Arial" panose="020B0604020202020204" pitchFamily="34" charset="0"/>
              <a:buChar char="•"/>
            </a:pPr>
            <a:endParaRPr lang="ja-JP" altLang="en-US" dirty="0">
              <a:latin typeface="+mj-lt"/>
            </a:endParaRPr>
          </a:p>
        </p:txBody>
      </p:sp>
    </p:spTree>
    <p:extLst>
      <p:ext uri="{BB962C8B-B14F-4D97-AF65-F5344CB8AC3E}">
        <p14:creationId xmlns:p14="http://schemas.microsoft.com/office/powerpoint/2010/main" val="404450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29278A-8E92-DAB8-A92C-56262BFE0372}"/>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AA918A50-4EB2-4561-188D-7846884C3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0E1E6372-45BD-56BF-63B3-874C471EC0A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A977C3-D468-6669-7C71-8D3B47F12DE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B3C7355A-2371-46DB-B457-27C6A4F21FE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813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8C56-FF85-75B2-3E99-622E41649754}"/>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3" name="コンテンツ プレースホルダー 2">
            <a:extLst>
              <a:ext uri="{FF2B5EF4-FFF2-40B4-BE49-F238E27FC236}">
                <a16:creationId xmlns:a16="http://schemas.microsoft.com/office/drawing/2014/main" id="{7652E8F8-0037-2433-32E3-09FAFF1B0836}"/>
              </a:ext>
            </a:extLst>
          </p:cNvPr>
          <p:cNvSpPr>
            <a:spLocks noGrp="1"/>
          </p:cNvSpPr>
          <p:nvPr>
            <p:ph idx="1"/>
          </p:nvPr>
        </p:nvSpPr>
        <p:spPr/>
        <p:txBody>
          <a:bodyPr>
            <a:normAutofit fontScale="77500" lnSpcReduction="20000"/>
          </a:bodyPr>
          <a:lstStyle/>
          <a:p>
            <a:pPr>
              <a:lnSpc>
                <a:spcPct val="150000"/>
              </a:lnSpc>
              <a:spcBef>
                <a:spcPts val="0"/>
              </a:spcBef>
            </a:pPr>
            <a:r>
              <a:rPr lang="ja-JP" altLang="en-US" sz="3200" dirty="0"/>
              <a:t>初めて </a:t>
            </a:r>
            <a:r>
              <a:rPr lang="en-US" altLang="ja-JP" sz="3200" dirty="0" err="1"/>
              <a:t>UTokyo</a:t>
            </a:r>
            <a:r>
              <a:rPr lang="en-US" altLang="ja-JP" sz="3200" dirty="0"/>
              <a:t> Slack</a:t>
            </a:r>
            <a:r>
              <a:rPr lang="ja-JP" altLang="en-US" sz="3200" dirty="0"/>
              <a:t> に参加した際には，</a:t>
            </a:r>
            <a:r>
              <a:rPr lang="ja-JP" altLang="en-US" sz="3200" b="1" dirty="0">
                <a:solidFill>
                  <a:srgbClr val="155F90"/>
                </a:solidFill>
              </a:rPr>
              <a:t>プロフィールを変更</a:t>
            </a:r>
            <a:r>
              <a:rPr lang="ja-JP" altLang="en-US" sz="3200" dirty="0"/>
              <a:t>してください</a:t>
            </a:r>
            <a:endParaRPr lang="en-US" altLang="ja" sz="3200" dirty="0"/>
          </a:p>
          <a:p>
            <a:pPr lvl="1">
              <a:lnSpc>
                <a:spcPct val="150000"/>
              </a:lnSpc>
              <a:spcBef>
                <a:spcPts val="0"/>
              </a:spcBef>
            </a:pPr>
            <a:r>
              <a:rPr lang="ja-JP" altLang="en-US" sz="2800" dirty="0"/>
              <a:t>名前としてメッセージに表示される「表示名」は，初期状態では </a:t>
            </a:r>
            <a:r>
              <a:rPr lang="en-US" altLang="ja-JP" sz="2800" dirty="0" err="1"/>
              <a:t>UTokyo</a:t>
            </a:r>
            <a:r>
              <a:rPr lang="en-US" altLang="ja-JP" sz="2800" dirty="0"/>
              <a:t> Account </a:t>
            </a:r>
            <a:r>
              <a:rPr lang="ja-JP" altLang="en-US" sz="2800" dirty="0"/>
              <a:t>の</a:t>
            </a:r>
            <a:r>
              <a:rPr lang="en-US" altLang="ja-JP" sz="2800" dirty="0"/>
              <a:t>10</a:t>
            </a:r>
            <a:r>
              <a:rPr lang="ja-JP" altLang="en-US" sz="2800" dirty="0"/>
              <a:t>桁の数字になっています</a:t>
            </a:r>
            <a:endParaRPr lang="en-US" altLang="ja" sz="2800" dirty="0"/>
          </a:p>
          <a:p>
            <a:pPr lvl="1">
              <a:lnSpc>
                <a:spcPct val="150000"/>
              </a:lnSpc>
              <a:spcBef>
                <a:spcPts val="0"/>
              </a:spcBef>
            </a:pPr>
            <a:r>
              <a:rPr lang="ja-JP" altLang="en-US" sz="2800" dirty="0"/>
              <a:t>他のユーザが誰かを識別できるよう，</a:t>
            </a:r>
            <a:r>
              <a:rPr lang="ja-JP" altLang="en-US" sz="2800" b="1" dirty="0">
                <a:solidFill>
                  <a:srgbClr val="155F90"/>
                </a:solidFill>
              </a:rPr>
              <a:t>適切な名前に変更</a:t>
            </a:r>
            <a:r>
              <a:rPr lang="ja-JP" altLang="en-US" sz="2800" dirty="0"/>
              <a:t>することを推奨しています</a:t>
            </a:r>
            <a:endParaRPr lang="en-US" altLang="ja-JP"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a:lnSpc>
                <a:spcPct val="150000"/>
              </a:lnSpc>
              <a:spcBef>
                <a:spcPts val="0"/>
              </a:spcBef>
            </a:pPr>
            <a:r>
              <a:rPr lang="ja-JP" altLang="en-US" sz="3200" dirty="0"/>
              <a:t>プロフィールは </a:t>
            </a:r>
            <a:r>
              <a:rPr lang="en-US" altLang="ja-JP" sz="3200" dirty="0" err="1"/>
              <a:t>UTokyo</a:t>
            </a:r>
            <a:r>
              <a:rPr lang="en-US" altLang="ja-JP" sz="3200" dirty="0"/>
              <a:t> Slack </a:t>
            </a:r>
            <a:r>
              <a:rPr lang="ja-JP" altLang="en-US" sz="3200" dirty="0"/>
              <a:t>内のすべてのワークスペースに共通であり，</a:t>
            </a:r>
            <a:r>
              <a:rPr lang="ja-JP" altLang="en-US" sz="3200" b="1" dirty="0">
                <a:solidFill>
                  <a:srgbClr val="FF0000"/>
                </a:solidFill>
              </a:rPr>
              <a:t>ワークスペースごとにプロフィールを変えることはできません</a:t>
            </a:r>
            <a:endParaRPr kumimoji="1" lang="ja-JP" altLang="en-US" b="1" dirty="0">
              <a:solidFill>
                <a:srgbClr val="FF0000"/>
              </a:solidFill>
            </a:endParaRPr>
          </a:p>
        </p:txBody>
      </p:sp>
      <p:sp>
        <p:nvSpPr>
          <p:cNvPr id="4" name="日付プレースホルダー 3">
            <a:extLst>
              <a:ext uri="{FF2B5EF4-FFF2-40B4-BE49-F238E27FC236}">
                <a16:creationId xmlns:a16="http://schemas.microsoft.com/office/drawing/2014/main" id="{7F8789AD-828C-2827-713C-B1811A614FB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644A805-2304-9888-6B03-1FE5B84370B0}"/>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BB5B124-6F12-3CF3-CD3C-16F1622A05EA}"/>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
        <p:nvSpPr>
          <p:cNvPr id="7" name="四角形: 角を丸くする 6">
            <a:extLst>
              <a:ext uri="{FF2B5EF4-FFF2-40B4-BE49-F238E27FC236}">
                <a16:creationId xmlns:a16="http://schemas.microsoft.com/office/drawing/2014/main" id="{45861F9A-73F7-3710-7279-ACF70B3A2B29}"/>
              </a:ext>
            </a:extLst>
          </p:cNvPr>
          <p:cNvSpPr/>
          <p:nvPr/>
        </p:nvSpPr>
        <p:spPr>
          <a:xfrm>
            <a:off x="5045371" y="3629025"/>
            <a:ext cx="6206067" cy="1477328"/>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539889-2134-F737-C80A-547BDFA26F78}"/>
              </a:ext>
            </a:extLst>
          </p:cNvPr>
          <p:cNvSpPr txBox="1"/>
          <p:nvPr/>
        </p:nvSpPr>
        <p:spPr>
          <a:xfrm>
            <a:off x="5147733" y="3629025"/>
            <a:ext cx="6206067" cy="1477328"/>
          </a:xfrm>
          <a:prstGeom prst="rect">
            <a:avLst/>
          </a:prstGeom>
          <a:noFill/>
        </p:spPr>
        <p:txBody>
          <a:bodyPr wrap="square">
            <a:spAutoFit/>
          </a:bodyPr>
          <a:lstStyle/>
          <a:p>
            <a:r>
              <a:rPr lang="ja-JP" altLang="en-US" b="1" dirty="0"/>
              <a:t>プロフィールの変更手順（</a:t>
            </a:r>
            <a:r>
              <a:rPr lang="en-US" altLang="ja-JP" b="1" dirty="0"/>
              <a:t>PC</a:t>
            </a:r>
            <a:r>
              <a:rPr lang="ja-JP" altLang="en-US" b="1" dirty="0"/>
              <a:t>の場合）</a:t>
            </a:r>
            <a:endParaRPr lang="en-US" altLang="ja" b="1" dirty="0"/>
          </a:p>
          <a:p>
            <a:pPr marL="285750" indent="-285750">
              <a:buFont typeface="Arial" panose="020B0604020202020204" pitchFamily="34" charset="0"/>
              <a:buChar char="•"/>
            </a:pPr>
            <a:r>
              <a:rPr lang="ja-JP" altLang="en-US" dirty="0"/>
              <a:t>画面左下のユーザアイコンを押す</a:t>
            </a:r>
            <a:endParaRPr lang="en-US" altLang="ja" dirty="0"/>
          </a:p>
          <a:p>
            <a:pPr marL="285750" indent="-285750">
              <a:buFont typeface="Arial" panose="020B0604020202020204" pitchFamily="34" charset="0"/>
              <a:buChar char="•"/>
            </a:pPr>
            <a:r>
              <a:rPr lang="ja-JP" altLang="en-US" dirty="0"/>
              <a:t>表示されるメニューから「プロフィール」を選択する</a:t>
            </a:r>
            <a:endParaRPr lang="en-US" altLang="ja" dirty="0"/>
          </a:p>
          <a:p>
            <a:pPr marL="285750" indent="-285750">
              <a:buFont typeface="Arial" panose="020B0604020202020204" pitchFamily="34" charset="0"/>
              <a:buChar char="•"/>
            </a:pPr>
            <a:r>
              <a:rPr lang="ja-JP" altLang="en-US" dirty="0"/>
              <a:t>名前の右に表示されている「編集」を押す</a:t>
            </a:r>
            <a:endParaRPr lang="en-US" altLang="ja" dirty="0"/>
          </a:p>
          <a:p>
            <a:pPr marL="285750" indent="-285750">
              <a:buFont typeface="Arial" panose="020B0604020202020204" pitchFamily="34" charset="0"/>
              <a:buChar char="•"/>
            </a:pPr>
            <a:r>
              <a:rPr lang="ja-JP" altLang="en-US" dirty="0"/>
              <a:t>変更を入力して「変更を保存」を押す</a:t>
            </a:r>
            <a:endParaRPr lang="en-US" altLang="ja" dirty="0"/>
          </a:p>
        </p:txBody>
      </p:sp>
    </p:spTree>
    <p:extLst>
      <p:ext uri="{BB962C8B-B14F-4D97-AF65-F5344CB8AC3E}">
        <p14:creationId xmlns:p14="http://schemas.microsoft.com/office/powerpoint/2010/main" val="371420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7433A-BCD3-B4E3-8721-DDE85B989DEB}"/>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のワークスペースの特徴</a:t>
            </a:r>
          </a:p>
        </p:txBody>
      </p:sp>
      <p:sp>
        <p:nvSpPr>
          <p:cNvPr id="4" name="日付プレースホルダー 3">
            <a:extLst>
              <a:ext uri="{FF2B5EF4-FFF2-40B4-BE49-F238E27FC236}">
                <a16:creationId xmlns:a16="http://schemas.microsoft.com/office/drawing/2014/main" id="{B0B58A96-6E34-CB54-233C-1923AB72E0F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355A408-9D66-7D77-6C1B-41B1139032F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DF02BAF-BE8A-7B54-785A-CE09660E8AF9}"/>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7" name="四角形: 角を丸くする 6">
            <a:extLst>
              <a:ext uri="{FF2B5EF4-FFF2-40B4-BE49-F238E27FC236}">
                <a16:creationId xmlns:a16="http://schemas.microsoft.com/office/drawing/2014/main" id="{BC2C443D-0E5D-B3F0-2C2E-ABF10B75FEAF}"/>
              </a:ext>
            </a:extLst>
          </p:cNvPr>
          <p:cNvSpPr/>
          <p:nvPr/>
        </p:nvSpPr>
        <p:spPr>
          <a:xfrm>
            <a:off x="838200" y="1952090"/>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8" name="四角形: 角を丸くする 7">
            <a:extLst>
              <a:ext uri="{FF2B5EF4-FFF2-40B4-BE49-F238E27FC236}">
                <a16:creationId xmlns:a16="http://schemas.microsoft.com/office/drawing/2014/main" id="{3F98C403-FC61-AAB4-981C-BAA847AC6DDC}"/>
              </a:ext>
            </a:extLst>
          </p:cNvPr>
          <p:cNvSpPr/>
          <p:nvPr/>
        </p:nvSpPr>
        <p:spPr>
          <a:xfrm>
            <a:off x="952267" y="2066188"/>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9" name="四角形: 角を丸くする 8">
            <a:extLst>
              <a:ext uri="{FF2B5EF4-FFF2-40B4-BE49-F238E27FC236}">
                <a16:creationId xmlns:a16="http://schemas.microsoft.com/office/drawing/2014/main" id="{F9D98F40-02EC-0555-CDC4-DFFE5FCD2B49}"/>
              </a:ext>
            </a:extLst>
          </p:cNvPr>
          <p:cNvSpPr/>
          <p:nvPr/>
        </p:nvSpPr>
        <p:spPr>
          <a:xfrm>
            <a:off x="854467" y="3312019"/>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59054E42-3728-DB34-C58E-20050D91FFE0}"/>
              </a:ext>
            </a:extLst>
          </p:cNvPr>
          <p:cNvSpPr/>
          <p:nvPr/>
        </p:nvSpPr>
        <p:spPr>
          <a:xfrm>
            <a:off x="968534" y="3426117"/>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1" name="四角形: 角を丸くする 10">
            <a:extLst>
              <a:ext uri="{FF2B5EF4-FFF2-40B4-BE49-F238E27FC236}">
                <a16:creationId xmlns:a16="http://schemas.microsoft.com/office/drawing/2014/main" id="{E0ACA968-CF46-9167-41D0-1F2286252756}"/>
              </a:ext>
            </a:extLst>
          </p:cNvPr>
          <p:cNvSpPr/>
          <p:nvPr/>
        </p:nvSpPr>
        <p:spPr>
          <a:xfrm>
            <a:off x="838200" y="4679608"/>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2" name="四角形: 角を丸くする 11">
            <a:extLst>
              <a:ext uri="{FF2B5EF4-FFF2-40B4-BE49-F238E27FC236}">
                <a16:creationId xmlns:a16="http://schemas.microsoft.com/office/drawing/2014/main" id="{820FC112-0444-4D99-5376-603D0EF527B9}"/>
              </a:ext>
            </a:extLst>
          </p:cNvPr>
          <p:cNvSpPr/>
          <p:nvPr/>
        </p:nvSpPr>
        <p:spPr>
          <a:xfrm>
            <a:off x="952267" y="4793706"/>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3" name="四角形: 角を丸くする 12">
            <a:extLst>
              <a:ext uri="{FF2B5EF4-FFF2-40B4-BE49-F238E27FC236}">
                <a16:creationId xmlns:a16="http://schemas.microsoft.com/office/drawing/2014/main" id="{72492A96-64A6-979C-A433-448FBC60FCB7}"/>
              </a:ext>
            </a:extLst>
          </p:cNvPr>
          <p:cNvSpPr/>
          <p:nvPr/>
        </p:nvSpPr>
        <p:spPr>
          <a:xfrm>
            <a:off x="6637923" y="1952089"/>
            <a:ext cx="4715877" cy="4292847"/>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4" name="四角形: 角を丸くする 13">
            <a:extLst>
              <a:ext uri="{FF2B5EF4-FFF2-40B4-BE49-F238E27FC236}">
                <a16:creationId xmlns:a16="http://schemas.microsoft.com/office/drawing/2014/main" id="{6DEBA317-56E5-1DB1-A2CA-5D6928FFFF15}"/>
              </a:ext>
            </a:extLst>
          </p:cNvPr>
          <p:cNvSpPr/>
          <p:nvPr/>
        </p:nvSpPr>
        <p:spPr>
          <a:xfrm>
            <a:off x="6751991" y="2066188"/>
            <a:ext cx="821933" cy="82193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latin typeface="Calibri" panose="020F0502020204030204" pitchFamily="34" charset="0"/>
              <a:cs typeface="Calibri" panose="020F0502020204030204" pitchFamily="34" charset="0"/>
            </a:endParaRPr>
          </a:p>
        </p:txBody>
      </p:sp>
      <p:pic>
        <p:nvPicPr>
          <p:cNvPr id="15" name="図 14">
            <a:extLst>
              <a:ext uri="{FF2B5EF4-FFF2-40B4-BE49-F238E27FC236}">
                <a16:creationId xmlns:a16="http://schemas.microsoft.com/office/drawing/2014/main" id="{C9E9B8E9-5C04-D43A-438B-D96B0D4356C0}"/>
              </a:ext>
            </a:extLst>
          </p:cNvPr>
          <p:cNvPicPr>
            <a:picLocks noChangeAspect="1"/>
          </p:cNvPicPr>
          <p:nvPr/>
        </p:nvPicPr>
        <p:blipFill>
          <a:blip r:embed="rId2"/>
          <a:stretch>
            <a:fillRect/>
          </a:stretch>
        </p:blipFill>
        <p:spPr>
          <a:xfrm>
            <a:off x="6810518" y="2126723"/>
            <a:ext cx="714033" cy="710680"/>
          </a:xfrm>
          <a:prstGeom prst="rect">
            <a:avLst/>
          </a:prstGeom>
        </p:spPr>
      </p:pic>
      <p:sp>
        <p:nvSpPr>
          <p:cNvPr id="16" name="テキスト ボックス 15">
            <a:extLst>
              <a:ext uri="{FF2B5EF4-FFF2-40B4-BE49-F238E27FC236}">
                <a16:creationId xmlns:a16="http://schemas.microsoft.com/office/drawing/2014/main" id="{1ED32B2B-BB27-8F7C-CF2B-AAF9BAA667B1}"/>
              </a:ext>
            </a:extLst>
          </p:cNvPr>
          <p:cNvSpPr txBox="1"/>
          <p:nvPr/>
        </p:nvSpPr>
        <p:spPr>
          <a:xfrm>
            <a:off x="1888267" y="2243355"/>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2400" dirty="0">
              <a:latin typeface="Calibri" panose="020F0502020204030204" pitchFamily="34" charset="0"/>
              <a:cs typeface="Calibri" panose="020F0502020204030204" pitchFamily="34" charset="0"/>
            </a:endParaRPr>
          </a:p>
        </p:txBody>
      </p:sp>
      <p:sp>
        <p:nvSpPr>
          <p:cNvPr id="17" name="テキスト ボックス 16">
            <a:extLst>
              <a:ext uri="{FF2B5EF4-FFF2-40B4-BE49-F238E27FC236}">
                <a16:creationId xmlns:a16="http://schemas.microsoft.com/office/drawing/2014/main" id="{989E4892-7BCA-5F55-1179-2C0F19BD5695}"/>
              </a:ext>
            </a:extLst>
          </p:cNvPr>
          <p:cNvSpPr txBox="1"/>
          <p:nvPr/>
        </p:nvSpPr>
        <p:spPr>
          <a:xfrm>
            <a:off x="1888267" y="4973839"/>
            <a:ext cx="1797480"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C</a:t>
            </a:r>
            <a:endParaRPr kumimoji="1" lang="ja-JP" altLang="en-US" sz="2400" dirty="0">
              <a:latin typeface="Calibri" panose="020F0502020204030204" pitchFamily="34" charset="0"/>
              <a:cs typeface="Calibri" panose="020F0502020204030204" pitchFamily="34" charset="0"/>
            </a:endParaRPr>
          </a:p>
        </p:txBody>
      </p:sp>
      <p:sp>
        <p:nvSpPr>
          <p:cNvPr id="18" name="テキスト ボックス 17">
            <a:extLst>
              <a:ext uri="{FF2B5EF4-FFF2-40B4-BE49-F238E27FC236}">
                <a16:creationId xmlns:a16="http://schemas.microsoft.com/office/drawing/2014/main" id="{1307A27E-0D76-E0BF-90C9-B17E723203A2}"/>
              </a:ext>
            </a:extLst>
          </p:cNvPr>
          <p:cNvSpPr txBox="1"/>
          <p:nvPr/>
        </p:nvSpPr>
        <p:spPr>
          <a:xfrm>
            <a:off x="1888267" y="3610010"/>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B</a:t>
            </a:r>
            <a:endParaRPr kumimoji="1" lang="ja-JP" altLang="en-US" sz="2400" dirty="0">
              <a:latin typeface="Calibri" panose="020F0502020204030204" pitchFamily="34" charset="0"/>
              <a:cs typeface="Calibri" panose="020F0502020204030204" pitchFamily="34" charset="0"/>
            </a:endParaRPr>
          </a:p>
        </p:txBody>
      </p:sp>
      <p:sp>
        <p:nvSpPr>
          <p:cNvPr id="19" name="テキスト ボックス 18">
            <a:extLst>
              <a:ext uri="{FF2B5EF4-FFF2-40B4-BE49-F238E27FC236}">
                <a16:creationId xmlns:a16="http://schemas.microsoft.com/office/drawing/2014/main" id="{C7BC59AC-0D29-A09C-F2A7-BC08F5DF774E}"/>
              </a:ext>
            </a:extLst>
          </p:cNvPr>
          <p:cNvSpPr txBox="1"/>
          <p:nvPr/>
        </p:nvSpPr>
        <p:spPr>
          <a:xfrm>
            <a:off x="7743681" y="2066564"/>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20" name="テキスト ボックス 19">
            <a:extLst>
              <a:ext uri="{FF2B5EF4-FFF2-40B4-BE49-F238E27FC236}">
                <a16:creationId xmlns:a16="http://schemas.microsoft.com/office/drawing/2014/main" id="{3B2C4015-A099-17C2-C26F-DF557ED46154}"/>
              </a:ext>
            </a:extLst>
          </p:cNvPr>
          <p:cNvSpPr txBox="1"/>
          <p:nvPr/>
        </p:nvSpPr>
        <p:spPr>
          <a:xfrm>
            <a:off x="3748143" y="2012522"/>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066B4CF7-0FDA-794B-40B2-7693DA835E71}"/>
              </a:ext>
            </a:extLst>
          </p:cNvPr>
          <p:cNvSpPr txBox="1"/>
          <p:nvPr/>
        </p:nvSpPr>
        <p:spPr>
          <a:xfrm>
            <a:off x="3748143" y="3367550"/>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2" name="テキスト ボックス 21">
            <a:extLst>
              <a:ext uri="{FF2B5EF4-FFF2-40B4-BE49-F238E27FC236}">
                <a16:creationId xmlns:a16="http://schemas.microsoft.com/office/drawing/2014/main" id="{C0A79C63-AC63-54FC-CAF1-FE51EF4406CD}"/>
              </a:ext>
            </a:extLst>
          </p:cNvPr>
          <p:cNvSpPr txBox="1"/>
          <p:nvPr/>
        </p:nvSpPr>
        <p:spPr>
          <a:xfrm>
            <a:off x="3748143" y="4743006"/>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22586CA5-EE8E-7141-99A6-A1F3A2E4C49F}"/>
              </a:ext>
            </a:extLst>
          </p:cNvPr>
          <p:cNvSpPr txBox="1"/>
          <p:nvPr/>
        </p:nvSpPr>
        <p:spPr>
          <a:xfrm>
            <a:off x="838200" y="1339179"/>
            <a:ext cx="4039888" cy="461665"/>
          </a:xfrm>
          <a:prstGeom prst="rect">
            <a:avLst/>
          </a:prstGeom>
          <a:noFill/>
        </p:spPr>
        <p:txBody>
          <a:bodyPr wrap="none" rtlCol="0">
            <a:spAutoFit/>
          </a:bodyPr>
          <a:lstStyle/>
          <a:p>
            <a:r>
              <a:rPr kumimoji="1" lang="ja-JP" altLang="en-US" sz="2400" dirty="0"/>
              <a:t>通常の</a:t>
            </a:r>
            <a:r>
              <a:rPr kumimoji="1" lang="en-US" altLang="ja-JP" sz="2400" dirty="0"/>
              <a:t>Slack</a:t>
            </a:r>
            <a:r>
              <a:rPr kumimoji="1" lang="ja-JP" altLang="en-US" sz="2400" dirty="0"/>
              <a:t>ワークスペース</a:t>
            </a:r>
          </a:p>
        </p:txBody>
      </p:sp>
      <p:sp>
        <p:nvSpPr>
          <p:cNvPr id="24" name="テキスト ボックス 23">
            <a:extLst>
              <a:ext uri="{FF2B5EF4-FFF2-40B4-BE49-F238E27FC236}">
                <a16:creationId xmlns:a16="http://schemas.microsoft.com/office/drawing/2014/main" id="{4AC92D32-4099-CB82-4E6E-7AF2F167A017}"/>
              </a:ext>
            </a:extLst>
          </p:cNvPr>
          <p:cNvSpPr txBox="1"/>
          <p:nvPr/>
        </p:nvSpPr>
        <p:spPr>
          <a:xfrm>
            <a:off x="6636327" y="1339179"/>
            <a:ext cx="5000087" cy="461665"/>
          </a:xfrm>
          <a:prstGeom prst="rect">
            <a:avLst/>
          </a:prstGeom>
          <a:noFill/>
        </p:spPr>
        <p:txBody>
          <a:bodyPr wrap="none" rtlCol="0">
            <a:spAutoFit/>
          </a:bodyPr>
          <a:lstStyle/>
          <a:p>
            <a:r>
              <a:rPr kumimoji="1" lang="en-US" altLang="ja-JP" sz="2400" dirty="0"/>
              <a:t>Enterprise </a:t>
            </a:r>
            <a:r>
              <a:rPr lang="en-US" altLang="ja-JP" sz="2400" dirty="0"/>
              <a:t>Grid </a:t>
            </a:r>
            <a:r>
              <a:rPr lang="ja-JP" altLang="en-US" sz="2400" dirty="0"/>
              <a:t>のワークスペース</a:t>
            </a:r>
            <a:endParaRPr kumimoji="1" lang="ja-JP" altLang="en-US" sz="2400" dirty="0"/>
          </a:p>
        </p:txBody>
      </p:sp>
      <p:sp>
        <p:nvSpPr>
          <p:cNvPr id="25" name="テキスト ボックス 24">
            <a:extLst>
              <a:ext uri="{FF2B5EF4-FFF2-40B4-BE49-F238E27FC236}">
                <a16:creationId xmlns:a16="http://schemas.microsoft.com/office/drawing/2014/main" id="{98170261-DFCE-AF20-ACC4-E7BBA81D3996}"/>
              </a:ext>
            </a:extLst>
          </p:cNvPr>
          <p:cNvSpPr txBox="1"/>
          <p:nvPr/>
        </p:nvSpPr>
        <p:spPr>
          <a:xfrm>
            <a:off x="7258929" y="3022643"/>
            <a:ext cx="2223494" cy="36009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lang="en-US" altLang="ja-JP" sz="2400" dirty="0">
                <a:latin typeface="Calibri" panose="020F0502020204030204" pitchFamily="34" charset="0"/>
                <a:ea typeface="Calibri" panose="020F0502020204030204" pitchFamily="34" charset="0"/>
                <a:cs typeface="Calibri" panose="020F0502020204030204" pitchFamily="34" charset="0"/>
              </a:rPr>
              <a:t>Workspace B</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Wordspac</a:t>
            </a:r>
            <a:r>
              <a:rPr lang="en-US" altLang="ja-JP" sz="2400" dirty="0" err="1">
                <a:latin typeface="Calibri" panose="020F0502020204030204" pitchFamily="34" charset="0"/>
                <a:ea typeface="Calibri" panose="020F0502020204030204" pitchFamily="34" charset="0"/>
                <a:cs typeface="Calibri" panose="020F0502020204030204" pitchFamily="34" charset="0"/>
              </a:rPr>
              <a:t>e</a:t>
            </a:r>
            <a:r>
              <a:rPr lang="en-US" altLang="ja-JP" sz="2400" dirty="0">
                <a:latin typeface="Calibri" panose="020F0502020204030204" pitchFamily="34" charset="0"/>
                <a:ea typeface="Calibri" panose="020F0502020204030204" pitchFamily="34" charset="0"/>
                <a:cs typeface="Calibri" panose="020F0502020204030204" pitchFamily="34" charset="0"/>
              </a:rPr>
              <a:t> C</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lang="en-US" altLang="ja-JP" sz="2400" dirty="0">
                <a:latin typeface="Calibri" panose="020F0502020204030204" pitchFamily="34" charset="0"/>
                <a:ea typeface="Calibri" panose="020F0502020204030204" pitchFamily="34" charset="0"/>
                <a:cs typeface="Calibri" panose="020F0502020204030204" pitchFamily="34" charset="0"/>
              </a:rPr>
              <a:t>Direct Messages</a:t>
            </a:r>
          </a:p>
          <a:p>
            <a:pPr marL="342900" indent="-342900">
              <a:buFont typeface="Arial" panose="020B0604020202020204" pitchFamily="34" charset="0"/>
              <a:buChar char="•"/>
            </a:pPr>
            <a:endParaRPr kumimoji="1" lang="ja-JP" altLang="en-US" sz="2400" dirty="0">
              <a:latin typeface="Calibri" panose="020F0502020204030204" pitchFamily="34" charset="0"/>
              <a:cs typeface="Calibri" panose="020F0502020204030204" pitchFamily="34" charset="0"/>
            </a:endParaRPr>
          </a:p>
        </p:txBody>
      </p:sp>
      <p:sp>
        <p:nvSpPr>
          <p:cNvPr id="26" name="テキスト ボックス 25">
            <a:extLst>
              <a:ext uri="{FF2B5EF4-FFF2-40B4-BE49-F238E27FC236}">
                <a16:creationId xmlns:a16="http://schemas.microsoft.com/office/drawing/2014/main" id="{98D6C0E3-08FA-C95E-46A8-DE4634FAE704}"/>
              </a:ext>
            </a:extLst>
          </p:cNvPr>
          <p:cNvSpPr txBox="1"/>
          <p:nvPr/>
        </p:nvSpPr>
        <p:spPr>
          <a:xfrm>
            <a:off x="9256293" y="5798506"/>
            <a:ext cx="1829735" cy="461665"/>
          </a:xfrm>
          <a:prstGeom prst="rect">
            <a:avLst/>
          </a:prstGeom>
          <a:noFill/>
        </p:spPr>
        <p:txBody>
          <a:bodyPr wrap="square" rtlCol="0">
            <a:spAutoFit/>
          </a:bodyPr>
          <a:lstStyle/>
          <a:p>
            <a:r>
              <a:rPr kumimoji="1" lang="ja-JP" altLang="en-US" sz="2400" b="1" dirty="0">
                <a:solidFill>
                  <a:srgbClr val="FF0000"/>
                </a:solidFill>
                <a:latin typeface="+mn-ea"/>
                <a:cs typeface="Calibri" panose="020F0502020204030204" pitchFamily="34" charset="0"/>
              </a:rPr>
              <a:t>（共通）</a:t>
            </a:r>
          </a:p>
        </p:txBody>
      </p:sp>
    </p:spTree>
    <p:extLst>
      <p:ext uri="{BB962C8B-B14F-4D97-AF65-F5344CB8AC3E}">
        <p14:creationId xmlns:p14="http://schemas.microsoft.com/office/powerpoint/2010/main" val="109247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09065-89A8-D212-6358-EE12DDE3A1FD}"/>
              </a:ext>
            </a:extLst>
          </p:cNvPr>
          <p:cNvSpPr>
            <a:spLocks noGrp="1"/>
          </p:cNvSpPr>
          <p:nvPr>
            <p:ph type="title"/>
          </p:nvPr>
        </p:nvSpPr>
        <p:spPr/>
        <p:txBody>
          <a:bodyPr/>
          <a:lstStyle/>
          <a:p>
            <a:r>
              <a:rPr kumimoji="1" lang="ja-JP" altLang="en-US" dirty="0"/>
              <a:t>ワークスペースの作成</a:t>
            </a:r>
          </a:p>
        </p:txBody>
      </p:sp>
      <p:sp>
        <p:nvSpPr>
          <p:cNvPr id="3" name="コンテンツ プレースホルダー 2">
            <a:extLst>
              <a:ext uri="{FF2B5EF4-FFF2-40B4-BE49-F238E27FC236}">
                <a16:creationId xmlns:a16="http://schemas.microsoft.com/office/drawing/2014/main" id="{FD14BA28-652C-56EB-6136-12A5FFEC79BA}"/>
              </a:ext>
            </a:extLst>
          </p:cNvPr>
          <p:cNvSpPr>
            <a:spLocks noGrp="1"/>
          </p:cNvSpPr>
          <p:nvPr>
            <p:ph idx="1"/>
          </p:nvPr>
        </p:nvSpPr>
        <p:spPr/>
        <p:txBody>
          <a:bodyPr>
            <a:normAutofit/>
          </a:bodyPr>
          <a:lstStyle/>
          <a:p>
            <a:pPr>
              <a:lnSpc>
                <a:spcPct val="100000"/>
              </a:lnSpc>
            </a:pPr>
            <a:r>
              <a:rPr lang="ja-JP" altLang="en-US" b="1" dirty="0">
                <a:solidFill>
                  <a:srgbClr val="155F90"/>
                </a:solidFill>
              </a:rPr>
              <a:t>教職員はワークスペースの作成を申請できます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lvl="1">
              <a:lnSpc>
                <a:spcPct val="100000"/>
              </a:lnSpc>
            </a:pPr>
            <a:r>
              <a:rPr lang="ja-JP" altLang="en-US" dirty="0"/>
              <a:t>申請の手順は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a:p>
            <a:pPr lvl="1">
              <a:lnSpc>
                <a:spcPct val="100000"/>
              </a:lnSpc>
            </a:pPr>
            <a:r>
              <a:rPr lang="ja-JP" altLang="en-US" dirty="0"/>
              <a:t>ワークスペースの種類</a:t>
            </a: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sz="1400" dirty="0"/>
          </a:p>
          <a:p>
            <a:pPr lvl="1">
              <a:lnSpc>
                <a:spcPct val="100000"/>
              </a:lnSpc>
            </a:pPr>
            <a:r>
              <a:rPr lang="ja-JP" altLang="en-US" dirty="0"/>
              <a:t>ワークスペースの作成後，メンバーを招待してください</a:t>
            </a:r>
            <a:endParaRPr lang="en-US" altLang="ja-JP" dirty="0"/>
          </a:p>
          <a:p>
            <a:pPr lvl="2">
              <a:lnSpc>
                <a:spcPct val="100000"/>
              </a:lnSpc>
            </a:pPr>
            <a:r>
              <a:rPr lang="ja-JP" altLang="en-US" dirty="0"/>
              <a:t>メンバーを招待するには，</a:t>
            </a:r>
            <a:r>
              <a:rPr lang="ja-JP" altLang="en-US" b="1" dirty="0">
                <a:solidFill>
                  <a:srgbClr val="FF0000"/>
                </a:solidFill>
              </a:rPr>
              <a:t>招待する人の </a:t>
            </a:r>
            <a:r>
              <a:rPr lang="en-US" altLang="ja-JP" b="1" dirty="0" err="1">
                <a:solidFill>
                  <a:srgbClr val="FF0000"/>
                </a:solidFill>
              </a:rPr>
              <a:t>UTokyo</a:t>
            </a:r>
            <a:r>
              <a:rPr lang="en-US" altLang="ja-JP" b="1" dirty="0">
                <a:solidFill>
                  <a:srgbClr val="FF0000"/>
                </a:solidFill>
              </a:rPr>
              <a:t> Account </a:t>
            </a:r>
            <a:r>
              <a:rPr lang="ja-JP" altLang="en-US" b="1" dirty="0">
                <a:solidFill>
                  <a:srgbClr val="FF0000"/>
                </a:solidFill>
              </a:rPr>
              <a:t>の数字</a:t>
            </a:r>
            <a:r>
              <a:rPr lang="en-US" altLang="ja-JP" b="1" dirty="0">
                <a:solidFill>
                  <a:srgbClr val="FF0000"/>
                </a:solidFill>
              </a:rPr>
              <a:t>10</a:t>
            </a:r>
            <a:r>
              <a:rPr lang="ja-JP" altLang="en-US" b="1" dirty="0">
                <a:solidFill>
                  <a:srgbClr val="FF0000"/>
                </a:solidFill>
              </a:rPr>
              <a:t>桁を知っている必要</a:t>
            </a:r>
            <a:r>
              <a:rPr lang="ja-JP" altLang="en-US" dirty="0"/>
              <a:t>があります</a:t>
            </a:r>
            <a:endParaRPr kumimoji="1" lang="ja-JP" altLang="en-US" dirty="0"/>
          </a:p>
        </p:txBody>
      </p:sp>
      <p:sp>
        <p:nvSpPr>
          <p:cNvPr id="4" name="日付プレースホルダー 3">
            <a:extLst>
              <a:ext uri="{FF2B5EF4-FFF2-40B4-BE49-F238E27FC236}">
                <a16:creationId xmlns:a16="http://schemas.microsoft.com/office/drawing/2014/main" id="{B02BEE23-36A7-36DF-E4EA-E1D9EECCD3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8EFF8A1-EDFD-3FC4-A14E-DE58251DBB4D}"/>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C78965B3-F027-B4F1-16B2-123F8CADDF5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graphicFrame>
        <p:nvGraphicFramePr>
          <p:cNvPr id="7" name="表 6">
            <a:extLst>
              <a:ext uri="{FF2B5EF4-FFF2-40B4-BE49-F238E27FC236}">
                <a16:creationId xmlns:a16="http://schemas.microsoft.com/office/drawing/2014/main" id="{BB4F060D-4F99-121E-787E-6CEE6E020015}"/>
              </a:ext>
            </a:extLst>
          </p:cNvPr>
          <p:cNvGraphicFramePr>
            <a:graphicFrameLocks noGrp="1"/>
          </p:cNvGraphicFramePr>
          <p:nvPr>
            <p:extLst>
              <p:ext uri="{D42A27DB-BD31-4B8C-83A1-F6EECF244321}">
                <p14:modId xmlns:p14="http://schemas.microsoft.com/office/powerpoint/2010/main" val="555747097"/>
              </p:ext>
            </p:extLst>
          </p:nvPr>
        </p:nvGraphicFramePr>
        <p:xfrm>
          <a:off x="1610590" y="2656828"/>
          <a:ext cx="9743210" cy="2123440"/>
        </p:xfrm>
        <a:graphic>
          <a:graphicData uri="http://schemas.openxmlformats.org/drawingml/2006/table">
            <a:tbl>
              <a:tblPr firstRow="1" firstCol="1" bandRow="1">
                <a:tableStyleId>{5C22544A-7EE6-4342-B048-85BDC9FD1C3A}</a:tableStyleId>
              </a:tblPr>
              <a:tblGrid>
                <a:gridCol w="1948642">
                  <a:extLst>
                    <a:ext uri="{9D8B030D-6E8A-4147-A177-3AD203B41FA5}">
                      <a16:colId xmlns:a16="http://schemas.microsoft.com/office/drawing/2014/main" val="1298711049"/>
                    </a:ext>
                  </a:extLst>
                </a:gridCol>
                <a:gridCol w="1948642">
                  <a:extLst>
                    <a:ext uri="{9D8B030D-6E8A-4147-A177-3AD203B41FA5}">
                      <a16:colId xmlns:a16="http://schemas.microsoft.com/office/drawing/2014/main" val="2762619296"/>
                    </a:ext>
                  </a:extLst>
                </a:gridCol>
                <a:gridCol w="1948642">
                  <a:extLst>
                    <a:ext uri="{9D8B030D-6E8A-4147-A177-3AD203B41FA5}">
                      <a16:colId xmlns:a16="http://schemas.microsoft.com/office/drawing/2014/main" val="1129744495"/>
                    </a:ext>
                  </a:extLst>
                </a:gridCol>
                <a:gridCol w="1948642">
                  <a:extLst>
                    <a:ext uri="{9D8B030D-6E8A-4147-A177-3AD203B41FA5}">
                      <a16:colId xmlns:a16="http://schemas.microsoft.com/office/drawing/2014/main" val="1597628696"/>
                    </a:ext>
                  </a:extLst>
                </a:gridCol>
                <a:gridCol w="1948642">
                  <a:extLst>
                    <a:ext uri="{9D8B030D-6E8A-4147-A177-3AD203B41FA5}">
                      <a16:colId xmlns:a16="http://schemas.microsoft.com/office/drawing/2014/main" val="515171632"/>
                    </a:ext>
                  </a:extLst>
                </a:gridCol>
              </a:tblGrid>
              <a:tr h="486604">
                <a:tc>
                  <a:txBody>
                    <a:bodyPr/>
                    <a:lstStyle/>
                    <a:p>
                      <a:pPr algn="ctr"/>
                      <a:endParaRPr kumimoji="1" lang="ja-JP" altLang="en-US" dirty="0"/>
                    </a:p>
                  </a:txBody>
                  <a:tcPr/>
                </a:tc>
                <a:tc>
                  <a:txBody>
                    <a:bodyPr/>
                    <a:lstStyle/>
                    <a:p>
                      <a:pPr algn="ctr"/>
                      <a:r>
                        <a:rPr kumimoji="1" lang="ja-JP" altLang="en-US" dirty="0"/>
                        <a:t>ワークスペース一覧での表示</a:t>
                      </a:r>
                    </a:p>
                  </a:txBody>
                  <a:tcPr/>
                </a:tc>
                <a:tc>
                  <a:txBody>
                    <a:bodyPr/>
                    <a:lstStyle/>
                    <a:p>
                      <a:pPr algn="ctr"/>
                      <a:r>
                        <a:rPr kumimoji="1" lang="ja-JP" altLang="en-US" dirty="0"/>
                        <a:t>ユーザが自分自身で参加</a:t>
                      </a:r>
                    </a:p>
                  </a:txBody>
                  <a:tcPr/>
                </a:tc>
                <a:tc>
                  <a:txBody>
                    <a:bodyPr/>
                    <a:lstStyle/>
                    <a:p>
                      <a:pPr algn="ctr"/>
                      <a:r>
                        <a:rPr kumimoji="1" lang="ja-JP" altLang="en-US" dirty="0"/>
                        <a:t>ユーザが参加リクエストを送信</a:t>
                      </a:r>
                    </a:p>
                  </a:txBody>
                  <a:tcPr/>
                </a:tc>
                <a:tc>
                  <a:txBody>
                    <a:bodyPr/>
                    <a:lstStyle/>
                    <a:p>
                      <a:pPr algn="ctr"/>
                      <a:r>
                        <a:rPr kumimoji="1" lang="ja-JP" altLang="en-US" dirty="0"/>
                        <a:t>管理者が招待メールを送信</a:t>
                      </a:r>
                    </a:p>
                  </a:txBody>
                  <a:tcPr/>
                </a:tc>
                <a:extLst>
                  <a:ext uri="{0D108BD9-81ED-4DB2-BD59-A6C34878D82A}">
                    <a16:rowId xmlns:a16="http://schemas.microsoft.com/office/drawing/2014/main" val="2550711263"/>
                  </a:ext>
                </a:extLst>
              </a:tr>
              <a:tr h="370840">
                <a:tc>
                  <a:txBody>
                    <a:bodyPr/>
                    <a:lstStyle/>
                    <a:p>
                      <a:pPr algn="ctr"/>
                      <a:r>
                        <a:rPr kumimoji="1" lang="ja-JP" altLang="en-US" dirty="0"/>
                        <a:t>公開</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3080795"/>
                  </a:ext>
                </a:extLst>
              </a:tr>
              <a:tr h="370840">
                <a:tc>
                  <a:txBody>
                    <a:bodyPr/>
                    <a:lstStyle/>
                    <a:p>
                      <a:pPr algn="ctr"/>
                      <a:r>
                        <a:rPr kumimoji="1" lang="ja-JP" altLang="en-US" dirty="0"/>
                        <a:t>リクエスト制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108456139"/>
                  </a:ext>
                </a:extLst>
              </a:tr>
              <a:tr h="370840">
                <a:tc>
                  <a:txBody>
                    <a:bodyPr/>
                    <a:lstStyle/>
                    <a:p>
                      <a:pPr algn="ctr"/>
                      <a:r>
                        <a:rPr kumimoji="1" lang="ja-JP" altLang="en-US" dirty="0"/>
                        <a:t>招待制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57843044"/>
                  </a:ext>
                </a:extLst>
              </a:tr>
              <a:tr h="370840">
                <a:tc>
                  <a:txBody>
                    <a:bodyPr/>
                    <a:lstStyle/>
                    <a:p>
                      <a:pPr algn="ctr"/>
                      <a:r>
                        <a:rPr kumimoji="1" lang="ja-JP" altLang="en-US" dirty="0"/>
                        <a:t>非公開</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346140893"/>
                  </a:ext>
                </a:extLst>
              </a:tr>
            </a:tbl>
          </a:graphicData>
        </a:graphic>
      </p:graphicFrame>
    </p:spTree>
    <p:extLst>
      <p:ext uri="{BB962C8B-B14F-4D97-AF65-F5344CB8AC3E}">
        <p14:creationId xmlns:p14="http://schemas.microsoft.com/office/powerpoint/2010/main" val="4804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ct val="100000"/>
              </a:lnSpc>
            </a:pPr>
            <a:r>
              <a:rPr kumimoji="1" lang="en-US" altLang="ja-JP" dirty="0"/>
              <a:t>Slack </a:t>
            </a:r>
            <a:r>
              <a:rPr kumimoji="1" lang="ja-JP" altLang="en-US" dirty="0"/>
              <a:t>コネクト</a:t>
            </a:r>
            <a:endParaRPr kumimoji="1" lang="en-US" altLang="ja-JP" dirty="0"/>
          </a:p>
          <a:p>
            <a:pPr lvl="1">
              <a:lnSpc>
                <a:spcPct val="100000"/>
              </a:lnSpc>
            </a:pPr>
            <a:r>
              <a:rPr lang="en-US" altLang="ja-JP" dirty="0" err="1"/>
              <a:t>UTokyo</a:t>
            </a:r>
            <a:r>
              <a:rPr lang="en-US" altLang="ja-JP" dirty="0"/>
              <a:t> Slack </a:t>
            </a:r>
            <a:r>
              <a:rPr lang="ja-JP" altLang="en-US" dirty="0"/>
              <a:t>環境で学外の人と共同作業するための方法</a:t>
            </a:r>
            <a:endParaRPr lang="en-US" altLang="ja-JP" dirty="0"/>
          </a:p>
          <a:p>
            <a:pPr lvl="2">
              <a:lnSpc>
                <a:spcPct val="1000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の「ゲスト」機能は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では利用できません</a:t>
            </a:r>
            <a:endParaRPr lang="en-US" altLang="ja-JP" dirty="0">
              <a:solidFill>
                <a:srgbClr val="FF0000"/>
              </a:solidFill>
            </a:endParaRPr>
          </a:p>
          <a:p>
            <a:pPr lvl="1">
              <a:lnSpc>
                <a:spcPct val="100000"/>
              </a:lnSpc>
            </a:pPr>
            <a:r>
              <a:rPr kumimoji="1" lang="en-US" altLang="ja-JP" dirty="0" err="1"/>
              <a:t>UTokyo</a:t>
            </a:r>
            <a:r>
              <a:rPr kumimoji="1" lang="en-US" altLang="ja-JP" dirty="0"/>
              <a:t> Slack </a:t>
            </a:r>
            <a:r>
              <a:rPr kumimoji="1" lang="ja-JP" altLang="en-US" dirty="0"/>
              <a:t>のワークスペースとその他の学外 </a:t>
            </a:r>
            <a:r>
              <a:rPr kumimoji="1" lang="en-US" altLang="ja-JP" dirty="0"/>
              <a:t>Slack </a:t>
            </a:r>
            <a:r>
              <a:rPr kumimoji="1" lang="ja-JP" altLang="en-US" dirty="0"/>
              <a:t>ワークスペースとの間で共有されるチャンネルを作成</a:t>
            </a:r>
            <a:endParaRPr kumimoji="1" lang="en-US" altLang="ja-JP" dirty="0"/>
          </a:p>
          <a:p>
            <a:pPr lvl="2">
              <a:lnSpc>
                <a:spcPct val="100000"/>
              </a:lnSpc>
            </a:pP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のワークスペースは無料ライセンスのワークスペースとの間でも </a:t>
            </a:r>
            <a:r>
              <a:rPr lang="en-US" altLang="ja-JP" dirty="0">
                <a:solidFill>
                  <a:srgbClr val="FF0000"/>
                </a:solidFill>
              </a:rPr>
              <a:t>Slack </a:t>
            </a:r>
            <a:r>
              <a:rPr lang="ja-JP" altLang="en-US" dirty="0">
                <a:solidFill>
                  <a:srgbClr val="FF0000"/>
                </a:solidFill>
              </a:rPr>
              <a:t>コネクトの機能が利用可能です</a:t>
            </a:r>
            <a:endParaRPr lang="en-US" altLang="ja-JP" dirty="0">
              <a:solidFill>
                <a:srgbClr val="FF0000"/>
              </a:solidFill>
            </a:endParaRPr>
          </a:p>
          <a:p>
            <a:pPr marL="457200" lvl="1" indent="0">
              <a:lnSpc>
                <a:spcPct val="100000"/>
              </a:lnSpc>
              <a:buNone/>
            </a:pPr>
            <a:r>
              <a:rPr lang="en-US" altLang="ja-JP" dirty="0">
                <a:hlinkClick r:id="rId2"/>
              </a:rPr>
              <a:t>https://utelecon.adm.u-tokyo.ac.jp/slack/workspace/connect</a:t>
            </a:r>
            <a:endParaRPr kumimoji="1" lang="en-US" altLang="ja-JP" dirty="0"/>
          </a:p>
          <a:p>
            <a:pPr>
              <a:lnSpc>
                <a:spcPct val="100000"/>
              </a:lnSpc>
            </a:pPr>
            <a:r>
              <a:rPr kumimoji="1" lang="ja-JP" altLang="en-US" dirty="0"/>
              <a:t>マルチワークスペースチャンネル</a:t>
            </a:r>
            <a:endParaRPr kumimoji="1" lang="en-US" altLang="ja-JP" dirty="0"/>
          </a:p>
          <a:p>
            <a:pPr lvl="1">
              <a:lnSpc>
                <a:spcPct val="100000"/>
              </a:lnSpc>
            </a:pPr>
            <a:r>
              <a:rPr lang="en-US" altLang="ja-JP" dirty="0" err="1"/>
              <a:t>UTokyo</a:t>
            </a:r>
            <a:r>
              <a:rPr lang="en-US" altLang="ja-JP" dirty="0"/>
              <a:t> Slack </a:t>
            </a:r>
            <a:r>
              <a:rPr lang="ja-JP" altLang="en-US" dirty="0"/>
              <a:t>内の複数のワークスペースで共有されるチャンネルを作成</a:t>
            </a:r>
            <a:endParaRPr lang="en-US" altLang="ja-JP" dirty="0"/>
          </a:p>
          <a:p>
            <a:pPr marL="457200" lvl="1" indent="0">
              <a:lnSpc>
                <a:spcPct val="100000"/>
              </a:lnSpc>
              <a:buNone/>
            </a:pPr>
            <a:r>
              <a:rPr lang="en-US" altLang="ja-JP" dirty="0">
                <a:hlinkClick r:id="rId3"/>
              </a:rPr>
              <a:t>https://utelecon.adm.u-tokyo.ac.jp/slack/details#mwsc</a:t>
            </a:r>
            <a:endParaRPr lang="en-US" altLang="ja-JP"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391297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0536778-D98B-AA22-39B2-6B6B2499BD4C}"/>
              </a:ext>
            </a:extLst>
          </p:cNvPr>
          <p:cNvSpPr/>
          <p:nvPr/>
        </p:nvSpPr>
        <p:spPr>
          <a:xfrm>
            <a:off x="-1200" y="0"/>
            <a:ext cx="12193200" cy="3303000"/>
          </a:xfrm>
          <a:prstGeom prst="rect">
            <a:avLst/>
          </a:prstGeom>
          <a:solidFill>
            <a:srgbClr val="4F5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Microsoft Teams</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4" name="円形吹き出し 10">
            <a:extLst>
              <a:ext uri="{FF2B5EF4-FFF2-40B4-BE49-F238E27FC236}">
                <a16:creationId xmlns:a16="http://schemas.microsoft.com/office/drawing/2014/main" id="{B3527556-99A6-72CA-C1E2-F343E132459B}"/>
              </a:ext>
            </a:extLst>
          </p:cNvPr>
          <p:cNvSpPr/>
          <p:nvPr/>
        </p:nvSpPr>
        <p:spPr>
          <a:xfrm>
            <a:off x="1009650" y="3983130"/>
            <a:ext cx="1717544" cy="813737"/>
          </a:xfrm>
          <a:prstGeom prst="wedgeEllipseCallout">
            <a:avLst>
              <a:gd name="adj1" fmla="val 63853"/>
              <a:gd name="adj2" fmla="val 66522"/>
            </a:avLst>
          </a:prstGeom>
          <a:solidFill>
            <a:srgbClr val="525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Teams</a:t>
            </a:r>
            <a:endParaRPr kumimoji="1" lang="ja-JP" altLang="en-US" sz="2400" dirty="0"/>
          </a:p>
        </p:txBody>
      </p:sp>
      <p:pic>
        <p:nvPicPr>
          <p:cNvPr id="5" name="Picture 2">
            <a:extLst>
              <a:ext uri="{FF2B5EF4-FFF2-40B4-BE49-F238E27FC236}">
                <a16:creationId xmlns:a16="http://schemas.microsoft.com/office/drawing/2014/main" id="{66C68315-260D-CC5C-2609-0E2B62E4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5CB55296-B15A-6B52-382B-5EF82084499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7833C27-63A0-9ADA-4A2A-16BB526024A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0" name="テキスト ボックス 9">
            <a:extLst>
              <a:ext uri="{FF2B5EF4-FFF2-40B4-BE49-F238E27FC236}">
                <a16:creationId xmlns:a16="http://schemas.microsoft.com/office/drawing/2014/main" id="{C20451C3-350B-B9DF-2473-91EB94E2B53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48224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0F06FC-14C4-C9A6-1749-C9A874279244}"/>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FA1884-0D13-0CDC-B21C-2CC76C92B5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DCFF678-CA4A-416C-DDB9-BEF1D573281D}"/>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5" name="タイトル 4">
            <a:extLst>
              <a:ext uri="{FF2B5EF4-FFF2-40B4-BE49-F238E27FC236}">
                <a16:creationId xmlns:a16="http://schemas.microsoft.com/office/drawing/2014/main" id="{5DB9B9DC-0DDA-1895-4AD2-DB86010A733C}"/>
              </a:ext>
            </a:extLst>
          </p:cNvPr>
          <p:cNvSpPr>
            <a:spLocks noGrp="1"/>
          </p:cNvSpPr>
          <p:nvPr>
            <p:ph type="title"/>
          </p:nvPr>
        </p:nvSpPr>
        <p:spPr/>
        <p:txBody>
          <a:bodyPr/>
          <a:lstStyle/>
          <a:p>
            <a:r>
              <a:rPr kumimoji="1" lang="en-US" altLang="ja-JP" dirty="0"/>
              <a:t>Microsoft Teams</a:t>
            </a:r>
            <a:endParaRPr kumimoji="1" lang="ja-JP" altLang="en-US" dirty="0"/>
          </a:p>
        </p:txBody>
      </p:sp>
      <p:sp>
        <p:nvSpPr>
          <p:cNvPr id="6" name="コンテンツ プレースホルダー 5">
            <a:extLst>
              <a:ext uri="{FF2B5EF4-FFF2-40B4-BE49-F238E27FC236}">
                <a16:creationId xmlns:a16="http://schemas.microsoft.com/office/drawing/2014/main" id="{972EB582-0770-C337-0FC1-BFF4533DE579}"/>
              </a:ext>
            </a:extLst>
          </p:cNvPr>
          <p:cNvSpPr>
            <a:spLocks noGrp="1"/>
          </p:cNvSpPr>
          <p:nvPr>
            <p:ph idx="1"/>
          </p:nvPr>
        </p:nvSpPr>
        <p:spPr/>
        <p:txBody>
          <a:bodyPr/>
          <a:lstStyle/>
          <a:p>
            <a:pPr>
              <a:lnSpc>
                <a:spcPct val="100000"/>
              </a:lnSpc>
            </a:pPr>
            <a:r>
              <a:rPr lang="ja-JP" altLang="en-US" b="1" dirty="0">
                <a:solidFill>
                  <a:srgbClr val="155F90"/>
                </a:solidFill>
              </a:rPr>
              <a:t>教職員は </a:t>
            </a:r>
            <a:r>
              <a:rPr lang="en-US" altLang="ja-JP" b="1" dirty="0">
                <a:solidFill>
                  <a:srgbClr val="155F90"/>
                </a:solidFill>
              </a:rPr>
              <a:t>Microsoft Teams</a:t>
            </a:r>
            <a:r>
              <a:rPr lang="ja-JP" altLang="en-US" b="1" dirty="0">
                <a:solidFill>
                  <a:srgbClr val="155F90"/>
                </a:solidFill>
              </a:rPr>
              <a:t> を利用できます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a:lnSpc>
                <a:spcPct val="100000"/>
              </a:lnSpc>
            </a:pPr>
            <a:r>
              <a:rPr lang="en-US" altLang="ja-JP" sz="2800" dirty="0"/>
              <a:t>Microsoft Teams </a:t>
            </a:r>
            <a:r>
              <a:rPr lang="ja-JP" altLang="en-US" sz="2800" dirty="0"/>
              <a:t>は職員に多く利用されています</a:t>
            </a:r>
            <a:endParaRPr lang="en-US" altLang="ja-JP" sz="2800" dirty="0"/>
          </a:p>
          <a:p>
            <a:pPr marL="742950" lvl="1" indent="-285750">
              <a:lnSpc>
                <a:spcPct val="100000"/>
              </a:lnSpc>
            </a:pPr>
            <a:r>
              <a:rPr lang="ja-JP" altLang="en-US" dirty="0"/>
              <a:t>部局事務部・本部各課ごとにチームが作成されています</a:t>
            </a:r>
            <a:endParaRPr lang="en-US" altLang="ja-JP" dirty="0"/>
          </a:p>
          <a:p>
            <a:pPr marL="742950" lvl="1" indent="-285750">
              <a:lnSpc>
                <a:spcPct val="100000"/>
              </a:lnSpc>
            </a:pPr>
            <a:r>
              <a:rPr lang="ja-JP" altLang="en-US" dirty="0"/>
              <a:t>教職員は業務上必要なチーム作成を申請できます</a:t>
            </a:r>
            <a:endParaRPr kumimoji="1" lang="ja-JP" altLang="en-US" dirty="0"/>
          </a:p>
        </p:txBody>
      </p:sp>
    </p:spTree>
    <p:extLst>
      <p:ext uri="{BB962C8B-B14F-4D97-AF65-F5344CB8AC3E}">
        <p14:creationId xmlns:p14="http://schemas.microsoft.com/office/powerpoint/2010/main" val="248740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1409648"/>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2744952"/>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kumimoji="1" lang="en-US" altLang="ja-JP" dirty="0"/>
              <a:t>Microsoft Teams </a:t>
            </a:r>
            <a:r>
              <a:rPr kumimoji="1" lang="ja-JP" altLang="en-US" dirty="0"/>
              <a:t>にサインイン</a:t>
            </a:r>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2471826"/>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2529000"/>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083556"/>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1860268"/>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1857116"/>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112393"/>
            <a:ext cx="4781676" cy="461665"/>
          </a:xfrm>
          <a:prstGeom prst="rect">
            <a:avLst/>
          </a:prstGeom>
          <a:noFill/>
        </p:spPr>
        <p:txBody>
          <a:bodyPr wrap="square">
            <a:spAutoFit/>
          </a:bodyPr>
          <a:lstStyle/>
          <a:p>
            <a:r>
              <a:rPr lang="en-US" altLang="ja-JP" sz="2400" dirty="0">
                <a:hlinkClick r:id="rId3"/>
              </a:rPr>
              <a:t>https://teams.microsoft.com/</a:t>
            </a:r>
            <a:endParaRPr lang="en-US" altLang="ja-JP" sz="2400" dirty="0"/>
          </a:p>
        </p:txBody>
      </p:sp>
    </p:spTree>
    <p:extLst>
      <p:ext uri="{BB962C8B-B14F-4D97-AF65-F5344CB8AC3E}">
        <p14:creationId xmlns:p14="http://schemas.microsoft.com/office/powerpoint/2010/main" val="137520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正方形/長方形 4">
            <a:extLst>
              <a:ext uri="{FF2B5EF4-FFF2-40B4-BE49-F238E27FC236}">
                <a16:creationId xmlns:a16="http://schemas.microsoft.com/office/drawing/2014/main" id="{143FD48C-DA9A-B931-CF6E-F34170672840}"/>
              </a:ext>
            </a:extLst>
          </p:cNvPr>
          <p:cNvSpPr/>
          <p:nvPr/>
        </p:nvSpPr>
        <p:spPr>
          <a:xfrm>
            <a:off x="-1200" y="0"/>
            <a:ext cx="12193200" cy="3303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61EC046D-C7DC-FE5E-BE2A-06B3211C620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solidFill>
                  <a:schemeClr val="tx1">
                    <a:lumMod val="75000"/>
                    <a:lumOff val="25000"/>
                  </a:schemeClr>
                </a:solidFill>
              </a:rPr>
              <a:t>ECCS Cloud Email (</a:t>
            </a:r>
            <a:r>
              <a:rPr lang="en-US" altLang="ja-JP" sz="5400" dirty="0">
                <a:solidFill>
                  <a:srgbClr val="4285F4"/>
                </a:solidFill>
              </a:rPr>
              <a:t>G</a:t>
            </a:r>
            <a:r>
              <a:rPr lang="en-US" altLang="ja-JP" sz="5400" dirty="0">
                <a:solidFill>
                  <a:srgbClr val="EA4335"/>
                </a:solidFill>
              </a:rPr>
              <a:t>o</a:t>
            </a:r>
            <a:r>
              <a:rPr lang="en-US" altLang="ja-JP" sz="5400" dirty="0">
                <a:solidFill>
                  <a:srgbClr val="FBBA00"/>
                </a:solidFill>
              </a:rPr>
              <a:t>o</a:t>
            </a:r>
            <a:r>
              <a:rPr lang="en-US" altLang="ja-JP" sz="5400" dirty="0">
                <a:solidFill>
                  <a:srgbClr val="4285F4"/>
                </a:solidFill>
              </a:rPr>
              <a:t>g</a:t>
            </a:r>
            <a:r>
              <a:rPr lang="en-US" altLang="ja-JP" sz="5400" dirty="0">
                <a:solidFill>
                  <a:srgbClr val="2BA44B"/>
                </a:solidFill>
              </a:rPr>
              <a:t>l</a:t>
            </a:r>
            <a:r>
              <a:rPr lang="en-US" altLang="ja-JP" sz="5400" dirty="0">
                <a:solidFill>
                  <a:srgbClr val="EA4335"/>
                </a:solidFill>
              </a:rPr>
              <a:t>e</a:t>
            </a:r>
            <a:r>
              <a:rPr lang="en-US" altLang="ja-JP" sz="5400" dirty="0">
                <a:solidFill>
                  <a:schemeClr val="tx1">
                    <a:lumMod val="75000"/>
                    <a:lumOff val="25000"/>
                  </a:schemeClr>
                </a:solidFill>
              </a:rPr>
              <a:t>)</a:t>
            </a:r>
            <a:endParaRPr lang="ja-JP" altLang="en-US" sz="2800" b="0" dirty="0">
              <a:solidFill>
                <a:schemeClr val="tx1">
                  <a:lumMod val="75000"/>
                  <a:lumOff val="25000"/>
                </a:schemeClr>
              </a:solidFill>
            </a:endParaRPr>
          </a:p>
        </p:txBody>
      </p:sp>
      <p:sp>
        <p:nvSpPr>
          <p:cNvPr id="10" name="四角形: 角を丸くする 9">
            <a:extLst>
              <a:ext uri="{FF2B5EF4-FFF2-40B4-BE49-F238E27FC236}">
                <a16:creationId xmlns:a16="http://schemas.microsoft.com/office/drawing/2014/main" id="{891392D7-5A84-C5C7-4101-7C7AC313F364}"/>
              </a:ext>
            </a:extLst>
          </p:cNvPr>
          <p:cNvSpPr/>
          <p:nvPr/>
        </p:nvSpPr>
        <p:spPr>
          <a:xfrm>
            <a:off x="2789586" y="4340446"/>
            <a:ext cx="550532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a:extLst>
              <a:ext uri="{FF2B5EF4-FFF2-40B4-BE49-F238E27FC236}">
                <a16:creationId xmlns:a16="http://schemas.microsoft.com/office/drawing/2014/main" id="{6F7BD736-4C3C-86A6-FFBA-1836170EE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24F9A5-9E8E-1F89-0DE0-B6A650B451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B616809-0100-5308-04D4-65609DA6FE6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33B6778F-D48A-C5FD-8D4E-A9AA80DFC47E}"/>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5" name="タイトル 4">
            <a:extLst>
              <a:ext uri="{FF2B5EF4-FFF2-40B4-BE49-F238E27FC236}">
                <a16:creationId xmlns:a16="http://schemas.microsoft.com/office/drawing/2014/main" id="{663B93B5-56F6-F341-6E1A-BD04A0E63236}"/>
              </a:ext>
            </a:extLst>
          </p:cNvPr>
          <p:cNvSpPr>
            <a:spLocks noGrp="1"/>
          </p:cNvSpPr>
          <p:nvPr>
            <p:ph type="title"/>
          </p:nvPr>
        </p:nvSpPr>
        <p:spPr/>
        <p:txBody>
          <a:bodyPr/>
          <a:lstStyle/>
          <a:p>
            <a:r>
              <a:rPr kumimoji="1" lang="en-US" altLang="ja-JP" dirty="0"/>
              <a:t>ECCS </a:t>
            </a:r>
            <a:r>
              <a:rPr kumimoji="1" lang="ja-JP" altLang="en-US" dirty="0"/>
              <a:t>とは？</a:t>
            </a:r>
          </a:p>
        </p:txBody>
      </p:sp>
      <p:sp>
        <p:nvSpPr>
          <p:cNvPr id="6" name="コンテンツ プレースホルダー 5">
            <a:extLst>
              <a:ext uri="{FF2B5EF4-FFF2-40B4-BE49-F238E27FC236}">
                <a16:creationId xmlns:a16="http://schemas.microsoft.com/office/drawing/2014/main" id="{EF77E6F7-F20E-9EF9-7665-BF93F7603ABE}"/>
              </a:ext>
            </a:extLst>
          </p:cNvPr>
          <p:cNvSpPr>
            <a:spLocks noGrp="1"/>
          </p:cNvSpPr>
          <p:nvPr>
            <p:ph idx="1"/>
          </p:nvPr>
        </p:nvSpPr>
        <p:spPr/>
        <p:txBody>
          <a:bodyPr>
            <a:normAutofit/>
          </a:bodyPr>
          <a:lstStyle/>
          <a:p>
            <a:pPr>
              <a:lnSpc>
                <a:spcPct val="150000"/>
              </a:lnSpc>
            </a:pPr>
            <a:r>
              <a:rPr lang="ja-JP" altLang="en-US" sz="3200" b="1" dirty="0"/>
              <a:t>教育用計算機システム </a:t>
            </a:r>
            <a:r>
              <a:rPr lang="en-US" altLang="ja-JP" sz="3200" b="1" dirty="0"/>
              <a:t>ECCS</a:t>
            </a:r>
            <a:br>
              <a:rPr lang="en-US" altLang="ja-JP" sz="3200" b="1" dirty="0"/>
            </a:br>
            <a:r>
              <a:rPr lang="en-US" altLang="ja-JP" sz="3200" b="1" dirty="0"/>
              <a:t>E</a:t>
            </a:r>
            <a:r>
              <a:rPr lang="en-US" altLang="ja-JP" sz="3200" dirty="0"/>
              <a:t>ducational </a:t>
            </a:r>
            <a:r>
              <a:rPr lang="en-US" altLang="ja-JP" sz="3200" b="1" dirty="0"/>
              <a:t>C</a:t>
            </a:r>
            <a:r>
              <a:rPr lang="en-US" altLang="ja-JP" sz="3200" dirty="0"/>
              <a:t>ampuswide </a:t>
            </a:r>
            <a:r>
              <a:rPr lang="en-US" altLang="ja-JP" sz="3200" b="1" dirty="0"/>
              <a:t>C</a:t>
            </a:r>
            <a:r>
              <a:rPr lang="en-US" altLang="ja-JP" sz="3200" dirty="0"/>
              <a:t>omputing </a:t>
            </a:r>
            <a:r>
              <a:rPr lang="en-US" altLang="ja-JP" sz="3200" b="1" dirty="0"/>
              <a:t>S</a:t>
            </a:r>
            <a:r>
              <a:rPr lang="en-US" altLang="ja-JP" sz="3200" dirty="0"/>
              <a:t>ystem</a:t>
            </a:r>
          </a:p>
          <a:p>
            <a:pPr lvl="1">
              <a:lnSpc>
                <a:spcPct val="150000"/>
              </a:lnSpc>
            </a:pPr>
            <a:r>
              <a:rPr lang="ja-JP" altLang="en-US" sz="2800" dirty="0"/>
              <a:t>情報基盤センターが提供する教育用システムの総称</a:t>
            </a:r>
            <a:endParaRPr lang="en-US" altLang="ja-JP" sz="2800" dirty="0"/>
          </a:p>
          <a:p>
            <a:pPr>
              <a:lnSpc>
                <a:spcPct val="150000"/>
              </a:lnSpc>
            </a:pPr>
            <a:r>
              <a:rPr lang="en-US" altLang="ja-JP" sz="3200" b="1" dirty="0"/>
              <a:t>ECCS </a:t>
            </a:r>
            <a:r>
              <a:rPr lang="ja-JP" altLang="en-US" sz="3200" b="1" dirty="0"/>
              <a:t>クラウドメール</a:t>
            </a:r>
            <a:endParaRPr lang="en-US" altLang="ja-JP" sz="3200" b="1" dirty="0"/>
          </a:p>
          <a:p>
            <a:pPr lvl="1">
              <a:lnSpc>
                <a:spcPct val="150000"/>
              </a:lnSpc>
            </a:pPr>
            <a:r>
              <a:rPr lang="en-US" altLang="ja-JP" sz="2800" dirty="0"/>
              <a:t>ECCS </a:t>
            </a:r>
            <a:r>
              <a:rPr lang="ja-JP" altLang="en-US" sz="2800" dirty="0"/>
              <a:t>の一環として提供されている </a:t>
            </a:r>
            <a:r>
              <a:rPr lang="en-US" altLang="ja-JP" sz="2800" b="1" dirty="0"/>
              <a:t>Google Workspace for Education</a:t>
            </a:r>
            <a:r>
              <a:rPr lang="en-US" altLang="ja-JP" sz="2800" dirty="0"/>
              <a:t> </a:t>
            </a:r>
            <a:r>
              <a:rPr lang="ja-JP" altLang="en-US" sz="2800" dirty="0"/>
              <a:t>の環境</a:t>
            </a:r>
            <a:endParaRPr lang="en-US" altLang="ja-JP" sz="2800" dirty="0"/>
          </a:p>
        </p:txBody>
      </p:sp>
    </p:spTree>
    <p:extLst>
      <p:ext uri="{BB962C8B-B14F-4D97-AF65-F5344CB8AC3E}">
        <p14:creationId xmlns:p14="http://schemas.microsoft.com/office/powerpoint/2010/main" val="1478213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B785681-1FE2-A3F1-9D2B-4BDEB07BE417}"/>
              </a:ext>
            </a:extLst>
          </p:cNvPr>
          <p:cNvSpPr/>
          <p:nvPr/>
        </p:nvSpPr>
        <p:spPr>
          <a:xfrm>
            <a:off x="1002391" y="2632045"/>
            <a:ext cx="5839280" cy="60101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fontScale="92500"/>
          </a:bodyPr>
          <a:lstStyle/>
          <a:p>
            <a:pPr>
              <a:lnSpc>
                <a:spcPct val="150000"/>
              </a:lnSpc>
            </a:pPr>
            <a:r>
              <a:rPr lang="en-US" altLang="ja-JP" dirty="0"/>
              <a:t>Gmail</a:t>
            </a:r>
            <a:r>
              <a:rPr lang="ja-JP" altLang="en-US" dirty="0"/>
              <a:t>と使い勝手は同じ；ドメインは </a:t>
            </a:r>
            <a:r>
              <a:rPr lang="en-US" altLang="ja-JP" dirty="0"/>
              <a:t>ECCS </a:t>
            </a:r>
            <a:r>
              <a:rPr lang="ja-JP" altLang="en-US" dirty="0"/>
              <a:t>クラウドメール独自</a:t>
            </a:r>
            <a:endParaRPr lang="en-US" altLang="ja-JP" dirty="0"/>
          </a:p>
          <a:p>
            <a:pPr>
              <a:lnSpc>
                <a:spcPct val="150000"/>
              </a:lnSpc>
            </a:pPr>
            <a:r>
              <a:rPr lang="ja-JP" altLang="en-US" dirty="0"/>
              <a:t>初期設定状態でのメールアドレスは</a:t>
            </a:r>
            <a:br>
              <a:rPr lang="en-US" altLang="ja-JP" dirty="0"/>
            </a:br>
            <a:r>
              <a:rPr lang="ja-JP" altLang="en-US" dirty="0">
                <a:solidFill>
                  <a:srgbClr val="155F90"/>
                </a:solidFill>
              </a:rPr>
              <a:t>数字</a:t>
            </a:r>
            <a:r>
              <a:rPr lang="en-US" altLang="ja-JP" dirty="0">
                <a:solidFill>
                  <a:srgbClr val="155F90"/>
                </a:solidFill>
              </a:rPr>
              <a:t>10</a:t>
            </a:r>
            <a:r>
              <a:rPr lang="ja-JP" altLang="en-US" dirty="0">
                <a:solidFill>
                  <a:srgbClr val="155F90"/>
                </a:solidFill>
              </a:rPr>
              <a:t>桁</a:t>
            </a:r>
            <a:r>
              <a:rPr lang="en-US" altLang="ja-JP" dirty="0">
                <a:solidFill>
                  <a:srgbClr val="155F90"/>
                </a:solidFill>
              </a:rPr>
              <a:t> + </a:t>
            </a:r>
            <a:r>
              <a:rPr lang="en-US" altLang="ja-JP" b="1" dirty="0">
                <a:solidFill>
                  <a:srgbClr val="155F90"/>
                </a:solidFill>
                <a:latin typeface="Consolas" panose="020B0609020204030204" pitchFamily="49" charset="0"/>
              </a:rPr>
              <a:t>@g.ecc.u-tokyo.ac.jp</a:t>
            </a:r>
            <a:r>
              <a:rPr lang="ja-JP" altLang="en-US" dirty="0"/>
              <a:t>　です</a:t>
            </a:r>
            <a:endParaRPr lang="en-US" altLang="ja-JP" b="1" dirty="0">
              <a:solidFill>
                <a:srgbClr val="155F90"/>
              </a:solidFill>
              <a:latin typeface="Consolas" panose="020B0609020204030204" pitchFamily="49" charset="0"/>
            </a:endParaRPr>
          </a:p>
          <a:p>
            <a:pPr>
              <a:lnSpc>
                <a:spcPct val="150000"/>
              </a:lnSpc>
            </a:pPr>
            <a:r>
              <a:rPr lang="ja-JP" altLang="en-US" dirty="0"/>
              <a:t>初期設定状態のまま使うこともできますが，</a:t>
            </a:r>
            <a:r>
              <a:rPr lang="ja-JP" altLang="en-US" b="1" dirty="0">
                <a:solidFill>
                  <a:srgbClr val="155F90"/>
                </a:solidFill>
              </a:rPr>
              <a:t>お好みのメールアドレスに変更することを推奨しています</a:t>
            </a:r>
            <a:endParaRPr lang="en-US" altLang="ja-JP" b="1" dirty="0">
              <a:solidFill>
                <a:srgbClr val="155F90"/>
              </a:solidFill>
            </a:endParaRPr>
          </a:p>
          <a:p>
            <a:pPr>
              <a:lnSpc>
                <a:spcPct val="150000"/>
              </a:lnSpc>
            </a:pPr>
            <a:r>
              <a:rPr lang="ja-JP" altLang="en-US" dirty="0"/>
              <a:t>メールアドレスを変更した後も，</a:t>
            </a:r>
            <a:r>
              <a:rPr lang="ja-JP" altLang="en-US" b="1" dirty="0">
                <a:solidFill>
                  <a:srgbClr val="155F90"/>
                </a:solidFill>
              </a:rPr>
              <a:t>初期メールアドレスを宛先としたメールは引き続き受け取ることができます</a:t>
            </a:r>
            <a:endParaRPr kumimoji="1" lang="ja-JP" altLang="en-US"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Tree>
    <p:extLst>
      <p:ext uri="{BB962C8B-B14F-4D97-AF65-F5344CB8AC3E}">
        <p14:creationId xmlns:p14="http://schemas.microsoft.com/office/powerpoint/2010/main" val="395581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7C3CBC-78B7-F162-BE50-C42E57D2F389}"/>
              </a:ext>
            </a:extLst>
          </p:cNvPr>
          <p:cNvSpPr/>
          <p:nvPr/>
        </p:nvSpPr>
        <p:spPr>
          <a:xfrm>
            <a:off x="-1200" y="0"/>
            <a:ext cx="12193200" cy="3303000"/>
          </a:xfrm>
          <a:prstGeom prst="rect">
            <a:avLst/>
          </a:prstGeom>
          <a:solidFill>
            <a:srgbClr val="0A5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Zoom</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E17E242E-2D91-9A12-0A93-3926875477DE}"/>
              </a:ext>
            </a:extLst>
          </p:cNvPr>
          <p:cNvSpPr/>
          <p:nvPr/>
        </p:nvSpPr>
        <p:spPr>
          <a:xfrm>
            <a:off x="2789586" y="3363895"/>
            <a:ext cx="165178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9BCAED9D-E5C7-9033-4326-76F2A4109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8D7A09EB-F503-3153-C369-84A08AFD29C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FBE15E-7879-66E4-FBAE-C731102FAB9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9B3D37AE-DC51-CEA9-7853-737565C92F4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00947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a:lnSpc>
                <a:spcPct val="150000"/>
              </a:lnSpc>
            </a:pPr>
            <a:r>
              <a:rPr lang="en-US" altLang="ja-JP" sz="2600" dirty="0"/>
              <a:t>ECCS </a:t>
            </a:r>
            <a:r>
              <a:rPr lang="ja-JP" altLang="en-US" sz="2600" dirty="0"/>
              <a:t>クラウドメールを日常的には使わないつもりであっても，</a:t>
            </a:r>
            <a:br>
              <a:rPr lang="en-US" altLang="ja-JP" sz="2600" dirty="0"/>
            </a:br>
            <a:r>
              <a:rPr lang="ja-JP" altLang="en-US" sz="2600" dirty="0"/>
              <a:t>初期設定は済ませておくことを推奨しています</a:t>
            </a:r>
            <a:endParaRPr lang="en-US" altLang="ja-JP" sz="2600" dirty="0"/>
          </a:p>
          <a:p>
            <a:pPr lvl="1">
              <a:lnSpc>
                <a:spcPct val="150000"/>
              </a:lnSpc>
            </a:pPr>
            <a:r>
              <a:rPr lang="en-US" altLang="ja-JP" sz="2600" dirty="0"/>
              <a:t>Zoom </a:t>
            </a:r>
            <a:r>
              <a:rPr lang="ja-JP" altLang="en-US" sz="2600" dirty="0"/>
              <a:t>や </a:t>
            </a:r>
            <a:r>
              <a:rPr lang="en-US" altLang="ja-JP" sz="2600" dirty="0"/>
              <a:t>Slack </a:t>
            </a:r>
            <a:r>
              <a:rPr lang="ja-JP" altLang="en-US" sz="2600" dirty="0"/>
              <a:t>からのものなど，</a:t>
            </a:r>
            <a:r>
              <a:rPr lang="en-US" altLang="ja-JP" sz="2600" dirty="0"/>
              <a:t>ECCS </a:t>
            </a:r>
            <a:r>
              <a:rPr lang="ja-JP" altLang="en-US" sz="2600" dirty="0"/>
              <a:t>クラウドメール宛にしか届かないメールがあります</a:t>
            </a:r>
            <a:endParaRPr lang="en-US" altLang="ja-JP" sz="2600" dirty="0"/>
          </a:p>
          <a:p>
            <a:pPr lvl="1">
              <a:lnSpc>
                <a:spcPct val="150000"/>
              </a:lnSpc>
            </a:pPr>
            <a:r>
              <a:rPr lang="ja-JP" altLang="en-US" sz="2600" dirty="0"/>
              <a:t>日常的に利用しているメールアドレスへの転送を設定することも可能です</a:t>
            </a:r>
            <a:endParaRPr lang="en-US" altLang="ja-JP" sz="2600"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Tree>
    <p:extLst>
      <p:ext uri="{BB962C8B-B14F-4D97-AF65-F5344CB8AC3E}">
        <p14:creationId xmlns:p14="http://schemas.microsoft.com/office/powerpoint/2010/main" val="134941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a:bodyPr>
          <a:lstStyle/>
          <a:p>
            <a:r>
              <a:rPr kumimoji="1" lang="en-US" altLang="ja-JP" dirty="0"/>
              <a:t>ECCS </a:t>
            </a:r>
            <a:r>
              <a:rPr kumimoji="1" lang="ja-JP" altLang="en-US" dirty="0"/>
              <a:t>クラウドメールのアドレスを変更する</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marL="457200" indent="-457200">
              <a:lnSpc>
                <a:spcPct val="120000"/>
              </a:lnSpc>
              <a:buFont typeface="+mj-lt"/>
              <a:buAutoNum type="arabicPeriod"/>
            </a:pPr>
            <a:r>
              <a:rPr lang="en-US" altLang="ja-JP" sz="2000" dirty="0" err="1">
                <a:latin typeface="+mn-ea"/>
              </a:rPr>
              <a:t>UTokyo</a:t>
            </a:r>
            <a:r>
              <a:rPr lang="en-US" altLang="ja-JP" sz="2000" dirty="0">
                <a:latin typeface="+mn-ea"/>
              </a:rPr>
              <a:t> Account </a:t>
            </a:r>
            <a:r>
              <a:rPr lang="ja-JP" altLang="en-US" sz="2000" dirty="0">
                <a:latin typeface="+mn-ea"/>
              </a:rPr>
              <a:t>利用者メニューにアクセスしてください</a:t>
            </a:r>
            <a:endParaRPr lang="en-US" altLang="ja-JP" sz="2000" dirty="0">
              <a:latin typeface="+mn-ea"/>
            </a:endParaRPr>
          </a:p>
          <a:p>
            <a:pPr lvl="1">
              <a:lnSpc>
                <a:spcPct val="120000"/>
              </a:lnSpc>
            </a:pPr>
            <a:r>
              <a:rPr lang="ja-JP" altLang="en-US" sz="1600" dirty="0">
                <a:latin typeface="+mn-ea"/>
              </a:rPr>
              <a:t>このログイン時に入力するのは共通</a:t>
            </a:r>
            <a:r>
              <a:rPr lang="en-US" altLang="ja-JP" sz="1600" dirty="0">
                <a:latin typeface="+mn-ea"/>
              </a:rPr>
              <a:t>ID10</a:t>
            </a:r>
            <a:r>
              <a:rPr lang="ja-JP" altLang="en-US" sz="1600" dirty="0">
                <a:latin typeface="+mn-ea"/>
              </a:rPr>
              <a:t>桁のみです（</a:t>
            </a:r>
            <a:r>
              <a:rPr lang="en-US" altLang="ja-JP" sz="1600" dirty="0">
                <a:latin typeface="+mn-ea"/>
              </a:rPr>
              <a:t>@utac </a:t>
            </a:r>
            <a:r>
              <a:rPr lang="ja-JP" altLang="en-US" sz="1600" dirty="0">
                <a:latin typeface="+mn-ea"/>
              </a:rPr>
              <a:t>以下は不要です）</a:t>
            </a:r>
            <a:endParaRPr lang="en-US" altLang="ja-JP" sz="1600" dirty="0">
              <a:latin typeface="+mn-ea"/>
            </a:endParaRPr>
          </a:p>
          <a:p>
            <a:pPr marL="457200" indent="-457200">
              <a:lnSpc>
                <a:spcPct val="120000"/>
              </a:lnSpc>
              <a:buFont typeface="+mj-lt"/>
              <a:buAutoNum type="arabicPeriod"/>
            </a:pPr>
            <a:r>
              <a:rPr lang="ja-JP" altLang="en-US" sz="2000" dirty="0">
                <a:latin typeface="+mn-ea"/>
              </a:rPr>
              <a:t>「</a:t>
            </a:r>
            <a:r>
              <a:rPr lang="en-US" altLang="ja-JP" sz="2000" dirty="0">
                <a:latin typeface="+mn-ea"/>
              </a:rPr>
              <a:t>ECCS</a:t>
            </a:r>
            <a:r>
              <a:rPr lang="ja-JP" altLang="en-US" sz="2000" dirty="0">
                <a:latin typeface="+mn-ea"/>
              </a:rPr>
              <a:t>クラウドメール」をクリックしてください</a:t>
            </a:r>
            <a:endParaRPr lang="en-US" altLang="ja-JP" sz="2000" dirty="0">
              <a:latin typeface="+mn-ea"/>
            </a:endParaRPr>
          </a:p>
          <a:p>
            <a:pPr marL="457200" indent="-457200">
              <a:lnSpc>
                <a:spcPct val="120000"/>
              </a:lnSpc>
              <a:buFont typeface="+mj-lt"/>
              <a:buAutoNum type="arabicPeriod"/>
            </a:pPr>
            <a:r>
              <a:rPr lang="ja-JP" altLang="en-US" sz="2000" dirty="0">
                <a:latin typeface="+mn-ea"/>
              </a:rPr>
              <a:t>任意のユーザーネーム（</a:t>
            </a:r>
            <a:r>
              <a:rPr lang="en-US" altLang="ja-JP" sz="2000" dirty="0">
                <a:latin typeface="+mn-ea"/>
              </a:rPr>
              <a:t>@</a:t>
            </a:r>
            <a:r>
              <a:rPr lang="ja-JP" altLang="en-US" sz="2000" dirty="0">
                <a:latin typeface="+mn-ea"/>
              </a:rPr>
              <a:t>以前の文字列）を入力し「保存」を押してください</a:t>
            </a:r>
            <a:endParaRPr lang="en-US" altLang="ja-JP" sz="2000" dirty="0">
              <a:latin typeface="+mn-ea"/>
            </a:endParaRPr>
          </a:p>
          <a:p>
            <a:pPr marL="457200" indent="-457200">
              <a:lnSpc>
                <a:spcPct val="120000"/>
              </a:lnSpc>
              <a:buFont typeface="+mj-lt"/>
              <a:buAutoNum type="arabicPeriod"/>
            </a:pPr>
            <a:r>
              <a:rPr lang="en-US" altLang="ja-JP" sz="2000" b="1" dirty="0">
                <a:solidFill>
                  <a:srgbClr val="FF0000"/>
                </a:solidFill>
                <a:latin typeface="+mn-ea"/>
              </a:rPr>
              <a:t>40</a:t>
            </a:r>
            <a:r>
              <a:rPr lang="ja-JP" altLang="en-US" sz="2000" b="1" dirty="0">
                <a:solidFill>
                  <a:srgbClr val="FF0000"/>
                </a:solidFill>
                <a:latin typeface="+mn-ea"/>
              </a:rPr>
              <a:t>分以上待ってください</a:t>
            </a:r>
            <a:endParaRPr lang="en-US" altLang="ja-JP" sz="2000" b="1" dirty="0">
              <a:solidFill>
                <a:srgbClr val="FF0000"/>
              </a:solidFill>
              <a:latin typeface="+mn-ea"/>
            </a:endParaRPr>
          </a:p>
          <a:p>
            <a:pPr>
              <a:lnSpc>
                <a:spcPct val="120000"/>
              </a:lnSpc>
            </a:pPr>
            <a:endParaRPr kumimoji="1" lang="ja-JP" altLang="en-US" sz="2000" dirty="0">
              <a:latin typeface="+mn-ea"/>
            </a:endParaRPr>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8" name="正方形/長方形 7">
            <a:extLst>
              <a:ext uri="{FF2B5EF4-FFF2-40B4-BE49-F238E27FC236}">
                <a16:creationId xmlns:a16="http://schemas.microsoft.com/office/drawing/2014/main" id="{75661B58-813A-E6EE-1CEA-AF6716718A1F}"/>
              </a:ext>
            </a:extLst>
          </p:cNvPr>
          <p:cNvSpPr/>
          <p:nvPr/>
        </p:nvSpPr>
        <p:spPr>
          <a:xfrm>
            <a:off x="2933700" y="3657600"/>
            <a:ext cx="8420100" cy="27166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8081557-03AC-2557-3A98-7BFA7F89E23F}"/>
              </a:ext>
            </a:extLst>
          </p:cNvPr>
          <p:cNvSpPr txBox="1"/>
          <p:nvPr/>
        </p:nvSpPr>
        <p:spPr>
          <a:xfrm>
            <a:off x="3038474" y="3714750"/>
            <a:ext cx="8220075" cy="2554545"/>
          </a:xfrm>
          <a:prstGeom prst="rect">
            <a:avLst/>
          </a:prstGeom>
          <a:noFill/>
        </p:spPr>
        <p:txBody>
          <a:bodyPr wrap="square">
            <a:spAutoFit/>
          </a:bodyPr>
          <a:lstStyle/>
          <a:p>
            <a:r>
              <a:rPr lang="en-US" altLang="ja-JP" sz="2000" b="1" dirty="0"/>
              <a:t>Username </a:t>
            </a:r>
            <a:r>
              <a:rPr lang="en-US" altLang="ja-JP" sz="2000" dirty="0"/>
              <a:t>(string before @) </a:t>
            </a:r>
            <a:r>
              <a:rPr lang="en-US" altLang="ja-JP" sz="2000" b="1" dirty="0"/>
              <a:t>Requirements</a:t>
            </a:r>
          </a:p>
          <a:p>
            <a:pPr marL="285750" indent="-285750">
              <a:buFont typeface="Arial" panose="020B0604020202020204" pitchFamily="34" charset="0"/>
              <a:buChar char="•"/>
            </a:pPr>
            <a:r>
              <a:rPr lang="ja-JP" altLang="en-US" sz="2000" dirty="0"/>
              <a:t>使用できるのは小文字英字，数字，ハイフンです：</a:t>
            </a:r>
            <a:r>
              <a:rPr lang="en-US" altLang="ja-JP" sz="2000" dirty="0"/>
              <a:t> </a:t>
            </a:r>
            <a:r>
              <a:rPr lang="en-US" altLang="ja-JP" sz="2000" b="1" spc="300" dirty="0">
                <a:solidFill>
                  <a:srgbClr val="155F90"/>
                </a:solidFill>
              </a:rPr>
              <a:t>abcdefghijklmnopqrstuvwxyz0123456789-</a:t>
            </a:r>
          </a:p>
          <a:p>
            <a:pPr marL="285750" indent="-285750">
              <a:buFont typeface="Arial" panose="020B0604020202020204" pitchFamily="34" charset="0"/>
              <a:buChar char="•"/>
            </a:pPr>
            <a:r>
              <a:rPr lang="ja-JP" altLang="en-US" sz="2000" dirty="0"/>
              <a:t>既に他のユーザが利用している（利用したことがある）ものは設定できません</a:t>
            </a:r>
            <a:endParaRPr lang="en-US" altLang="ja-JP" sz="2000" dirty="0"/>
          </a:p>
          <a:p>
            <a:pPr marL="285750" indent="-285750">
              <a:buFont typeface="Arial" panose="020B0604020202020204" pitchFamily="34" charset="0"/>
              <a:buChar char="•"/>
            </a:pPr>
            <a:r>
              <a:rPr lang="ja-JP" altLang="en-US" sz="2000" dirty="0"/>
              <a:t>管理上の理由から設定できない文字列があります</a:t>
            </a:r>
            <a:endParaRPr lang="en-US" altLang="ja-JP" sz="2000" dirty="0"/>
          </a:p>
          <a:p>
            <a:pPr marL="285750" indent="-285750">
              <a:buFont typeface="Arial" panose="020B0604020202020204" pitchFamily="34" charset="0"/>
              <a:buChar char="•"/>
            </a:pPr>
            <a:r>
              <a:rPr lang="ja-JP" altLang="en-US" sz="2000" dirty="0"/>
              <a:t>何度でも変更可能ですが，一度変更したメールアドレスは変更後の</a:t>
            </a:r>
            <a:r>
              <a:rPr lang="en-US" altLang="ja-JP" sz="2000" dirty="0"/>
              <a:t>30</a:t>
            </a:r>
            <a:r>
              <a:rPr lang="ja-JP" altLang="en-US" sz="2000" dirty="0"/>
              <a:t>日間は変更できません．</a:t>
            </a:r>
            <a:endParaRPr lang="en-US" altLang="ja-JP" sz="2000" dirty="0"/>
          </a:p>
        </p:txBody>
      </p:sp>
    </p:spTree>
    <p:extLst>
      <p:ext uri="{BB962C8B-B14F-4D97-AF65-F5344CB8AC3E}">
        <p14:creationId xmlns:p14="http://schemas.microsoft.com/office/powerpoint/2010/main" val="387485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8C0B898-2F24-6E92-6F2F-73588343D7BB}"/>
              </a:ext>
            </a:extLst>
          </p:cNvPr>
          <p:cNvPicPr>
            <a:picLocks noChangeAspect="1"/>
          </p:cNvPicPr>
          <p:nvPr/>
        </p:nvPicPr>
        <p:blipFill>
          <a:blip r:embed="rId2"/>
          <a:stretch>
            <a:fillRect/>
          </a:stretch>
        </p:blipFill>
        <p:spPr>
          <a:xfrm>
            <a:off x="5469619" y="1989909"/>
            <a:ext cx="6079316" cy="2465976"/>
          </a:xfrm>
          <a:prstGeom prst="rect">
            <a:avLst/>
          </a:prstGeom>
        </p:spPr>
      </p:pic>
      <p:sp>
        <p:nvSpPr>
          <p:cNvPr id="2" name="タイトル 1">
            <a:extLst>
              <a:ext uri="{FF2B5EF4-FFF2-40B4-BE49-F238E27FC236}">
                <a16:creationId xmlns:a16="http://schemas.microsoft.com/office/drawing/2014/main" id="{6E7B9069-78C1-03A0-EF02-AAFB40A9B563}"/>
              </a:ext>
            </a:extLst>
          </p:cNvPr>
          <p:cNvSpPr>
            <a:spLocks noGrp="1"/>
          </p:cNvSpPr>
          <p:nvPr>
            <p:ph type="title"/>
          </p:nvPr>
        </p:nvSpPr>
        <p:spPr/>
        <p:txBody>
          <a:bodyPr/>
          <a:lstStyle/>
          <a:p>
            <a:r>
              <a:rPr kumimoji="1" lang="en-US" altLang="ja-JP" dirty="0"/>
              <a:t>ECCS </a:t>
            </a:r>
            <a:r>
              <a:rPr kumimoji="1" lang="ja-JP" altLang="en-US" dirty="0"/>
              <a:t>クラウドメールへのサインイン</a:t>
            </a:r>
          </a:p>
        </p:txBody>
      </p:sp>
      <p:sp>
        <p:nvSpPr>
          <p:cNvPr id="3" name="コンテンツ プレースホルダー 2">
            <a:extLst>
              <a:ext uri="{FF2B5EF4-FFF2-40B4-BE49-F238E27FC236}">
                <a16:creationId xmlns:a16="http://schemas.microsoft.com/office/drawing/2014/main" id="{E5CD050B-2E5D-03C3-70B7-20D06F483B28}"/>
              </a:ext>
            </a:extLst>
          </p:cNvPr>
          <p:cNvSpPr>
            <a:spLocks noGrp="1"/>
          </p:cNvSpPr>
          <p:nvPr>
            <p:ph idx="1"/>
          </p:nvPr>
        </p:nvSpPr>
        <p:spPr/>
        <p:txBody>
          <a:bodyPr>
            <a:normAutofit/>
          </a:bodyPr>
          <a:lstStyle/>
          <a:p>
            <a:r>
              <a:rPr lang="ja-JP" altLang="en-US" sz="2800" b="1" dirty="0">
                <a:solidFill>
                  <a:srgbClr val="FF0000"/>
                </a:solidFill>
              </a:rPr>
              <a:t>変更後</a:t>
            </a:r>
            <a:r>
              <a:rPr lang="ja-JP" altLang="en-US" sz="2800" dirty="0"/>
              <a:t>のメールアドレスを入力し，次へ</a:t>
            </a:r>
            <a:endParaRPr lang="en-US" altLang="ja-JP" sz="2800" dirty="0"/>
          </a:p>
          <a:p>
            <a:pPr marL="0" indent="0">
              <a:buNone/>
            </a:pPr>
            <a:endParaRPr lang="en-US" altLang="ja-JP" dirty="0"/>
          </a:p>
          <a:p>
            <a:endParaRPr lang="en-US" altLang="ja-JP" sz="2800" dirty="0"/>
          </a:p>
          <a:p>
            <a:endParaRPr lang="en-US" altLang="ja-JP" dirty="0"/>
          </a:p>
          <a:p>
            <a:endParaRPr lang="en-US" altLang="ja-JP" sz="2800" dirty="0"/>
          </a:p>
          <a:p>
            <a:endParaRPr lang="en-US" altLang="ja-JP" dirty="0"/>
          </a:p>
          <a:p>
            <a:pPr marL="0" indent="0">
              <a:buNone/>
            </a:pPr>
            <a:endParaRPr lang="en-US" altLang="ja-JP" sz="2800" dirty="0"/>
          </a:p>
          <a:p>
            <a:r>
              <a:rPr lang="ja-JP" altLang="en-US" dirty="0"/>
              <a:t>サインイン後は，</a:t>
            </a:r>
            <a:r>
              <a:rPr lang="en-US" altLang="ja-JP" dirty="0"/>
              <a:t>Gmail </a:t>
            </a:r>
            <a:r>
              <a:rPr lang="ja-JP" altLang="en-US" dirty="0"/>
              <a:t>と同じように利用できます</a:t>
            </a:r>
            <a:endParaRPr kumimoji="1" lang="ja-JP" altLang="en-US" dirty="0"/>
          </a:p>
        </p:txBody>
      </p:sp>
      <p:sp>
        <p:nvSpPr>
          <p:cNvPr id="4" name="日付プレースホルダー 3">
            <a:extLst>
              <a:ext uri="{FF2B5EF4-FFF2-40B4-BE49-F238E27FC236}">
                <a16:creationId xmlns:a16="http://schemas.microsoft.com/office/drawing/2014/main" id="{72C65B1C-521E-F4FF-B5A3-8E338EDD41A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39EA56-4E00-C74F-5081-112C3E6A539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D944525-C279-C784-0B04-B42B8D62EF82}"/>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8" name="四角形: 角を丸くする 7">
            <a:extLst>
              <a:ext uri="{FF2B5EF4-FFF2-40B4-BE49-F238E27FC236}">
                <a16:creationId xmlns:a16="http://schemas.microsoft.com/office/drawing/2014/main" id="{9C3E3448-D760-5D5D-B3F8-29409EACDFA9}"/>
              </a:ext>
            </a:extLst>
          </p:cNvPr>
          <p:cNvSpPr/>
          <p:nvPr/>
        </p:nvSpPr>
        <p:spPr>
          <a:xfrm>
            <a:off x="8565662" y="2546873"/>
            <a:ext cx="2854812" cy="553777"/>
          </a:xfrm>
          <a:prstGeom prst="round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2080DCD-77F3-B676-661C-1190AEB57D25}"/>
              </a:ext>
            </a:extLst>
          </p:cNvPr>
          <p:cNvSpPr txBox="1"/>
          <p:nvPr/>
        </p:nvSpPr>
        <p:spPr>
          <a:xfrm>
            <a:off x="1265275" y="1859816"/>
            <a:ext cx="4137670" cy="923330"/>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にサインインした状態でない場合には，サインイン画面に移ります．サインインしてください．</a:t>
            </a:r>
            <a:endParaRPr lang="ja-JP" altLang="en-US" dirty="0">
              <a:solidFill>
                <a:srgbClr val="155F90"/>
              </a:solidFill>
            </a:endParaRPr>
          </a:p>
        </p:txBody>
      </p:sp>
      <p:cxnSp>
        <p:nvCxnSpPr>
          <p:cNvPr id="12" name="直線コネクタ 11">
            <a:extLst>
              <a:ext uri="{FF2B5EF4-FFF2-40B4-BE49-F238E27FC236}">
                <a16:creationId xmlns:a16="http://schemas.microsoft.com/office/drawing/2014/main" id="{95E5BC22-344F-692D-BE8F-9B63DA2303BD}"/>
              </a:ext>
            </a:extLst>
          </p:cNvPr>
          <p:cNvCxnSpPr>
            <a:cxnSpLocks/>
          </p:cNvCxnSpPr>
          <p:nvPr/>
        </p:nvCxnSpPr>
        <p:spPr>
          <a:xfrm>
            <a:off x="1108618" y="1621968"/>
            <a:ext cx="115561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ECAD5CF4-E2C7-60E8-C81E-A0100C2E2D0A}"/>
              </a:ext>
            </a:extLst>
          </p:cNvPr>
          <p:cNvSpPr txBox="1"/>
          <p:nvPr/>
        </p:nvSpPr>
        <p:spPr>
          <a:xfrm>
            <a:off x="1378857" y="4069419"/>
            <a:ext cx="3955138" cy="461665"/>
          </a:xfrm>
          <a:prstGeom prst="rect">
            <a:avLst/>
          </a:prstGeom>
          <a:noFill/>
        </p:spPr>
        <p:txBody>
          <a:bodyPr wrap="square">
            <a:spAutoFit/>
          </a:bodyPr>
          <a:lstStyle/>
          <a:p>
            <a:r>
              <a:rPr lang="ja-JP" altLang="en-US" sz="2400" dirty="0">
                <a:hlinkClick r:id="rId3"/>
              </a:rPr>
              <a:t>https://mail.google.com/</a:t>
            </a:r>
            <a:endParaRPr lang="en-US" altLang="ja-JP" sz="2400" dirty="0"/>
          </a:p>
        </p:txBody>
      </p:sp>
      <p:cxnSp>
        <p:nvCxnSpPr>
          <p:cNvPr id="18" name="直線コネクタ 17">
            <a:extLst>
              <a:ext uri="{FF2B5EF4-FFF2-40B4-BE49-F238E27FC236}">
                <a16:creationId xmlns:a16="http://schemas.microsoft.com/office/drawing/2014/main" id="{211EE729-D0C5-EA3F-26A4-2A02F3498B70}"/>
              </a:ext>
            </a:extLst>
          </p:cNvPr>
          <p:cNvCxnSpPr>
            <a:cxnSpLocks/>
          </p:cNvCxnSpPr>
          <p:nvPr/>
        </p:nvCxnSpPr>
        <p:spPr>
          <a:xfrm>
            <a:off x="5382535" y="1621968"/>
            <a:ext cx="800552"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フリーフォーム: 図形 22">
            <a:extLst>
              <a:ext uri="{FF2B5EF4-FFF2-40B4-BE49-F238E27FC236}">
                <a16:creationId xmlns:a16="http://schemas.microsoft.com/office/drawing/2014/main" id="{03E07CD6-ACBC-462C-8B3B-6C5B91956192}"/>
              </a:ext>
            </a:extLst>
          </p:cNvPr>
          <p:cNvSpPr/>
          <p:nvPr/>
        </p:nvSpPr>
        <p:spPr>
          <a:xfrm>
            <a:off x="5747657" y="1640114"/>
            <a:ext cx="3352800" cy="885372"/>
          </a:xfrm>
          <a:custGeom>
            <a:avLst/>
            <a:gdLst>
              <a:gd name="connsiteX0" fmla="*/ 0 w 3352800"/>
              <a:gd name="connsiteY0" fmla="*/ 0 h 885372"/>
              <a:gd name="connsiteX1" fmla="*/ 0 w 3352800"/>
              <a:gd name="connsiteY1" fmla="*/ 188686 h 885372"/>
              <a:gd name="connsiteX2" fmla="*/ 3352800 w 3352800"/>
              <a:gd name="connsiteY2" fmla="*/ 188686 h 885372"/>
              <a:gd name="connsiteX3" fmla="*/ 3352800 w 3352800"/>
              <a:gd name="connsiteY3" fmla="*/ 885372 h 885372"/>
            </a:gdLst>
            <a:ahLst/>
            <a:cxnLst>
              <a:cxn ang="0">
                <a:pos x="connsiteX0" y="connsiteY0"/>
              </a:cxn>
              <a:cxn ang="0">
                <a:pos x="connsiteX1" y="connsiteY1"/>
              </a:cxn>
              <a:cxn ang="0">
                <a:pos x="connsiteX2" y="connsiteY2"/>
              </a:cxn>
              <a:cxn ang="0">
                <a:pos x="connsiteX3" y="connsiteY3"/>
              </a:cxn>
            </a:cxnLst>
            <a:rect l="l" t="t" r="r" b="b"/>
            <a:pathLst>
              <a:path w="3352800" h="885372">
                <a:moveTo>
                  <a:pt x="0" y="0"/>
                </a:moveTo>
                <a:lnTo>
                  <a:pt x="0" y="188686"/>
                </a:lnTo>
                <a:lnTo>
                  <a:pt x="3352800" y="188686"/>
                </a:lnTo>
                <a:lnTo>
                  <a:pt x="3352800" y="885372"/>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73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C790E-6093-7F79-4D82-441A972FB27F}"/>
              </a:ext>
            </a:extLst>
          </p:cNvPr>
          <p:cNvSpPr>
            <a:spLocks noGrp="1"/>
          </p:cNvSpPr>
          <p:nvPr>
            <p:ph type="title"/>
          </p:nvPr>
        </p:nvSpPr>
        <p:spPr/>
        <p:txBody>
          <a:bodyPr/>
          <a:lstStyle/>
          <a:p>
            <a:r>
              <a:rPr kumimoji="1" lang="en-US" altLang="ja-JP" dirty="0"/>
              <a:t>Google </a:t>
            </a:r>
            <a:r>
              <a:rPr kumimoji="1" lang="ja-JP" altLang="en-US" dirty="0"/>
              <a:t>の各種サービス</a:t>
            </a:r>
          </a:p>
        </p:txBody>
      </p:sp>
      <p:sp>
        <p:nvSpPr>
          <p:cNvPr id="3" name="コンテンツ プレースホルダー 2">
            <a:extLst>
              <a:ext uri="{FF2B5EF4-FFF2-40B4-BE49-F238E27FC236}">
                <a16:creationId xmlns:a16="http://schemas.microsoft.com/office/drawing/2014/main" id="{A0C2FFAC-454D-489F-1AF3-6EDFDEBD1EE9}"/>
              </a:ext>
            </a:extLst>
          </p:cNvPr>
          <p:cNvSpPr>
            <a:spLocks noGrp="1"/>
          </p:cNvSpPr>
          <p:nvPr>
            <p:ph idx="1"/>
          </p:nvPr>
        </p:nvSpPr>
        <p:spPr>
          <a:xfrm>
            <a:off x="838200" y="1176077"/>
            <a:ext cx="7265349" cy="5174716"/>
          </a:xfrm>
        </p:spPr>
        <p:txBody>
          <a:bodyPr>
            <a:normAutofit/>
          </a:bodyPr>
          <a:lstStyle/>
          <a:p>
            <a:r>
              <a:rPr lang="en-US" altLang="ja-JP" b="1" dirty="0">
                <a:solidFill>
                  <a:srgbClr val="155F90"/>
                </a:solidFill>
              </a:rPr>
              <a:t>Gmail </a:t>
            </a:r>
            <a:r>
              <a:rPr lang="en-US" altLang="ja-JP" sz="2400" dirty="0"/>
              <a:t>– </a:t>
            </a:r>
            <a:r>
              <a:rPr lang="ja-JP" altLang="en-US" sz="2400" dirty="0"/>
              <a:t>電子メール</a:t>
            </a:r>
            <a:endParaRPr lang="en-US" altLang="ja-JP" dirty="0"/>
          </a:p>
          <a:p>
            <a:r>
              <a:rPr lang="en-US" altLang="ja-JP" b="1" dirty="0">
                <a:solidFill>
                  <a:srgbClr val="155F90"/>
                </a:solidFill>
              </a:rPr>
              <a:t>Calendar</a:t>
            </a:r>
            <a:r>
              <a:rPr lang="en-US" altLang="ja-JP" dirty="0"/>
              <a:t> </a:t>
            </a:r>
            <a:r>
              <a:rPr lang="en-US" altLang="ja-JP" sz="2400" dirty="0"/>
              <a:t>– </a:t>
            </a:r>
            <a:r>
              <a:rPr lang="ja-JP" altLang="en-US" sz="2400" dirty="0"/>
              <a:t>スケジュールの管理と共有</a:t>
            </a:r>
            <a:endParaRPr lang="en-US" altLang="ja-JP" sz="2400" dirty="0"/>
          </a:p>
          <a:p>
            <a:r>
              <a:rPr lang="en-US" altLang="ja-JP" b="1" dirty="0">
                <a:solidFill>
                  <a:srgbClr val="155F90"/>
                </a:solidFill>
              </a:rPr>
              <a:t>Drive</a:t>
            </a:r>
            <a:r>
              <a:rPr lang="en-US" altLang="ja-JP" dirty="0"/>
              <a:t> </a:t>
            </a:r>
            <a:r>
              <a:rPr lang="en-US" altLang="ja-JP" sz="2400" dirty="0"/>
              <a:t>– </a:t>
            </a:r>
            <a:r>
              <a:rPr lang="ja-JP" altLang="en-US" sz="2400" dirty="0"/>
              <a:t>クラウドにファイルを保存し共有</a:t>
            </a:r>
            <a:endParaRPr lang="en-US" altLang="ja-JP" sz="2400" dirty="0"/>
          </a:p>
          <a:p>
            <a:r>
              <a:rPr lang="en-US" altLang="ja-JP" b="1" dirty="0">
                <a:solidFill>
                  <a:srgbClr val="155F90"/>
                </a:solidFill>
              </a:rPr>
              <a:t>Docs/Sheets/Slides</a:t>
            </a:r>
          </a:p>
          <a:p>
            <a:pPr marL="0" indent="0" algn="r">
              <a:buNone/>
            </a:pPr>
            <a:r>
              <a:rPr lang="en-US" altLang="ja-JP" b="1" dirty="0">
                <a:solidFill>
                  <a:srgbClr val="155F90"/>
                </a:solidFill>
              </a:rPr>
              <a:t> </a:t>
            </a:r>
            <a:r>
              <a:rPr lang="en-US" altLang="ja-JP" sz="2400" dirty="0"/>
              <a:t>– </a:t>
            </a:r>
            <a:r>
              <a:rPr lang="ja-JP" altLang="en-US" sz="2400" dirty="0"/>
              <a:t>ドキュメントの作成と共有（共同作業）</a:t>
            </a:r>
            <a:endParaRPr lang="en-US" altLang="ja-JP" sz="2400" dirty="0"/>
          </a:p>
          <a:p>
            <a:r>
              <a:rPr lang="en-US" altLang="ja-JP" b="1" dirty="0">
                <a:solidFill>
                  <a:srgbClr val="155F90"/>
                </a:solidFill>
              </a:rPr>
              <a:t>Forms</a:t>
            </a:r>
            <a:r>
              <a:rPr lang="en-US" altLang="ja-JP" dirty="0"/>
              <a:t> </a:t>
            </a:r>
            <a:r>
              <a:rPr lang="en-US" altLang="ja-JP" sz="2400" dirty="0"/>
              <a:t>– </a:t>
            </a:r>
            <a:r>
              <a:rPr lang="ja-JP" altLang="en-US" sz="2400" dirty="0"/>
              <a:t>フォームを作成し回答を収集</a:t>
            </a:r>
            <a:endParaRPr lang="en-US" altLang="ja-JP" sz="2400" dirty="0"/>
          </a:p>
          <a:p>
            <a:r>
              <a:rPr lang="en-US" altLang="ja-JP" b="1" dirty="0">
                <a:solidFill>
                  <a:srgbClr val="155F90"/>
                </a:solidFill>
              </a:rPr>
              <a:t>Sites</a:t>
            </a:r>
            <a:r>
              <a:rPr lang="en-US" altLang="ja-JP" dirty="0"/>
              <a:t> </a:t>
            </a:r>
            <a:r>
              <a:rPr lang="en-US" altLang="ja-JP" sz="2400" dirty="0"/>
              <a:t>– </a:t>
            </a:r>
            <a:r>
              <a:rPr lang="ja-JP" altLang="en-US" sz="2400" dirty="0"/>
              <a:t>ウェブページを作成し公開</a:t>
            </a:r>
            <a:endParaRPr lang="en-US" altLang="ja-JP" sz="2400" dirty="0"/>
          </a:p>
          <a:p>
            <a:r>
              <a:rPr lang="en-US" altLang="ja-JP" b="1" dirty="0">
                <a:solidFill>
                  <a:srgbClr val="155F90"/>
                </a:solidFill>
              </a:rPr>
              <a:t>Classroom</a:t>
            </a:r>
            <a:r>
              <a:rPr lang="en-US" altLang="ja-JP" dirty="0"/>
              <a:t> </a:t>
            </a:r>
            <a:r>
              <a:rPr lang="en-US" altLang="ja-JP" sz="2400" dirty="0"/>
              <a:t>– </a:t>
            </a:r>
            <a:r>
              <a:rPr lang="ja-JP" altLang="en-US" sz="2400" dirty="0"/>
              <a:t>学習管理システム（</a:t>
            </a:r>
            <a:r>
              <a:rPr lang="en-US" altLang="ja-JP" sz="2400" dirty="0"/>
              <a:t>LMS</a:t>
            </a:r>
            <a:r>
              <a:rPr lang="ja-JP" altLang="en-US" sz="2400" dirty="0"/>
              <a:t>）</a:t>
            </a:r>
            <a:endParaRPr lang="en-US" altLang="ja-JP" sz="2400" dirty="0"/>
          </a:p>
          <a:p>
            <a:pPr marL="457200" lvl="1" indent="0">
              <a:buNone/>
            </a:pPr>
            <a:r>
              <a:rPr lang="en-US" altLang="ja-JP" sz="2000" dirty="0">
                <a:solidFill>
                  <a:srgbClr val="FF0000"/>
                </a:solidFill>
              </a:rPr>
              <a:t>※ </a:t>
            </a:r>
            <a:r>
              <a:rPr lang="ja-JP" altLang="en-US" sz="2000" dirty="0">
                <a:solidFill>
                  <a:srgbClr val="FF0000"/>
                </a:solidFill>
              </a:rPr>
              <a:t>基本的には</a:t>
            </a:r>
            <a:r>
              <a:rPr lang="en-US" altLang="ja-JP" sz="2000" dirty="0">
                <a:solidFill>
                  <a:srgbClr val="FF0000"/>
                </a:solidFill>
              </a:rPr>
              <a:t> UTOL </a:t>
            </a:r>
            <a:r>
              <a:rPr lang="ja-JP" altLang="en-US" sz="2000" dirty="0">
                <a:solidFill>
                  <a:srgbClr val="FF0000"/>
                </a:solidFill>
              </a:rPr>
              <a:t>の利用を推奨しています</a:t>
            </a:r>
            <a:endParaRPr lang="en-US" altLang="ja-JP" sz="2000" dirty="0">
              <a:solidFill>
                <a:srgbClr val="FF0000"/>
              </a:solidFill>
            </a:endParaRPr>
          </a:p>
          <a:p>
            <a:r>
              <a:rPr lang="en-US" altLang="ja-JP" b="1" dirty="0">
                <a:solidFill>
                  <a:srgbClr val="155F90"/>
                </a:solidFill>
              </a:rPr>
              <a:t>Gemini</a:t>
            </a:r>
            <a:r>
              <a:rPr lang="en-US" altLang="ja-JP" dirty="0"/>
              <a:t> </a:t>
            </a:r>
            <a:r>
              <a:rPr lang="en-US" altLang="ja-JP" sz="2400" dirty="0"/>
              <a:t>– </a:t>
            </a:r>
            <a:r>
              <a:rPr lang="ja-JP" altLang="en-US" sz="2400" dirty="0"/>
              <a:t>対話型生成</a:t>
            </a:r>
            <a:r>
              <a:rPr lang="en-US" altLang="ja-JP" sz="2400" dirty="0"/>
              <a:t>AI</a:t>
            </a:r>
          </a:p>
        </p:txBody>
      </p:sp>
      <p:sp>
        <p:nvSpPr>
          <p:cNvPr id="4" name="日付プレースホルダー 3">
            <a:extLst>
              <a:ext uri="{FF2B5EF4-FFF2-40B4-BE49-F238E27FC236}">
                <a16:creationId xmlns:a16="http://schemas.microsoft.com/office/drawing/2014/main" id="{E9EBFA4A-5DD0-A7C6-59FE-79D1F130B4B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ABB0F6B-67D8-30B2-15C1-867FDE6CA3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5851EAB-D75F-060F-E5AB-80D06A5210CB}"/>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pic>
        <p:nvPicPr>
          <p:cNvPr id="7" name="図 6">
            <a:extLst>
              <a:ext uri="{FF2B5EF4-FFF2-40B4-BE49-F238E27FC236}">
                <a16:creationId xmlns:a16="http://schemas.microsoft.com/office/drawing/2014/main" id="{05380E0F-08B0-65C2-4A50-F0B689A1B13E}"/>
              </a:ext>
            </a:extLst>
          </p:cNvPr>
          <p:cNvPicPr>
            <a:picLocks noChangeAspect="1"/>
          </p:cNvPicPr>
          <p:nvPr/>
        </p:nvPicPr>
        <p:blipFill>
          <a:blip r:embed="rId2"/>
          <a:stretch>
            <a:fillRect/>
          </a:stretch>
        </p:blipFill>
        <p:spPr>
          <a:xfrm>
            <a:off x="8103549" y="1062000"/>
            <a:ext cx="3250251" cy="5364000"/>
          </a:xfrm>
          <a:prstGeom prst="rect">
            <a:avLst/>
          </a:prstGeom>
        </p:spPr>
      </p:pic>
      <p:sp>
        <p:nvSpPr>
          <p:cNvPr id="8" name="コンテンツ プレースホルダー 2">
            <a:extLst>
              <a:ext uri="{FF2B5EF4-FFF2-40B4-BE49-F238E27FC236}">
                <a16:creationId xmlns:a16="http://schemas.microsoft.com/office/drawing/2014/main" id="{DE538283-EBA9-39C2-0009-2717F485891F}"/>
              </a:ext>
            </a:extLst>
          </p:cNvPr>
          <p:cNvSpPr txBox="1">
            <a:spLocks/>
          </p:cNvSpPr>
          <p:nvPr/>
        </p:nvSpPr>
        <p:spPr>
          <a:xfrm>
            <a:off x="862650" y="6120557"/>
            <a:ext cx="1347150" cy="494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など</a:t>
            </a:r>
            <a:endParaRPr lang="en-US" altLang="ja-JP" sz="2400" dirty="0"/>
          </a:p>
        </p:txBody>
      </p:sp>
    </p:spTree>
    <p:extLst>
      <p:ext uri="{BB962C8B-B14F-4D97-AF65-F5344CB8AC3E}">
        <p14:creationId xmlns:p14="http://schemas.microsoft.com/office/powerpoint/2010/main" val="2158136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lstStyle/>
          <a:p>
            <a:r>
              <a:rPr kumimoji="1" lang="en-US" altLang="ja-JP" dirty="0"/>
              <a:t>Gmail</a:t>
            </a:r>
          </a:p>
          <a:p>
            <a:pPr lvl="1"/>
            <a:r>
              <a:rPr lang="ja-JP" altLang="en-US" dirty="0"/>
              <a:t>メールアドレスのドメインは </a:t>
            </a:r>
            <a:r>
              <a:rPr lang="en-US" altLang="ja-JP" b="1" dirty="0">
                <a:solidFill>
                  <a:srgbClr val="155F90"/>
                </a:solidFill>
                <a:latin typeface="Consolas" panose="020B0609020204030204" pitchFamily="49" charset="0"/>
              </a:rPr>
              <a:t>@g.ecc.u-tokyo.ac.jp</a:t>
            </a:r>
          </a:p>
          <a:p>
            <a:pPr lvl="1"/>
            <a:r>
              <a:rPr kumimoji="1" lang="ja-JP" altLang="en-US" dirty="0"/>
              <a:t>メールアドレス（ユーザーネーム）を変更可能</a:t>
            </a:r>
            <a:endParaRPr kumimoji="1" lang="en-US" altLang="ja-JP" dirty="0"/>
          </a:p>
          <a:p>
            <a:pPr lvl="1"/>
            <a:endParaRPr lang="en-US" altLang="ja-JP" dirty="0"/>
          </a:p>
          <a:p>
            <a:r>
              <a:rPr kumimoji="1" lang="en-US" altLang="ja-JP" dirty="0"/>
              <a:t>Google Drive</a:t>
            </a:r>
          </a:p>
          <a:p>
            <a:pPr lvl="1"/>
            <a:r>
              <a:rPr lang="ja-JP" altLang="en-US" dirty="0"/>
              <a:t>共有範囲を学内構成員（</a:t>
            </a:r>
            <a:r>
              <a:rPr lang="en-US" altLang="ja-JP" dirty="0"/>
              <a:t>ECCS</a:t>
            </a:r>
            <a:r>
              <a:rPr lang="ja-JP" altLang="en-US" dirty="0"/>
              <a:t>クラウドメールユーザ）に限定することが可能</a:t>
            </a:r>
            <a:endParaRPr lang="en-US" altLang="ja-JP" dirty="0"/>
          </a:p>
          <a:p>
            <a:pPr lvl="1"/>
            <a:r>
              <a:rPr kumimoji="1" lang="ja-JP" altLang="en-US" dirty="0"/>
              <a:t>個人のマイドライブの容量上限が</a:t>
            </a:r>
            <a:r>
              <a:rPr kumimoji="1" lang="en-US" altLang="ja-JP" b="1" dirty="0">
                <a:solidFill>
                  <a:srgbClr val="155F90"/>
                </a:solidFill>
              </a:rPr>
              <a:t>125GB</a:t>
            </a:r>
          </a:p>
          <a:p>
            <a:pPr lvl="2"/>
            <a:r>
              <a:rPr kumimoji="1" lang="ja-JP" altLang="en-US" dirty="0"/>
              <a:t>所有する共有ドライブ（後述）に割り当てている容量が個人のマイドライブ容量から差し引かれます</a:t>
            </a:r>
            <a:endParaRPr kumimoji="1" lang="en-US" altLang="ja-JP" dirty="0"/>
          </a:p>
          <a:p>
            <a:pPr lvl="2"/>
            <a:r>
              <a:rPr kumimoji="1" lang="ja-JP" altLang="en-US" dirty="0"/>
              <a:t>大学の予算（私費は不可）での支払いが可能な場合，有償で容量を拡大することができます．詳細は以下を</a:t>
            </a:r>
            <a:r>
              <a:rPr lang="ja-JP" altLang="en-US" dirty="0"/>
              <a:t>参照してください．</a:t>
            </a:r>
            <a:endParaRPr lang="en-US" altLang="ja-JP" dirty="0"/>
          </a:p>
          <a:p>
            <a:pPr marL="1371600" lvl="3" indent="0">
              <a:buNone/>
            </a:pPr>
            <a:r>
              <a:rPr lang="en-US" altLang="ja-JP" dirty="0">
                <a:hlinkClick r:id="rId2"/>
              </a:rPr>
              <a:t>https://www-old.ecc.u-tokyo.ac.jp/storage_mgt/</a:t>
            </a:r>
            <a:endParaRPr lang="en-US" altLang="ja-JP" dirty="0"/>
          </a:p>
          <a:p>
            <a:pPr marL="1371600" lvl="3" indent="0">
              <a:buNone/>
            </a:pPr>
            <a:r>
              <a:rPr kumimoji="1" lang="en-US" altLang="ja-JP" dirty="0"/>
              <a:t>※ </a:t>
            </a:r>
            <a:r>
              <a:rPr lang="en-US" altLang="ja-JP" dirty="0"/>
              <a:t>URL</a:t>
            </a:r>
            <a:r>
              <a:rPr lang="ja-JP" altLang="en-US" dirty="0"/>
              <a:t>が近日中に変更になる予定があります</a:t>
            </a:r>
            <a:endParaRPr kumimoji="1"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Tree>
    <p:extLst>
      <p:ext uri="{BB962C8B-B14F-4D97-AF65-F5344CB8AC3E}">
        <p14:creationId xmlns:p14="http://schemas.microsoft.com/office/powerpoint/2010/main" val="3958801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normAutofit/>
          </a:bodyPr>
          <a:lstStyle/>
          <a:p>
            <a:pPr>
              <a:lnSpc>
                <a:spcPct val="100000"/>
              </a:lnSpc>
            </a:pPr>
            <a:r>
              <a:rPr kumimoji="1" lang="en-US" altLang="ja-JP" dirty="0"/>
              <a:t>Google Drive – </a:t>
            </a:r>
            <a:r>
              <a:rPr kumimoji="1" lang="ja-JP" altLang="en-US" b="1" dirty="0">
                <a:solidFill>
                  <a:srgbClr val="155F90"/>
                </a:solidFill>
              </a:rPr>
              <a:t>共有ドライブ</a:t>
            </a:r>
            <a:r>
              <a:rPr kumimoji="1" lang="ja-JP" altLang="en-US" dirty="0"/>
              <a:t>の作り方</a:t>
            </a:r>
            <a:endParaRPr kumimoji="1" lang="en-US" altLang="ja-JP" dirty="0"/>
          </a:p>
          <a:p>
            <a:pPr lvl="1">
              <a:lnSpc>
                <a:spcPct val="100000"/>
              </a:lnSpc>
            </a:pPr>
            <a:r>
              <a:rPr lang="ja-JP" altLang="en-US" dirty="0"/>
              <a:t>容量を管理する必要があるため，通常の方法では共有ドライブを作成することができません</a:t>
            </a:r>
            <a:endParaRPr lang="en-US" altLang="ja-JP" dirty="0"/>
          </a:p>
          <a:p>
            <a:pPr lvl="2">
              <a:lnSpc>
                <a:spcPct val="100000"/>
              </a:lnSpc>
            </a:pPr>
            <a:r>
              <a:rPr lang="ja-JP" altLang="en-US" dirty="0"/>
              <a:t>共有ドライブについて</a:t>
            </a:r>
            <a:endParaRPr lang="en-US" altLang="ja-JP" dirty="0"/>
          </a:p>
          <a:p>
            <a:pPr marL="1371600" lvl="3" indent="0">
              <a:lnSpc>
                <a:spcPct val="100000"/>
              </a:lnSpc>
              <a:buNone/>
            </a:pPr>
            <a:r>
              <a:rPr lang="en-US" altLang="ja-JP" dirty="0">
                <a:hlinkClick r:id="rId2"/>
              </a:rPr>
              <a:t>https://utelecon.adm.u-tokyo.ac.jp/en/google/drive/shared_drive</a:t>
            </a:r>
            <a:endParaRPr lang="en-US" altLang="ja-JP" dirty="0"/>
          </a:p>
          <a:p>
            <a:pPr lvl="2">
              <a:lnSpc>
                <a:spcPct val="100000"/>
              </a:lnSpc>
            </a:pPr>
            <a:r>
              <a:rPr lang="ja-JP" altLang="en-US" dirty="0"/>
              <a:t>共有ドライブの作り方</a:t>
            </a:r>
            <a:endParaRPr lang="en-US" altLang="ja-JP" dirty="0"/>
          </a:p>
          <a:p>
            <a:pPr marL="1371600" lvl="3" indent="0">
              <a:lnSpc>
                <a:spcPct val="100000"/>
              </a:lnSpc>
              <a:buNone/>
            </a:pPr>
            <a:r>
              <a:rPr kumimoji="1" lang="en-US" altLang="ja-JP" dirty="0">
                <a:hlinkClick r:id="rId3"/>
              </a:rPr>
              <a:t>https://www-old.ecc.u-tokyo.ac.jp/storage_mgt/</a:t>
            </a:r>
            <a:endParaRPr kumimoji="1"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kumimoji="1"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260413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dirty="0"/>
              <a:t>他の </a:t>
            </a:r>
            <a:r>
              <a:rPr lang="en-US" altLang="ja-JP" dirty="0"/>
              <a:t>Google </a:t>
            </a:r>
            <a:r>
              <a:rPr lang="ja-JP" altLang="en-US" dirty="0"/>
              <a:t>ワークスペースの可能性</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normAutofit/>
          </a:bodyPr>
          <a:lstStyle/>
          <a:p>
            <a:pPr>
              <a:lnSpc>
                <a:spcPct val="100000"/>
              </a:lnSpc>
            </a:pPr>
            <a:r>
              <a:rPr lang="ja-JP" altLang="en-US" dirty="0"/>
              <a:t>一部に，</a:t>
            </a:r>
            <a:r>
              <a:rPr lang="en-US" altLang="ja-JP" b="1" dirty="0">
                <a:solidFill>
                  <a:srgbClr val="FF0000"/>
                </a:solidFill>
              </a:rPr>
              <a:t>ECCS </a:t>
            </a:r>
            <a:r>
              <a:rPr lang="ja-JP" altLang="en-US" b="1" dirty="0">
                <a:solidFill>
                  <a:srgbClr val="FF0000"/>
                </a:solidFill>
              </a:rPr>
              <a:t>クラウドメールとは別に，独自の </a:t>
            </a:r>
            <a:r>
              <a:rPr lang="en-US" altLang="ja-JP" b="1" dirty="0">
                <a:solidFill>
                  <a:srgbClr val="FF0000"/>
                </a:solidFill>
              </a:rPr>
              <a:t>Google Workspace </a:t>
            </a:r>
            <a:r>
              <a:rPr lang="ja-JP" altLang="en-US" b="1" dirty="0">
                <a:solidFill>
                  <a:srgbClr val="FF0000"/>
                </a:solidFill>
              </a:rPr>
              <a:t>のアカウントを構成員に提供している部局</a:t>
            </a:r>
            <a:r>
              <a:rPr lang="ja-JP" altLang="en-US" dirty="0"/>
              <a:t>があります</a:t>
            </a:r>
            <a:endParaRPr lang="en-US" altLang="ja-JP" dirty="0"/>
          </a:p>
          <a:p>
            <a:pPr lvl="1">
              <a:lnSpc>
                <a:spcPct val="100000"/>
              </a:lnSpc>
            </a:pPr>
            <a:r>
              <a:rPr lang="en-US" altLang="ja-JP" dirty="0"/>
              <a:t>ECCS </a:t>
            </a:r>
            <a:r>
              <a:rPr lang="ja-JP" altLang="en-US" dirty="0"/>
              <a:t>クラウドメール以外の </a:t>
            </a:r>
            <a:r>
              <a:rPr lang="en-US" altLang="ja-JP" dirty="0"/>
              <a:t>Google Workspace </a:t>
            </a:r>
            <a:r>
              <a:rPr lang="ja-JP" altLang="en-US" dirty="0"/>
              <a:t>のアカウントも与えられている場合は，状況に応じてアカウントを切り替えてください</a:t>
            </a:r>
          </a:p>
          <a:p>
            <a:pPr>
              <a:lnSpc>
                <a:spcPct val="100000"/>
              </a:lnSpc>
            </a:pPr>
            <a:r>
              <a:rPr lang="ja-JP" altLang="en-US" dirty="0"/>
              <a:t>ここに記載されているのは </a:t>
            </a:r>
            <a:r>
              <a:rPr lang="en-US" altLang="ja-JP" dirty="0"/>
              <a:t>ECCS </a:t>
            </a:r>
            <a:r>
              <a:rPr lang="ja-JP" altLang="en-US" dirty="0"/>
              <a:t>クラウドメールの </a:t>
            </a:r>
            <a:r>
              <a:rPr lang="en-US" altLang="ja-JP" dirty="0"/>
              <a:t>Google Workspace </a:t>
            </a:r>
            <a:r>
              <a:rPr lang="ja-JP" altLang="en-US" dirty="0"/>
              <a:t>についてであり，各部局の </a:t>
            </a:r>
            <a:r>
              <a:rPr lang="en-US" altLang="ja-JP" dirty="0"/>
              <a:t>Google Workspace </a:t>
            </a:r>
            <a:r>
              <a:rPr lang="ja-JP" altLang="en-US" dirty="0"/>
              <a:t>では同様とは限りません</a:t>
            </a:r>
          </a:p>
          <a:p>
            <a:pPr lvl="1">
              <a:lnSpc>
                <a:spcPct val="100000"/>
              </a:lnSpc>
            </a:pPr>
            <a:r>
              <a:rPr lang="ja-JP" altLang="en-US" dirty="0"/>
              <a:t>詳細は各部局の担当者にお問い合わせください</a:t>
            </a: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Tree>
    <p:extLst>
      <p:ext uri="{BB962C8B-B14F-4D97-AF65-F5344CB8AC3E}">
        <p14:creationId xmlns:p14="http://schemas.microsoft.com/office/powerpoint/2010/main" val="88444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8" name="正方形/長方形 7">
            <a:extLst>
              <a:ext uri="{FF2B5EF4-FFF2-40B4-BE49-F238E27FC236}">
                <a16:creationId xmlns:a16="http://schemas.microsoft.com/office/drawing/2014/main" id="{3EC5467D-B942-BCD7-5ABF-36BEF4F84666}"/>
              </a:ext>
            </a:extLst>
          </p:cNvPr>
          <p:cNvSpPr/>
          <p:nvPr/>
        </p:nvSpPr>
        <p:spPr>
          <a:xfrm>
            <a:off x="-1200" y="0"/>
            <a:ext cx="12193200" cy="3303000"/>
          </a:xfrm>
          <a:prstGeom prst="rect">
            <a:avLst/>
          </a:prstGeom>
          <a:solidFill>
            <a:srgbClr val="00A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EEA3B6CF-A481-AF0E-6983-5E1770DDFAF1}"/>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Microsoft License</a:t>
            </a:r>
            <a:endParaRPr lang="ja-JP" altLang="en-US" sz="2800" b="0" dirty="0"/>
          </a:p>
        </p:txBody>
      </p:sp>
      <p:sp>
        <p:nvSpPr>
          <p:cNvPr id="12" name="四角形: 角を丸くする 11">
            <a:extLst>
              <a:ext uri="{FF2B5EF4-FFF2-40B4-BE49-F238E27FC236}">
                <a16:creationId xmlns:a16="http://schemas.microsoft.com/office/drawing/2014/main" id="{A490FB3A-388E-3C47-AFC6-7DF5742C65EB}"/>
              </a:ext>
            </a:extLst>
          </p:cNvPr>
          <p:cNvSpPr/>
          <p:nvPr/>
        </p:nvSpPr>
        <p:spPr>
          <a:xfrm>
            <a:off x="2789586" y="4843896"/>
            <a:ext cx="47705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9362E231-7291-2559-8BF0-EF1FB6BAA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AD5C1CFB-C9F5-9C37-F4BB-6302A10EF65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FD519CD-9DD3-F747-394D-53C5315787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4DB22C0-8EF9-4DAA-96E5-359360D54E3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088116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2194060"/>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3529364"/>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lang="en-US" altLang="ja-JP" dirty="0"/>
              <a:t>Microsoft</a:t>
            </a:r>
            <a:r>
              <a:rPr lang="ja-JP" altLang="en-US" dirty="0"/>
              <a:t> </a:t>
            </a:r>
            <a:r>
              <a:rPr lang="en-US" altLang="ja-JP" dirty="0"/>
              <a:t>365</a:t>
            </a:r>
            <a:r>
              <a:rPr lang="ja-JP" altLang="en-US" dirty="0"/>
              <a:t> へのサインイン</a:t>
            </a:r>
            <a:endParaRPr kumimoji="1" lang="ja-JP" altLang="en-US" dirty="0"/>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b="1" dirty="0">
                <a:solidFill>
                  <a:srgbClr val="155F90"/>
                </a:solidFill>
              </a:rPr>
              <a:t>学内構成員には </a:t>
            </a:r>
            <a:r>
              <a:rPr lang="en-US" altLang="ja-JP" b="1" dirty="0">
                <a:solidFill>
                  <a:srgbClr val="155F90"/>
                </a:solidFill>
              </a:rPr>
              <a:t>Microsoft 365 </a:t>
            </a:r>
            <a:r>
              <a:rPr lang="ja-JP" altLang="en-US" b="1" dirty="0">
                <a:solidFill>
                  <a:srgbClr val="155F90"/>
                </a:solidFill>
              </a:rPr>
              <a:t>が提供されています</a:t>
            </a:r>
            <a:endParaRPr lang="en-US" altLang="ja-JP" dirty="0"/>
          </a:p>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3256238"/>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3313412"/>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867968"/>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2644680"/>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2641528"/>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896805"/>
            <a:ext cx="4781676" cy="461665"/>
          </a:xfrm>
          <a:prstGeom prst="rect">
            <a:avLst/>
          </a:prstGeom>
          <a:noFill/>
        </p:spPr>
        <p:txBody>
          <a:bodyPr wrap="square">
            <a:spAutoFit/>
          </a:bodyPr>
          <a:lstStyle/>
          <a:p>
            <a:r>
              <a:rPr lang="ja-JP" altLang="en-US" sz="2400" dirty="0">
                <a:hlinkClick r:id="rId3"/>
              </a:rPr>
              <a:t>https://www.office.com/login</a:t>
            </a:r>
            <a:endParaRPr lang="en-US" altLang="ja-JP" sz="2400" dirty="0"/>
          </a:p>
        </p:txBody>
      </p:sp>
    </p:spTree>
    <p:extLst>
      <p:ext uri="{BB962C8B-B14F-4D97-AF65-F5344CB8AC3E}">
        <p14:creationId xmlns:p14="http://schemas.microsoft.com/office/powerpoint/2010/main" val="1627590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B4E18C-C218-D14F-FBD4-AE8F3C7D08B9}"/>
              </a:ext>
            </a:extLst>
          </p:cNvPr>
          <p:cNvSpPr/>
          <p:nvPr/>
        </p:nvSpPr>
        <p:spPr>
          <a:xfrm>
            <a:off x="724396" y="1251284"/>
            <a:ext cx="10421586" cy="1947554"/>
          </a:xfrm>
          <a:prstGeom prst="rect">
            <a:avLst/>
          </a:prstGeom>
          <a:solidFill>
            <a:schemeClr val="accent6">
              <a:lumMod val="20000"/>
              <a:lumOff val="80000"/>
            </a:schemeClr>
          </a:solidFill>
          <a:ln w="38100">
            <a:solidFill>
              <a:srgbClr val="00A3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F5EACA-E22A-D33C-1DB1-58D1D28DE854}"/>
              </a:ext>
            </a:extLst>
          </p:cNvPr>
          <p:cNvSpPr txBox="1"/>
          <p:nvPr/>
        </p:nvSpPr>
        <p:spPr>
          <a:xfrm>
            <a:off x="9397999" y="1245012"/>
            <a:ext cx="1747981" cy="461665"/>
          </a:xfrm>
          <a:prstGeom prst="rect">
            <a:avLst/>
          </a:prstGeom>
          <a:solidFill>
            <a:srgbClr val="00A3EF"/>
          </a:solidFill>
        </p:spPr>
        <p:txBody>
          <a:bodyPr wrap="square">
            <a:spAutoFit/>
          </a:bodyPr>
          <a:lstStyle/>
          <a:p>
            <a:pPr algn="r"/>
            <a:r>
              <a:rPr lang="ja-JP" altLang="en-US" sz="2400" b="1" dirty="0">
                <a:solidFill>
                  <a:schemeClr val="bg1"/>
                </a:solidFill>
              </a:rPr>
              <a:t>教職員のみ</a:t>
            </a:r>
            <a:endParaRPr lang="en-US" altLang="ja-JP" sz="2400" b="1" dirty="0">
              <a:solidFill>
                <a:schemeClr val="bg1"/>
              </a:solidFill>
            </a:endParaRPr>
          </a:p>
        </p:txBody>
      </p:sp>
      <p:sp>
        <p:nvSpPr>
          <p:cNvPr id="2" name="タイトル 1">
            <a:extLst>
              <a:ext uri="{FF2B5EF4-FFF2-40B4-BE49-F238E27FC236}">
                <a16:creationId xmlns:a16="http://schemas.microsoft.com/office/drawing/2014/main" id="{FDA24C30-58F4-8AEC-3C46-C78C9916C71A}"/>
              </a:ext>
            </a:extLst>
          </p:cNvPr>
          <p:cNvSpPr>
            <a:spLocks noGrp="1"/>
          </p:cNvSpPr>
          <p:nvPr>
            <p:ph type="title"/>
          </p:nvPr>
        </p:nvSpPr>
        <p:spPr/>
        <p:txBody>
          <a:bodyPr/>
          <a:lstStyle/>
          <a:p>
            <a:r>
              <a:rPr kumimoji="1" lang="en-US" altLang="ja-JP" dirty="0"/>
              <a:t>Microsoft 365 </a:t>
            </a:r>
            <a:r>
              <a:rPr kumimoji="1" lang="ja-JP" altLang="en-US" dirty="0"/>
              <a:t>のサービス</a:t>
            </a:r>
          </a:p>
        </p:txBody>
      </p:sp>
      <p:sp>
        <p:nvSpPr>
          <p:cNvPr id="4" name="日付プレースホルダー 3">
            <a:extLst>
              <a:ext uri="{FF2B5EF4-FFF2-40B4-BE49-F238E27FC236}">
                <a16:creationId xmlns:a16="http://schemas.microsoft.com/office/drawing/2014/main" id="{8A74CACD-7593-E9C4-C3B0-04663B4A02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74030D6D-47D4-436F-6E0D-415D4BB06E3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A3DBFAE-C5B9-B270-0428-AD520F24B089}"/>
              </a:ext>
            </a:extLst>
          </p:cNvPr>
          <p:cNvSpPr>
            <a:spLocks noGrp="1"/>
          </p:cNvSpPr>
          <p:nvPr>
            <p:ph type="sldNum" sz="quarter" idx="12"/>
          </p:nvPr>
        </p:nvSpPr>
        <p:spPr/>
        <p:txBody>
          <a:bodyPr/>
          <a:lstStyle/>
          <a:p>
            <a:fld id="{238D974C-B194-4AA9-B594-062E052A82EF}" type="slidenum">
              <a:rPr kumimoji="1" lang="ja-JP" altLang="en-US" smtClean="0"/>
              <a:t>39</a:t>
            </a:fld>
            <a:endParaRPr kumimoji="1" lang="ja-JP" altLang="en-US"/>
          </a:p>
        </p:txBody>
      </p:sp>
      <p:sp>
        <p:nvSpPr>
          <p:cNvPr id="3" name="コンテンツ プレースホルダー 2">
            <a:extLst>
              <a:ext uri="{FF2B5EF4-FFF2-40B4-BE49-F238E27FC236}">
                <a16:creationId xmlns:a16="http://schemas.microsoft.com/office/drawing/2014/main" id="{A6CD1912-C062-46FC-6157-DD9D547217D3}"/>
              </a:ext>
            </a:extLst>
          </p:cNvPr>
          <p:cNvSpPr>
            <a:spLocks noGrp="1"/>
          </p:cNvSpPr>
          <p:nvPr>
            <p:ph idx="1"/>
          </p:nvPr>
        </p:nvSpPr>
        <p:spPr>
          <a:xfrm>
            <a:off x="838199" y="1251284"/>
            <a:ext cx="11353801" cy="5174716"/>
          </a:xfrm>
        </p:spPr>
        <p:txBody>
          <a:bodyPr>
            <a:normAutofit/>
          </a:bodyPr>
          <a:lstStyle/>
          <a:p>
            <a:pPr>
              <a:lnSpc>
                <a:spcPct val="100000"/>
              </a:lnSpc>
            </a:pPr>
            <a:r>
              <a:rPr kumimoji="1" lang="en-US" altLang="ja-JP" b="1" dirty="0">
                <a:solidFill>
                  <a:srgbClr val="155F90"/>
                </a:solidFill>
              </a:rPr>
              <a:t>Teams</a:t>
            </a:r>
            <a:r>
              <a:rPr kumimoji="1" lang="en-US" altLang="ja-JP" dirty="0"/>
              <a:t> </a:t>
            </a:r>
            <a:r>
              <a:rPr kumimoji="1" lang="en-US" altLang="ja-JP" sz="2400" dirty="0"/>
              <a:t>– </a:t>
            </a:r>
            <a:r>
              <a:rPr kumimoji="1" lang="ja-JP" altLang="en-US" sz="2400" dirty="0"/>
              <a:t>テキストチャットのコミュニケーション</a:t>
            </a:r>
            <a:endParaRPr kumimoji="1" lang="en-US" altLang="ja-JP" sz="2400" dirty="0"/>
          </a:p>
          <a:p>
            <a:pPr>
              <a:lnSpc>
                <a:spcPct val="100000"/>
              </a:lnSpc>
            </a:pPr>
            <a:r>
              <a:rPr lang="en-US" altLang="ja-JP" b="1" dirty="0">
                <a:solidFill>
                  <a:srgbClr val="155F90"/>
                </a:solidFill>
              </a:rPr>
              <a:t>Outlook</a:t>
            </a:r>
            <a:endParaRPr lang="en-US" altLang="ja-JP" dirty="0"/>
          </a:p>
          <a:p>
            <a:pPr lvl="1">
              <a:lnSpc>
                <a:spcPct val="100000"/>
              </a:lnSpc>
            </a:pPr>
            <a:r>
              <a:rPr lang="ja-JP" altLang="en-US" dirty="0"/>
              <a:t>メール </a:t>
            </a:r>
            <a:r>
              <a:rPr lang="en-US" altLang="ja-JP" dirty="0"/>
              <a:t>– </a:t>
            </a:r>
            <a:r>
              <a:rPr lang="ja-JP" altLang="en-US" b="1" dirty="0">
                <a:solidFill>
                  <a:srgbClr val="155F90"/>
                </a:solidFill>
              </a:rPr>
              <a:t>職員メール</a:t>
            </a:r>
            <a:r>
              <a:rPr lang="ja-JP" altLang="en-US" dirty="0"/>
              <a:t>と </a:t>
            </a:r>
            <a:r>
              <a:rPr lang="en-US" altLang="ja-JP" dirty="0"/>
              <a:t>Microsoft 365 </a:t>
            </a:r>
            <a:r>
              <a:rPr lang="ja-JP" altLang="en-US" dirty="0"/>
              <a:t>各種サービスからの通知</a:t>
            </a:r>
            <a:endParaRPr lang="en-US" altLang="ja-JP" dirty="0"/>
          </a:p>
          <a:p>
            <a:pPr lvl="1">
              <a:lnSpc>
                <a:spcPct val="100000"/>
              </a:lnSpc>
            </a:pPr>
            <a:r>
              <a:rPr lang="ja-JP" altLang="en-US" dirty="0"/>
              <a:t>カレンダー </a:t>
            </a:r>
            <a:r>
              <a:rPr lang="en-US" altLang="ja-JP" dirty="0"/>
              <a:t>– </a:t>
            </a:r>
            <a:r>
              <a:rPr lang="ja-JP" altLang="en-US" dirty="0"/>
              <a:t>スケジュールの管理と共有</a:t>
            </a:r>
            <a:endParaRPr lang="en-US" altLang="ja-JP" dirty="0"/>
          </a:p>
          <a:p>
            <a:pPr marL="457200" lvl="1" indent="0">
              <a:lnSpc>
                <a:spcPct val="100000"/>
              </a:lnSpc>
              <a:buNone/>
            </a:pPr>
            <a:endParaRPr lang="en-US" altLang="ja-JP" sz="1400" dirty="0"/>
          </a:p>
          <a:p>
            <a:pPr>
              <a:lnSpc>
                <a:spcPct val="100000"/>
              </a:lnSpc>
            </a:pPr>
            <a:r>
              <a:rPr lang="en-US" altLang="ja-JP" b="1" dirty="0">
                <a:solidFill>
                  <a:srgbClr val="155F90"/>
                </a:solidFill>
              </a:rPr>
              <a:t>Word/Excel/PowerPoint </a:t>
            </a:r>
            <a:r>
              <a:rPr lang="en-US" altLang="ja-JP" sz="2400" dirty="0"/>
              <a:t>– </a:t>
            </a:r>
            <a:r>
              <a:rPr lang="ja-JP" altLang="en-US" sz="2400" dirty="0"/>
              <a:t>ドキュメント作成と共有（共同作業）</a:t>
            </a:r>
            <a:endParaRPr lang="en-US" altLang="ja-JP" dirty="0"/>
          </a:p>
          <a:p>
            <a:pPr>
              <a:lnSpc>
                <a:spcPct val="100000"/>
              </a:lnSpc>
            </a:pPr>
            <a:r>
              <a:rPr lang="en-US" altLang="ja-JP" b="1" dirty="0">
                <a:solidFill>
                  <a:srgbClr val="155F90"/>
                </a:solidFill>
              </a:rPr>
              <a:t>OneDrive/SharePoint </a:t>
            </a:r>
            <a:r>
              <a:rPr lang="en-US" altLang="ja-JP" sz="2400" dirty="0"/>
              <a:t>– </a:t>
            </a:r>
            <a:r>
              <a:rPr lang="ja-JP" altLang="en-US" sz="2400" dirty="0"/>
              <a:t>クラウドにファイルを保存し共有</a:t>
            </a:r>
            <a:endParaRPr lang="en-US" altLang="ja-JP" dirty="0"/>
          </a:p>
          <a:p>
            <a:pPr>
              <a:lnSpc>
                <a:spcPct val="100000"/>
              </a:lnSpc>
            </a:pPr>
            <a:r>
              <a:rPr lang="en-US" altLang="ja-JP" b="1" dirty="0">
                <a:solidFill>
                  <a:srgbClr val="155F90"/>
                </a:solidFill>
              </a:rPr>
              <a:t>Power Platform </a:t>
            </a:r>
            <a:r>
              <a:rPr lang="en-US" altLang="ja-JP" sz="2400" dirty="0"/>
              <a:t>– </a:t>
            </a:r>
            <a:r>
              <a:rPr lang="ja-JP" altLang="en-US" sz="2400" dirty="0"/>
              <a:t>自動化フローや独自アプリの作成など</a:t>
            </a:r>
            <a:endParaRPr lang="en-US" altLang="ja-JP" dirty="0"/>
          </a:p>
          <a:p>
            <a:pPr>
              <a:lnSpc>
                <a:spcPct val="100000"/>
              </a:lnSpc>
            </a:pPr>
            <a:r>
              <a:rPr lang="en-US" altLang="ja-JP" b="1" dirty="0">
                <a:solidFill>
                  <a:srgbClr val="155F90"/>
                </a:solidFill>
              </a:rPr>
              <a:t>Copilot</a:t>
            </a:r>
            <a:r>
              <a:rPr lang="en-US" altLang="ja-JP" dirty="0"/>
              <a:t> </a:t>
            </a:r>
            <a:r>
              <a:rPr lang="en-US" altLang="ja-JP" sz="2400" dirty="0"/>
              <a:t>– </a:t>
            </a:r>
            <a:r>
              <a:rPr lang="ja-JP" altLang="en-US" sz="2400" dirty="0"/>
              <a:t>対話型生成</a:t>
            </a:r>
            <a:r>
              <a:rPr lang="en-US" altLang="ja-JP" sz="2400" dirty="0"/>
              <a:t>AI</a:t>
            </a:r>
            <a:endParaRPr lang="en-US" altLang="ja-JP" dirty="0"/>
          </a:p>
          <a:p>
            <a:pPr marL="0" indent="0">
              <a:lnSpc>
                <a:spcPct val="100000"/>
              </a:lnSpc>
              <a:buNone/>
            </a:pPr>
            <a:r>
              <a:rPr lang="ja-JP" altLang="en-US" dirty="0"/>
              <a:t>など</a:t>
            </a:r>
            <a:endParaRPr lang="en-US" altLang="ja-JP" dirty="0"/>
          </a:p>
        </p:txBody>
      </p:sp>
    </p:spTree>
    <p:extLst>
      <p:ext uri="{BB962C8B-B14F-4D97-AF65-F5344CB8AC3E}">
        <p14:creationId xmlns:p14="http://schemas.microsoft.com/office/powerpoint/2010/main" val="254605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7B388-D1EC-FF40-C580-F9BBFCFF5B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365D631-254E-EBF6-2374-D517194B6B3F}"/>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BB310450-0CA7-A052-FF92-4429E8E15A1C}"/>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
        <p:nvSpPr>
          <p:cNvPr id="5" name="タイトル 4">
            <a:extLst>
              <a:ext uri="{FF2B5EF4-FFF2-40B4-BE49-F238E27FC236}">
                <a16:creationId xmlns:a16="http://schemas.microsoft.com/office/drawing/2014/main" id="{6F94272C-EA53-8261-40A1-4251E486CA4A}"/>
              </a:ext>
            </a:extLst>
          </p:cNvPr>
          <p:cNvSpPr>
            <a:spLocks noGrp="1"/>
          </p:cNvSpPr>
          <p:nvPr>
            <p:ph type="title"/>
          </p:nvPr>
        </p:nvSpPr>
        <p:spPr/>
        <p:txBody>
          <a:bodyPr/>
          <a:lstStyle/>
          <a:p>
            <a:r>
              <a:rPr kumimoji="1" lang="en-US" altLang="ja-JP" dirty="0"/>
              <a:t>Zoom</a:t>
            </a:r>
            <a:endParaRPr kumimoji="1" lang="ja-JP" altLang="en-US" dirty="0"/>
          </a:p>
        </p:txBody>
      </p:sp>
      <p:sp>
        <p:nvSpPr>
          <p:cNvPr id="6" name="コンテンツ プレースホルダー 5">
            <a:extLst>
              <a:ext uri="{FF2B5EF4-FFF2-40B4-BE49-F238E27FC236}">
                <a16:creationId xmlns:a16="http://schemas.microsoft.com/office/drawing/2014/main" id="{4DB7CA6C-46D6-A882-6908-A27AF73885B4}"/>
              </a:ext>
            </a:extLst>
          </p:cNvPr>
          <p:cNvSpPr>
            <a:spLocks noGrp="1"/>
          </p:cNvSpPr>
          <p:nvPr>
            <p:ph idx="1"/>
          </p:nvPr>
        </p:nvSpPr>
        <p:spPr/>
        <p:txBody>
          <a:bodyPr>
            <a:normAutofit/>
          </a:bodyPr>
          <a:lstStyle/>
          <a:p>
            <a:pPr marL="0" lvl="0" indent="0" algn="l" rtl="0">
              <a:lnSpc>
                <a:spcPct val="100000"/>
              </a:lnSpc>
              <a:spcBef>
                <a:spcPts val="0"/>
              </a:spcBef>
              <a:spcAft>
                <a:spcPts val="0"/>
              </a:spcAft>
              <a:buNone/>
            </a:pPr>
            <a:r>
              <a:rPr lang="ja-JP" altLang="en-US" sz="3600" dirty="0"/>
              <a:t>東京大学で最も一般的な</a:t>
            </a:r>
            <a:r>
              <a:rPr lang="ja-JP" altLang="en-US" sz="3600" b="1" dirty="0">
                <a:solidFill>
                  <a:srgbClr val="155F90"/>
                </a:solidFill>
              </a:rPr>
              <a:t>オンライン会議</a:t>
            </a:r>
            <a:r>
              <a:rPr lang="ja-JP" altLang="en-US" sz="3600" dirty="0"/>
              <a:t>ツール</a:t>
            </a:r>
            <a:endParaRPr lang="en-US" altLang="ja-JP" sz="3600" dirty="0"/>
          </a:p>
          <a:p>
            <a:pPr marL="0" lvl="0" indent="0" algn="l" rtl="0">
              <a:lnSpc>
                <a:spcPct val="100000"/>
              </a:lnSpc>
              <a:spcBef>
                <a:spcPts val="0"/>
              </a:spcBef>
              <a:spcAft>
                <a:spcPts val="0"/>
              </a:spcAft>
              <a:buNone/>
            </a:pPr>
            <a:endParaRPr lang="en-US" altLang="ja-JP" sz="1400" dirty="0"/>
          </a:p>
          <a:p>
            <a:pPr marL="0" lvl="0" indent="0" algn="l" rtl="0">
              <a:lnSpc>
                <a:spcPct val="100000"/>
              </a:lnSpc>
              <a:spcBef>
                <a:spcPts val="0"/>
              </a:spcBef>
              <a:spcAft>
                <a:spcPts val="0"/>
              </a:spcAft>
              <a:buNone/>
            </a:pPr>
            <a:r>
              <a:rPr lang="ja-JP" altLang="en-US" dirty="0"/>
              <a:t>会議中に利用できる様々な機能がある</a:t>
            </a:r>
            <a:endParaRPr lang="en-US" altLang="ja-JP" dirty="0"/>
          </a:p>
          <a:p>
            <a:pPr marL="457200" lvl="0" indent="-381000" algn="l" rtl="0">
              <a:lnSpc>
                <a:spcPct val="100000"/>
              </a:lnSpc>
              <a:spcBef>
                <a:spcPts val="1200"/>
              </a:spcBef>
              <a:spcAft>
                <a:spcPts val="0"/>
              </a:spcAft>
              <a:buSzPts val="2400"/>
              <a:buChar char="●"/>
            </a:pPr>
            <a:r>
              <a:rPr lang="ja-JP" altLang="en-US" dirty="0"/>
              <a:t>画面共有</a:t>
            </a:r>
            <a:endParaRPr lang="en-US" altLang="ja-JP" dirty="0"/>
          </a:p>
          <a:p>
            <a:pPr marL="457200" lvl="0" indent="-381000" algn="l" rtl="0">
              <a:lnSpc>
                <a:spcPct val="100000"/>
              </a:lnSpc>
              <a:spcBef>
                <a:spcPts val="1200"/>
              </a:spcBef>
              <a:spcAft>
                <a:spcPts val="0"/>
              </a:spcAft>
              <a:buSzPts val="2400"/>
              <a:buChar char="●"/>
            </a:pPr>
            <a:r>
              <a:rPr lang="ja-JP" altLang="en-US" dirty="0"/>
              <a:t>テキストチャット</a:t>
            </a:r>
            <a:endParaRPr lang="en-US" altLang="ja-JP" dirty="0"/>
          </a:p>
          <a:p>
            <a:pPr marL="457200" lvl="0" indent="-381000" algn="l" rtl="0">
              <a:lnSpc>
                <a:spcPct val="100000"/>
              </a:lnSpc>
              <a:spcBef>
                <a:spcPts val="1200"/>
              </a:spcBef>
              <a:spcAft>
                <a:spcPts val="0"/>
              </a:spcAft>
              <a:buSzPts val="2400"/>
              <a:buChar char="●"/>
            </a:pPr>
            <a:r>
              <a:rPr lang="ja-JP" altLang="en-US" dirty="0"/>
              <a:t>ブレイクアウトルーム</a:t>
            </a:r>
            <a:endParaRPr lang="en-US" altLang="ja-JP" dirty="0"/>
          </a:p>
          <a:p>
            <a:pPr marL="914400" lvl="1" indent="-381000">
              <a:lnSpc>
                <a:spcPct val="100000"/>
              </a:lnSpc>
              <a:spcBef>
                <a:spcPts val="1200"/>
              </a:spcBef>
              <a:buSzPts val="2400"/>
              <a:buChar char="●"/>
            </a:pPr>
            <a:r>
              <a:rPr lang="ja-JP" altLang="en-US" dirty="0"/>
              <a:t>会議を複数の小さな会議室に分割（グループワークなど）</a:t>
            </a:r>
            <a:endParaRPr lang="en-US" altLang="ja-JP" dirty="0"/>
          </a:p>
          <a:p>
            <a:pPr marL="457200" lvl="0" indent="-381000" algn="l" rtl="0">
              <a:lnSpc>
                <a:spcPct val="100000"/>
              </a:lnSpc>
              <a:spcBef>
                <a:spcPts val="1200"/>
              </a:spcBef>
              <a:spcAft>
                <a:spcPts val="0"/>
              </a:spcAft>
              <a:buSzPts val="2400"/>
              <a:buChar char="●"/>
            </a:pPr>
            <a:r>
              <a:rPr lang="ja-JP" altLang="en-US" dirty="0"/>
              <a:t>投票</a:t>
            </a:r>
            <a:endParaRPr lang="en-US" altLang="ja-JP" dirty="0"/>
          </a:p>
          <a:p>
            <a:pPr marL="914400" lvl="1" indent="-381000">
              <a:lnSpc>
                <a:spcPct val="100000"/>
              </a:lnSpc>
              <a:spcBef>
                <a:spcPts val="1200"/>
              </a:spcBef>
              <a:buSzPts val="2400"/>
              <a:buChar char="●"/>
            </a:pPr>
            <a:r>
              <a:rPr lang="ja-JP" altLang="en-US" dirty="0"/>
              <a:t>簡単なアンケート，クイズなど</a:t>
            </a:r>
          </a:p>
          <a:p>
            <a:pPr>
              <a:lnSpc>
                <a:spcPct val="100000"/>
              </a:lnSpc>
            </a:pPr>
            <a:endParaRPr kumimoji="1" lang="ja-JP" altLang="en-US" dirty="0"/>
          </a:p>
        </p:txBody>
      </p:sp>
      <p:sp>
        <p:nvSpPr>
          <p:cNvPr id="7" name="四角形: 角を丸くする 6">
            <a:extLst>
              <a:ext uri="{FF2B5EF4-FFF2-40B4-BE49-F238E27FC236}">
                <a16:creationId xmlns:a16="http://schemas.microsoft.com/office/drawing/2014/main" id="{AB28C1AE-B90F-D0EE-7905-24B291D6F46A}"/>
              </a:ext>
            </a:extLst>
          </p:cNvPr>
          <p:cNvSpPr/>
          <p:nvPr/>
        </p:nvSpPr>
        <p:spPr>
          <a:xfrm>
            <a:off x="7027677" y="4916245"/>
            <a:ext cx="4651705" cy="108652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A75D3-2F34-056A-1EF1-B21A97F83BE8}"/>
              </a:ext>
            </a:extLst>
          </p:cNvPr>
          <p:cNvSpPr txBox="1"/>
          <p:nvPr/>
        </p:nvSpPr>
        <p:spPr>
          <a:xfrm>
            <a:off x="7117404" y="5059269"/>
            <a:ext cx="5393168" cy="830997"/>
          </a:xfrm>
          <a:prstGeom prst="rect">
            <a:avLst/>
          </a:prstGeom>
          <a:noFill/>
        </p:spPr>
        <p:txBody>
          <a:bodyPr wrap="square" rtlCol="0">
            <a:spAutoFit/>
          </a:bodyPr>
          <a:lstStyle/>
          <a:p>
            <a:pPr marL="0" lvl="0" indent="0" algn="l" rtl="0">
              <a:lnSpc>
                <a:spcPct val="100000"/>
              </a:lnSpc>
              <a:spcBef>
                <a:spcPts val="0"/>
              </a:spcBef>
              <a:spcAft>
                <a:spcPts val="0"/>
              </a:spcAft>
              <a:buNone/>
            </a:pPr>
            <a:r>
              <a:rPr lang="ja-JP" altLang="en-US" sz="2400" dirty="0"/>
              <a:t>オンライン会議に参加するだけ</a:t>
            </a:r>
            <a:endParaRPr lang="en-US" altLang="ja-JP" sz="2400" dirty="0"/>
          </a:p>
          <a:p>
            <a:pPr marL="0" lvl="0" indent="0" algn="l" rtl="0">
              <a:lnSpc>
                <a:spcPct val="100000"/>
              </a:lnSpc>
              <a:spcBef>
                <a:spcPts val="0"/>
              </a:spcBef>
              <a:spcAft>
                <a:spcPts val="0"/>
              </a:spcAft>
              <a:buNone/>
            </a:pPr>
            <a:r>
              <a:rPr kumimoji="1" lang="ja-JP" altLang="en-US" sz="2400" dirty="0"/>
              <a:t>であればライセンスは不要です</a:t>
            </a:r>
          </a:p>
        </p:txBody>
      </p:sp>
    </p:spTree>
    <p:extLst>
      <p:ext uri="{BB962C8B-B14F-4D97-AF65-F5344CB8AC3E}">
        <p14:creationId xmlns:p14="http://schemas.microsoft.com/office/powerpoint/2010/main" val="65047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18E7E53-F6A8-BEFA-0B2A-B6A76CADD368}"/>
              </a:ext>
            </a:extLst>
          </p:cNvPr>
          <p:cNvSpPr/>
          <p:nvPr/>
        </p:nvSpPr>
        <p:spPr>
          <a:xfrm>
            <a:off x="1738001" y="3179800"/>
            <a:ext cx="7236665" cy="482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a:bodyPr>
          <a:lstStyle/>
          <a:p>
            <a:pPr marL="0" indent="0">
              <a:lnSpc>
                <a:spcPct val="100000"/>
              </a:lnSpc>
              <a:buNone/>
            </a:pPr>
            <a:r>
              <a:rPr lang="ja-JP" altLang="en-US" dirty="0"/>
              <a:t>（</a:t>
            </a:r>
            <a:r>
              <a:rPr lang="en-US" altLang="ja-JP" dirty="0"/>
              <a:t>Teams </a:t>
            </a:r>
            <a:r>
              <a:rPr lang="ja-JP" altLang="en-US" dirty="0"/>
              <a:t>については既述）</a:t>
            </a:r>
            <a:endParaRPr lang="en-US" altLang="ja-JP" dirty="0"/>
          </a:p>
          <a:p>
            <a:pPr marL="0" indent="0">
              <a:lnSpc>
                <a:spcPct val="100000"/>
              </a:lnSpc>
              <a:buNone/>
            </a:pPr>
            <a:endParaRPr kumimoji="1" lang="en-US" altLang="ja-JP" sz="1400" dirty="0"/>
          </a:p>
          <a:p>
            <a:pPr>
              <a:lnSpc>
                <a:spcPct val="100000"/>
              </a:lnSpc>
            </a:pPr>
            <a:r>
              <a:rPr lang="en-US" altLang="ja-JP" dirty="0"/>
              <a:t>Outlook</a:t>
            </a:r>
          </a:p>
          <a:p>
            <a:pPr lvl="1">
              <a:lnSpc>
                <a:spcPct val="100000"/>
              </a:lnSpc>
            </a:pPr>
            <a:r>
              <a:rPr kumimoji="1" lang="en-US" altLang="ja-JP" dirty="0"/>
              <a:t>Outlook </a:t>
            </a:r>
            <a:r>
              <a:rPr kumimoji="1" lang="ja-JP" altLang="en-US" dirty="0"/>
              <a:t>で利用する職員メールアドレスを設定して利用可能</a:t>
            </a:r>
            <a:endParaRPr kumimoji="1" lang="en-US" altLang="ja-JP" dirty="0"/>
          </a:p>
          <a:p>
            <a:pPr marL="457200" lvl="1" indent="0">
              <a:lnSpc>
                <a:spcPct val="160000"/>
              </a:lnSpc>
              <a:buNone/>
            </a:pPr>
            <a:r>
              <a:rPr lang="en-US" altLang="ja-JP" dirty="0"/>
              <a:t>	</a:t>
            </a:r>
            <a:r>
              <a:rPr lang="en-US" altLang="ja-JP" dirty="0">
                <a:solidFill>
                  <a:srgbClr val="155F90"/>
                </a:solidFill>
              </a:rPr>
              <a:t>[</a:t>
            </a:r>
            <a:r>
              <a:rPr lang="ja-JP" altLang="en-US" dirty="0">
                <a:solidFill>
                  <a:srgbClr val="155F90"/>
                </a:solidFill>
              </a:rPr>
              <a:t>姓ローマ字</a:t>
            </a:r>
            <a:r>
              <a:rPr lang="en-US" altLang="ja-JP" dirty="0">
                <a:solidFill>
                  <a:srgbClr val="155F90"/>
                </a:solidFill>
              </a:rPr>
              <a:t>]</a:t>
            </a:r>
            <a:r>
              <a:rPr lang="en-US" altLang="ja-JP" b="1" dirty="0">
                <a:solidFill>
                  <a:srgbClr val="155F90"/>
                </a:solidFill>
                <a:latin typeface="Consolas" panose="020B0609020204030204" pitchFamily="49" charset="0"/>
              </a:rPr>
              <a:t>.</a:t>
            </a:r>
            <a:r>
              <a:rPr lang="en-US" altLang="ja-JP" dirty="0">
                <a:solidFill>
                  <a:srgbClr val="155F90"/>
                </a:solidFill>
              </a:rPr>
              <a:t>[</a:t>
            </a:r>
            <a:r>
              <a:rPr lang="ja-JP" altLang="en-US" dirty="0">
                <a:solidFill>
                  <a:srgbClr val="155F90"/>
                </a:solidFill>
              </a:rPr>
              <a:t>名ローマ字</a:t>
            </a:r>
            <a:r>
              <a:rPr lang="en-US" altLang="ja-JP" dirty="0">
                <a:solidFill>
                  <a:srgbClr val="155F90"/>
                </a:solidFill>
              </a:rPr>
              <a:t>]</a:t>
            </a:r>
            <a:r>
              <a:rPr lang="en-US" altLang="ja-JP" sz="800" b="1" dirty="0">
                <a:solidFill>
                  <a:srgbClr val="155F90"/>
                </a:solidFill>
                <a:latin typeface="Consolas" panose="020B0609020204030204" pitchFamily="49" charset="0"/>
              </a:rPr>
              <a:t> </a:t>
            </a:r>
            <a:r>
              <a:rPr lang="en-US" altLang="ja-JP" b="1" dirty="0">
                <a:solidFill>
                  <a:srgbClr val="155F90"/>
                </a:solidFill>
                <a:latin typeface="Consolas" panose="020B0609020204030204" pitchFamily="49" charset="0"/>
              </a:rPr>
              <a:t>@mail.u-tokyo.ac.jp </a:t>
            </a:r>
            <a:r>
              <a:rPr lang="en-US" altLang="ja-JP" dirty="0"/>
              <a:t>(</a:t>
            </a:r>
            <a:r>
              <a:rPr lang="ja-JP" altLang="en-US" dirty="0"/>
              <a:t>原則</a:t>
            </a:r>
            <a:r>
              <a:rPr lang="en-US" altLang="ja-JP" dirty="0"/>
              <a:t>)</a:t>
            </a:r>
          </a:p>
          <a:p>
            <a:pPr lvl="2">
              <a:lnSpc>
                <a:spcPct val="100000"/>
              </a:lnSpc>
            </a:pPr>
            <a:r>
              <a:rPr lang="ja-JP" altLang="en-US" dirty="0"/>
              <a:t>詳細は </a:t>
            </a:r>
            <a:r>
              <a:rPr lang="en-US" altLang="ja-JP" dirty="0" err="1">
                <a:hlinkClick r:id="rId2"/>
              </a:rPr>
              <a:t>UTokyo</a:t>
            </a:r>
            <a:r>
              <a:rPr lang="en-US" altLang="ja-JP" dirty="0">
                <a:hlinkClick r:id="rId2"/>
              </a:rPr>
              <a:t> Portal </a:t>
            </a:r>
            <a:r>
              <a:rPr lang="ja-JP" altLang="en-US" dirty="0">
                <a:hlinkClick r:id="rId2"/>
              </a:rPr>
              <a:t>の案内ページ</a:t>
            </a:r>
            <a:r>
              <a:rPr lang="ja-JP" altLang="en-US" dirty="0"/>
              <a:t>を参照してください</a:t>
            </a:r>
            <a:endParaRPr lang="en-US" altLang="ja-JP" dirty="0"/>
          </a:p>
          <a:p>
            <a:pPr marL="1371600" lvl="3" indent="0">
              <a:lnSpc>
                <a:spcPct val="100000"/>
              </a:lnSpc>
              <a:buNone/>
            </a:pPr>
            <a:endParaRPr lang="en-US" altLang="ja-JP" dirty="0"/>
          </a:p>
          <a:p>
            <a:pPr lvl="1">
              <a:lnSpc>
                <a:spcPct val="100000"/>
              </a:lnSpc>
            </a:pPr>
            <a:r>
              <a:rPr kumimoji="1" lang="ja-JP" altLang="en-US" b="1" dirty="0">
                <a:solidFill>
                  <a:srgbClr val="FF0000"/>
                </a:solidFill>
              </a:rPr>
              <a:t>職員メールを発行すると，学内構成員が氏名で</a:t>
            </a:r>
            <a:r>
              <a:rPr kumimoji="1" lang="en-US" altLang="ja-JP" b="1" dirty="0">
                <a:solidFill>
                  <a:srgbClr val="FF0000"/>
                </a:solidFill>
              </a:rPr>
              <a:t>Teams</a:t>
            </a:r>
            <a:r>
              <a:rPr kumimoji="1" lang="ja-JP" altLang="en-US" b="1" dirty="0">
                <a:solidFill>
                  <a:srgbClr val="FF0000"/>
                </a:solidFill>
              </a:rPr>
              <a:t>や</a:t>
            </a:r>
            <a:r>
              <a:rPr kumimoji="1" lang="en-US" altLang="ja-JP" b="1" dirty="0">
                <a:solidFill>
                  <a:srgbClr val="FF0000"/>
                </a:solidFill>
              </a:rPr>
              <a:t>Outlook</a:t>
            </a:r>
            <a:r>
              <a:rPr kumimoji="1" lang="ja-JP" altLang="en-US" b="1" dirty="0">
                <a:solidFill>
                  <a:srgbClr val="FF0000"/>
                </a:solidFill>
              </a:rPr>
              <a:t>の連絡先を検索できるようになります</a:t>
            </a:r>
            <a:endParaRPr kumimoji="1" lang="en-US" altLang="ja-JP" b="1" dirty="0">
              <a:solidFill>
                <a:srgbClr val="FF0000"/>
              </a:solidFill>
            </a:endParaRPr>
          </a:p>
          <a:p>
            <a:pPr lvl="1">
              <a:lnSpc>
                <a:spcPct val="100000"/>
              </a:lnSpc>
            </a:pPr>
            <a:r>
              <a:rPr kumimoji="1" lang="ja-JP" altLang="en-US" b="1" dirty="0">
                <a:solidFill>
                  <a:srgbClr val="FF0000"/>
                </a:solidFill>
              </a:rPr>
              <a:t>職員メールを設定していなくても，</a:t>
            </a:r>
            <a:r>
              <a:rPr kumimoji="1" lang="en-US" altLang="ja-JP" b="1" dirty="0">
                <a:solidFill>
                  <a:srgbClr val="FF0000"/>
                </a:solidFill>
              </a:rPr>
              <a:t>Microsoft 365 </a:t>
            </a:r>
            <a:r>
              <a:rPr kumimoji="1" lang="ja-JP" altLang="en-US" b="1" dirty="0">
                <a:solidFill>
                  <a:srgbClr val="FF0000"/>
                </a:solidFill>
              </a:rPr>
              <a:t>のサービスからの通知は </a:t>
            </a:r>
            <a:r>
              <a:rPr kumimoji="1" lang="en-US" altLang="ja-JP" b="1" dirty="0">
                <a:solidFill>
                  <a:srgbClr val="FF0000"/>
                </a:solidFill>
              </a:rPr>
              <a:t>Outlook </a:t>
            </a:r>
            <a:r>
              <a:rPr kumimoji="1" lang="ja-JP" altLang="en-US" b="1" dirty="0">
                <a:solidFill>
                  <a:srgbClr val="FF0000"/>
                </a:solidFill>
              </a:rPr>
              <a:t>のメールボックスに届きます</a:t>
            </a:r>
            <a:endParaRPr kumimoji="1" lang="en-US" altLang="ja-JP" b="1" dirty="0">
              <a:solidFill>
                <a:srgbClr val="FF0000"/>
              </a:solidFill>
            </a:endParaRPr>
          </a:p>
          <a:p>
            <a:pPr marL="914400" lvl="2" indent="0">
              <a:lnSpc>
                <a:spcPct val="100000"/>
              </a:lnSpc>
              <a:buNone/>
            </a:pPr>
            <a:r>
              <a:rPr lang="ja-JP" altLang="en-US" dirty="0"/>
              <a:t>例）</a:t>
            </a:r>
            <a:r>
              <a:rPr lang="en-US" altLang="ja-JP" dirty="0"/>
              <a:t>OneDrive </a:t>
            </a:r>
            <a:r>
              <a:rPr lang="ja-JP" altLang="en-US" dirty="0"/>
              <a:t>のファイル共有通知，</a:t>
            </a:r>
            <a:r>
              <a:rPr lang="en-US" altLang="ja-JP" dirty="0"/>
              <a:t>Teams </a:t>
            </a:r>
            <a:r>
              <a:rPr lang="ja-JP" altLang="en-US" dirty="0"/>
              <a:t>のメンション通知など</a:t>
            </a:r>
            <a:endParaRPr kumimoji="1" lang="en-US" altLang="ja-JP"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40</a:t>
            </a:fld>
            <a:endParaRPr kumimoji="1" lang="ja-JP" altLang="en-US"/>
          </a:p>
        </p:txBody>
      </p:sp>
    </p:spTree>
    <p:extLst>
      <p:ext uri="{BB962C8B-B14F-4D97-AF65-F5344CB8AC3E}">
        <p14:creationId xmlns:p14="http://schemas.microsoft.com/office/powerpoint/2010/main" val="3411914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Microsoft Word/Excel/PowerPoint</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fontScale="92500" lnSpcReduction="10000"/>
          </a:bodyPr>
          <a:lstStyle/>
          <a:p>
            <a:pPr>
              <a:lnSpc>
                <a:spcPct val="110000"/>
              </a:lnSpc>
            </a:pPr>
            <a:r>
              <a:rPr lang="en-US" altLang="ja-JP" b="1" dirty="0">
                <a:solidFill>
                  <a:srgbClr val="0A5DFF"/>
                </a:solidFill>
              </a:rPr>
              <a:t>Word</a:t>
            </a:r>
            <a:r>
              <a:rPr lang="ja-JP" altLang="en-US" dirty="0"/>
              <a:t>：文書作成アプリケーション </a:t>
            </a:r>
            <a:r>
              <a:rPr lang="en-US" altLang="ja-JP" dirty="0"/>
              <a:t>(.docx)</a:t>
            </a:r>
          </a:p>
          <a:p>
            <a:pPr>
              <a:lnSpc>
                <a:spcPct val="110000"/>
              </a:lnSpc>
            </a:pPr>
            <a:r>
              <a:rPr kumimoji="1" lang="en-US" altLang="ja-JP" b="1" dirty="0">
                <a:solidFill>
                  <a:srgbClr val="00B050"/>
                </a:solidFill>
              </a:rPr>
              <a:t>Excel</a:t>
            </a:r>
            <a:r>
              <a:rPr kumimoji="1" lang="ja-JP" altLang="en-US" dirty="0"/>
              <a:t>：表計算アプリケーション</a:t>
            </a:r>
            <a:r>
              <a:rPr lang="en-US" altLang="ja-JP" dirty="0"/>
              <a:t> (.xlsx)</a:t>
            </a:r>
          </a:p>
          <a:p>
            <a:pPr>
              <a:lnSpc>
                <a:spcPct val="110000"/>
              </a:lnSpc>
            </a:pPr>
            <a:r>
              <a:rPr kumimoji="1" lang="en-US" altLang="ja-JP" b="1" dirty="0">
                <a:solidFill>
                  <a:srgbClr val="FF6600"/>
                </a:solidFill>
              </a:rPr>
              <a:t>PowerPoint</a:t>
            </a:r>
            <a:r>
              <a:rPr kumimoji="1" lang="ja-JP" altLang="en-US" dirty="0"/>
              <a:t>：プレゼンテーション用アプリケーション</a:t>
            </a:r>
            <a:r>
              <a:rPr kumimoji="1" lang="en-US" altLang="ja-JP" dirty="0"/>
              <a:t> (.pptx)</a:t>
            </a:r>
          </a:p>
          <a:p>
            <a:pPr>
              <a:lnSpc>
                <a:spcPct val="110000"/>
              </a:lnSpc>
            </a:pPr>
            <a:endParaRPr lang="en-US" altLang="ja-JP" dirty="0"/>
          </a:p>
          <a:p>
            <a:pPr>
              <a:lnSpc>
                <a:spcPct val="110000"/>
              </a:lnSpc>
            </a:pPr>
            <a:r>
              <a:rPr lang="ja-JP" altLang="en-US" dirty="0"/>
              <a:t>学内では多くの場合，</a:t>
            </a:r>
            <a:r>
              <a:rPr lang="ja-JP" altLang="en-US" b="1" dirty="0">
                <a:solidFill>
                  <a:srgbClr val="FF0000"/>
                </a:solidFill>
              </a:rPr>
              <a:t>これらのアプリケーションがドキュメント編集に用いられ</a:t>
            </a:r>
            <a:r>
              <a:rPr lang="ja-JP" altLang="en-US" dirty="0"/>
              <a:t>，これらファイル形式でのデータ提出を求められます</a:t>
            </a:r>
            <a:endParaRPr lang="en-US" altLang="ja-JP" b="1" dirty="0">
              <a:solidFill>
                <a:srgbClr val="FF0000"/>
              </a:solidFill>
            </a:endParaRPr>
          </a:p>
          <a:p>
            <a:pPr lvl="1">
              <a:lnSpc>
                <a:spcPct val="110000"/>
              </a:lnSpc>
            </a:pPr>
            <a:r>
              <a:rPr lang="ja-JP" altLang="en-US" dirty="0"/>
              <a:t>日常的にはこれらのアプリケーションを使用しない場合でも，所定様式での提出を求められた時などのため，使える環境を整えておいてください</a:t>
            </a:r>
            <a:endParaRPr lang="en-US" altLang="ja-JP" dirty="0"/>
          </a:p>
          <a:p>
            <a:pPr>
              <a:lnSpc>
                <a:spcPct val="110000"/>
              </a:lnSpc>
            </a:pPr>
            <a:r>
              <a:rPr kumimoji="1" lang="ja-JP" altLang="en-US" dirty="0"/>
              <a:t>学生または雇用された教職員は，自身の端末に</a:t>
            </a:r>
            <a:r>
              <a:rPr kumimoji="1" lang="en-US" altLang="ja-JP" dirty="0"/>
              <a:t>Application</a:t>
            </a:r>
            <a:r>
              <a:rPr kumimoji="1" lang="ja-JP" altLang="en-US" dirty="0"/>
              <a:t>をインストールして使うことが可能です</a:t>
            </a:r>
            <a:endParaRPr kumimoji="1" lang="en-US" altLang="ja-JP" dirty="0"/>
          </a:p>
          <a:p>
            <a:pPr lvl="1">
              <a:lnSpc>
                <a:spcPct val="110000"/>
              </a:lnSpc>
            </a:pPr>
            <a:r>
              <a:rPr kumimoji="1" lang="ja-JP" altLang="en-US" dirty="0"/>
              <a:t>その他の方はウェブ版アプリケーションを利用してください</a:t>
            </a:r>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41</a:t>
            </a:fld>
            <a:endParaRPr kumimoji="1" lang="ja-JP" altLang="en-US"/>
          </a:p>
        </p:txBody>
      </p:sp>
    </p:spTree>
    <p:extLst>
      <p:ext uri="{BB962C8B-B14F-4D97-AF65-F5344CB8AC3E}">
        <p14:creationId xmlns:p14="http://schemas.microsoft.com/office/powerpoint/2010/main" val="1808478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00000"/>
              </a:lnSpc>
            </a:pPr>
            <a:r>
              <a:rPr kumimoji="1" lang="ja-JP" altLang="en-US" dirty="0"/>
              <a:t>個人用のクラウドストレージ</a:t>
            </a:r>
            <a:r>
              <a:rPr kumimoji="1" lang="ja-JP" altLang="en-US" sz="2000" dirty="0"/>
              <a:t>（正確には「</a:t>
            </a:r>
            <a:r>
              <a:rPr kumimoji="1" lang="en-US" altLang="ja-JP" sz="2000" dirty="0"/>
              <a:t>OneDrive for business</a:t>
            </a:r>
            <a:r>
              <a:rPr kumimoji="1" lang="ja-JP" altLang="en-US" sz="2000" dirty="0"/>
              <a:t>」</a:t>
            </a:r>
            <a:r>
              <a:rPr lang="ja-JP" altLang="en-US" sz="2000" dirty="0"/>
              <a:t>）</a:t>
            </a:r>
            <a:endParaRPr lang="en-US" altLang="ja-JP" dirty="0"/>
          </a:p>
          <a:p>
            <a:pPr>
              <a:lnSpc>
                <a:spcPct val="100000"/>
              </a:lnSpc>
            </a:pPr>
            <a:r>
              <a:rPr lang="en-US" altLang="ja-JP" b="1" dirty="0">
                <a:solidFill>
                  <a:srgbClr val="155F90"/>
                </a:solidFill>
              </a:rPr>
              <a:t>50</a:t>
            </a:r>
            <a:r>
              <a:rPr kumimoji="1" lang="en-US" altLang="ja-JP" b="1" dirty="0">
                <a:solidFill>
                  <a:srgbClr val="155F90"/>
                </a:solidFill>
              </a:rPr>
              <a:t>GB</a:t>
            </a:r>
            <a:r>
              <a:rPr kumimoji="1" lang="ja-JP" altLang="en-US" dirty="0"/>
              <a:t>の個人 </a:t>
            </a:r>
            <a:r>
              <a:rPr kumimoji="1" lang="en-US" altLang="ja-JP" dirty="0"/>
              <a:t>OneDrive </a:t>
            </a:r>
            <a:r>
              <a:rPr kumimoji="1" lang="ja-JP" altLang="en-US" dirty="0"/>
              <a:t>容量が利用可能</a:t>
            </a:r>
            <a:endParaRPr kumimoji="1" lang="en-US" altLang="ja-JP" dirty="0"/>
          </a:p>
          <a:p>
            <a:pPr lvl="1">
              <a:lnSpc>
                <a:spcPct val="100000"/>
              </a:lnSpc>
            </a:pPr>
            <a:r>
              <a:rPr lang="ja-JP" altLang="en-US" dirty="0"/>
              <a:t>現在は容量を追加する方法はありません</a:t>
            </a:r>
            <a:endParaRPr lang="en-US" altLang="ja-JP" dirty="0"/>
          </a:p>
          <a:p>
            <a:pPr lvl="1">
              <a:lnSpc>
                <a:spcPct val="100000"/>
              </a:lnSpc>
            </a:pPr>
            <a:r>
              <a:rPr lang="ja-JP" altLang="en-US" b="1" dirty="0">
                <a:solidFill>
                  <a:srgbClr val="155F90"/>
                </a:solidFill>
              </a:rPr>
              <a:t>近日中に</a:t>
            </a:r>
            <a:r>
              <a:rPr kumimoji="1" lang="ja-JP" altLang="en-US" b="1" dirty="0">
                <a:solidFill>
                  <a:srgbClr val="155F90"/>
                </a:solidFill>
              </a:rPr>
              <a:t>で容量を拡大できるようにする予定です</a:t>
            </a:r>
            <a:br>
              <a:rPr kumimoji="1" lang="en-US" altLang="ja-JP" dirty="0"/>
            </a:br>
            <a:r>
              <a:rPr kumimoji="1" lang="ja-JP" altLang="en-US" dirty="0"/>
              <a:t>（大学の予算での支払いが可能場合に限り，私費負担は不可）</a:t>
            </a:r>
          </a:p>
          <a:p>
            <a:pPr lvl="1">
              <a:lnSpc>
                <a:spcPct val="100000"/>
              </a:lnSpc>
            </a:pPr>
            <a:endParaRPr lang="en-US" altLang="ja-JP" dirty="0"/>
          </a:p>
          <a:p>
            <a:pPr>
              <a:lnSpc>
                <a:spcPct val="100000"/>
              </a:lnSpc>
            </a:pPr>
            <a:r>
              <a:rPr kumimoji="1" lang="ja-JP" altLang="en-US" dirty="0"/>
              <a:t>共同作業のため，</a:t>
            </a:r>
            <a:r>
              <a:rPr kumimoji="1" lang="en-US" altLang="ja-JP" dirty="0"/>
              <a:t>Microsoft Teams </a:t>
            </a:r>
            <a:r>
              <a:rPr kumimoji="1" lang="ja-JP" altLang="en-US" dirty="0"/>
              <a:t>のチームそれぞれに「</a:t>
            </a:r>
            <a:r>
              <a:rPr kumimoji="1" lang="en-US" altLang="ja-JP" dirty="0"/>
              <a:t>SharePoint</a:t>
            </a:r>
            <a:r>
              <a:rPr kumimoji="1" lang="ja-JP" altLang="en-US" dirty="0"/>
              <a:t>」と呼ばれる共有クラウドストレージが付随</a:t>
            </a:r>
            <a:endParaRPr lang="en-US" altLang="ja-JP" dirty="0"/>
          </a:p>
          <a:p>
            <a:pPr lvl="1">
              <a:lnSpc>
                <a:spcPct val="100000"/>
              </a:lnSpc>
            </a:pPr>
            <a:r>
              <a:rPr kumimoji="1" lang="ja-JP" altLang="en-US" dirty="0"/>
              <a:t>大学の予算（私費は不可）での支払いが可能な場合，有償で容量を拡大することができます</a:t>
            </a:r>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42</a:t>
            </a:fld>
            <a:endParaRPr kumimoji="1" lang="ja-JP" altLang="en-US"/>
          </a:p>
        </p:txBody>
      </p:sp>
    </p:spTree>
    <p:extLst>
      <p:ext uri="{BB962C8B-B14F-4D97-AF65-F5344CB8AC3E}">
        <p14:creationId xmlns:p14="http://schemas.microsoft.com/office/powerpoint/2010/main" val="3111349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ja-JP" altLang="en-US" dirty="0"/>
              <a:t>クラウドストレージを活用しましょう</a:t>
            </a:r>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00000"/>
              </a:lnSpc>
            </a:pPr>
            <a:r>
              <a:rPr kumimoji="1" lang="ja-JP" altLang="en-US" dirty="0"/>
              <a:t>ファイルはを共有することで同時に編集して共同作業が可能</a:t>
            </a:r>
            <a:endParaRPr kumimoji="1" lang="en-US" altLang="ja-JP" dirty="0"/>
          </a:p>
          <a:p>
            <a:pPr>
              <a:lnSpc>
                <a:spcPct val="100000"/>
              </a:lnSpc>
            </a:pPr>
            <a:r>
              <a:rPr lang="ja-JP" altLang="en-US" dirty="0"/>
              <a:t>共有リンクを発行することでファイルを送ったり受け取ったりすることが可能</a:t>
            </a:r>
            <a:endParaRPr lang="en-US" altLang="ja-JP" dirty="0"/>
          </a:p>
          <a:p>
            <a:pPr>
              <a:lnSpc>
                <a:spcPct val="100000"/>
              </a:lnSpc>
            </a:pPr>
            <a:r>
              <a:rPr kumimoji="1" lang="en-US" altLang="ja-JP" dirty="0"/>
              <a:t>PPAP</a:t>
            </a:r>
            <a:r>
              <a:rPr kumimoji="1" lang="ja-JP" altLang="en-US" dirty="0"/>
              <a:t>はなくしていきましょう</a:t>
            </a:r>
            <a:endParaRPr kumimoji="1" lang="en-US" altLang="ja-JP" dirty="0"/>
          </a:p>
          <a:p>
            <a:pPr lvl="1">
              <a:lnSpc>
                <a:spcPct val="100000"/>
              </a:lnSpc>
            </a:pPr>
            <a:r>
              <a:rPr kumimoji="1" lang="en-US" altLang="ja-JP" dirty="0"/>
              <a:t>PPAP</a:t>
            </a:r>
            <a:r>
              <a:rPr kumimoji="1" lang="ja-JP" altLang="en-US" dirty="0"/>
              <a:t>とは「パスワード付き（</a:t>
            </a:r>
            <a:r>
              <a:rPr kumimoji="1" lang="en-US" altLang="ja-JP" dirty="0"/>
              <a:t>ZIP</a:t>
            </a:r>
            <a:r>
              <a:rPr kumimoji="1" lang="ja-JP" altLang="en-US" dirty="0"/>
              <a:t>）ファイルを送ります，別メールでパスワードを送ります」という手順のこと</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43</a:t>
            </a:fld>
            <a:endParaRPr kumimoji="1" lang="ja-JP" altLang="en-US"/>
          </a:p>
        </p:txBody>
      </p:sp>
    </p:spTree>
    <p:extLst>
      <p:ext uri="{BB962C8B-B14F-4D97-AF65-F5344CB8AC3E}">
        <p14:creationId xmlns:p14="http://schemas.microsoft.com/office/powerpoint/2010/main" val="1551348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Power Platform</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lnSpc>
                <a:spcPct val="100000"/>
              </a:lnSpc>
              <a:buNone/>
            </a:pPr>
            <a:r>
              <a:rPr lang="en-US" altLang="ja-JP" sz="2200" b="1" dirty="0"/>
              <a:t>Power Platform</a:t>
            </a:r>
          </a:p>
          <a:p>
            <a:pPr>
              <a:lnSpc>
                <a:spcPct val="100000"/>
              </a:lnSpc>
              <a:buFont typeface="Arial" panose="020B0604020202020204" pitchFamily="34" charset="0"/>
              <a:buChar char="•"/>
            </a:pPr>
            <a:r>
              <a:rPr lang="ja-JP" altLang="en-US" sz="2200" dirty="0"/>
              <a:t>ノーコード・ローコード</a:t>
            </a:r>
            <a:r>
              <a:rPr lang="ja-JP" altLang="en-US" sz="1800" dirty="0"/>
              <a:t>（最小限のプログラミング作業）</a:t>
            </a:r>
            <a:r>
              <a:rPr lang="ja-JP" altLang="en-US" sz="2200" dirty="0"/>
              <a:t>でアプリを開発したり作業を自動化したり（データ分析したり）できる</a:t>
            </a:r>
            <a:r>
              <a:rPr lang="en-US" altLang="ja-JP" sz="2200" dirty="0"/>
              <a:t>Microsoft</a:t>
            </a:r>
            <a:r>
              <a:rPr lang="ja-JP" altLang="en-US" sz="2200" dirty="0"/>
              <a:t>社の一連のサービス群</a:t>
            </a:r>
            <a:endParaRPr lang="en-US" altLang="ja-JP" sz="2200" dirty="0"/>
          </a:p>
          <a:p>
            <a:pPr>
              <a:lnSpc>
                <a:spcPct val="100000"/>
              </a:lnSpc>
              <a:buFont typeface="Arial" panose="020B0604020202020204" pitchFamily="34" charset="0"/>
              <a:buChar char="•"/>
            </a:pPr>
            <a:r>
              <a:rPr lang="ja-JP" altLang="en-US" sz="2200" dirty="0"/>
              <a:t>教職員は </a:t>
            </a:r>
            <a:r>
              <a:rPr lang="en-US" altLang="ja-JP" sz="2200" dirty="0"/>
              <a:t>Power Automate </a:t>
            </a:r>
            <a:r>
              <a:rPr lang="ja-JP" altLang="en-US" sz="2200" dirty="0"/>
              <a:t>と </a:t>
            </a:r>
            <a:r>
              <a:rPr lang="en-US" altLang="ja-JP" sz="2200" dirty="0"/>
              <a:t>Powe Apps </a:t>
            </a:r>
            <a:r>
              <a:rPr lang="ja-JP" altLang="en-US" sz="2200" dirty="0"/>
              <a:t>が利用可能</a:t>
            </a:r>
            <a:endParaRPr lang="en-US" altLang="ja-JP" sz="2200" dirty="0"/>
          </a:p>
          <a:p>
            <a:pPr>
              <a:lnSpc>
                <a:spcPct val="100000"/>
              </a:lnSpc>
              <a:buFont typeface="Arial" panose="020B0604020202020204" pitchFamily="34" charset="0"/>
              <a:buChar char="•"/>
            </a:pPr>
            <a:r>
              <a:rPr lang="ja-JP" altLang="en-US" sz="2200" dirty="0"/>
              <a:t>現在は </a:t>
            </a:r>
            <a:r>
              <a:rPr lang="en-US" altLang="ja-JP" sz="2200" dirty="0"/>
              <a:t>Power BI </a:t>
            </a:r>
            <a:r>
              <a:rPr lang="ja-JP" altLang="en-US" sz="2200" dirty="0"/>
              <a:t>は提供なし</a:t>
            </a:r>
            <a:endParaRPr lang="en-US" altLang="ja-JP" sz="2200" dirty="0"/>
          </a:p>
          <a:p>
            <a:pPr>
              <a:lnSpc>
                <a:spcPct val="100000"/>
              </a:lnSpc>
              <a:buFont typeface="Arial" panose="020B0604020202020204" pitchFamily="34" charset="0"/>
              <a:buChar char="•"/>
            </a:pPr>
            <a:r>
              <a:rPr lang="en-US" altLang="ja-JP" sz="2200" dirty="0"/>
              <a:t>Power Automate</a:t>
            </a:r>
            <a:r>
              <a:rPr lang="ja-JP" altLang="en-US" sz="2200" dirty="0"/>
              <a:t> を </a:t>
            </a:r>
            <a:r>
              <a:rPr lang="en-US" altLang="ja-JP" sz="2200" dirty="0"/>
              <a:t>Microsoft Forms </a:t>
            </a:r>
            <a:r>
              <a:rPr lang="ja-JP" altLang="en-US" sz="2200" dirty="0"/>
              <a:t>などと組み合わせると，比較的簡単に業務の自動化が実現できる</a:t>
            </a:r>
            <a:endParaRPr lang="en-US" altLang="ja-JP" sz="2200" dirty="0"/>
          </a:p>
          <a:p>
            <a:pPr>
              <a:lnSpc>
                <a:spcPct val="100000"/>
              </a:lnSpc>
              <a:buFont typeface="Arial" panose="020B0604020202020204" pitchFamily="34" charset="0"/>
              <a:buChar char="•"/>
            </a:pPr>
            <a:endParaRPr lang="en-US" altLang="ja-JP" sz="2200" dirty="0"/>
          </a:p>
          <a:p>
            <a:pPr>
              <a:lnSpc>
                <a:spcPct val="100000"/>
              </a:lnSpc>
              <a:buFont typeface="Arial" panose="020B0604020202020204" pitchFamily="34" charset="0"/>
              <a:buChar char="•"/>
            </a:pPr>
            <a:endParaRPr lang="en-US" altLang="ja-JP" sz="2200" dirty="0"/>
          </a:p>
          <a:p>
            <a:pPr>
              <a:lnSpc>
                <a:spcPct val="100000"/>
              </a:lnSpc>
              <a:buFont typeface="Arial" panose="020B0604020202020204" pitchFamily="34" charset="0"/>
              <a:buChar char="•"/>
            </a:pPr>
            <a:endParaRPr lang="en-US" altLang="ja-JP" sz="22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44</a:t>
            </a:fld>
            <a:endParaRPr kumimoji="1" lang="ja-JP" altLang="en-US"/>
          </a:p>
        </p:txBody>
      </p:sp>
    </p:spTree>
    <p:extLst>
      <p:ext uri="{BB962C8B-B14F-4D97-AF65-F5344CB8AC3E}">
        <p14:creationId xmlns:p14="http://schemas.microsoft.com/office/powerpoint/2010/main" val="1987634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2C3D503-F9C2-4A67-6F6B-D1D9DD1250E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D310DAEA-9FB6-65F6-E64A-87854D15D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45</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生成</a:t>
            </a:r>
            <a:r>
              <a:rPr lang="en-US" altLang="ja-JP" sz="5400" dirty="0"/>
              <a:t>AI</a:t>
            </a:r>
          </a:p>
          <a:p>
            <a:pPr algn="ctr"/>
            <a:r>
              <a:rPr lang="en-US" altLang="ja-JP" sz="2800" b="0" dirty="0"/>
              <a:t>Generative AI</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7" y="5333661"/>
            <a:ext cx="205554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02B8876-CF71-1BD1-9254-DC3F0FCA8AC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52D0501-425E-54F8-F3B3-DEE7C5C33CB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2683669-DB67-8349-3FA2-B09AF53646E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70890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46</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コンテンツ プレースホルダー 5">
            <a:extLst>
              <a:ext uri="{FF2B5EF4-FFF2-40B4-BE49-F238E27FC236}">
                <a16:creationId xmlns:a16="http://schemas.microsoft.com/office/drawing/2014/main" id="{B1BD97E7-2905-4A44-ABB9-D9C890183F63}"/>
              </a:ext>
            </a:extLst>
          </p:cNvPr>
          <p:cNvSpPr>
            <a:spLocks noGrp="1"/>
          </p:cNvSpPr>
          <p:nvPr>
            <p:ph idx="1"/>
          </p:nvPr>
        </p:nvSpPr>
        <p:spPr/>
        <p:txBody>
          <a:bodyPr>
            <a:normAutofit/>
          </a:bodyPr>
          <a:lstStyle/>
          <a:p>
            <a:pPr>
              <a:lnSpc>
                <a:spcPct val="150000"/>
              </a:lnSpc>
            </a:pPr>
            <a:r>
              <a:rPr kumimoji="1" lang="ja-JP" altLang="en-US" dirty="0">
                <a:hlinkClick r:id="rId2"/>
              </a:rPr>
              <a:t>太田理事・副学長（当時）のメッセージ</a:t>
            </a:r>
            <a:endParaRPr kumimoji="1" lang="en-US" altLang="ja-JP" dirty="0"/>
          </a:p>
          <a:p>
            <a:pPr>
              <a:lnSpc>
                <a:spcPct val="150000"/>
              </a:lnSpc>
            </a:pPr>
            <a:r>
              <a:rPr lang="ja-JP" altLang="en-US" dirty="0"/>
              <a:t>（教員向け）</a:t>
            </a:r>
            <a:r>
              <a:rPr kumimoji="1" lang="en-US" altLang="ja-JP" dirty="0">
                <a:hlinkClick r:id="rId3"/>
              </a:rPr>
              <a:t>AI</a:t>
            </a:r>
            <a:r>
              <a:rPr kumimoji="1" lang="ja-JP" altLang="en-US" dirty="0">
                <a:hlinkClick r:id="rId3"/>
              </a:rPr>
              <a:t>ツールの授業における利用について</a:t>
            </a:r>
            <a:endParaRPr kumimoji="1" lang="en-US" altLang="ja-JP" dirty="0"/>
          </a:p>
          <a:p>
            <a:pPr>
              <a:lnSpc>
                <a:spcPct val="150000"/>
              </a:lnSpc>
            </a:pPr>
            <a:r>
              <a:rPr kumimoji="1" lang="ja-JP" altLang="en-US" dirty="0"/>
              <a:t>（学生向け）</a:t>
            </a:r>
            <a:r>
              <a:rPr kumimoji="1" lang="ja-JP" altLang="en-US" dirty="0">
                <a:hlinkClick r:id="rId4"/>
              </a:rPr>
              <a:t>東京大学の学生の皆さんへ：</a:t>
            </a:r>
            <a:r>
              <a:rPr kumimoji="1" lang="en-US" altLang="ja-JP" dirty="0">
                <a:hlinkClick r:id="rId4"/>
              </a:rPr>
              <a:t>AI</a:t>
            </a:r>
            <a:r>
              <a:rPr kumimoji="1" lang="ja-JP" altLang="en-US" dirty="0">
                <a:hlinkClick r:id="rId4"/>
              </a:rPr>
              <a:t>ツールの授業における利用について</a:t>
            </a:r>
            <a:endParaRPr lang="en-US" altLang="ja-JP" dirty="0"/>
          </a:p>
          <a:p>
            <a:pPr>
              <a:lnSpc>
                <a:spcPct val="150000"/>
              </a:lnSpc>
            </a:pPr>
            <a:r>
              <a:rPr lang="ja-JP" altLang="en-US" dirty="0"/>
              <a:t>（共通）</a:t>
            </a:r>
            <a:r>
              <a:rPr kumimoji="1" lang="ja-JP" altLang="en-US" dirty="0">
                <a:hlinkClick r:id="rId5"/>
              </a:rPr>
              <a:t>東京大学における生成</a:t>
            </a:r>
            <a:r>
              <a:rPr kumimoji="1" lang="en-US" altLang="ja-JP" dirty="0">
                <a:hlinkClick r:id="rId5"/>
              </a:rPr>
              <a:t>AI</a:t>
            </a:r>
            <a:r>
              <a:rPr kumimoji="1" lang="ja-JP" altLang="en-US" dirty="0">
                <a:hlinkClick r:id="rId5"/>
              </a:rPr>
              <a:t>利用に係るセキュリティガイドライン</a:t>
            </a:r>
            <a:endParaRPr kumimoji="1" lang="ja-JP" altLang="en-US" dirty="0"/>
          </a:p>
        </p:txBody>
      </p:sp>
    </p:spTree>
    <p:extLst>
      <p:ext uri="{BB962C8B-B14F-4D97-AF65-F5344CB8AC3E}">
        <p14:creationId xmlns:p14="http://schemas.microsoft.com/office/powerpoint/2010/main" val="1463517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Microsoft Copilot</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fontScale="77500" lnSpcReduction="20000"/>
          </a:bodyPr>
          <a:lstStyle/>
          <a:p>
            <a:pPr marL="0" indent="0">
              <a:lnSpc>
                <a:spcPct val="120000"/>
              </a:lnSpc>
              <a:buNone/>
            </a:pPr>
            <a:r>
              <a:rPr kumimoji="1" lang="en-US" altLang="ja-JP" b="1" dirty="0">
                <a:latin typeface="+mn-ea"/>
              </a:rPr>
              <a:t>Microsoft Copilot</a:t>
            </a:r>
          </a:p>
          <a:p>
            <a:pPr marL="0" indent="0">
              <a:lnSpc>
                <a:spcPct val="120000"/>
              </a:lnSpc>
              <a:buNone/>
            </a:pPr>
            <a:r>
              <a:rPr kumimoji="1" lang="en-US" altLang="ja-JP" dirty="0">
                <a:latin typeface="+mn-ea"/>
                <a:hlinkClick r:id="rId2"/>
              </a:rPr>
              <a:t>https://copilot.microsoft.com</a:t>
            </a:r>
            <a:endParaRPr kumimoji="1" lang="en-US" altLang="ja-JP" dirty="0">
              <a:latin typeface="+mn-ea"/>
            </a:endParaRPr>
          </a:p>
          <a:p>
            <a:pPr>
              <a:lnSpc>
                <a:spcPct val="120000"/>
              </a:lnSpc>
            </a:pPr>
            <a:r>
              <a:rPr kumimoji="1" lang="en-US" altLang="ja-JP" dirty="0">
                <a:latin typeface="+mn-ea"/>
              </a:rPr>
              <a:t>Microsoft </a:t>
            </a:r>
            <a:r>
              <a:rPr kumimoji="1" lang="ja-JP" altLang="en-US" dirty="0">
                <a:latin typeface="+mn-ea"/>
              </a:rPr>
              <a:t>社が提供するクラウドサービスで，</a:t>
            </a:r>
            <a:r>
              <a:rPr kumimoji="1" lang="en-US" altLang="ja-JP" dirty="0">
                <a:latin typeface="+mn-ea"/>
              </a:rPr>
              <a:t>OpenAI </a:t>
            </a:r>
            <a:r>
              <a:rPr lang="ja-JP" altLang="en-US" dirty="0">
                <a:latin typeface="+mn-ea"/>
              </a:rPr>
              <a:t>社</a:t>
            </a:r>
            <a:r>
              <a:rPr kumimoji="1" lang="ja-JP" altLang="en-US" dirty="0">
                <a:latin typeface="+mn-ea"/>
              </a:rPr>
              <a:t>の </a:t>
            </a:r>
            <a:r>
              <a:rPr lang="en-US" altLang="ja-JP" dirty="0">
                <a:latin typeface="+mn-ea"/>
              </a:rPr>
              <a:t>chat GPT (</a:t>
            </a:r>
            <a:r>
              <a:rPr kumimoji="1" lang="en-US" altLang="ja-JP" dirty="0">
                <a:latin typeface="+mn-ea"/>
              </a:rPr>
              <a:t>GPT-4) </a:t>
            </a:r>
            <a:r>
              <a:rPr kumimoji="1" lang="ja-JP" altLang="en-US" dirty="0">
                <a:latin typeface="+mn-ea"/>
              </a:rPr>
              <a:t>に相当する生成</a:t>
            </a:r>
            <a:r>
              <a:rPr kumimoji="1" lang="en-US" altLang="ja-JP" dirty="0">
                <a:latin typeface="+mn-ea"/>
              </a:rPr>
              <a:t>AI</a:t>
            </a:r>
            <a:r>
              <a:rPr kumimoji="1" lang="ja-JP" altLang="en-US" dirty="0">
                <a:latin typeface="+mn-ea"/>
              </a:rPr>
              <a:t>とインターネット検索（</a:t>
            </a:r>
            <a:r>
              <a:rPr kumimoji="1" lang="en-US" altLang="ja-JP" dirty="0">
                <a:latin typeface="+mn-ea"/>
              </a:rPr>
              <a:t>Bing</a:t>
            </a:r>
            <a:r>
              <a:rPr kumimoji="1" lang="ja-JP" altLang="en-US" dirty="0">
                <a:latin typeface="+mn-ea"/>
              </a:rPr>
              <a:t>検索）とを組み合わせたもの</a:t>
            </a:r>
            <a:endParaRPr kumimoji="1" lang="en-US" altLang="ja-JP" dirty="0">
              <a:latin typeface="+mn-ea"/>
            </a:endParaRPr>
          </a:p>
          <a:p>
            <a:pPr>
              <a:lnSpc>
                <a:spcPct val="120000"/>
              </a:lnSpc>
            </a:pPr>
            <a:r>
              <a:rPr kumimoji="1" lang="ja-JP" altLang="en-US" dirty="0">
                <a:latin typeface="+mn-ea"/>
              </a:rPr>
              <a:t>本学構成員は大学の契約</a:t>
            </a:r>
            <a:r>
              <a:rPr lang="ja-JP" altLang="en-US" dirty="0">
                <a:latin typeface="+mn-ea"/>
              </a:rPr>
              <a:t>の下で</a:t>
            </a:r>
            <a:r>
              <a:rPr lang="ja-JP" altLang="en-US" b="0" i="0" dirty="0">
                <a:solidFill>
                  <a:srgbClr val="212121"/>
                </a:solidFill>
                <a:effectLst/>
                <a:latin typeface="Open Sans Variable"/>
              </a:rPr>
              <a:t>「商用データ保護を備えた</a:t>
            </a:r>
            <a:r>
              <a:rPr lang="en-US" altLang="ja-JP" b="0" i="0" dirty="0">
                <a:solidFill>
                  <a:srgbClr val="212121"/>
                </a:solidFill>
                <a:effectLst/>
                <a:latin typeface="Open Sans Variable"/>
              </a:rPr>
              <a:t>Microsoft Copilot</a:t>
            </a:r>
            <a:r>
              <a:rPr lang="ja-JP" altLang="en-US" b="0" i="0" dirty="0">
                <a:solidFill>
                  <a:srgbClr val="212121"/>
                </a:solidFill>
                <a:effectLst/>
                <a:latin typeface="Open Sans Variable"/>
              </a:rPr>
              <a:t>」</a:t>
            </a:r>
            <a:r>
              <a:rPr kumimoji="1" lang="ja-JP" altLang="en-US" dirty="0">
                <a:latin typeface="+mn-ea"/>
              </a:rPr>
              <a:t>を利用でき，入出力データはモデル学習に使用されない</a:t>
            </a:r>
            <a:endParaRPr kumimoji="1" lang="en-US" altLang="ja-JP" dirty="0">
              <a:latin typeface="+mn-ea"/>
            </a:endParaRPr>
          </a:p>
          <a:p>
            <a:pPr>
              <a:lnSpc>
                <a:spcPct val="120000"/>
              </a:lnSpc>
            </a:pPr>
            <a:r>
              <a:rPr kumimoji="1" lang="ja-JP" altLang="en-US" dirty="0">
                <a:latin typeface="+mn-ea"/>
              </a:rPr>
              <a:t>詳細は</a:t>
            </a:r>
            <a:r>
              <a:rPr kumimoji="1" lang="en-US" altLang="ja-JP" dirty="0" err="1">
                <a:latin typeface="+mn-ea"/>
                <a:hlinkClick r:id="rId3"/>
              </a:rPr>
              <a:t>utelecon</a:t>
            </a:r>
            <a:r>
              <a:rPr kumimoji="1" lang="ja-JP" altLang="en-US" dirty="0">
                <a:latin typeface="+mn-ea"/>
                <a:hlinkClick r:id="rId3"/>
              </a:rPr>
              <a:t>の関係記事</a:t>
            </a:r>
            <a:r>
              <a:rPr kumimoji="1" lang="ja-JP" altLang="en-US" dirty="0">
                <a:latin typeface="+mn-ea"/>
              </a:rPr>
              <a:t>を参照</a:t>
            </a:r>
            <a:endParaRPr kumimoji="1" lang="en-US" altLang="ja-JP" dirty="0">
              <a:latin typeface="+mn-ea"/>
            </a:endParaRPr>
          </a:p>
          <a:p>
            <a:pPr marL="0" indent="0">
              <a:lnSpc>
                <a:spcPct val="120000"/>
              </a:lnSpc>
              <a:buNone/>
            </a:pPr>
            <a:endParaRPr kumimoji="1" lang="en-US" altLang="ja-JP" sz="1400" dirty="0">
              <a:latin typeface="+mn-ea"/>
            </a:endParaRPr>
          </a:p>
          <a:p>
            <a:pPr marL="0" indent="0">
              <a:lnSpc>
                <a:spcPct val="120000"/>
              </a:lnSpc>
              <a:buNone/>
            </a:pPr>
            <a:r>
              <a:rPr kumimoji="1" lang="en-US" altLang="ja-JP" b="1" dirty="0">
                <a:latin typeface="+mn-ea"/>
              </a:rPr>
              <a:t>(Copilot for Microsoft 365)</a:t>
            </a:r>
          </a:p>
          <a:p>
            <a:pPr>
              <a:lnSpc>
                <a:spcPct val="120000"/>
              </a:lnSpc>
            </a:pPr>
            <a:r>
              <a:rPr kumimoji="1" lang="en-US" altLang="ja-JP" dirty="0">
                <a:latin typeface="+mn-ea"/>
              </a:rPr>
              <a:t>Word</a:t>
            </a:r>
            <a:r>
              <a:rPr kumimoji="1" lang="ja-JP" altLang="en-US" dirty="0">
                <a:latin typeface="+mn-ea"/>
              </a:rPr>
              <a:t>，</a:t>
            </a:r>
            <a:r>
              <a:rPr kumimoji="1" lang="en-US" altLang="ja-JP" dirty="0">
                <a:latin typeface="+mn-ea"/>
              </a:rPr>
              <a:t>Excel</a:t>
            </a:r>
            <a:r>
              <a:rPr kumimoji="1" lang="ja-JP" altLang="en-US" dirty="0">
                <a:latin typeface="+mn-ea"/>
              </a:rPr>
              <a:t>，</a:t>
            </a:r>
            <a:r>
              <a:rPr kumimoji="1" lang="en-US" altLang="ja-JP" dirty="0">
                <a:latin typeface="+mn-ea"/>
              </a:rPr>
              <a:t>Outlook</a:t>
            </a:r>
            <a:r>
              <a:rPr kumimoji="1" lang="ja-JP" altLang="en-US" dirty="0">
                <a:latin typeface="+mn-ea"/>
              </a:rPr>
              <a:t>などの</a:t>
            </a:r>
            <a:r>
              <a:rPr kumimoji="1" lang="en-US" altLang="ja-JP" dirty="0">
                <a:latin typeface="+mn-ea"/>
              </a:rPr>
              <a:t>Microsoft 365</a:t>
            </a:r>
            <a:r>
              <a:rPr kumimoji="1" lang="ja-JP" altLang="en-US" dirty="0">
                <a:latin typeface="+mn-ea"/>
              </a:rPr>
              <a:t>アプリに統合された</a:t>
            </a:r>
            <a:r>
              <a:rPr kumimoji="1" lang="en-US" altLang="ja-JP" dirty="0">
                <a:latin typeface="+mn-ea"/>
              </a:rPr>
              <a:t>AI</a:t>
            </a:r>
            <a:r>
              <a:rPr kumimoji="1" lang="ja-JP" altLang="en-US" dirty="0">
                <a:latin typeface="+mn-ea"/>
              </a:rPr>
              <a:t>アシスタントで，文書の下書き，データ分析，メール管理などの作業を支援</a:t>
            </a:r>
            <a:endParaRPr lang="en-US" altLang="ja-JP" dirty="0">
              <a:latin typeface="+mn-ea"/>
            </a:endParaRPr>
          </a:p>
          <a:p>
            <a:pPr>
              <a:lnSpc>
                <a:spcPct val="120000"/>
              </a:lnSpc>
            </a:pPr>
            <a:r>
              <a:rPr kumimoji="1" lang="ja-JP" altLang="en-US" dirty="0">
                <a:latin typeface="+mn-ea"/>
              </a:rPr>
              <a:t>個別ライセンス料を要するため，現在は一部の職員</a:t>
            </a:r>
            <a:r>
              <a:rPr lang="ja-JP" altLang="en-US" dirty="0">
                <a:latin typeface="+mn-ea"/>
              </a:rPr>
              <a:t>による</a:t>
            </a:r>
            <a:r>
              <a:rPr kumimoji="1" lang="ja-JP" altLang="en-US" dirty="0">
                <a:latin typeface="+mn-ea"/>
              </a:rPr>
              <a:t>試験利用中</a:t>
            </a:r>
            <a:endParaRPr kumimoji="1" lang="ja-JP" altLang="en-US" dirty="0">
              <a:solidFill>
                <a:srgbClr val="FF0000"/>
              </a:solidFill>
              <a:latin typeface="+mn-ea"/>
            </a:endParaRPr>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47</a:t>
            </a:fld>
            <a:endParaRPr kumimoji="1" lang="ja-JP" altLang="en-US"/>
          </a:p>
        </p:txBody>
      </p:sp>
    </p:spTree>
    <p:extLst>
      <p:ext uri="{BB962C8B-B14F-4D97-AF65-F5344CB8AC3E}">
        <p14:creationId xmlns:p14="http://schemas.microsoft.com/office/powerpoint/2010/main" val="4222842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Google Gemini</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987143" cy="5174716"/>
          </a:xfrm>
        </p:spPr>
        <p:txBody>
          <a:bodyPr>
            <a:normAutofit/>
          </a:bodyPr>
          <a:lstStyle/>
          <a:p>
            <a:pPr marL="0" indent="0">
              <a:lnSpc>
                <a:spcPct val="100000"/>
              </a:lnSpc>
              <a:buNone/>
            </a:pPr>
            <a:r>
              <a:rPr lang="en-US" altLang="ja-JP" b="1" dirty="0"/>
              <a:t>Google Gemini</a:t>
            </a:r>
          </a:p>
          <a:p>
            <a:pPr marL="0" indent="0">
              <a:lnSpc>
                <a:spcPct val="100000"/>
              </a:lnSpc>
              <a:buNone/>
            </a:pPr>
            <a:r>
              <a:rPr lang="ja-JP" altLang="en-US" sz="2400" b="1" dirty="0"/>
              <a:t>（</a:t>
            </a:r>
            <a:r>
              <a:rPr lang="en-US" altLang="ja-JP" sz="2400" b="1" dirty="0"/>
              <a:t>ECCS </a:t>
            </a:r>
            <a:r>
              <a:rPr lang="ja-JP" altLang="en-US" sz="2400" b="1" dirty="0"/>
              <a:t>クラウドメールの </a:t>
            </a:r>
            <a:r>
              <a:rPr lang="en-US" altLang="ja-JP" sz="2400" b="1" dirty="0"/>
              <a:t>Google </a:t>
            </a:r>
            <a:br>
              <a:rPr lang="en-US" altLang="ja-JP" sz="2400" b="1" dirty="0"/>
            </a:br>
            <a:r>
              <a:rPr lang="ja-JP" altLang="en-US" sz="2400" b="1" dirty="0"/>
              <a:t>　</a:t>
            </a:r>
            <a:r>
              <a:rPr lang="en-US" altLang="ja-JP" sz="2400" b="1" dirty="0"/>
              <a:t>Workspace </a:t>
            </a:r>
            <a:r>
              <a:rPr lang="ja-JP" altLang="en-US" sz="2400" b="1" dirty="0"/>
              <a:t>で利用可能）</a:t>
            </a:r>
            <a:endParaRPr lang="en-US" altLang="ja-JP" sz="2400" b="1" dirty="0"/>
          </a:p>
          <a:p>
            <a:pPr marL="0" indent="0">
              <a:lnSpc>
                <a:spcPct val="100000"/>
              </a:lnSpc>
              <a:buNone/>
            </a:pPr>
            <a:r>
              <a:rPr lang="en-US" altLang="ja-JP" b="0" i="0" u="none" strike="noStrike" dirty="0">
                <a:solidFill>
                  <a:srgbClr val="003598"/>
                </a:solidFill>
                <a:effectLst/>
                <a:latin typeface="+mj-lt"/>
                <a:hlinkClick r:id="rId2"/>
              </a:rPr>
              <a:t>https://gemini.google.com/app</a:t>
            </a:r>
          </a:p>
          <a:p>
            <a:pPr>
              <a:lnSpc>
                <a:spcPct val="100000"/>
              </a:lnSpc>
            </a:pPr>
            <a:endParaRPr lang="en-US" altLang="ja-JP" dirty="0"/>
          </a:p>
          <a:p>
            <a:pPr>
              <a:lnSpc>
                <a:spcPct val="100000"/>
              </a:lnSpc>
            </a:pPr>
            <a:r>
              <a:rPr lang="en-US" altLang="ja-JP" dirty="0"/>
              <a:t>Google </a:t>
            </a:r>
            <a:r>
              <a:rPr lang="ja-JP" altLang="en-US" dirty="0"/>
              <a:t>社が提供する生成</a:t>
            </a:r>
            <a:r>
              <a:rPr lang="en-US" altLang="ja-JP" dirty="0"/>
              <a:t>AI</a:t>
            </a:r>
          </a:p>
          <a:p>
            <a:pPr>
              <a:lnSpc>
                <a:spcPct val="100000"/>
              </a:lnSpc>
            </a:pPr>
            <a:r>
              <a:rPr lang="ja-JP" altLang="en-US" dirty="0"/>
              <a:t>入力したデータはモデルの学習などに利用されない</a:t>
            </a:r>
            <a:endParaRPr lang="en-US" altLang="ja-JP"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48</a:t>
            </a:fld>
            <a:endParaRPr kumimoji="1" lang="ja-JP" altLang="en-US"/>
          </a:p>
        </p:txBody>
      </p:sp>
      <p:pic>
        <p:nvPicPr>
          <p:cNvPr id="7" name="図 6">
            <a:extLst>
              <a:ext uri="{FF2B5EF4-FFF2-40B4-BE49-F238E27FC236}">
                <a16:creationId xmlns:a16="http://schemas.microsoft.com/office/drawing/2014/main" id="{FE85F311-F3C9-2FB1-4DDB-FDFB4BDA76AF}"/>
              </a:ext>
            </a:extLst>
          </p:cNvPr>
          <p:cNvPicPr>
            <a:picLocks noChangeAspect="1"/>
          </p:cNvPicPr>
          <p:nvPr/>
        </p:nvPicPr>
        <p:blipFill>
          <a:blip r:embed="rId3"/>
          <a:stretch>
            <a:fillRect/>
          </a:stretch>
        </p:blipFill>
        <p:spPr>
          <a:xfrm>
            <a:off x="6956854" y="1773173"/>
            <a:ext cx="4424953" cy="4458224"/>
          </a:xfrm>
          <a:prstGeom prst="rect">
            <a:avLst/>
          </a:prstGeom>
        </p:spPr>
      </p:pic>
      <p:pic>
        <p:nvPicPr>
          <p:cNvPr id="9" name="図 8" descr="スクリーンショットの画面&#10;&#10;自動的に生成された説明">
            <a:extLst>
              <a:ext uri="{FF2B5EF4-FFF2-40B4-BE49-F238E27FC236}">
                <a16:creationId xmlns:a16="http://schemas.microsoft.com/office/drawing/2014/main" id="{CC85C067-BF61-97E7-0628-63C110E2D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54" y="1529221"/>
            <a:ext cx="4396946" cy="4702175"/>
          </a:xfrm>
          <a:prstGeom prst="rect">
            <a:avLst/>
          </a:prstGeom>
        </p:spPr>
      </p:pic>
    </p:spTree>
    <p:extLst>
      <p:ext uri="{BB962C8B-B14F-4D97-AF65-F5344CB8AC3E}">
        <p14:creationId xmlns:p14="http://schemas.microsoft.com/office/powerpoint/2010/main" val="1491537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3AE245B-EDE9-0166-EF9D-6CFE23EB91CB}"/>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FBAF8DD-32F5-7154-0D73-5CF71CACA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49</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6" y="3351987"/>
            <a:ext cx="6191128" cy="2496363"/>
          </a:xfrm>
          <a:prstGeom prst="roundRect">
            <a:avLst>
              <a:gd name="adj" fmla="val 8846"/>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57B624C-02CA-71A2-20DE-D3DFEFF49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37D0796-1615-1F44-2104-45F7DAF629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BF2C849B-84AA-5B3E-8E5F-053E38A496D9}"/>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352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13" name="テキスト ボックス 12">
            <a:extLst>
              <a:ext uri="{FF2B5EF4-FFF2-40B4-BE49-F238E27FC236}">
                <a16:creationId xmlns:a16="http://schemas.microsoft.com/office/drawing/2014/main" id="{D6A0FF97-43FB-0797-69C6-F800E2275607}"/>
              </a:ext>
            </a:extLst>
          </p:cNvPr>
          <p:cNvSpPr txBox="1"/>
          <p:nvPr/>
        </p:nvSpPr>
        <p:spPr>
          <a:xfrm>
            <a:off x="1701800" y="4220965"/>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422884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図表 12">
            <a:extLst>
              <a:ext uri="{FF2B5EF4-FFF2-40B4-BE49-F238E27FC236}">
                <a16:creationId xmlns:a16="http://schemas.microsoft.com/office/drawing/2014/main" id="{3BB869E2-8D85-6A39-5E10-FFF57F6C58C3}"/>
              </a:ext>
            </a:extLst>
          </p:cNvPr>
          <p:cNvGraphicFramePr/>
          <p:nvPr>
            <p:extLst>
              <p:ext uri="{D42A27DB-BD31-4B8C-83A1-F6EECF244321}">
                <p14:modId xmlns:p14="http://schemas.microsoft.com/office/powerpoint/2010/main" val="218061307"/>
              </p:ext>
            </p:extLst>
          </p:nvPr>
        </p:nvGraphicFramePr>
        <p:xfrm>
          <a:off x="1465073" y="1251283"/>
          <a:ext cx="9697453" cy="139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本パートのまとめ</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50</a:t>
            </a:fld>
            <a:endParaRPr kumimoji="1" lang="ja-JP" altLang="en-US"/>
          </a:p>
        </p:txBody>
      </p:sp>
      <p:sp>
        <p:nvSpPr>
          <p:cNvPr id="10" name="コンテンツ プレースホルダー 2">
            <a:extLst>
              <a:ext uri="{FF2B5EF4-FFF2-40B4-BE49-F238E27FC236}">
                <a16:creationId xmlns:a16="http://schemas.microsoft.com/office/drawing/2014/main" id="{8FF42C3C-EAA9-2D6A-9746-FF82619E1060}"/>
              </a:ext>
            </a:extLst>
          </p:cNvPr>
          <p:cNvSpPr>
            <a:spLocks noGrp="1"/>
          </p:cNvSpPr>
          <p:nvPr>
            <p:ph idx="1"/>
          </p:nvPr>
        </p:nvSpPr>
        <p:spPr>
          <a:xfrm>
            <a:off x="838200" y="2824842"/>
            <a:ext cx="10837800" cy="3601157"/>
          </a:xfrm>
        </p:spPr>
        <p:txBody>
          <a:bodyPr>
            <a:normAutofit/>
          </a:bodyPr>
          <a:lstStyle/>
          <a:p>
            <a:pPr>
              <a:lnSpc>
                <a:spcPct val="100000"/>
              </a:lnSpc>
            </a:pPr>
            <a:r>
              <a:rPr lang="ja-JP" altLang="en-US" dirty="0"/>
              <a:t>東京大学は様々なサービスのライセンスを提供しています</a:t>
            </a:r>
            <a:endParaRPr lang="en-US" altLang="ja-JP" dirty="0"/>
          </a:p>
          <a:p>
            <a:pPr>
              <a:lnSpc>
                <a:spcPct val="100000"/>
              </a:lnSpc>
            </a:pPr>
            <a:r>
              <a:rPr lang="ja-JP" altLang="en-US" dirty="0"/>
              <a:t>一般向けサービスとはサインイン方法や使い勝手が一部異なるところがある点に留意してください</a:t>
            </a:r>
            <a:endParaRPr lang="en-US" altLang="ja-JP" dirty="0"/>
          </a:p>
          <a:p>
            <a:pPr lvl="1">
              <a:lnSpc>
                <a:spcPct val="100000"/>
              </a:lnSpc>
            </a:pPr>
            <a:r>
              <a:rPr lang="ja-JP" altLang="en-US" dirty="0"/>
              <a:t>一般向けサービスと共通の，各サービスの使い方についての情報は，</a:t>
            </a:r>
            <a:br>
              <a:rPr lang="en-US" altLang="ja-JP" dirty="0"/>
            </a:br>
            <a:r>
              <a:rPr lang="ja-JP" altLang="en-US" dirty="0"/>
              <a:t>公開されている様々な情報資源・媒体でも得ることができます</a:t>
            </a:r>
            <a:endParaRPr lang="en-US" altLang="ja-JP" dirty="0"/>
          </a:p>
        </p:txBody>
      </p:sp>
      <p:sp>
        <p:nvSpPr>
          <p:cNvPr id="11" name="正方形/長方形 10">
            <a:extLst>
              <a:ext uri="{FF2B5EF4-FFF2-40B4-BE49-F238E27FC236}">
                <a16:creationId xmlns:a16="http://schemas.microsoft.com/office/drawing/2014/main" id="{BB2AD24F-7052-404C-60DA-0D6612DC6569}"/>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t>ぜひ各種のツールを使いこなしてください！</a:t>
            </a:r>
            <a:endParaRPr lang="en-US" altLang="ja-JP" sz="2800" b="1" dirty="0"/>
          </a:p>
        </p:txBody>
      </p:sp>
    </p:spTree>
    <p:extLst>
      <p:ext uri="{BB962C8B-B14F-4D97-AF65-F5344CB8AC3E}">
        <p14:creationId xmlns:p14="http://schemas.microsoft.com/office/powerpoint/2010/main" val="1383757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19A6C48-6074-806F-C7E3-8D289A53F154}"/>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B7D38858-7ADC-DBE7-9B08-E65D9EAF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51</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サポート体制</a:t>
            </a:r>
            <a:endParaRPr lang="en-US" altLang="ja-JP" sz="6600" dirty="0"/>
          </a:p>
          <a:p>
            <a:pPr algn="ctr"/>
            <a:r>
              <a:rPr kumimoji="1" lang="ja-JP" altLang="en-US" sz="2800" b="0" dirty="0"/>
              <a:t>（すべてのパートの内容に共通）</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AD64A4F0-1AF4-C999-2641-5FA770406878}"/>
              </a:ext>
            </a:extLst>
          </p:cNvPr>
          <p:cNvSpPr/>
          <p:nvPr/>
        </p:nvSpPr>
        <p:spPr>
          <a:xfrm>
            <a:off x="2789586" y="5822952"/>
            <a:ext cx="4345997"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CAC1E9D-3EC7-4A5E-8211-C94BAA8320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7A1DB62-38A1-D2FA-70AE-4DC081A9612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FDEEA56-8279-0BC4-153C-7B7587D3AE3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40275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9E8736-64A0-B17C-AF7B-FF322240A06F}"/>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3CEC5704-3D45-DFBE-DCCC-4873CB6E59BF}"/>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D7C8F8F-0A70-A969-C2EC-1D484F26F994}"/>
              </a:ext>
            </a:extLst>
          </p:cNvPr>
          <p:cNvSpPr>
            <a:spLocks noGrp="1"/>
          </p:cNvSpPr>
          <p:nvPr>
            <p:ph type="sldNum" sz="quarter" idx="12"/>
          </p:nvPr>
        </p:nvSpPr>
        <p:spPr/>
        <p:txBody>
          <a:bodyPr/>
          <a:lstStyle/>
          <a:p>
            <a:fld id="{238D974C-B194-4AA9-B594-062E052A82EF}" type="slidenum">
              <a:rPr kumimoji="1" lang="ja-JP" altLang="en-US" smtClean="0"/>
              <a:t>52</a:t>
            </a:fld>
            <a:endParaRPr kumimoji="1" lang="ja-JP" altLang="en-US"/>
          </a:p>
        </p:txBody>
      </p:sp>
      <p:sp>
        <p:nvSpPr>
          <p:cNvPr id="5" name="タイトル 4">
            <a:extLst>
              <a:ext uri="{FF2B5EF4-FFF2-40B4-BE49-F238E27FC236}">
                <a16:creationId xmlns:a16="http://schemas.microsoft.com/office/drawing/2014/main" id="{11D7AE3B-EA70-DFFB-E002-F798560F55D5}"/>
              </a:ext>
            </a:extLst>
          </p:cNvPr>
          <p:cNvSpPr>
            <a:spLocks noGrp="1"/>
          </p:cNvSpPr>
          <p:nvPr>
            <p:ph type="title"/>
          </p:nvPr>
        </p:nvSpPr>
        <p:spPr/>
        <p:txBody>
          <a:bodyPr/>
          <a:lstStyle/>
          <a:p>
            <a:r>
              <a:rPr kumimoji="1" lang="ja-JP" altLang="en-US" dirty="0"/>
              <a:t>サポート体制</a:t>
            </a:r>
          </a:p>
        </p:txBody>
      </p:sp>
      <p:sp>
        <p:nvSpPr>
          <p:cNvPr id="6" name="コンテンツ プレースホルダー 5">
            <a:extLst>
              <a:ext uri="{FF2B5EF4-FFF2-40B4-BE49-F238E27FC236}">
                <a16:creationId xmlns:a16="http://schemas.microsoft.com/office/drawing/2014/main" id="{44618989-5FED-F651-4CEC-2B679FFF6935}"/>
              </a:ext>
            </a:extLst>
          </p:cNvPr>
          <p:cNvSpPr>
            <a:spLocks noGrp="1"/>
          </p:cNvSpPr>
          <p:nvPr>
            <p:ph idx="1"/>
          </p:nvPr>
        </p:nvSpPr>
        <p:spPr/>
        <p:txBody>
          <a:bodyPr/>
          <a:lstStyle/>
          <a:p>
            <a:pPr marL="0" indent="0">
              <a:buNone/>
            </a:pPr>
            <a:r>
              <a:rPr kumimoji="1" lang="ja-JP" altLang="en-US" b="1" dirty="0">
                <a:solidFill>
                  <a:srgbClr val="155F90"/>
                </a:solidFill>
              </a:rPr>
              <a:t>サポートが必要なときは</a:t>
            </a:r>
          </a:p>
        </p:txBody>
      </p:sp>
      <p:pic>
        <p:nvPicPr>
          <p:cNvPr id="7" name="図 6">
            <a:extLst>
              <a:ext uri="{FF2B5EF4-FFF2-40B4-BE49-F238E27FC236}">
                <a16:creationId xmlns:a16="http://schemas.microsoft.com/office/drawing/2014/main" id="{A6D6CA4C-FBF3-233B-6AC0-F8345D85A6E6}"/>
              </a:ext>
            </a:extLst>
          </p:cNvPr>
          <p:cNvPicPr>
            <a:picLocks noChangeAspect="1"/>
          </p:cNvPicPr>
          <p:nvPr/>
        </p:nvPicPr>
        <p:blipFill>
          <a:blip r:embed="rId2"/>
          <a:stretch>
            <a:fillRect/>
          </a:stretch>
        </p:blipFill>
        <p:spPr>
          <a:xfrm>
            <a:off x="1161687" y="3033409"/>
            <a:ext cx="2083101" cy="504581"/>
          </a:xfrm>
          <a:prstGeom prst="rect">
            <a:avLst/>
          </a:prstGeom>
        </p:spPr>
      </p:pic>
      <p:pic>
        <p:nvPicPr>
          <p:cNvPr id="8" name="図 7">
            <a:extLst>
              <a:ext uri="{FF2B5EF4-FFF2-40B4-BE49-F238E27FC236}">
                <a16:creationId xmlns:a16="http://schemas.microsoft.com/office/drawing/2014/main" id="{49DD0F6F-4F81-2EA4-3C1F-BBDE5A81C8DA}"/>
              </a:ext>
            </a:extLst>
          </p:cNvPr>
          <p:cNvPicPr>
            <a:picLocks noChangeAspect="1"/>
          </p:cNvPicPr>
          <p:nvPr/>
        </p:nvPicPr>
        <p:blipFill>
          <a:blip r:embed="rId3"/>
          <a:stretch>
            <a:fillRect/>
          </a:stretch>
        </p:blipFill>
        <p:spPr>
          <a:xfrm>
            <a:off x="1161687" y="3824329"/>
            <a:ext cx="2797140" cy="504581"/>
          </a:xfrm>
          <a:prstGeom prst="rect">
            <a:avLst/>
          </a:prstGeom>
        </p:spPr>
      </p:pic>
      <p:sp>
        <p:nvSpPr>
          <p:cNvPr id="9" name="テキスト ボックス 8">
            <a:extLst>
              <a:ext uri="{FF2B5EF4-FFF2-40B4-BE49-F238E27FC236}">
                <a16:creationId xmlns:a16="http://schemas.microsoft.com/office/drawing/2014/main" id="{60C69FF9-5F2E-FEF0-1FAD-207F4E1127C8}"/>
              </a:ext>
            </a:extLst>
          </p:cNvPr>
          <p:cNvSpPr txBox="1"/>
          <p:nvPr/>
        </p:nvSpPr>
        <p:spPr>
          <a:xfrm>
            <a:off x="1820255" y="2248848"/>
            <a:ext cx="2857005" cy="461665"/>
          </a:xfrm>
          <a:prstGeom prst="rect">
            <a:avLst/>
          </a:prstGeom>
          <a:noFill/>
        </p:spPr>
        <p:txBody>
          <a:bodyPr wrap="square">
            <a:spAutoFit/>
          </a:bodyPr>
          <a:lstStyle/>
          <a:p>
            <a:pPr algn="ctr"/>
            <a:r>
              <a:rPr lang="ja-JP" altLang="en-US" sz="2400" b="1" dirty="0"/>
              <a:t>情報を得たい</a:t>
            </a:r>
            <a:endParaRPr lang="en-US" altLang="ja-JP" sz="2400" b="1" dirty="0"/>
          </a:p>
        </p:txBody>
      </p:sp>
      <p:sp>
        <p:nvSpPr>
          <p:cNvPr id="10" name="テキスト ボックス 9">
            <a:extLst>
              <a:ext uri="{FF2B5EF4-FFF2-40B4-BE49-F238E27FC236}">
                <a16:creationId xmlns:a16="http://schemas.microsoft.com/office/drawing/2014/main" id="{20AE8338-42A1-4BE1-5711-6C4345710FEA}"/>
              </a:ext>
            </a:extLst>
          </p:cNvPr>
          <p:cNvSpPr txBox="1"/>
          <p:nvPr/>
        </p:nvSpPr>
        <p:spPr>
          <a:xfrm>
            <a:off x="6696526" y="2248848"/>
            <a:ext cx="2857005" cy="461665"/>
          </a:xfrm>
          <a:prstGeom prst="rect">
            <a:avLst/>
          </a:prstGeom>
          <a:noFill/>
        </p:spPr>
        <p:txBody>
          <a:bodyPr wrap="square">
            <a:spAutoFit/>
          </a:bodyPr>
          <a:lstStyle/>
          <a:p>
            <a:pPr algn="ctr"/>
            <a:r>
              <a:rPr lang="ja-JP" altLang="en-US" sz="2400" b="1" dirty="0"/>
              <a:t>相談したい</a:t>
            </a:r>
            <a:endParaRPr lang="en-US" altLang="ja-JP" sz="2400" b="1" dirty="0"/>
          </a:p>
        </p:txBody>
      </p:sp>
      <p:pic>
        <p:nvPicPr>
          <p:cNvPr id="11" name="図 10">
            <a:extLst>
              <a:ext uri="{FF2B5EF4-FFF2-40B4-BE49-F238E27FC236}">
                <a16:creationId xmlns:a16="http://schemas.microsoft.com/office/drawing/2014/main" id="{7F5EDC3D-B184-54F4-162A-B27B473B219E}"/>
              </a:ext>
            </a:extLst>
          </p:cNvPr>
          <p:cNvPicPr>
            <a:picLocks noChangeAspect="1"/>
          </p:cNvPicPr>
          <p:nvPr/>
        </p:nvPicPr>
        <p:blipFill>
          <a:blip r:embed="rId2"/>
          <a:stretch>
            <a:fillRect/>
          </a:stretch>
        </p:blipFill>
        <p:spPr>
          <a:xfrm>
            <a:off x="6041928" y="3033409"/>
            <a:ext cx="2083101" cy="504581"/>
          </a:xfrm>
          <a:prstGeom prst="rect">
            <a:avLst/>
          </a:prstGeom>
        </p:spPr>
      </p:pic>
      <p:sp>
        <p:nvSpPr>
          <p:cNvPr id="12" name="テキスト ボックス 11">
            <a:extLst>
              <a:ext uri="{FF2B5EF4-FFF2-40B4-BE49-F238E27FC236}">
                <a16:creationId xmlns:a16="http://schemas.microsoft.com/office/drawing/2014/main" id="{3CFF2914-FCA7-7BF3-906C-EF592FDD90B2}"/>
              </a:ext>
            </a:extLst>
          </p:cNvPr>
          <p:cNvSpPr txBox="1"/>
          <p:nvPr/>
        </p:nvSpPr>
        <p:spPr>
          <a:xfrm>
            <a:off x="3244787" y="3105665"/>
            <a:ext cx="2550039" cy="461665"/>
          </a:xfrm>
          <a:prstGeom prst="rect">
            <a:avLst/>
          </a:prstGeom>
          <a:noFill/>
        </p:spPr>
        <p:txBody>
          <a:bodyPr wrap="square">
            <a:spAutoFit/>
          </a:bodyPr>
          <a:lstStyle/>
          <a:p>
            <a:r>
              <a:rPr lang="ja-JP" altLang="en-US" sz="2400" dirty="0"/>
              <a:t>ポータルサイト</a:t>
            </a:r>
            <a:endParaRPr lang="en-US" altLang="ja-JP" sz="2400" dirty="0"/>
          </a:p>
        </p:txBody>
      </p:sp>
      <p:sp>
        <p:nvSpPr>
          <p:cNvPr id="13" name="テキスト ボックス 12">
            <a:extLst>
              <a:ext uri="{FF2B5EF4-FFF2-40B4-BE49-F238E27FC236}">
                <a16:creationId xmlns:a16="http://schemas.microsoft.com/office/drawing/2014/main" id="{80535D62-0E73-BC0E-4BA0-88D022868F3B}"/>
              </a:ext>
            </a:extLst>
          </p:cNvPr>
          <p:cNvSpPr txBox="1"/>
          <p:nvPr/>
        </p:nvSpPr>
        <p:spPr>
          <a:xfrm>
            <a:off x="8125029" y="3105665"/>
            <a:ext cx="2233899" cy="461665"/>
          </a:xfrm>
          <a:prstGeom prst="rect">
            <a:avLst/>
          </a:prstGeom>
          <a:noFill/>
        </p:spPr>
        <p:txBody>
          <a:bodyPr wrap="square">
            <a:spAutoFit/>
          </a:bodyPr>
          <a:lstStyle/>
          <a:p>
            <a:r>
              <a:rPr lang="ja-JP" altLang="en-US" sz="2400" dirty="0"/>
              <a:t>サポート窓口</a:t>
            </a:r>
            <a:endParaRPr lang="en-US" altLang="ja-JP" sz="2400" dirty="0"/>
          </a:p>
        </p:txBody>
      </p:sp>
      <p:sp>
        <p:nvSpPr>
          <p:cNvPr id="14" name="テキスト ボックス 13">
            <a:extLst>
              <a:ext uri="{FF2B5EF4-FFF2-40B4-BE49-F238E27FC236}">
                <a16:creationId xmlns:a16="http://schemas.microsoft.com/office/drawing/2014/main" id="{9E3C7F63-E292-F5F6-6447-DBF3480D7A27}"/>
              </a:ext>
            </a:extLst>
          </p:cNvPr>
          <p:cNvSpPr txBox="1"/>
          <p:nvPr/>
        </p:nvSpPr>
        <p:spPr>
          <a:xfrm>
            <a:off x="6041928" y="4635881"/>
            <a:ext cx="5664501" cy="461665"/>
          </a:xfrm>
          <a:prstGeom prst="rect">
            <a:avLst/>
          </a:prstGeom>
          <a:noFill/>
        </p:spPr>
        <p:txBody>
          <a:bodyPr wrap="square">
            <a:spAutoFit/>
          </a:bodyPr>
          <a:lstStyle/>
          <a:p>
            <a:r>
              <a:rPr lang="ja-JP" altLang="en-US" sz="2400" dirty="0"/>
              <a:t>部局の情報担当部署・窓口</a:t>
            </a:r>
            <a:endParaRPr lang="en-US" altLang="ja-JP" sz="2400" dirty="0"/>
          </a:p>
        </p:txBody>
      </p:sp>
      <p:sp>
        <p:nvSpPr>
          <p:cNvPr id="15" name="テキスト ボックス 14">
            <a:extLst>
              <a:ext uri="{FF2B5EF4-FFF2-40B4-BE49-F238E27FC236}">
                <a16:creationId xmlns:a16="http://schemas.microsoft.com/office/drawing/2014/main" id="{335CF2CA-B9D5-F7FE-759A-253C1EDA46F3}"/>
              </a:ext>
            </a:extLst>
          </p:cNvPr>
          <p:cNvSpPr txBox="1"/>
          <p:nvPr/>
        </p:nvSpPr>
        <p:spPr>
          <a:xfrm>
            <a:off x="1161687" y="4636835"/>
            <a:ext cx="5664501" cy="461665"/>
          </a:xfrm>
          <a:prstGeom prst="rect">
            <a:avLst/>
          </a:prstGeom>
          <a:noFill/>
        </p:spPr>
        <p:txBody>
          <a:bodyPr wrap="square">
            <a:spAutoFit/>
          </a:bodyPr>
          <a:lstStyle/>
          <a:p>
            <a:r>
              <a:rPr lang="ja-JP" altLang="en-US" sz="2400" dirty="0"/>
              <a:t>部局ポータルサイトなど</a:t>
            </a:r>
            <a:endParaRPr lang="en-US" altLang="ja-JP" sz="2400" dirty="0"/>
          </a:p>
        </p:txBody>
      </p:sp>
      <p:sp>
        <p:nvSpPr>
          <p:cNvPr id="16" name="テキスト ボックス 15">
            <a:extLst>
              <a:ext uri="{FF2B5EF4-FFF2-40B4-BE49-F238E27FC236}">
                <a16:creationId xmlns:a16="http://schemas.microsoft.com/office/drawing/2014/main" id="{8CEE0C5D-9595-C28B-7EAE-CE1E3D142020}"/>
              </a:ext>
            </a:extLst>
          </p:cNvPr>
          <p:cNvSpPr txBox="1"/>
          <p:nvPr/>
        </p:nvSpPr>
        <p:spPr>
          <a:xfrm>
            <a:off x="1161687" y="5308211"/>
            <a:ext cx="5664501" cy="461665"/>
          </a:xfrm>
          <a:prstGeom prst="rect">
            <a:avLst/>
          </a:prstGeom>
          <a:noFill/>
        </p:spPr>
        <p:txBody>
          <a:bodyPr wrap="square">
            <a:spAutoFit/>
          </a:bodyPr>
          <a:lstStyle/>
          <a:p>
            <a:r>
              <a:rPr lang="ja-JP" altLang="en-US" sz="2400" dirty="0"/>
              <a:t>その他の公開されている情報</a:t>
            </a:r>
            <a:endParaRPr lang="en-US" altLang="ja-JP" sz="2400" dirty="0"/>
          </a:p>
        </p:txBody>
      </p:sp>
      <p:sp>
        <p:nvSpPr>
          <p:cNvPr id="17" name="テキスト ボックス 16">
            <a:extLst>
              <a:ext uri="{FF2B5EF4-FFF2-40B4-BE49-F238E27FC236}">
                <a16:creationId xmlns:a16="http://schemas.microsoft.com/office/drawing/2014/main" id="{51898448-FD1E-2F64-71F7-ED114DBED073}"/>
              </a:ext>
            </a:extLst>
          </p:cNvPr>
          <p:cNvSpPr txBox="1"/>
          <p:nvPr/>
        </p:nvSpPr>
        <p:spPr>
          <a:xfrm>
            <a:off x="6041928" y="5308210"/>
            <a:ext cx="5664501" cy="461665"/>
          </a:xfrm>
          <a:prstGeom prst="rect">
            <a:avLst/>
          </a:prstGeom>
          <a:noFill/>
        </p:spPr>
        <p:txBody>
          <a:bodyPr wrap="square">
            <a:spAutoFit/>
          </a:bodyPr>
          <a:lstStyle/>
          <a:p>
            <a:r>
              <a:rPr lang="en-US" altLang="ja-JP" sz="2400" dirty="0"/>
              <a:t>IT</a:t>
            </a:r>
            <a:r>
              <a:rPr lang="ja-JP" altLang="en-US" sz="2400" dirty="0"/>
              <a:t>ツール利活用コミュニティ</a:t>
            </a:r>
            <a:endParaRPr lang="en-US" altLang="ja-JP" sz="2400" dirty="0"/>
          </a:p>
        </p:txBody>
      </p:sp>
      <p:cxnSp>
        <p:nvCxnSpPr>
          <p:cNvPr id="18" name="直線コネクタ 17">
            <a:extLst>
              <a:ext uri="{FF2B5EF4-FFF2-40B4-BE49-F238E27FC236}">
                <a16:creationId xmlns:a16="http://schemas.microsoft.com/office/drawing/2014/main" id="{29275C24-5FDE-286A-28D2-CE243B968685}"/>
              </a:ext>
            </a:extLst>
          </p:cNvPr>
          <p:cNvCxnSpPr>
            <a:cxnSpLocks/>
          </p:cNvCxnSpPr>
          <p:nvPr/>
        </p:nvCxnSpPr>
        <p:spPr>
          <a:xfrm>
            <a:off x="838200" y="2797599"/>
            <a:ext cx="9880600" cy="0"/>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F4EFF5D-50C4-C64F-7BC2-7439104B7735}"/>
              </a:ext>
            </a:extLst>
          </p:cNvPr>
          <p:cNvCxnSpPr>
            <a:cxnSpLocks/>
          </p:cNvCxnSpPr>
          <p:nvPr/>
        </p:nvCxnSpPr>
        <p:spPr>
          <a:xfrm>
            <a:off x="5794828" y="2190792"/>
            <a:ext cx="0" cy="3763694"/>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1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0E75-B838-3FE2-A3F3-D4D108F036D6}"/>
              </a:ext>
            </a:extLst>
          </p:cNvPr>
          <p:cNvSpPr>
            <a:spLocks noGrp="1"/>
          </p:cNvSpPr>
          <p:nvPr>
            <p:ph type="title"/>
          </p:nvPr>
        </p:nvSpPr>
        <p:spPr/>
        <p:txBody>
          <a:bodyPr/>
          <a:lstStyle/>
          <a:p>
            <a:r>
              <a:rPr kumimoji="1" lang="en-US" altLang="ja-JP" dirty="0" err="1"/>
              <a:t>utelecon</a:t>
            </a:r>
            <a:r>
              <a:rPr kumimoji="1" lang="en-US" altLang="ja-JP" dirty="0"/>
              <a:t> </a:t>
            </a:r>
            <a:r>
              <a:rPr kumimoji="1" lang="ja-JP" altLang="en-US" dirty="0"/>
              <a:t>ポータルサイトとサポート窓口</a:t>
            </a:r>
          </a:p>
        </p:txBody>
      </p:sp>
      <p:sp>
        <p:nvSpPr>
          <p:cNvPr id="4" name="日付プレースホルダー 3">
            <a:extLst>
              <a:ext uri="{FF2B5EF4-FFF2-40B4-BE49-F238E27FC236}">
                <a16:creationId xmlns:a16="http://schemas.microsoft.com/office/drawing/2014/main" id="{557D6F22-E351-080B-E014-E42BEFDBC08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AC3660-E69E-3576-3B7C-E5595F2083D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49ABFAAF-B503-91C8-50CE-69194B47DB5F}"/>
              </a:ext>
            </a:extLst>
          </p:cNvPr>
          <p:cNvSpPr>
            <a:spLocks noGrp="1"/>
          </p:cNvSpPr>
          <p:nvPr>
            <p:ph type="sldNum" sz="quarter" idx="12"/>
          </p:nvPr>
        </p:nvSpPr>
        <p:spPr/>
        <p:txBody>
          <a:bodyPr/>
          <a:lstStyle/>
          <a:p>
            <a:fld id="{238D974C-B194-4AA9-B594-062E052A82EF}" type="slidenum">
              <a:rPr kumimoji="1" lang="ja-JP" altLang="en-US" smtClean="0"/>
              <a:t>53</a:t>
            </a:fld>
            <a:endParaRPr kumimoji="1" lang="ja-JP" altLang="en-US"/>
          </a:p>
        </p:txBody>
      </p:sp>
      <p:sp>
        <p:nvSpPr>
          <p:cNvPr id="12" name="コンテンツ プレースホルダー 2">
            <a:extLst>
              <a:ext uri="{FF2B5EF4-FFF2-40B4-BE49-F238E27FC236}">
                <a16:creationId xmlns:a16="http://schemas.microsoft.com/office/drawing/2014/main" id="{289784E5-B275-332E-BF02-DC34A58BDC45}"/>
              </a:ext>
            </a:extLst>
          </p:cNvPr>
          <p:cNvSpPr>
            <a:spLocks noGrp="1"/>
          </p:cNvSpPr>
          <p:nvPr>
            <p:ph idx="1"/>
          </p:nvPr>
        </p:nvSpPr>
        <p:spPr>
          <a:xfrm>
            <a:off x="838200" y="1251284"/>
            <a:ext cx="10515600" cy="5174716"/>
          </a:xfrm>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2"/>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13" name="テキスト ボックス 12">
            <a:extLst>
              <a:ext uri="{FF2B5EF4-FFF2-40B4-BE49-F238E27FC236}">
                <a16:creationId xmlns:a16="http://schemas.microsoft.com/office/drawing/2014/main" id="{A77BFBB1-C221-93E7-D8C4-C615124874F3}"/>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14" name="図 13" descr="アイコン&#10;&#10;自動的に生成された説明">
            <a:extLst>
              <a:ext uri="{FF2B5EF4-FFF2-40B4-BE49-F238E27FC236}">
                <a16:creationId xmlns:a16="http://schemas.microsoft.com/office/drawing/2014/main" id="{1AF690D6-6819-FC08-F8DF-1041A47723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5" name="図 14">
            <a:extLst>
              <a:ext uri="{FF2B5EF4-FFF2-40B4-BE49-F238E27FC236}">
                <a16:creationId xmlns:a16="http://schemas.microsoft.com/office/drawing/2014/main" id="{793959EB-0FCF-FA39-96BE-407482C8D3D4}"/>
              </a:ext>
            </a:extLst>
          </p:cNvPr>
          <p:cNvPicPr>
            <a:picLocks noChangeAspect="1"/>
          </p:cNvPicPr>
          <p:nvPr/>
        </p:nvPicPr>
        <p:blipFill>
          <a:blip r:embed="rId4"/>
          <a:stretch>
            <a:fillRect/>
          </a:stretch>
        </p:blipFill>
        <p:spPr>
          <a:xfrm>
            <a:off x="3790705" y="1232686"/>
            <a:ext cx="2608580" cy="631866"/>
          </a:xfrm>
          <a:prstGeom prst="rect">
            <a:avLst/>
          </a:prstGeom>
        </p:spPr>
      </p:pic>
      <p:pic>
        <p:nvPicPr>
          <p:cNvPr id="16" name="図 15">
            <a:extLst>
              <a:ext uri="{FF2B5EF4-FFF2-40B4-BE49-F238E27FC236}">
                <a16:creationId xmlns:a16="http://schemas.microsoft.com/office/drawing/2014/main" id="{22FB506C-E566-42FD-9C19-525B32A4A7B7}"/>
              </a:ext>
            </a:extLst>
          </p:cNvPr>
          <p:cNvPicPr>
            <a:picLocks noChangeAspect="1"/>
          </p:cNvPicPr>
          <p:nvPr/>
        </p:nvPicPr>
        <p:blipFill>
          <a:blip r:embed="rId5"/>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
        <p:nvSpPr>
          <p:cNvPr id="18" name="テキスト ボックス 17">
            <a:extLst>
              <a:ext uri="{FF2B5EF4-FFF2-40B4-BE49-F238E27FC236}">
                <a16:creationId xmlns:a16="http://schemas.microsoft.com/office/drawing/2014/main" id="{0F64E39F-AE17-5DC4-D18B-022993F8C579}"/>
              </a:ext>
            </a:extLst>
          </p:cNvPr>
          <p:cNvSpPr txBox="1"/>
          <p:nvPr/>
        </p:nvSpPr>
        <p:spPr>
          <a:xfrm>
            <a:off x="6945396" y="1399266"/>
            <a:ext cx="4777550" cy="400110"/>
          </a:xfrm>
          <a:prstGeom prst="rect">
            <a:avLst/>
          </a:prstGeom>
          <a:noFill/>
        </p:spPr>
        <p:txBody>
          <a:bodyPr wrap="square">
            <a:spAutoFit/>
          </a:bodyPr>
          <a:lstStyle/>
          <a:p>
            <a:r>
              <a:rPr lang="ja-JP" altLang="en-US" sz="2000" dirty="0">
                <a:hlinkClick r:id="rId6"/>
              </a:rPr>
              <a:t>https://utelecon.adm.u-tokyo.ac.jp/</a:t>
            </a:r>
            <a:endParaRPr lang="en-US" altLang="ja-JP" sz="2000" dirty="0"/>
          </a:p>
        </p:txBody>
      </p:sp>
    </p:spTree>
    <p:extLst>
      <p:ext uri="{BB962C8B-B14F-4D97-AF65-F5344CB8AC3E}">
        <p14:creationId xmlns:p14="http://schemas.microsoft.com/office/powerpoint/2010/main" val="3437132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7CAEA-BAC3-2E36-C6AC-F25F870D8C0A}"/>
              </a:ext>
            </a:extLst>
          </p:cNvPr>
          <p:cNvSpPr>
            <a:spLocks noGrp="1"/>
          </p:cNvSpPr>
          <p:nvPr>
            <p:ph type="title"/>
          </p:nvPr>
        </p:nvSpPr>
        <p:spPr/>
        <p:txBody>
          <a:bodyPr/>
          <a:lstStyle/>
          <a:p>
            <a:r>
              <a:rPr kumimoji="1" lang="en-US" altLang="ja-JP" dirty="0" err="1"/>
              <a:t>UTokyo</a:t>
            </a:r>
            <a:r>
              <a:rPr kumimoji="1" lang="en-US" altLang="ja-JP" dirty="0"/>
              <a:t> Portal</a:t>
            </a:r>
            <a:endParaRPr kumimoji="1" lang="ja-JP" altLang="en-US" dirty="0"/>
          </a:p>
        </p:txBody>
      </p:sp>
      <p:sp>
        <p:nvSpPr>
          <p:cNvPr id="3" name="コンテンツ プレースホルダー 2">
            <a:extLst>
              <a:ext uri="{FF2B5EF4-FFF2-40B4-BE49-F238E27FC236}">
                <a16:creationId xmlns:a16="http://schemas.microsoft.com/office/drawing/2014/main" id="{AE475614-4112-52EC-E63F-39805463E1C6}"/>
              </a:ext>
            </a:extLst>
          </p:cNvPr>
          <p:cNvSpPr>
            <a:spLocks noGrp="1"/>
          </p:cNvSpPr>
          <p:nvPr>
            <p:ph idx="1"/>
          </p:nvPr>
        </p:nvSpPr>
        <p:spPr>
          <a:xfrm>
            <a:off x="838200" y="1326485"/>
            <a:ext cx="7239000" cy="5174716"/>
          </a:xfrm>
        </p:spPr>
        <p:txBody>
          <a:bodyPr>
            <a:normAutofit fontScale="92500"/>
          </a:bodyPr>
          <a:lstStyle/>
          <a:p>
            <a:pPr marL="0" indent="0">
              <a:lnSpc>
                <a:spcPct val="110000"/>
              </a:lnSpc>
              <a:buNone/>
            </a:pPr>
            <a:r>
              <a:rPr lang="ja-JP" altLang="en-US" sz="3000" b="1" dirty="0">
                <a:solidFill>
                  <a:srgbClr val="155F90"/>
                </a:solidFill>
              </a:rPr>
              <a:t>　　　　　　　　もチェックしてください</a:t>
            </a:r>
            <a:r>
              <a:rPr lang="en-US" altLang="ja-JP" sz="3000" b="1" dirty="0">
                <a:solidFill>
                  <a:srgbClr val="155F90"/>
                </a:solidFill>
              </a:rPr>
              <a:t> </a:t>
            </a:r>
            <a:endParaRPr lang="en-US" altLang="ja-JP" sz="3000" dirty="0"/>
          </a:p>
          <a:p>
            <a:pPr marL="0" indent="0">
              <a:lnSpc>
                <a:spcPct val="110000"/>
              </a:lnSpc>
              <a:buNone/>
            </a:pPr>
            <a:r>
              <a:rPr lang="en-US" altLang="ja-JP" sz="2200" dirty="0">
                <a:hlinkClick r:id="rId2"/>
              </a:rPr>
              <a:t>https://univtokyo.sharepoint.com/sites/utokyoportal/</a:t>
            </a:r>
            <a:endParaRPr lang="en-US" altLang="ja-JP" sz="2200" dirty="0"/>
          </a:p>
          <a:p>
            <a:pPr marL="0" indent="0">
              <a:lnSpc>
                <a:spcPct val="110000"/>
              </a:lnSpc>
              <a:buNone/>
            </a:pPr>
            <a:r>
              <a:rPr lang="en-US" altLang="ja-JP" sz="2400" b="1" dirty="0">
                <a:solidFill>
                  <a:srgbClr val="FF0000"/>
                </a:solidFill>
              </a:rPr>
              <a:t>※ </a:t>
            </a:r>
            <a:r>
              <a:rPr lang="ja-JP" altLang="en-US" sz="2400" b="1" dirty="0">
                <a:solidFill>
                  <a:srgbClr val="FF0000"/>
                </a:solidFill>
              </a:rPr>
              <a:t>教職員のみがアクセス可能（学生は不可）</a:t>
            </a:r>
            <a:endParaRPr lang="en-US" altLang="ja-JP" sz="2400" b="1" dirty="0">
              <a:solidFill>
                <a:srgbClr val="FF0000"/>
              </a:solidFill>
            </a:endParaRPr>
          </a:p>
          <a:p>
            <a:pPr>
              <a:lnSpc>
                <a:spcPct val="110000"/>
              </a:lnSpc>
            </a:pPr>
            <a:r>
              <a:rPr lang="ja-JP" altLang="en-US" sz="2600" dirty="0"/>
              <a:t>通知（随時更新）</a:t>
            </a:r>
            <a:endParaRPr lang="en-US" altLang="ja-JP" sz="2600" dirty="0"/>
          </a:p>
          <a:p>
            <a:pPr lvl="1">
              <a:lnSpc>
                <a:spcPct val="110000"/>
              </a:lnSpc>
            </a:pPr>
            <a:r>
              <a:rPr lang="ja-JP" altLang="en-US" sz="2600" dirty="0"/>
              <a:t>定期的に最新の通知を確認してください</a:t>
            </a:r>
            <a:endParaRPr lang="en-US" altLang="ja-JP" sz="2600" dirty="0"/>
          </a:p>
          <a:p>
            <a:pPr lvl="1">
              <a:lnSpc>
                <a:spcPct val="110000"/>
              </a:lnSpc>
            </a:pPr>
            <a:r>
              <a:rPr lang="ja-JP" altLang="en-US" sz="2600" dirty="0"/>
              <a:t>重要な通知は和英併記で掲載されます</a:t>
            </a:r>
            <a:endParaRPr lang="en-US" altLang="ja-JP" sz="2600" dirty="0"/>
          </a:p>
          <a:p>
            <a:pPr>
              <a:lnSpc>
                <a:spcPct val="110000"/>
              </a:lnSpc>
            </a:pPr>
            <a:r>
              <a:rPr lang="ja-JP" altLang="en-US" sz="2600" dirty="0"/>
              <a:t>マニュアル集「便利帳」</a:t>
            </a:r>
            <a:endParaRPr lang="en-US" altLang="ja-JP" sz="2600" dirty="0"/>
          </a:p>
          <a:p>
            <a:pPr lvl="1">
              <a:lnSpc>
                <a:spcPct val="110000"/>
              </a:lnSpc>
            </a:pPr>
            <a:r>
              <a:rPr lang="ja-JP" altLang="en-US" sz="2600" dirty="0"/>
              <a:t>教職員向けシステムの詳細はこちらに記載</a:t>
            </a:r>
            <a:endParaRPr lang="en-US" altLang="ja-JP" sz="2600" dirty="0"/>
          </a:p>
          <a:p>
            <a:pPr lvl="1">
              <a:lnSpc>
                <a:spcPct val="110000"/>
              </a:lnSpc>
            </a:pPr>
            <a:r>
              <a:rPr lang="ja-JP" altLang="en-US" sz="2600" dirty="0"/>
              <a:t>大学全体についての各業務分野の情報も掲載</a:t>
            </a:r>
            <a:endParaRPr lang="en-US" altLang="ja-JP" sz="2600" dirty="0"/>
          </a:p>
          <a:p>
            <a:pPr lvl="1">
              <a:lnSpc>
                <a:spcPct val="110000"/>
              </a:lnSpc>
            </a:pPr>
            <a:r>
              <a:rPr lang="ja-JP" altLang="en-US" sz="2200" dirty="0"/>
              <a:t>（多くの記事は現状では日本語のみの提供です）</a:t>
            </a:r>
            <a:endParaRPr lang="en-US" altLang="ja-JP" sz="2200" dirty="0"/>
          </a:p>
          <a:p>
            <a:pPr lvl="1">
              <a:lnSpc>
                <a:spcPct val="110000"/>
              </a:lnSpc>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54F65B4D-D35D-4AC5-F02F-EF011CB9ACC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334111F-3BE2-C0DA-EF9E-C789243EADC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C13414-C9E3-9D7D-E82A-7484885DD03D}"/>
              </a:ext>
            </a:extLst>
          </p:cNvPr>
          <p:cNvSpPr>
            <a:spLocks noGrp="1"/>
          </p:cNvSpPr>
          <p:nvPr>
            <p:ph type="sldNum" sz="quarter" idx="12"/>
          </p:nvPr>
        </p:nvSpPr>
        <p:spPr/>
        <p:txBody>
          <a:bodyPr/>
          <a:lstStyle/>
          <a:p>
            <a:fld id="{238D974C-B194-4AA9-B594-062E052A82EF}" type="slidenum">
              <a:rPr kumimoji="1" lang="ja-JP" altLang="en-US" smtClean="0"/>
              <a:t>54</a:t>
            </a:fld>
            <a:endParaRPr kumimoji="1" lang="ja-JP" altLang="en-US"/>
          </a:p>
        </p:txBody>
      </p:sp>
      <p:grpSp>
        <p:nvGrpSpPr>
          <p:cNvPr id="7" name="グループ化 6">
            <a:extLst>
              <a:ext uri="{FF2B5EF4-FFF2-40B4-BE49-F238E27FC236}">
                <a16:creationId xmlns:a16="http://schemas.microsoft.com/office/drawing/2014/main" id="{DD67B4C2-4DDD-2442-1807-236DFBA4FAB2}"/>
              </a:ext>
            </a:extLst>
          </p:cNvPr>
          <p:cNvGrpSpPr/>
          <p:nvPr/>
        </p:nvGrpSpPr>
        <p:grpSpPr>
          <a:xfrm>
            <a:off x="7854967" y="1"/>
            <a:ext cx="4007181" cy="6365778"/>
            <a:chOff x="6674115" y="4758"/>
            <a:chExt cx="5655553" cy="8984370"/>
          </a:xfrm>
        </p:grpSpPr>
        <p:pic>
          <p:nvPicPr>
            <p:cNvPr id="8" name="図 7">
              <a:extLst>
                <a:ext uri="{FF2B5EF4-FFF2-40B4-BE49-F238E27FC236}">
                  <a16:creationId xmlns:a16="http://schemas.microsoft.com/office/drawing/2014/main" id="{0C9124BF-9013-D92F-B232-CB06AA205F89}"/>
                </a:ext>
              </a:extLst>
            </p:cNvPr>
            <p:cNvPicPr>
              <a:picLocks noChangeAspect="1"/>
            </p:cNvPicPr>
            <p:nvPr/>
          </p:nvPicPr>
          <p:blipFill>
            <a:blip r:embed="rId3"/>
            <a:stretch>
              <a:fillRect/>
            </a:stretch>
          </p:blipFill>
          <p:spPr>
            <a:xfrm>
              <a:off x="6674115" y="4758"/>
              <a:ext cx="5655553" cy="4579070"/>
            </a:xfrm>
            <a:prstGeom prst="rect">
              <a:avLst/>
            </a:prstGeom>
          </p:spPr>
        </p:pic>
        <p:pic>
          <p:nvPicPr>
            <p:cNvPr id="9" name="図 8">
              <a:extLst>
                <a:ext uri="{FF2B5EF4-FFF2-40B4-BE49-F238E27FC236}">
                  <a16:creationId xmlns:a16="http://schemas.microsoft.com/office/drawing/2014/main" id="{B6457C26-C9EF-7A80-1B27-B4961A1E5CA0}"/>
                </a:ext>
              </a:extLst>
            </p:cNvPr>
            <p:cNvPicPr>
              <a:picLocks noChangeAspect="1"/>
            </p:cNvPicPr>
            <p:nvPr/>
          </p:nvPicPr>
          <p:blipFill>
            <a:blip r:embed="rId4"/>
            <a:stretch>
              <a:fillRect/>
            </a:stretch>
          </p:blipFill>
          <p:spPr>
            <a:xfrm>
              <a:off x="6788150" y="4462758"/>
              <a:ext cx="5495925" cy="4526370"/>
            </a:xfrm>
            <a:prstGeom prst="rect">
              <a:avLst/>
            </a:prstGeom>
          </p:spPr>
        </p:pic>
      </p:grpSp>
      <p:pic>
        <p:nvPicPr>
          <p:cNvPr id="10" name="図 9">
            <a:extLst>
              <a:ext uri="{FF2B5EF4-FFF2-40B4-BE49-F238E27FC236}">
                <a16:creationId xmlns:a16="http://schemas.microsoft.com/office/drawing/2014/main" id="{919ED477-C0EA-58B1-E356-5FE2057DDC48}"/>
              </a:ext>
            </a:extLst>
          </p:cNvPr>
          <p:cNvPicPr>
            <a:picLocks noChangeAspect="1"/>
          </p:cNvPicPr>
          <p:nvPr/>
        </p:nvPicPr>
        <p:blipFill>
          <a:blip r:embed="rId5"/>
          <a:stretch>
            <a:fillRect/>
          </a:stretch>
        </p:blipFill>
        <p:spPr>
          <a:xfrm>
            <a:off x="838200" y="1301389"/>
            <a:ext cx="2914522" cy="525756"/>
          </a:xfrm>
          <a:prstGeom prst="rect">
            <a:avLst/>
          </a:prstGeom>
        </p:spPr>
      </p:pic>
    </p:spTree>
    <p:extLst>
      <p:ext uri="{BB962C8B-B14F-4D97-AF65-F5344CB8AC3E}">
        <p14:creationId xmlns:p14="http://schemas.microsoft.com/office/powerpoint/2010/main" val="1082450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6FDE2-B33F-1637-CC96-08D47E8E56DE}"/>
              </a:ext>
            </a:extLst>
          </p:cNvPr>
          <p:cNvSpPr>
            <a:spLocks noGrp="1"/>
          </p:cNvSpPr>
          <p:nvPr>
            <p:ph type="title"/>
          </p:nvPr>
        </p:nvSpPr>
        <p:spPr/>
        <p:txBody>
          <a:bodyPr/>
          <a:lstStyle/>
          <a:p>
            <a:r>
              <a:rPr kumimoji="1" lang="ja-JP" altLang="en-US" dirty="0"/>
              <a:t>部局の情報担当部署・窓口</a:t>
            </a:r>
          </a:p>
        </p:txBody>
      </p:sp>
      <p:sp>
        <p:nvSpPr>
          <p:cNvPr id="3" name="コンテンツ プレースホルダー 2">
            <a:extLst>
              <a:ext uri="{FF2B5EF4-FFF2-40B4-BE49-F238E27FC236}">
                <a16:creationId xmlns:a16="http://schemas.microsoft.com/office/drawing/2014/main" id="{CA940E43-7C0C-8922-4227-91EBFF3F22D2}"/>
              </a:ext>
            </a:extLst>
          </p:cNvPr>
          <p:cNvSpPr>
            <a:spLocks noGrp="1"/>
          </p:cNvSpPr>
          <p:nvPr>
            <p:ph idx="1"/>
          </p:nvPr>
        </p:nvSpPr>
        <p:spPr/>
        <p:txBody>
          <a:bodyPr/>
          <a:lstStyle/>
          <a:p>
            <a:pPr>
              <a:lnSpc>
                <a:spcPct val="150000"/>
              </a:lnSpc>
            </a:pPr>
            <a:r>
              <a:rPr lang="ja-JP" altLang="en-US" dirty="0"/>
              <a:t>部局で独自に提供されている情報システム・サービスについては，部局の情報担当部署・窓口に相談してください</a:t>
            </a:r>
            <a:endParaRPr lang="en-US" altLang="ja-JP" dirty="0"/>
          </a:p>
          <a:p>
            <a:pPr>
              <a:lnSpc>
                <a:spcPct val="150000"/>
              </a:lnSpc>
            </a:pPr>
            <a:r>
              <a:rPr lang="ja-JP" altLang="en-US" dirty="0"/>
              <a:t>部局が独自のポータルサイトを提供している場合もあります</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B4F3CFBE-F0A6-6B5D-1E5E-AE353AF27A1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F5FBD96-8992-A9ED-E5ED-6779D47CF8F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110355B1-72F6-C349-465C-7DBE20A1137B}"/>
              </a:ext>
            </a:extLst>
          </p:cNvPr>
          <p:cNvSpPr>
            <a:spLocks noGrp="1"/>
          </p:cNvSpPr>
          <p:nvPr>
            <p:ph type="sldNum" sz="quarter" idx="12"/>
          </p:nvPr>
        </p:nvSpPr>
        <p:spPr/>
        <p:txBody>
          <a:bodyPr/>
          <a:lstStyle/>
          <a:p>
            <a:fld id="{238D974C-B194-4AA9-B594-062E052A82EF}" type="slidenum">
              <a:rPr kumimoji="1" lang="ja-JP" altLang="en-US" smtClean="0"/>
              <a:t>55</a:t>
            </a:fld>
            <a:endParaRPr kumimoji="1" lang="ja-JP" altLang="en-US"/>
          </a:p>
        </p:txBody>
      </p:sp>
    </p:spTree>
    <p:extLst>
      <p:ext uri="{BB962C8B-B14F-4D97-AF65-F5344CB8AC3E}">
        <p14:creationId xmlns:p14="http://schemas.microsoft.com/office/powerpoint/2010/main" val="424079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IT</a:t>
            </a:r>
            <a:r>
              <a:rPr kumimoji="1" lang="ja-JP" altLang="en-US" dirty="0"/>
              <a:t>ツール利活用コミュニティ</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buNone/>
            </a:pPr>
            <a:r>
              <a:rPr lang="ja-JP" altLang="en-US" sz="2400" dirty="0"/>
              <a:t>教職員は誰でも参加できる </a:t>
            </a:r>
            <a:r>
              <a:rPr lang="en-US" altLang="ja-JP" sz="2400" dirty="0"/>
              <a:t>Microsoft Teams </a:t>
            </a:r>
            <a:r>
              <a:rPr lang="ja-JP" altLang="en-US" sz="2400" dirty="0"/>
              <a:t>のコミュニティ</a:t>
            </a:r>
            <a:endParaRPr lang="en-US" altLang="ja-JP" sz="2400" dirty="0"/>
          </a:p>
          <a:p>
            <a:pPr marL="0" indent="0">
              <a:buNone/>
            </a:pPr>
            <a:endParaRPr lang="en-US" altLang="ja-JP" sz="2400" dirty="0"/>
          </a:p>
          <a:p>
            <a:pPr marL="0" indent="0">
              <a:buNone/>
            </a:pPr>
            <a:endParaRPr kumimoji="1" lang="ja-JP" altLang="en-US"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56</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2CE2D4-810E-D513-3B54-B7CF9F3D9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717" y="1794650"/>
            <a:ext cx="5835960" cy="3561538"/>
          </a:xfrm>
          <a:prstGeom prst="rect">
            <a:avLst/>
          </a:prstGeom>
          <a:ln>
            <a:noFill/>
          </a:ln>
          <a:effectLst>
            <a:outerShdw blurRad="292100" dist="139700" dir="2700000" algn="tl" rotWithShape="0">
              <a:srgbClr val="333333">
                <a:alpha val="65000"/>
              </a:srgbClr>
            </a:outerShdw>
          </a:effectLst>
        </p:spPr>
      </p:pic>
      <p:sp>
        <p:nvSpPr>
          <p:cNvPr id="11" name="テキスト ボックス 10">
            <a:extLst>
              <a:ext uri="{FF2B5EF4-FFF2-40B4-BE49-F238E27FC236}">
                <a16:creationId xmlns:a16="http://schemas.microsoft.com/office/drawing/2014/main" id="{94D6AF33-1095-D72A-FD79-03B4E630D09C}"/>
              </a:ext>
            </a:extLst>
          </p:cNvPr>
          <p:cNvSpPr txBox="1"/>
          <p:nvPr/>
        </p:nvSpPr>
        <p:spPr>
          <a:xfrm>
            <a:off x="838200" y="5796503"/>
            <a:ext cx="9273821" cy="461665"/>
          </a:xfrm>
          <a:prstGeom prst="rect">
            <a:avLst/>
          </a:prstGeom>
          <a:noFill/>
        </p:spPr>
        <p:txBody>
          <a:bodyPr wrap="none" rtlCol="0">
            <a:spAutoFit/>
          </a:bodyPr>
          <a:lstStyle/>
          <a:p>
            <a:r>
              <a:rPr kumimoji="1" lang="en-US" altLang="ja-JP" sz="2400" b="1" dirty="0" err="1">
                <a:hlinkClick r:id="rId3"/>
              </a:rPr>
              <a:t>UTokyo</a:t>
            </a:r>
            <a:r>
              <a:rPr kumimoji="1" lang="en-US" altLang="ja-JP" sz="2400" b="1" dirty="0">
                <a:hlinkClick r:id="rId3"/>
              </a:rPr>
              <a:t> Portal</a:t>
            </a:r>
            <a:r>
              <a:rPr kumimoji="1" lang="ja-JP" altLang="en-US" sz="2400" b="1" dirty="0">
                <a:hlinkClick r:id="rId3"/>
              </a:rPr>
              <a:t>「</a:t>
            </a:r>
            <a:r>
              <a:rPr kumimoji="1" lang="en-US" altLang="ja-JP" sz="2400" b="1" dirty="0">
                <a:hlinkClick r:id="rId3"/>
              </a:rPr>
              <a:t>IT</a:t>
            </a:r>
            <a:r>
              <a:rPr kumimoji="1" lang="ja-JP" altLang="en-US" sz="2400" b="1" dirty="0">
                <a:hlinkClick r:id="rId3"/>
              </a:rPr>
              <a:t>ツールの利活用」ページ</a:t>
            </a:r>
            <a:r>
              <a:rPr kumimoji="1" lang="ja-JP" altLang="en-US" sz="2400" b="1" dirty="0"/>
              <a:t>からぜひご参加を！</a:t>
            </a:r>
          </a:p>
        </p:txBody>
      </p:sp>
      <p:sp>
        <p:nvSpPr>
          <p:cNvPr id="12" name="雲 11">
            <a:extLst>
              <a:ext uri="{FF2B5EF4-FFF2-40B4-BE49-F238E27FC236}">
                <a16:creationId xmlns:a16="http://schemas.microsoft.com/office/drawing/2014/main" id="{F1DC2953-4DCC-EA52-C904-F43C80912660}"/>
              </a:ext>
            </a:extLst>
          </p:cNvPr>
          <p:cNvSpPr/>
          <p:nvPr/>
        </p:nvSpPr>
        <p:spPr>
          <a:xfrm rot="20912109">
            <a:off x="480560" y="2055090"/>
            <a:ext cx="5257800" cy="2303813"/>
          </a:xfrm>
          <a:prstGeom prst="cloud">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649F7B-D5F2-75EE-3890-53C099CF728C}"/>
              </a:ext>
            </a:extLst>
          </p:cNvPr>
          <p:cNvSpPr txBox="1"/>
          <p:nvPr/>
        </p:nvSpPr>
        <p:spPr>
          <a:xfrm rot="20912109">
            <a:off x="684523" y="2221530"/>
            <a:ext cx="5294537" cy="1708160"/>
          </a:xfrm>
          <a:prstGeom prst="rect">
            <a:avLst/>
          </a:prstGeom>
          <a:noFill/>
        </p:spPr>
        <p:txBody>
          <a:bodyPr wrap="square">
            <a:spAutoFit/>
          </a:bodyPr>
          <a:lstStyle/>
          <a:p>
            <a:pPr marL="0" indent="0">
              <a:lnSpc>
                <a:spcPct val="150000"/>
              </a:lnSpc>
              <a:buNone/>
            </a:pPr>
            <a:r>
              <a:rPr lang="en-US" altLang="ja-JP" sz="2400" b="1" dirty="0"/>
              <a:t>IT</a:t>
            </a:r>
            <a:r>
              <a:rPr lang="ja-JP" altLang="en-US" sz="2400" b="1" dirty="0"/>
              <a:t>ツールの使い方の相談</a:t>
            </a:r>
            <a:endParaRPr lang="en-US" altLang="ja-JP" sz="2400" b="1" dirty="0"/>
          </a:p>
          <a:p>
            <a:pPr marL="0" indent="0">
              <a:lnSpc>
                <a:spcPct val="150000"/>
              </a:lnSpc>
              <a:buNone/>
            </a:pPr>
            <a:r>
              <a:rPr lang="ja-JP" altLang="en-US" sz="2400" b="1" dirty="0"/>
              <a:t>業務自動化・効率化の情報交換</a:t>
            </a:r>
            <a:endParaRPr lang="en-US" altLang="ja-JP" sz="2400" b="1" dirty="0"/>
          </a:p>
          <a:p>
            <a:pPr marL="0" indent="0">
              <a:lnSpc>
                <a:spcPct val="150000"/>
              </a:lnSpc>
              <a:buNone/>
            </a:pPr>
            <a:r>
              <a:rPr lang="ja-JP" altLang="en-US" sz="2400" b="1" dirty="0"/>
              <a:t>その他</a:t>
            </a:r>
            <a:r>
              <a:rPr lang="en-US" altLang="ja-JP" sz="2400" b="1" dirty="0"/>
              <a:t>IT</a:t>
            </a:r>
            <a:r>
              <a:rPr lang="ja-JP" altLang="en-US" sz="2400" b="1" dirty="0"/>
              <a:t>ツール以外の業務の相談も</a:t>
            </a:r>
            <a:endParaRPr lang="en-US" altLang="ja-JP" sz="2400" b="1" dirty="0"/>
          </a:p>
        </p:txBody>
      </p:sp>
      <p:sp>
        <p:nvSpPr>
          <p:cNvPr id="13" name="吹き出し: 角を丸めた四角形 12">
            <a:extLst>
              <a:ext uri="{FF2B5EF4-FFF2-40B4-BE49-F238E27FC236}">
                <a16:creationId xmlns:a16="http://schemas.microsoft.com/office/drawing/2014/main" id="{1D3014BD-F8E3-5A0B-A9C3-88FC780DE31D}"/>
              </a:ext>
            </a:extLst>
          </p:cNvPr>
          <p:cNvSpPr/>
          <p:nvPr/>
        </p:nvSpPr>
        <p:spPr>
          <a:xfrm>
            <a:off x="304054" y="4780816"/>
            <a:ext cx="4890366" cy="575372"/>
          </a:xfrm>
          <a:prstGeom prst="wedgeRoundRectCallout">
            <a:avLst>
              <a:gd name="adj1" fmla="val -6405"/>
              <a:gd name="adj2" fmla="val 124147"/>
              <a:gd name="adj3" fmla="val 16667"/>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25E84E-5F46-664F-F83C-1EC18B77F4C2}"/>
              </a:ext>
            </a:extLst>
          </p:cNvPr>
          <p:cNvSpPr txBox="1"/>
          <p:nvPr/>
        </p:nvSpPr>
        <p:spPr>
          <a:xfrm>
            <a:off x="355646" y="4907861"/>
            <a:ext cx="4810932" cy="369332"/>
          </a:xfrm>
          <a:prstGeom prst="rect">
            <a:avLst/>
          </a:prstGeom>
          <a:noFill/>
        </p:spPr>
        <p:txBody>
          <a:bodyPr wrap="none" rtlCol="0">
            <a:spAutoFit/>
          </a:bodyPr>
          <a:lstStyle/>
          <a:p>
            <a:r>
              <a:rPr kumimoji="1" lang="ja-JP" altLang="en-US" b="1" dirty="0">
                <a:solidFill>
                  <a:schemeClr val="bg1"/>
                </a:solidFill>
              </a:rPr>
              <a:t>既に</a:t>
            </a:r>
            <a:r>
              <a:rPr kumimoji="1" lang="en-US" altLang="ja-JP" b="1" dirty="0">
                <a:solidFill>
                  <a:schemeClr val="bg1"/>
                </a:solidFill>
              </a:rPr>
              <a:t>1,700</a:t>
            </a:r>
            <a:r>
              <a:rPr kumimoji="1" lang="ja-JP" altLang="en-US" b="1" dirty="0">
                <a:solidFill>
                  <a:schemeClr val="bg1"/>
                </a:solidFill>
              </a:rPr>
              <a:t>人以上の教職員が参加しています</a:t>
            </a:r>
          </a:p>
        </p:txBody>
      </p:sp>
    </p:spTree>
    <p:extLst>
      <p:ext uri="{BB962C8B-B14F-4D97-AF65-F5344CB8AC3E}">
        <p14:creationId xmlns:p14="http://schemas.microsoft.com/office/powerpoint/2010/main" val="3721487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450382E-464C-B028-D054-2713E29E3E8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BE5F41-9616-8797-D9E4-EA238AD13BD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A3E9455-8356-3BF5-0117-A9EEE5A55F45}"/>
              </a:ext>
            </a:extLst>
          </p:cNvPr>
          <p:cNvSpPr>
            <a:spLocks noGrp="1"/>
          </p:cNvSpPr>
          <p:nvPr>
            <p:ph type="sldNum" sz="quarter" idx="12"/>
          </p:nvPr>
        </p:nvSpPr>
        <p:spPr/>
        <p:txBody>
          <a:bodyPr/>
          <a:lstStyle/>
          <a:p>
            <a:fld id="{238D974C-B194-4AA9-B594-062E052A82EF}" type="slidenum">
              <a:rPr kumimoji="1" lang="ja-JP" altLang="en-US" smtClean="0"/>
              <a:t>57</a:t>
            </a:fld>
            <a:endParaRPr kumimoji="1" lang="ja-JP" altLang="en-US"/>
          </a:p>
        </p:txBody>
      </p:sp>
      <p:sp>
        <p:nvSpPr>
          <p:cNvPr id="7" name="タイトル 6">
            <a:extLst>
              <a:ext uri="{FF2B5EF4-FFF2-40B4-BE49-F238E27FC236}">
                <a16:creationId xmlns:a16="http://schemas.microsoft.com/office/drawing/2014/main" id="{014078D5-67F1-2908-FC5E-EAF1D0A7A612}"/>
              </a:ext>
            </a:extLst>
          </p:cNvPr>
          <p:cNvSpPr>
            <a:spLocks noGrp="1"/>
          </p:cNvSpPr>
          <p:nvPr>
            <p:ph type="title"/>
          </p:nvPr>
        </p:nvSpPr>
        <p:spPr/>
        <p:txBody>
          <a:bodyPr/>
          <a:lstStyle/>
          <a:p>
            <a:r>
              <a:rPr lang="ja-JP" altLang="en-US" dirty="0"/>
              <a:t>今後の最新情報の更新</a:t>
            </a:r>
          </a:p>
        </p:txBody>
      </p:sp>
      <p:sp>
        <p:nvSpPr>
          <p:cNvPr id="8" name="コンテンツ プレースホルダー 7">
            <a:extLst>
              <a:ext uri="{FF2B5EF4-FFF2-40B4-BE49-F238E27FC236}">
                <a16:creationId xmlns:a16="http://schemas.microsoft.com/office/drawing/2014/main" id="{29ADE120-42C8-4ADC-7734-F8E3AB2AB446}"/>
              </a:ext>
            </a:extLst>
          </p:cNvPr>
          <p:cNvSpPr>
            <a:spLocks noGrp="1"/>
          </p:cNvSpPr>
          <p:nvPr>
            <p:ph idx="1"/>
          </p:nvPr>
        </p:nvSpPr>
        <p:spPr/>
        <p:txBody>
          <a:bodyPr/>
          <a:lstStyle/>
          <a:p>
            <a:pPr>
              <a:lnSpc>
                <a:spcPct val="150000"/>
              </a:lnSpc>
            </a:pPr>
            <a:r>
              <a:rPr lang="ja-JP" altLang="en-US" dirty="0"/>
              <a:t>本日の説明内容は現時点での最新情報です</a:t>
            </a:r>
            <a:endParaRPr lang="en-US" altLang="ja-JP" dirty="0"/>
          </a:p>
          <a:p>
            <a:pPr>
              <a:lnSpc>
                <a:spcPct val="150000"/>
              </a:lnSpc>
            </a:pPr>
            <a:r>
              <a:rPr lang="ja-JP" altLang="en-US" dirty="0"/>
              <a:t>サービスの提供内容や設定状況は，状況に応じて変更となる場合があります</a:t>
            </a:r>
            <a:endParaRPr lang="en-US" altLang="ja-JP" dirty="0"/>
          </a:p>
          <a:p>
            <a:pPr>
              <a:lnSpc>
                <a:spcPct val="150000"/>
              </a:lnSpc>
            </a:pPr>
            <a:r>
              <a:rPr lang="ja-JP" altLang="en-US" dirty="0"/>
              <a:t>最新の更新情報は </a:t>
            </a:r>
            <a:r>
              <a:rPr lang="en-US" altLang="ja-JP" dirty="0" err="1"/>
              <a:t>utelecon</a:t>
            </a:r>
            <a:r>
              <a:rPr lang="en-US" altLang="ja-JP" dirty="0"/>
              <a:t> </a:t>
            </a:r>
            <a:r>
              <a:rPr lang="ja-JP" altLang="en-US" dirty="0"/>
              <a:t>ポータルサイトや，その他の関係ウェブサイトでお知らせします</a:t>
            </a:r>
            <a:endParaRPr lang="en-US" altLang="ja-JP" dirty="0"/>
          </a:p>
        </p:txBody>
      </p:sp>
    </p:spTree>
    <p:extLst>
      <p:ext uri="{BB962C8B-B14F-4D97-AF65-F5344CB8AC3E}">
        <p14:creationId xmlns:p14="http://schemas.microsoft.com/office/powerpoint/2010/main" val="336417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3" name="四角形: 角を丸くする 2">
            <a:extLst>
              <a:ext uri="{FF2B5EF4-FFF2-40B4-BE49-F238E27FC236}">
                <a16:creationId xmlns:a16="http://schemas.microsoft.com/office/drawing/2014/main" id="{21B10C77-2B39-23EE-5B1A-BA3D51FBA12D}"/>
              </a:ext>
            </a:extLst>
          </p:cNvPr>
          <p:cNvSpPr/>
          <p:nvPr/>
        </p:nvSpPr>
        <p:spPr>
          <a:xfrm>
            <a:off x="8788400" y="4749800"/>
            <a:ext cx="834840" cy="104620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3D933E15-F70B-BEF3-A618-01BE6A8F410E}"/>
              </a:ext>
            </a:extLst>
          </p:cNvPr>
          <p:cNvSpPr/>
          <p:nvPr/>
        </p:nvSpPr>
        <p:spPr>
          <a:xfrm>
            <a:off x="3556001" y="5019456"/>
            <a:ext cx="5143500" cy="300658"/>
          </a:xfrm>
          <a:custGeom>
            <a:avLst/>
            <a:gdLst>
              <a:gd name="connsiteX0" fmla="*/ 0 w 3200400"/>
              <a:gd name="connsiteY0" fmla="*/ 0 h 215900"/>
              <a:gd name="connsiteX1" fmla="*/ 0 w 3200400"/>
              <a:gd name="connsiteY1" fmla="*/ 215900 h 215900"/>
              <a:gd name="connsiteX2" fmla="*/ 3200400 w 3200400"/>
              <a:gd name="connsiteY2" fmla="*/ 215900 h 215900"/>
            </a:gdLst>
            <a:ahLst/>
            <a:cxnLst>
              <a:cxn ang="0">
                <a:pos x="connsiteX0" y="connsiteY0"/>
              </a:cxn>
              <a:cxn ang="0">
                <a:pos x="connsiteX1" y="connsiteY1"/>
              </a:cxn>
              <a:cxn ang="0">
                <a:pos x="connsiteX2" y="connsiteY2"/>
              </a:cxn>
            </a:cxnLst>
            <a:rect l="l" t="t" r="r" b="b"/>
            <a:pathLst>
              <a:path w="3200400" h="215900">
                <a:moveTo>
                  <a:pt x="0" y="0"/>
                </a:moveTo>
                <a:lnTo>
                  <a:pt x="0" y="215900"/>
                </a:lnTo>
                <a:lnTo>
                  <a:pt x="3200400" y="215900"/>
                </a:lnTo>
              </a:path>
            </a:pathLst>
          </a:custGeom>
          <a:noFill/>
          <a:ln w="38100">
            <a:solidFill>
              <a:srgbClr val="FF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0D6C252-6150-F4EC-50E7-5A55AED6A25B}"/>
              </a:ext>
            </a:extLst>
          </p:cNvPr>
          <p:cNvCxnSpPr>
            <a:cxnSpLocks/>
          </p:cNvCxnSpPr>
          <p:nvPr/>
        </p:nvCxnSpPr>
        <p:spPr>
          <a:xfrm>
            <a:off x="2388791" y="5004829"/>
            <a:ext cx="212086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49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6110F0C5-0F07-80DD-D688-23514D672860}"/>
              </a:ext>
            </a:extLst>
          </p:cNvPr>
          <p:cNvSpPr/>
          <p:nvPr/>
        </p:nvSpPr>
        <p:spPr>
          <a:xfrm>
            <a:off x="4309109" y="5326980"/>
            <a:ext cx="2707681" cy="4419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3"/>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a:p>
            <a:pPr marL="457200" lvl="1" indent="0">
              <a:lnSpc>
                <a:spcPct val="150000"/>
              </a:lnSpc>
              <a:spcBef>
                <a:spcPts val="0"/>
              </a:spcBef>
              <a:buNone/>
            </a:pPr>
            <a:r>
              <a:rPr lang="ja-JP" altLang="en-US" sz="2800" dirty="0"/>
              <a:t>会社のドメインに </a:t>
            </a:r>
            <a:r>
              <a:rPr lang="en-US" altLang="ja-JP" sz="2800" b="1" dirty="0">
                <a:solidFill>
                  <a:srgbClr val="155F90"/>
                </a:solidFill>
                <a:latin typeface="Consolas" panose="020B0609020204030204" pitchFamily="49" charset="0"/>
              </a:rPr>
              <a:t>u</a:t>
            </a:r>
            <a:r>
              <a:rPr lang="en-US" altLang="ja-JP" sz="3200" b="1" dirty="0">
                <a:solidFill>
                  <a:srgbClr val="155F90"/>
                </a:solidFill>
                <a:latin typeface="Consolas" panose="020B0609020204030204" pitchFamily="49" charset="0"/>
              </a:rPr>
              <a:t>-</a:t>
            </a:r>
            <a:r>
              <a:rPr lang="en-US" altLang="ja-JP" sz="2800" b="1" dirty="0" err="1">
                <a:solidFill>
                  <a:srgbClr val="155F90"/>
                </a:solidFill>
                <a:latin typeface="Consolas" panose="020B0609020204030204" pitchFamily="49" charset="0"/>
              </a:rPr>
              <a:t>tokyo</a:t>
            </a:r>
            <a:r>
              <a:rPr lang="en-US" altLang="ja-JP" sz="2800" b="1" dirty="0">
                <a:solidFill>
                  <a:srgbClr val="FF0000"/>
                </a:solidFill>
                <a:latin typeface="Consolas" panose="020B0609020204030204" pitchFamily="49" charset="0"/>
              </a:rPr>
              <a:t>-</a:t>
            </a:r>
            <a:r>
              <a:rPr lang="en-US" altLang="ja-JP" sz="2800" b="1" dirty="0">
                <a:solidFill>
                  <a:srgbClr val="155F90"/>
                </a:solidFill>
                <a:latin typeface="Consolas" panose="020B0609020204030204" pitchFamily="49" charset="0"/>
              </a:rPr>
              <a:t>ac</a:t>
            </a:r>
            <a:r>
              <a:rPr lang="en-US" altLang="ja-JP" sz="3200" b="1" dirty="0">
                <a:solidFill>
                  <a:srgbClr val="FF0000"/>
                </a:solidFill>
                <a:latin typeface="Consolas" panose="020B0609020204030204" pitchFamily="49" charset="0"/>
              </a:rPr>
              <a:t>-</a:t>
            </a:r>
            <a:r>
              <a:rPr lang="en-US" altLang="ja-JP" sz="2800" b="1" dirty="0" err="1">
                <a:solidFill>
                  <a:srgbClr val="155F90"/>
                </a:solidFill>
                <a:latin typeface="Consolas" panose="020B0609020204030204" pitchFamily="49" charset="0"/>
              </a:rPr>
              <a:t>jp</a:t>
            </a:r>
            <a:r>
              <a:rPr lang="en-US" altLang="ja-JP" sz="2800" dirty="0"/>
              <a:t> </a:t>
            </a:r>
            <a:r>
              <a:rPr lang="ja-JP" altLang="en-US" sz="2800" dirty="0"/>
              <a:t>を入力</a:t>
            </a:r>
            <a:endParaRPr lang="en-US" altLang="ja-JP" sz="2800" dirty="0"/>
          </a:p>
        </p:txBody>
      </p: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pic>
        <p:nvPicPr>
          <p:cNvPr id="16" name="図 1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387B9199-194F-3E29-D8A2-4C7BEE524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251" y="2105283"/>
            <a:ext cx="3724249" cy="3273598"/>
          </a:xfrm>
          <a:prstGeom prst="rect">
            <a:avLst/>
          </a:prstGeom>
        </p:spPr>
      </p:pic>
      <p:sp>
        <p:nvSpPr>
          <p:cNvPr id="17" name="四角形: 角を丸くする 16">
            <a:extLst>
              <a:ext uri="{FF2B5EF4-FFF2-40B4-BE49-F238E27FC236}">
                <a16:creationId xmlns:a16="http://schemas.microsoft.com/office/drawing/2014/main" id="{1735D649-4F33-4DF8-6B32-1D50F3D2FCC0}"/>
              </a:ext>
            </a:extLst>
          </p:cNvPr>
          <p:cNvSpPr/>
          <p:nvPr/>
        </p:nvSpPr>
        <p:spPr>
          <a:xfrm>
            <a:off x="8410575" y="3286890"/>
            <a:ext cx="1543050" cy="69060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1E8E838-84EE-4E4C-545D-A912FCE8C5F9}"/>
              </a:ext>
            </a:extLst>
          </p:cNvPr>
          <p:cNvSpPr txBox="1"/>
          <p:nvPr/>
        </p:nvSpPr>
        <p:spPr>
          <a:xfrm>
            <a:off x="7681685" y="5876878"/>
            <a:ext cx="3987800" cy="369332"/>
          </a:xfrm>
          <a:prstGeom prst="rect">
            <a:avLst/>
          </a:prstGeom>
          <a:noFill/>
        </p:spPr>
        <p:txBody>
          <a:bodyPr wrap="square">
            <a:spAutoFit/>
          </a:bodyPr>
          <a:lstStyle/>
          <a:p>
            <a:r>
              <a:rPr lang="ja-JP" altLang="en-US" b="0" i="0" dirty="0">
                <a:solidFill>
                  <a:srgbClr val="FF0000"/>
                </a:solidFill>
                <a:effectLst/>
                <a:latin typeface="Open Sans Variable"/>
              </a:rPr>
              <a:t>ピリオドでなくハイフンなので注意</a:t>
            </a:r>
            <a:endParaRPr lang="ja-JP" altLang="en-US" dirty="0">
              <a:solidFill>
                <a:srgbClr val="FF0000"/>
              </a:solidFill>
            </a:endParaRPr>
          </a:p>
        </p:txBody>
      </p:sp>
      <p:sp>
        <p:nvSpPr>
          <p:cNvPr id="22" name="フリーフォーム: 図形 21">
            <a:extLst>
              <a:ext uri="{FF2B5EF4-FFF2-40B4-BE49-F238E27FC236}">
                <a16:creationId xmlns:a16="http://schemas.microsoft.com/office/drawing/2014/main" id="{2D6ACC2D-7388-3BA5-BD4F-C7E80427C419}"/>
              </a:ext>
            </a:extLst>
          </p:cNvPr>
          <p:cNvSpPr/>
          <p:nvPr/>
        </p:nvSpPr>
        <p:spPr>
          <a:xfrm>
            <a:off x="6972300" y="4004669"/>
            <a:ext cx="1739900" cy="1354731"/>
          </a:xfrm>
          <a:custGeom>
            <a:avLst/>
            <a:gdLst>
              <a:gd name="connsiteX0" fmla="*/ 0 w 1663700"/>
              <a:gd name="connsiteY0" fmla="*/ 1295400 h 1295400"/>
              <a:gd name="connsiteX1" fmla="*/ 241300 w 1663700"/>
              <a:gd name="connsiteY1" fmla="*/ 1054100 h 1295400"/>
              <a:gd name="connsiteX2" fmla="*/ 1333500 w 1663700"/>
              <a:gd name="connsiteY2" fmla="*/ 1054100 h 1295400"/>
              <a:gd name="connsiteX3" fmla="*/ 1333500 w 1663700"/>
              <a:gd name="connsiteY3" fmla="*/ 330200 h 1295400"/>
              <a:gd name="connsiteX4" fmla="*/ 1663700 w 166370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1295400">
                <a:moveTo>
                  <a:pt x="0" y="1295400"/>
                </a:moveTo>
                <a:lnTo>
                  <a:pt x="241300" y="1054100"/>
                </a:lnTo>
                <a:lnTo>
                  <a:pt x="1333500" y="1054100"/>
                </a:lnTo>
                <a:lnTo>
                  <a:pt x="1333500" y="330200"/>
                </a:lnTo>
                <a:lnTo>
                  <a:pt x="1663700" y="0"/>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B61A32-862D-8E9D-646A-B154295D07A6}"/>
              </a:ext>
            </a:extLst>
          </p:cNvPr>
          <p:cNvSpPr txBox="1"/>
          <p:nvPr/>
        </p:nvSpPr>
        <p:spPr>
          <a:xfrm>
            <a:off x="1324599" y="58247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207607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fontScale="92500"/>
          </a:bodyPr>
          <a:lstStyle/>
          <a:p>
            <a:pPr>
              <a:lnSpc>
                <a:spcPct val="150000"/>
              </a:lnSpc>
              <a:spcBef>
                <a:spcPts val="0"/>
              </a:spcBef>
            </a:pPr>
            <a:r>
              <a:rPr lang="ja-JP" altLang="en-US" sz="3200" dirty="0"/>
              <a:t>基本的な使い方は通常の</a:t>
            </a:r>
            <a:r>
              <a:rPr lang="en-US" altLang="ja-JP" sz="3200" dirty="0"/>
              <a:t>Zoom</a:t>
            </a:r>
            <a:r>
              <a:rPr lang="ja-JP" altLang="en-US" sz="3200" dirty="0"/>
              <a:t>と同じ</a:t>
            </a:r>
            <a:endParaRPr lang="en-US" altLang="ja-JP" sz="3200" dirty="0"/>
          </a:p>
          <a:p>
            <a:pPr>
              <a:lnSpc>
                <a:spcPct val="150000"/>
              </a:lnSpc>
              <a:spcBef>
                <a:spcPts val="0"/>
              </a:spcBef>
            </a:pPr>
            <a:r>
              <a:rPr lang="ja-JP" altLang="en-US" sz="3200" b="1" dirty="0">
                <a:solidFill>
                  <a:srgbClr val="155F90"/>
                </a:solidFill>
              </a:rPr>
              <a:t>代替ホストを指定</a:t>
            </a:r>
            <a:r>
              <a:rPr lang="ja-JP" altLang="en-US" sz="3200" dirty="0"/>
              <a:t>するときは </a:t>
            </a:r>
            <a:r>
              <a:rPr lang="en-US" altLang="ja-JP" sz="3200" b="1" dirty="0" err="1">
                <a:solidFill>
                  <a:srgbClr val="155F90"/>
                </a:solidFill>
              </a:rPr>
              <a:t>UTokyo</a:t>
            </a:r>
            <a:r>
              <a:rPr lang="en-US" altLang="ja-JP" sz="3200" b="1" dirty="0">
                <a:solidFill>
                  <a:srgbClr val="155F90"/>
                </a:solidFill>
              </a:rPr>
              <a:t> Account</a:t>
            </a:r>
            <a:r>
              <a:rPr lang="en-US" altLang="ja-JP" sz="3200" dirty="0"/>
              <a:t> </a:t>
            </a:r>
            <a:r>
              <a:rPr lang="ja-JP" altLang="en-US" sz="3200" dirty="0"/>
              <a:t>を使う</a:t>
            </a:r>
            <a:endParaRPr lang="en-US" altLang="ja-JP" sz="3200" dirty="0"/>
          </a:p>
          <a:p>
            <a:pPr>
              <a:lnSpc>
                <a:spcPct val="150000"/>
              </a:lnSpc>
              <a:spcBef>
                <a:spcPts val="0"/>
              </a:spcBef>
            </a:pPr>
            <a:endParaRPr lang="en-US" altLang="ja-JP" sz="3200" dirty="0"/>
          </a:p>
          <a:p>
            <a:pPr>
              <a:lnSpc>
                <a:spcPct val="150000"/>
              </a:lnSpc>
              <a:spcBef>
                <a:spcPts val="0"/>
              </a:spcBef>
            </a:pPr>
            <a:endParaRPr lang="en-US" altLang="ja-JP" sz="3200" dirty="0"/>
          </a:p>
          <a:p>
            <a:pPr>
              <a:lnSpc>
                <a:spcPct val="150000"/>
              </a:lnSpc>
              <a:spcBef>
                <a:spcPts val="0"/>
              </a:spcBef>
            </a:pPr>
            <a:r>
              <a:rPr lang="ja-JP" altLang="en-US" sz="3200" dirty="0"/>
              <a:t>組織内に限定した会議の設定は東大では一般的でない</a:t>
            </a:r>
            <a:endParaRPr lang="en-US" altLang="ja-JP" sz="3200" dirty="0"/>
          </a:p>
          <a:p>
            <a:pPr lvl="1">
              <a:lnSpc>
                <a:spcPct val="150000"/>
              </a:lnSpc>
              <a:spcBef>
                <a:spcPts val="0"/>
              </a:spcBef>
            </a:pPr>
            <a:r>
              <a:rPr lang="ja-JP" altLang="en-US" sz="2800" dirty="0"/>
              <a:t>学生はしばしばサインインせずにオンライン授業に参加する</a:t>
            </a:r>
            <a:endParaRPr lang="en-US" altLang="ja-JP" sz="2800" dirty="0"/>
          </a:p>
          <a:p>
            <a:pPr lvl="1">
              <a:lnSpc>
                <a:spcPct val="150000"/>
              </a:lnSpc>
              <a:spcBef>
                <a:spcPts val="0"/>
              </a:spcBef>
            </a:pPr>
            <a:r>
              <a:rPr lang="ja-JP" altLang="en-US" sz="2800" dirty="0"/>
              <a:t>そのため，</a:t>
            </a:r>
            <a:r>
              <a:rPr lang="en-US" altLang="ja-JP" sz="2800" b="1" dirty="0">
                <a:solidFill>
                  <a:srgbClr val="155F90"/>
                </a:solidFill>
                <a:hlinkClick r:id="rId3"/>
              </a:rPr>
              <a:t>Zoom</a:t>
            </a:r>
            <a:r>
              <a:rPr lang="ja-JP" altLang="en-US" sz="2800" b="1" dirty="0">
                <a:solidFill>
                  <a:srgbClr val="155F90"/>
                </a:solidFill>
                <a:hlinkClick r:id="rId3"/>
              </a:rPr>
              <a:t>情報の共有展開時には注意が必要</a:t>
            </a:r>
            <a:endParaRPr lang="en-US" altLang="ja-JP" sz="2800" b="1" dirty="0">
              <a:solidFill>
                <a:srgbClr val="155F90"/>
              </a:solidFill>
            </a:endParaRPr>
          </a:p>
        </p:txBody>
      </p:sp>
      <p:cxnSp>
        <p:nvCxnSpPr>
          <p:cNvPr id="3" name="直線コネクタ 2">
            <a:extLst>
              <a:ext uri="{FF2B5EF4-FFF2-40B4-BE49-F238E27FC236}">
                <a16:creationId xmlns:a16="http://schemas.microsoft.com/office/drawing/2014/main" id="{2062DC05-BE44-652E-6B6E-CF456599F62D}"/>
              </a:ext>
            </a:extLst>
          </p:cNvPr>
          <p:cNvCxnSpPr>
            <a:cxnSpLocks/>
          </p:cNvCxnSpPr>
          <p:nvPr/>
        </p:nvCxnSpPr>
        <p:spPr>
          <a:xfrm>
            <a:off x="6247125" y="2540660"/>
            <a:ext cx="3268350"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BCCEDC06-E5E0-1C21-A37E-A6296B19ABC0}"/>
              </a:ext>
            </a:extLst>
          </p:cNvPr>
          <p:cNvSpPr txBox="1"/>
          <p:nvPr/>
        </p:nvSpPr>
        <p:spPr>
          <a:xfrm>
            <a:off x="6139542" y="2597834"/>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pic>
        <p:nvPicPr>
          <p:cNvPr id="11" name="図 10">
            <a:extLst>
              <a:ext uri="{FF2B5EF4-FFF2-40B4-BE49-F238E27FC236}">
                <a16:creationId xmlns:a16="http://schemas.microsoft.com/office/drawing/2014/main" id="{172DC8D6-11CD-3957-06BB-7BE938498CC7}"/>
              </a:ext>
            </a:extLst>
          </p:cNvPr>
          <p:cNvPicPr>
            <a:picLocks noChangeAspect="1"/>
          </p:cNvPicPr>
          <p:nvPr/>
        </p:nvPicPr>
        <p:blipFill>
          <a:blip r:embed="rId4"/>
          <a:stretch>
            <a:fillRect/>
          </a:stretch>
        </p:blipFill>
        <p:spPr>
          <a:xfrm>
            <a:off x="1485543" y="2598146"/>
            <a:ext cx="5106113" cy="1295581"/>
          </a:xfrm>
          <a:prstGeom prst="rect">
            <a:avLst/>
          </a:prstGeom>
        </p:spPr>
      </p:pic>
    </p:spTree>
    <p:extLst>
      <p:ext uri="{BB962C8B-B14F-4D97-AF65-F5344CB8AC3E}">
        <p14:creationId xmlns:p14="http://schemas.microsoft.com/office/powerpoint/2010/main" val="40628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2BDDDC8-EC90-BDE7-A852-EFDD94D0E4FF}"/>
              </a:ext>
            </a:extLst>
          </p:cNvPr>
          <p:cNvSpPr/>
          <p:nvPr/>
        </p:nvSpPr>
        <p:spPr>
          <a:xfrm>
            <a:off x="800100" y="4039959"/>
            <a:ext cx="9519557" cy="15553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dirty="0"/>
              <a:t>以下の場合には個別の事前設定が必要</a:t>
            </a:r>
            <a:endParaRPr lang="en-US" altLang="ja-JP" dirty="0"/>
          </a:p>
          <a:p>
            <a:pPr lvl="1">
              <a:lnSpc>
                <a:spcPct val="150000"/>
              </a:lnSpc>
              <a:spcBef>
                <a:spcPts val="0"/>
              </a:spcBef>
            </a:pPr>
            <a:r>
              <a:rPr lang="ja-JP" altLang="en-US" sz="2800" dirty="0"/>
              <a:t>参加者が</a:t>
            </a:r>
            <a:r>
              <a:rPr lang="en-US" altLang="ja-JP" sz="2800" dirty="0"/>
              <a:t>300</a:t>
            </a:r>
            <a:r>
              <a:rPr lang="ja-JP" altLang="en-US" sz="2800" dirty="0"/>
              <a:t>名を超えるオンライン会議を開催するとき</a:t>
            </a:r>
            <a:endParaRPr lang="en-US" altLang="ja-JP" sz="2800" dirty="0"/>
          </a:p>
          <a:p>
            <a:pPr lvl="1">
              <a:lnSpc>
                <a:spcPct val="150000"/>
              </a:lnSpc>
              <a:spcBef>
                <a:spcPts val="0"/>
              </a:spcBef>
            </a:pPr>
            <a:r>
              <a:rPr lang="ja-JP" altLang="en-US" sz="2800" dirty="0"/>
              <a:t>ウェビナーを開催するとき</a:t>
            </a:r>
            <a:endParaRPr lang="en-US" altLang="ja-JP" sz="2800" dirty="0"/>
          </a:p>
          <a:p>
            <a:pPr marL="457200" lvl="1" indent="0">
              <a:lnSpc>
                <a:spcPct val="150000"/>
              </a:lnSpc>
              <a:spcBef>
                <a:spcPts val="0"/>
              </a:spcBef>
              <a:buNone/>
            </a:pPr>
            <a:r>
              <a:rPr lang="ja-JP" altLang="en-US" sz="2800" dirty="0"/>
              <a:t>→ あらかじめ</a:t>
            </a:r>
            <a:r>
              <a:rPr lang="ja-JP" altLang="en-US" sz="2800" dirty="0">
                <a:hlinkClick r:id="rId3"/>
              </a:rPr>
              <a:t>ライセンス追加フォーム</a:t>
            </a:r>
            <a:r>
              <a:rPr lang="ja-JP" altLang="en-US" sz="2800" dirty="0"/>
              <a:t>から申請してください</a:t>
            </a:r>
            <a:endParaRPr lang="en-US" altLang="ja-JP" sz="2800" dirty="0"/>
          </a:p>
          <a:p>
            <a:pPr marL="457200" lvl="1" indent="0">
              <a:lnSpc>
                <a:spcPct val="150000"/>
              </a:lnSpc>
              <a:spcBef>
                <a:spcPts val="0"/>
              </a:spcBef>
              <a:buNone/>
            </a:pPr>
            <a:endParaRPr lang="en-US" altLang="ja-JP" sz="1400" dirty="0"/>
          </a:p>
          <a:p>
            <a:pPr>
              <a:lnSpc>
                <a:spcPct val="150000"/>
              </a:lnSpc>
              <a:spcBef>
                <a:spcPts val="0"/>
              </a:spcBef>
            </a:pPr>
            <a:r>
              <a:rPr lang="ja-JP" altLang="en-US" b="1" dirty="0">
                <a:solidFill>
                  <a:srgbClr val="FF0000"/>
                </a:solidFill>
              </a:rPr>
              <a:t> 不要になったレコーディングは削除してください！</a:t>
            </a:r>
            <a:endParaRPr lang="en-US" altLang="ja-JP" b="1" dirty="0">
              <a:solidFill>
                <a:srgbClr val="FF0000"/>
              </a:solidFill>
            </a:endParaRPr>
          </a:p>
          <a:p>
            <a:pPr lvl="1">
              <a:lnSpc>
                <a:spcPct val="150000"/>
              </a:lnSpc>
              <a:spcBef>
                <a:spcPts val="0"/>
              </a:spcBef>
            </a:pPr>
            <a:r>
              <a:rPr lang="ja-JP" altLang="en-US" sz="2800" dirty="0"/>
              <a:t>大学全体の容量の上限には限りがあります</a:t>
            </a:r>
            <a:endParaRPr lang="en-US" altLang="ja-JP" sz="2800" dirty="0"/>
          </a:p>
        </p:txBody>
      </p:sp>
    </p:spTree>
    <p:extLst>
      <p:ext uri="{BB962C8B-B14F-4D97-AF65-F5344CB8AC3E}">
        <p14:creationId xmlns:p14="http://schemas.microsoft.com/office/powerpoint/2010/main" val="1871126053"/>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B5A8C-C2D2-4C49-A03B-B41437F9A3AD}">
  <ds:schemaRefs>
    <ds:schemaRef ds:uri="d89fd5b0-f297-46a7-8c43-79b7b7b34272"/>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 ds:uri="http://schemas.microsoft.com/office/infopath/2007/PartnerControls"/>
    <ds:schemaRef ds:uri="334cf2e0-0245-4f40-82a3-a831e5e7775a"/>
    <ds:schemaRef ds:uri="http://purl.org/dc/terms/"/>
  </ds:schemaRefs>
</ds:datastoreItem>
</file>

<file path=customXml/itemProps2.xml><?xml version="1.0" encoding="utf-8"?>
<ds:datastoreItem xmlns:ds="http://schemas.openxmlformats.org/officeDocument/2006/customXml" ds:itemID="{AC5DED51-8160-4E05-A509-5F05F2D04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901</TotalTime>
  <Words>4748</Words>
  <Application>Microsoft Office PowerPoint</Application>
  <PresentationFormat>ワイド画面</PresentationFormat>
  <Paragraphs>715</Paragraphs>
  <Slides>57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57</vt:i4>
      </vt:variant>
    </vt:vector>
  </HeadingPairs>
  <TitlesOfParts>
    <vt:vector size="65" baseType="lpstr">
      <vt:lpstr>Open Sans Variable</vt:lpstr>
      <vt:lpstr>メイリオ</vt:lpstr>
      <vt:lpstr>游ゴシック</vt:lpstr>
      <vt:lpstr>Arial</vt:lpstr>
      <vt:lpstr>Calibri</vt:lpstr>
      <vt:lpstr>Consolas</vt:lpstr>
      <vt:lpstr>Courier New</vt:lpstr>
      <vt:lpstr>Office テーマ</vt:lpstr>
      <vt:lpstr>Part II: 東京大学で利用可能な コミュニケーションツールとクラウドサービス</vt:lpstr>
      <vt:lpstr>PowerPoint プレゼンテーション</vt:lpstr>
      <vt:lpstr>PowerPoint プレゼンテーション</vt:lpstr>
      <vt:lpstr>Zoom</vt:lpstr>
      <vt:lpstr>Zoom へのサインイン</vt:lpstr>
      <vt:lpstr>Zoom へのサインイン</vt:lpstr>
      <vt:lpstr>Zoom へのサインイン</vt:lpstr>
      <vt:lpstr>Zoom 利用のポイント</vt:lpstr>
      <vt:lpstr>Zoom 利用のポイント</vt:lpstr>
      <vt:lpstr>PowerPoint プレゼンテーション</vt:lpstr>
      <vt:lpstr>Webex</vt:lpstr>
      <vt:lpstr>webex へのサインイン</vt:lpstr>
      <vt:lpstr>PowerPoint プレゼンテーション</vt:lpstr>
      <vt:lpstr>Slido</vt:lpstr>
      <vt:lpstr>Slido へのサインイン</vt:lpstr>
      <vt:lpstr>PowerPoint プレゼンテーション</vt:lpstr>
      <vt:lpstr>東京大学における Slack の提供</vt:lpstr>
      <vt:lpstr>UTokyo Slack 参加の手順</vt:lpstr>
      <vt:lpstr>UTokyo Slack 参加の手順</vt:lpstr>
      <vt:lpstr>UTokyo Slack 参加の手順</vt:lpstr>
      <vt:lpstr>UTokyo Slack のワークスペースの特徴</vt:lpstr>
      <vt:lpstr>ワークスペースの作成</vt:lpstr>
      <vt:lpstr>UTokyo Slack 中級編</vt:lpstr>
      <vt:lpstr>PowerPoint プレゼンテーション</vt:lpstr>
      <vt:lpstr>Microsoft Teams</vt:lpstr>
      <vt:lpstr>Microsoft Teams にサインイン</vt:lpstr>
      <vt:lpstr>PowerPoint プレゼンテーション</vt:lpstr>
      <vt:lpstr>ECCS とは？</vt:lpstr>
      <vt:lpstr>ECCS クラウドメール（@g.ecc.u-tokyo.ac.jp）</vt:lpstr>
      <vt:lpstr>ECCS クラウドメール（@g.ecc.u-tokyo.ac.jp）</vt:lpstr>
      <vt:lpstr>ECCS クラウドメールのアドレスを変更する</vt:lpstr>
      <vt:lpstr>ECCS クラウドメールへのサインイン</vt:lpstr>
      <vt:lpstr>Google の各種サービス</vt:lpstr>
      <vt:lpstr>個人用 Google アカウント（@gmail.com）との違い</vt:lpstr>
      <vt:lpstr>個人用 Google アカウント（@gmail.com）との違い</vt:lpstr>
      <vt:lpstr>他の Google ワークスペースの可能性</vt:lpstr>
      <vt:lpstr>PowerPoint プレゼンテーション</vt:lpstr>
      <vt:lpstr>Microsoft 365 へのサインイン</vt:lpstr>
      <vt:lpstr>Microsoft 365 のサービス</vt:lpstr>
      <vt:lpstr>Teams と Outlook</vt:lpstr>
      <vt:lpstr>Microsoft Word/Excel/PowerPoint</vt:lpstr>
      <vt:lpstr>OneDrive/SharePoint</vt:lpstr>
      <vt:lpstr>クラウドストレージを活用しましょう</vt:lpstr>
      <vt:lpstr>Power Platform</vt:lpstr>
      <vt:lpstr>PowerPoint プレゼンテーション</vt:lpstr>
      <vt:lpstr>東京大学における生成AI</vt:lpstr>
      <vt:lpstr>Microsoft Copilot</vt:lpstr>
      <vt:lpstr>Google Gemini</vt:lpstr>
      <vt:lpstr>PowerPoint プレゼンテーション</vt:lpstr>
      <vt:lpstr>本パートのまとめ</vt:lpstr>
      <vt:lpstr>PowerPoint プレゼンテーション</vt:lpstr>
      <vt:lpstr>サポート体制</vt:lpstr>
      <vt:lpstr>utelecon ポータルサイトとサポート窓口</vt:lpstr>
      <vt:lpstr>UTokyo Portal</vt:lpstr>
      <vt:lpstr>部局の情報担当部署・窓口</vt:lpstr>
      <vt:lpstr>ITツール利活用コミュニティ</vt:lpstr>
      <vt:lpstr>今後の最新情報の更新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東京大学で利用可能なコミュニケーションツールとクラウドサービス</dc:title>
  <dc:creator>佐藤　寛也</dc:creator>
  <cp:lastModifiedBy>佐藤　寛也</cp:lastModifiedBy>
  <cp:revision>6</cp:revision>
  <dcterms:created xsi:type="dcterms:W3CDTF">2024-06-30T03:32:06Z</dcterms:created>
  <dcterms:modified xsi:type="dcterms:W3CDTF">2024-09-09T03:09:29Z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