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63" r:id="rId7"/>
    <p:sldId id="267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7502F-CCF0-4552-8334-262DBF064D92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8D4D5-4068-4462-93FB-DEAB6D5F5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C877-5C5A-4276-9C75-4AB986FD0505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DFC-27FC-4A7A-B1AA-DF694604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7E4A-6E91-4D9C-B39E-3179FCFD09F3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DFC-27FC-4A7A-B1AA-DF694604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6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F389-D2D5-40A5-9F45-B22983A69FC8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DFC-27FC-4A7A-B1AA-DF694604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6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6763-0CA1-420D-BCCA-B9DE1AB426CE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DFC-27FC-4A7A-B1AA-DF694604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2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BD0B-60EA-498C-8DE3-7C039E9AA81E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DFC-27FC-4A7A-B1AA-DF694604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9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4090-600D-4073-9480-AC78BF18F9CE}" type="datetime1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DFC-27FC-4A7A-B1AA-DF694604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5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2164-B60D-4EC3-9BCC-88A11E5AA092}" type="datetime1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DFC-27FC-4A7A-B1AA-DF694604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3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4221-6424-4173-AF07-EB89C222AD6A}" type="datetime1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DFC-27FC-4A7A-B1AA-DF694604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5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01E5C-455A-4CAC-B815-325EC175D51D}" type="datetime1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DFC-27FC-4A7A-B1AA-DF694604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2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38AA-4BC5-4448-B749-B445F94B5C4E}" type="datetime1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DFC-27FC-4A7A-B1AA-DF694604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58A5-9C61-4F6B-8594-1C68135238B8}" type="datetime1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DFC-27FC-4A7A-B1AA-DF694604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7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3AB00-5CC4-4422-B9A0-5083EC9E99A8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88DFC-27FC-4A7A-B1AA-DF694604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87" y="0"/>
            <a:ext cx="2604617" cy="26046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7452" y="3255264"/>
            <a:ext cx="218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Real-Time Rendering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4290" y="3816257"/>
            <a:ext cx="396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cs typeface="Times New Roman" panose="02020603050405020304" pitchFamily="18" charset="0"/>
              </a:rPr>
              <a:t>Session </a:t>
            </a:r>
            <a:r>
              <a:rPr lang="en-US" dirty="0" smtClean="0">
                <a:cs typeface="Times New Roman" panose="02020603050405020304" pitchFamily="18" charset="0"/>
              </a:rPr>
              <a:t>2: Before Rendering &amp; Occlusion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DFC-27FC-4A7A-B1AA-DF6946046C40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61218" y="4377250"/>
            <a:ext cx="1595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Mehrdad Jafari</a:t>
            </a:r>
          </a:p>
          <a:p>
            <a:pPr algn="ctr"/>
            <a:r>
              <a:rPr lang="en-US" dirty="0" smtClean="0"/>
              <a:t>Spring</a:t>
            </a:r>
            <a:r>
              <a:rPr lang="en-US" dirty="0" smtClean="0"/>
              <a:t> </a:t>
            </a:r>
            <a:r>
              <a:rPr lang="en-US" dirty="0" smtClean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13619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DFC-27FC-4A7A-B1AA-DF6946046C40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1317" y="256032"/>
            <a:ext cx="3269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cs typeface="Times New Roman" panose="02020603050405020304" pitchFamily="18" charset="0"/>
              </a:rPr>
              <a:t>Table of Contents</a:t>
            </a:r>
            <a:endParaRPr lang="en-US" sz="3200" b="1" dirty="0"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133089"/>
            <a:ext cx="3413114" cy="5115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cs typeface="Times New Roman" panose="02020603050405020304" pitchFamily="18" charset="0"/>
              </a:rPr>
              <a:t>Intro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cs typeface="Times New Roman" panose="02020603050405020304" pitchFamily="18" charset="0"/>
              </a:rPr>
              <a:t>Before Rendering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cs typeface="Times New Roman" panose="02020603050405020304" pitchFamily="18" charset="0"/>
              </a:rPr>
              <a:t>Geometry Rendering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cs typeface="Times New Roman" panose="02020603050405020304" pitchFamily="18" charset="0"/>
              </a:rPr>
              <a:t>Rasterizing &amp; </a:t>
            </a:r>
            <a:r>
              <a:rPr lang="en-US" sz="2000" dirty="0" err="1" smtClean="0">
                <a:cs typeface="Times New Roman" panose="02020603050405020304" pitchFamily="18" charset="0"/>
              </a:rPr>
              <a:t>GBuffer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cs typeface="Times New Roman" panose="02020603050405020304" pitchFamily="18" charset="0"/>
              </a:rPr>
              <a:t>Textures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cs typeface="Times New Roman" panose="02020603050405020304" pitchFamily="18" charset="0"/>
              </a:rPr>
              <a:t>Pixel </a:t>
            </a:r>
            <a:r>
              <a:rPr lang="en-US" sz="2000" dirty="0" err="1" smtClean="0">
                <a:cs typeface="Times New Roman" panose="02020603050405020304" pitchFamily="18" charset="0"/>
              </a:rPr>
              <a:t>Shaders</a:t>
            </a:r>
            <a:r>
              <a:rPr lang="en-US" sz="2000" dirty="0" smtClean="0">
                <a:cs typeface="Times New Roman" panose="02020603050405020304" pitchFamily="18" charset="0"/>
              </a:rPr>
              <a:t> &amp; Materials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cs typeface="Times New Roman" panose="02020603050405020304" pitchFamily="18" charset="0"/>
              </a:rPr>
              <a:t>Reflections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cs typeface="Times New Roman" panose="02020603050405020304" pitchFamily="18" charset="0"/>
              </a:rPr>
              <a:t>Static Lighting/Shadows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cs typeface="Times New Roman" panose="02020603050405020304" pitchFamily="18" charset="0"/>
              </a:rPr>
              <a:t>Dynamic Lighting/Shadows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cs typeface="Times New Roman" panose="02020603050405020304" pitchFamily="18" charset="0"/>
              </a:rPr>
              <a:t>Fog &amp; Transparency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cs typeface="Times New Roman" panose="02020603050405020304" pitchFamily="18" charset="0"/>
              </a:rPr>
              <a:t>Post Processing</a:t>
            </a:r>
          </a:p>
        </p:txBody>
      </p:sp>
      <p:sp>
        <p:nvSpPr>
          <p:cNvPr id="3" name="Right Arrow 2"/>
          <p:cNvSpPr/>
          <p:nvPr/>
        </p:nvSpPr>
        <p:spPr>
          <a:xfrm>
            <a:off x="530352" y="1801368"/>
            <a:ext cx="370965" cy="1737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2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DFC-27FC-4A7A-B1AA-DF6946046C40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7596" y="341555"/>
            <a:ext cx="590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cs typeface="Times New Roman" panose="02020603050405020304" pitchFamily="18" charset="0"/>
              </a:rPr>
              <a:t>Before Rendering &amp; Occlusion</a:t>
            </a:r>
            <a:endParaRPr lang="en-US" sz="3600" b="1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64" y="1605002"/>
            <a:ext cx="47529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2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DFC-27FC-4A7A-B1AA-DF6946046C40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7596" y="341555"/>
            <a:ext cx="590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cs typeface="Times New Roman" panose="02020603050405020304" pitchFamily="18" charset="0"/>
              </a:rPr>
              <a:t>Before Rendering &amp; Occlusion</a:t>
            </a:r>
            <a:endParaRPr lang="en-US" sz="3600" b="1" dirty="0"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70716" y="1581912"/>
            <a:ext cx="65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Frame 0 - Time 0 - CPU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2545270"/>
            <a:ext cx="717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we render anything, we need to know where everything is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3080083"/>
            <a:ext cx="6087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Animations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Positions of models and objects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Physics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Spawn &amp; destroy, hide and unhide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Anything related to the positions of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7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DFC-27FC-4A7A-B1AA-DF6946046C40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7596" y="341555"/>
            <a:ext cx="590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cs typeface="Times New Roman" panose="02020603050405020304" pitchFamily="18" charset="0"/>
              </a:rPr>
              <a:t>Before Rendering &amp; Occlusion</a:t>
            </a:r>
            <a:endParaRPr lang="en-US" sz="3600" b="1" dirty="0"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0716" y="1581912"/>
            <a:ext cx="65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Frame 1 - Time 33 </a:t>
            </a:r>
            <a:r>
              <a:rPr lang="en-US" dirty="0" err="1" smtClean="0"/>
              <a:t>ms</a:t>
            </a:r>
            <a:r>
              <a:rPr lang="en-US" dirty="0" smtClean="0"/>
              <a:t> - Draw thread (mostly CPU)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46221" y="2639532"/>
            <a:ext cx="859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need to know what to include in rendering, which is: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13850" y="3112377"/>
            <a:ext cx="5033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OCCLUSION PROCESS!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0240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DFC-27FC-4A7A-B1AA-DF6946046C40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7596" y="341555"/>
            <a:ext cx="590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cs typeface="Times New Roman" panose="02020603050405020304" pitchFamily="18" charset="0"/>
              </a:rPr>
              <a:t>Before Rendering &amp; Occlusion</a:t>
            </a:r>
            <a:endParaRPr lang="en-US" sz="3600" b="1" dirty="0"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8357" y="1812757"/>
            <a:ext cx="646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Occlusion process builds up a list of all visible models/objects</a:t>
            </a:r>
          </a:p>
          <a:p>
            <a:r>
              <a:rPr lang="en-US" dirty="0" smtClean="0"/>
              <a:t>Process happens per object, not per polygon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8357" y="2960793"/>
            <a:ext cx="646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Stage process in order: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357" y="3330125"/>
            <a:ext cx="6882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Distance culling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Frustum culling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Precomputed visibility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Occlusion culling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5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DFC-27FC-4A7A-B1AA-DF6946046C40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7596" y="341555"/>
            <a:ext cx="590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cs typeface="Times New Roman" panose="02020603050405020304" pitchFamily="18" charset="0"/>
              </a:rPr>
              <a:t>Before Rendering &amp; Occlusion</a:t>
            </a:r>
            <a:endParaRPr lang="en-US" sz="3600" b="1" dirty="0"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8067" y="1575798"/>
            <a:ext cx="646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Occlusion performance implications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5789" y="2542211"/>
            <a:ext cx="68820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up distance culling (not set by default)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Mostly CPU bound, but has some GPU impact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Large open environments don’t occlude well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Any visible thing occludes, even particles!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Large models will rarely occlude and thus increase GPU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Combining models to large ones will lower the CPU 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2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DFC-27FC-4A7A-B1AA-DF6946046C40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65760" y="630936"/>
            <a:ext cx="2020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cs typeface="Times New Roman" panose="02020603050405020304" pitchFamily="18" charset="0"/>
              </a:rPr>
              <a:t>Coming up</a:t>
            </a:r>
            <a:endParaRPr lang="en-US" sz="3200" dirty="0"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4701" y="3026664"/>
            <a:ext cx="4173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cs typeface="Times New Roman" panose="02020603050405020304" pitchFamily="18" charset="0"/>
              </a:rPr>
              <a:t>Geometry Rendering</a:t>
            </a:r>
            <a:endParaRPr lang="en-US" sz="36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4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DFC-27FC-4A7A-B1AA-DF6946046C40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91960" y="2990088"/>
            <a:ext cx="5690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Thank you for your attention!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9059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235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Mehrdad Jafari</dc:creator>
  <cp:lastModifiedBy>Mehrdad Jafari</cp:lastModifiedBy>
  <cp:revision>117</cp:revision>
  <dcterms:created xsi:type="dcterms:W3CDTF">2023-02-26T05:55:59Z</dcterms:created>
  <dcterms:modified xsi:type="dcterms:W3CDTF">2023-04-23T18:29:54Z</dcterms:modified>
</cp:coreProperties>
</file>