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2E42B-3596-004B-F6C0-771CC6B7C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15C251-AAD8-4160-C631-4815FEF92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7C88D-ED0F-C0A3-FE26-AD8362D6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F6DB-B70D-4AE6-AA31-77DC8E8E143F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4A116-FAD3-B03B-D3CD-05090A2F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6C784-9A58-BAAD-D96B-84850240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510B-C943-441A-AAB1-FE4123FA7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61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25298-6A8C-B33D-EBB7-32D5BE17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7985F9-6C79-B133-7AE3-38F01611C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3D199-5BE3-5AC4-5EA6-22E72529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F6DB-B70D-4AE6-AA31-77DC8E8E143F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96D20-9F39-BC10-B466-2AE180F8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F5434-5DEE-6941-1651-D905ED8D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510B-C943-441A-AAB1-FE4123FA7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5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7C93B6-6911-410C-E7D9-9B43BF635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A3CAF6-E840-A258-D476-5B07DCB76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610DC-ECB1-9EAD-49B3-E84AB6D6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F6DB-B70D-4AE6-AA31-77DC8E8E143F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855BD-22DB-DA69-6F10-C3CA196F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4336E-B847-0457-E026-43249F07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510B-C943-441A-AAB1-FE4123FA7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06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41BAF-D5E8-FD3A-2EB9-73581E6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E81DA-D3DD-863D-C3E6-A61E6BFC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7BA53-7B8B-EFF2-B947-4B0505DE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F6DB-B70D-4AE6-AA31-77DC8E8E143F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74377-6F7C-9FEE-3D0A-76DF2D57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DF0B1-2D6D-D748-15E2-17BC6CFF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510B-C943-441A-AAB1-FE4123FA7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5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BE1ED-66E2-E0AF-0EB0-8D715132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4C15E-CD18-1124-E959-BEE080FFA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D0FB2-3402-C73E-4879-990D16C1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F6DB-B70D-4AE6-AA31-77DC8E8E143F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D4D43-65BD-9273-D819-D14F68CE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AF1D6-10EC-F234-E712-75F3125E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510B-C943-441A-AAB1-FE4123FA7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5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924F5-CF70-1025-280D-37176DD0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94832-6C93-4D3A-8D32-6D1CF1F79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2CCB5-B809-B5D3-CF9F-42D71609E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023C53-E57F-BCAC-0A2E-3D2FE038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F6DB-B70D-4AE6-AA31-77DC8E8E143F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D2091-86B0-FB79-909F-86D4A51F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152EC-F568-FA88-945B-D6D6C16F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510B-C943-441A-AAB1-FE4123FA7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92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49037-7B3A-2BAD-0C52-AC51E462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39DCE-E876-E3B5-0F0E-A28E5067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4CE2D-E69A-478C-5332-5A3A87639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DB7CA7-F559-1851-21B1-DBF6978A6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8E4090-DBA2-F63F-2A22-6866BFA45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7E4F99-68C2-81DA-6920-3A13A0FA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F6DB-B70D-4AE6-AA31-77DC8E8E143F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BEF03B-7331-7742-BB72-341B3660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F84AAA-36FF-5DF6-C9B5-ABBE2A8A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510B-C943-441A-AAB1-FE4123FA7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4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71983-345C-64E9-0FCA-7E359D8C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ED61FF-75A7-2C51-0AF6-1EFD2AB3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F6DB-B70D-4AE6-AA31-77DC8E8E143F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63B8AC-0E50-7DDF-4E19-6E6AB088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94A82D-5AC9-9B30-2A64-6FD1F798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510B-C943-441A-AAB1-FE4123FA7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1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D912E4-AE91-E293-D0B3-9563EFB3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F6DB-B70D-4AE6-AA31-77DC8E8E143F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A06D9B-AECC-015D-06AD-D1BB8841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F06BA-6DFD-DA90-827E-F1F4AE0A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510B-C943-441A-AAB1-FE4123FA7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7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C28BE-7A90-CD15-65B5-B2816727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8BC7C-FE72-5109-0449-C6902411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9F2A2D-0D67-2D75-0056-F7F39447D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D5A6B-269B-F76A-9688-19371DEC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F6DB-B70D-4AE6-AA31-77DC8E8E143F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5255D-906F-0667-711F-BD3B658B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E3090-35C4-2E54-3905-880B7444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510B-C943-441A-AAB1-FE4123FA7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1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B3EAC-0C47-F93E-BAEA-D3614B7B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075C47-789D-00E9-5ECB-5A106F8E4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7AE98E-0EDD-90C2-5438-2F4413E7C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DC7940-7A02-F431-C0EC-726C074E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F6DB-B70D-4AE6-AA31-77DC8E8E143F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0A236-69F3-FC9D-2ED2-BF9F2FAC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5A57A-7FFC-AD2B-3100-C5BE2005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510B-C943-441A-AAB1-FE4123FA7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40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0D5DA-1866-851D-524C-6CDDA4F0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6D7A07-FCD1-DF66-C871-0F93A814A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AD7BC-BEC6-93AA-D8B5-5CF136679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0EF6DB-B70D-4AE6-AA31-77DC8E8E143F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D4868-0051-14DB-5E7A-D4ED2B6F6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B1B44-DC72-9712-D94E-81AFE7569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89510B-C943-441A-AAB1-FE4123FA7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0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37D25-9195-7F9A-0A69-864294C516AA}"/>
              </a:ext>
            </a:extLst>
          </p:cNvPr>
          <p:cNvSpPr txBox="1"/>
          <p:nvPr/>
        </p:nvSpPr>
        <p:spPr>
          <a:xfrm>
            <a:off x="2164975" y="1555318"/>
            <a:ext cx="7732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UAS</a:t>
            </a:r>
            <a:endParaRPr lang="en-US" altLang="ko-KR" sz="3200" dirty="0"/>
          </a:p>
          <a:p>
            <a:pPr algn="ctr"/>
            <a:r>
              <a:rPr lang="ko-KR" altLang="en-US" sz="2000" dirty="0"/>
              <a:t>백트래킹 알고리즘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3200" b="1" dirty="0"/>
              <a:t>백준 </a:t>
            </a:r>
            <a:r>
              <a:rPr lang="en-US" altLang="ko-KR" sz="3200" b="1" dirty="0"/>
              <a:t>17359</a:t>
            </a:r>
            <a:r>
              <a:rPr lang="ko-KR" altLang="en-US" sz="3200" b="1" dirty="0"/>
              <a:t>번</a:t>
            </a:r>
            <a:r>
              <a:rPr lang="en-US" altLang="ko-KR" sz="3200" b="1" dirty="0"/>
              <a:t> </a:t>
            </a:r>
            <a:r>
              <a:rPr lang="en-US" altLang="ko-KR" sz="3200" dirty="0"/>
              <a:t>: </a:t>
            </a:r>
            <a:r>
              <a:rPr lang="ko-KR" altLang="en-US" sz="3200" dirty="0"/>
              <a:t>전구 길만 걷자</a:t>
            </a:r>
          </a:p>
        </p:txBody>
      </p:sp>
    </p:spTree>
    <p:extLst>
      <p:ext uri="{BB962C8B-B14F-4D97-AF65-F5344CB8AC3E}">
        <p14:creationId xmlns:p14="http://schemas.microsoft.com/office/powerpoint/2010/main" val="283186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7A27C5-BADB-6B96-2FE5-CE96156A9514}"/>
              </a:ext>
            </a:extLst>
          </p:cNvPr>
          <p:cNvSpPr txBox="1"/>
          <p:nvPr/>
        </p:nvSpPr>
        <p:spPr>
          <a:xfrm>
            <a:off x="190005" y="221627"/>
            <a:ext cx="254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백준 </a:t>
            </a:r>
            <a:r>
              <a:rPr lang="en-US" altLang="ko-KR" sz="1400" dirty="0"/>
              <a:t>17359 : </a:t>
            </a:r>
            <a:r>
              <a:rPr lang="ko-KR" altLang="en-US" sz="1400" dirty="0"/>
              <a:t>전구 길만 걷자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DA97FFA-E4A6-A76D-2F34-51F6183E942F}"/>
              </a:ext>
            </a:extLst>
          </p:cNvPr>
          <p:cNvCxnSpPr>
            <a:cxnSpLocks/>
          </p:cNvCxnSpPr>
          <p:nvPr/>
        </p:nvCxnSpPr>
        <p:spPr>
          <a:xfrm>
            <a:off x="190005" y="612531"/>
            <a:ext cx="3705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63754C-97F1-B64E-AF28-57967C08F895}"/>
              </a:ext>
            </a:extLst>
          </p:cNvPr>
          <p:cNvSpPr txBox="1"/>
          <p:nvPr/>
        </p:nvSpPr>
        <p:spPr>
          <a:xfrm>
            <a:off x="771896" y="799588"/>
            <a:ext cx="370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백트래킹</a:t>
            </a:r>
            <a:r>
              <a:rPr lang="en-US" altLang="ko-KR" dirty="0"/>
              <a:t>(</a:t>
            </a:r>
            <a:r>
              <a:rPr lang="ko-KR" altLang="en-US" dirty="0"/>
              <a:t>순열</a:t>
            </a:r>
            <a:r>
              <a:rPr lang="en-US" altLang="ko-KR" dirty="0"/>
              <a:t>)</a:t>
            </a:r>
            <a:r>
              <a:rPr lang="ko-KR" altLang="en-US" dirty="0"/>
              <a:t> 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FF21DC-FAAE-721D-9B5F-59B4277CA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5" y="1223654"/>
            <a:ext cx="11290930" cy="50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4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7A27C5-BADB-6B96-2FE5-CE96156A9514}"/>
              </a:ext>
            </a:extLst>
          </p:cNvPr>
          <p:cNvSpPr txBox="1"/>
          <p:nvPr/>
        </p:nvSpPr>
        <p:spPr>
          <a:xfrm>
            <a:off x="190005" y="221627"/>
            <a:ext cx="254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백준 </a:t>
            </a:r>
            <a:r>
              <a:rPr lang="en-US" altLang="ko-KR" sz="1400" dirty="0"/>
              <a:t>17359 : </a:t>
            </a:r>
            <a:r>
              <a:rPr lang="ko-KR" altLang="en-US" sz="1400" dirty="0"/>
              <a:t>전구 길만 걷자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DA97FFA-E4A6-A76D-2F34-51F6183E942F}"/>
              </a:ext>
            </a:extLst>
          </p:cNvPr>
          <p:cNvCxnSpPr>
            <a:cxnSpLocks/>
          </p:cNvCxnSpPr>
          <p:nvPr/>
        </p:nvCxnSpPr>
        <p:spPr>
          <a:xfrm>
            <a:off x="190005" y="612531"/>
            <a:ext cx="3705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5A4A93-FD6D-B5CE-49C1-EA37761A4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11" y="914636"/>
            <a:ext cx="10286977" cy="555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7A27C5-BADB-6B96-2FE5-CE96156A9514}"/>
              </a:ext>
            </a:extLst>
          </p:cNvPr>
          <p:cNvSpPr txBox="1"/>
          <p:nvPr/>
        </p:nvSpPr>
        <p:spPr>
          <a:xfrm>
            <a:off x="190005" y="221627"/>
            <a:ext cx="254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백준 </a:t>
            </a:r>
            <a:r>
              <a:rPr lang="en-US" altLang="ko-KR" sz="1400" dirty="0"/>
              <a:t>17359 : </a:t>
            </a:r>
            <a:r>
              <a:rPr lang="ko-KR" altLang="en-US" sz="1400" dirty="0"/>
              <a:t>전구 길만 걷자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DA97FFA-E4A6-A76D-2F34-51F6183E942F}"/>
              </a:ext>
            </a:extLst>
          </p:cNvPr>
          <p:cNvCxnSpPr>
            <a:cxnSpLocks/>
          </p:cNvCxnSpPr>
          <p:nvPr/>
        </p:nvCxnSpPr>
        <p:spPr>
          <a:xfrm>
            <a:off x="190005" y="612531"/>
            <a:ext cx="3705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625CDE8-9E6C-B47D-A90B-C26EEFD4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6" y="4841186"/>
            <a:ext cx="10002646" cy="714475"/>
          </a:xfrm>
          <a:prstGeom prst="rect">
            <a:avLst/>
          </a:prstGeom>
        </p:spPr>
      </p:pic>
      <p:pic>
        <p:nvPicPr>
          <p:cNvPr id="11" name="그래픽 10" descr="전구 단색으로 채워진">
            <a:extLst>
              <a:ext uri="{FF2B5EF4-FFF2-40B4-BE49-F238E27FC236}">
                <a16:creationId xmlns:a16="http://schemas.microsoft.com/office/drawing/2014/main" id="{1F481318-1142-637F-9009-A20919635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9749" y="1450340"/>
            <a:ext cx="1575877" cy="1575877"/>
          </a:xfrm>
          <a:prstGeom prst="rect">
            <a:avLst/>
          </a:prstGeom>
        </p:spPr>
      </p:pic>
      <p:pic>
        <p:nvPicPr>
          <p:cNvPr id="13" name="그래픽 12" descr="전구 및 기어  단색으로 채워진">
            <a:extLst>
              <a:ext uri="{FF2B5EF4-FFF2-40B4-BE49-F238E27FC236}">
                <a16:creationId xmlns:a16="http://schemas.microsoft.com/office/drawing/2014/main" id="{95573C4A-6F6A-32CF-F560-504249C67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4984" y="1450340"/>
            <a:ext cx="1575878" cy="15758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D1AE44-CC40-6043-1BB9-57F675E924BC}"/>
              </a:ext>
            </a:extLst>
          </p:cNvPr>
          <p:cNvSpPr txBox="1"/>
          <p:nvPr/>
        </p:nvSpPr>
        <p:spPr>
          <a:xfrm>
            <a:off x="3735626" y="1959238"/>
            <a:ext cx="98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= 0</a:t>
            </a:r>
            <a:endParaRPr lang="ko-KR" altLang="en-US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22713F-D714-A276-6486-959E42518B32}"/>
              </a:ext>
            </a:extLst>
          </p:cNvPr>
          <p:cNvSpPr txBox="1"/>
          <p:nvPr/>
        </p:nvSpPr>
        <p:spPr>
          <a:xfrm>
            <a:off x="8680862" y="1959238"/>
            <a:ext cx="98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= 1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5475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7A27C5-BADB-6B96-2FE5-CE96156A9514}"/>
              </a:ext>
            </a:extLst>
          </p:cNvPr>
          <p:cNvSpPr txBox="1"/>
          <p:nvPr/>
        </p:nvSpPr>
        <p:spPr>
          <a:xfrm>
            <a:off x="190005" y="221627"/>
            <a:ext cx="254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백준 </a:t>
            </a:r>
            <a:r>
              <a:rPr lang="en-US" altLang="ko-KR" sz="1400" dirty="0"/>
              <a:t>17359 : </a:t>
            </a:r>
            <a:r>
              <a:rPr lang="ko-KR" altLang="en-US" sz="1400" dirty="0"/>
              <a:t>전구 길만 걷자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DA97FFA-E4A6-A76D-2F34-51F6183E942F}"/>
              </a:ext>
            </a:extLst>
          </p:cNvPr>
          <p:cNvCxnSpPr>
            <a:cxnSpLocks/>
          </p:cNvCxnSpPr>
          <p:nvPr/>
        </p:nvCxnSpPr>
        <p:spPr>
          <a:xfrm>
            <a:off x="190005" y="612531"/>
            <a:ext cx="3705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625CDE8-9E6C-B47D-A90B-C26EEFD4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6" y="4841186"/>
            <a:ext cx="10002646" cy="714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D1AE44-CC40-6043-1BB9-57F675E924BC}"/>
              </a:ext>
            </a:extLst>
          </p:cNvPr>
          <p:cNvSpPr txBox="1"/>
          <p:nvPr/>
        </p:nvSpPr>
        <p:spPr>
          <a:xfrm>
            <a:off x="2042555" y="2422405"/>
            <a:ext cx="2360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r>
              <a:rPr lang="en-US" altLang="ko-KR" sz="3200" b="1" dirty="0"/>
              <a:t>0</a:t>
            </a:r>
            <a:r>
              <a:rPr lang="en-US" altLang="ko-KR" sz="3200" b="1" dirty="0">
                <a:solidFill>
                  <a:srgbClr val="FF0000"/>
                </a:solidFill>
              </a:rPr>
              <a:t>11</a:t>
            </a:r>
            <a:r>
              <a:rPr lang="en-US" altLang="ko-KR" sz="3200" b="1" dirty="0"/>
              <a:t>,</a:t>
            </a:r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r>
              <a:rPr lang="en-US" altLang="ko-KR" sz="3200" b="1" dirty="0"/>
              <a:t>000</a:t>
            </a:r>
            <a:endParaRPr lang="ko-KR" altLang="en-US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22713F-D714-A276-6486-959E42518B32}"/>
              </a:ext>
            </a:extLst>
          </p:cNvPr>
          <p:cNvSpPr txBox="1"/>
          <p:nvPr/>
        </p:nvSpPr>
        <p:spPr>
          <a:xfrm>
            <a:off x="7246765" y="2422404"/>
            <a:ext cx="2360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r>
              <a:rPr lang="en-US" altLang="ko-KR" sz="3200" b="1" dirty="0"/>
              <a:t>000,</a:t>
            </a:r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r>
              <a:rPr lang="en-US" altLang="ko-KR" sz="3200" b="1" dirty="0"/>
              <a:t>0</a:t>
            </a:r>
            <a:r>
              <a:rPr lang="en-US" altLang="ko-KR" sz="3200" b="1" dirty="0">
                <a:solidFill>
                  <a:srgbClr val="FF0000"/>
                </a:solidFill>
              </a:rPr>
              <a:t>11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2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7A27C5-BADB-6B96-2FE5-CE96156A9514}"/>
              </a:ext>
            </a:extLst>
          </p:cNvPr>
          <p:cNvSpPr txBox="1"/>
          <p:nvPr/>
        </p:nvSpPr>
        <p:spPr>
          <a:xfrm>
            <a:off x="190005" y="221627"/>
            <a:ext cx="254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백준 </a:t>
            </a:r>
            <a:r>
              <a:rPr lang="en-US" altLang="ko-KR" sz="1400" dirty="0"/>
              <a:t>17359 : </a:t>
            </a:r>
            <a:r>
              <a:rPr lang="ko-KR" altLang="en-US" sz="1400" dirty="0"/>
              <a:t>전구 길만 걷자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DA97FFA-E4A6-A76D-2F34-51F6183E942F}"/>
              </a:ext>
            </a:extLst>
          </p:cNvPr>
          <p:cNvCxnSpPr>
            <a:cxnSpLocks/>
          </p:cNvCxnSpPr>
          <p:nvPr/>
        </p:nvCxnSpPr>
        <p:spPr>
          <a:xfrm>
            <a:off x="190005" y="612531"/>
            <a:ext cx="3705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625CDE8-9E6C-B47D-A90B-C26EEFD4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6" y="4841186"/>
            <a:ext cx="10002646" cy="714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D1AE44-CC40-6043-1BB9-57F675E924BC}"/>
              </a:ext>
            </a:extLst>
          </p:cNvPr>
          <p:cNvSpPr txBox="1"/>
          <p:nvPr/>
        </p:nvSpPr>
        <p:spPr>
          <a:xfrm>
            <a:off x="2042555" y="2073222"/>
            <a:ext cx="2360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r>
              <a:rPr lang="en-US" altLang="ko-KR" sz="3200" b="1" dirty="0"/>
              <a:t>0</a:t>
            </a:r>
            <a:r>
              <a:rPr lang="en-US" altLang="ko-KR" sz="3200" b="1" dirty="0">
                <a:solidFill>
                  <a:srgbClr val="FF0000"/>
                </a:solidFill>
              </a:rPr>
              <a:t>11 </a:t>
            </a:r>
            <a:r>
              <a:rPr lang="en-US" altLang="ko-KR" sz="3200" b="1" dirty="0"/>
              <a:t>: 2</a:t>
            </a:r>
            <a:r>
              <a:rPr lang="ko-KR" altLang="en-US" sz="3200" b="1" dirty="0"/>
              <a:t>번</a:t>
            </a:r>
            <a:endParaRPr lang="en-US" altLang="ko-KR" sz="3200" b="1" dirty="0">
              <a:solidFill>
                <a:srgbClr val="FF0000"/>
              </a:solidFill>
            </a:endParaRPr>
          </a:p>
          <a:p>
            <a:endParaRPr lang="en-US" altLang="ko-KR" sz="3200" b="1" dirty="0">
              <a:solidFill>
                <a:srgbClr val="FF0000"/>
              </a:solidFill>
            </a:endParaRPr>
          </a:p>
          <a:p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r>
              <a:rPr lang="en-US" altLang="ko-KR" sz="3200" b="1" dirty="0"/>
              <a:t>000 : 1</a:t>
            </a:r>
            <a:r>
              <a:rPr lang="ko-KR" altLang="en-US" sz="3200" b="1" dirty="0"/>
              <a:t>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B3F6C-F3EF-2379-21A6-F9154AAF1355}"/>
              </a:ext>
            </a:extLst>
          </p:cNvPr>
          <p:cNvSpPr txBox="1"/>
          <p:nvPr/>
        </p:nvSpPr>
        <p:spPr>
          <a:xfrm>
            <a:off x="7789071" y="2073222"/>
            <a:ext cx="2360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r>
              <a:rPr lang="en-US" altLang="ko-KR" sz="1200" b="1" dirty="0"/>
              <a:t>0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</a:p>
          <a:p>
            <a:endParaRPr lang="en-US" altLang="ko-KR" sz="3200" b="1" dirty="0">
              <a:solidFill>
                <a:srgbClr val="FF0000"/>
              </a:solidFill>
            </a:endParaRPr>
          </a:p>
          <a:p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r>
              <a:rPr lang="en-US" altLang="ko-KR" sz="1200" b="1" dirty="0"/>
              <a:t>00</a:t>
            </a:r>
            <a:r>
              <a:rPr lang="en-US" altLang="ko-KR" sz="3200" b="1" dirty="0"/>
              <a:t>0</a:t>
            </a:r>
            <a:endParaRPr lang="ko-KR" altLang="en-US" sz="3200" b="1" dirty="0"/>
          </a:p>
        </p:txBody>
      </p:sp>
      <p:pic>
        <p:nvPicPr>
          <p:cNvPr id="8" name="그래픽 7" descr="갈매기형 화살표 단색으로 채워진">
            <a:extLst>
              <a:ext uri="{FF2B5EF4-FFF2-40B4-BE49-F238E27FC236}">
                <a16:creationId xmlns:a16="http://schemas.microsoft.com/office/drawing/2014/main" id="{BDF43542-A2FE-3625-9B37-9047571FE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9631" y="24008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5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7A27C5-BADB-6B96-2FE5-CE96156A9514}"/>
              </a:ext>
            </a:extLst>
          </p:cNvPr>
          <p:cNvSpPr txBox="1"/>
          <p:nvPr/>
        </p:nvSpPr>
        <p:spPr>
          <a:xfrm>
            <a:off x="190005" y="221627"/>
            <a:ext cx="254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백준 </a:t>
            </a:r>
            <a:r>
              <a:rPr lang="en-US" altLang="ko-KR" sz="1400" dirty="0"/>
              <a:t>17359 : </a:t>
            </a:r>
            <a:r>
              <a:rPr lang="ko-KR" altLang="en-US" sz="1400" dirty="0"/>
              <a:t>전구 길만 걷자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DA97FFA-E4A6-A76D-2F34-51F6183E942F}"/>
              </a:ext>
            </a:extLst>
          </p:cNvPr>
          <p:cNvCxnSpPr>
            <a:cxnSpLocks/>
          </p:cNvCxnSpPr>
          <p:nvPr/>
        </p:nvCxnSpPr>
        <p:spPr>
          <a:xfrm>
            <a:off x="190005" y="612531"/>
            <a:ext cx="3705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625CDE8-9E6C-B47D-A90B-C26EEFD4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6" y="4841186"/>
            <a:ext cx="10002646" cy="714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D1AE44-CC40-6043-1BB9-57F675E924BC}"/>
              </a:ext>
            </a:extLst>
          </p:cNvPr>
          <p:cNvSpPr txBox="1"/>
          <p:nvPr/>
        </p:nvSpPr>
        <p:spPr>
          <a:xfrm>
            <a:off x="2042555" y="2565664"/>
            <a:ext cx="5746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11,1</a:t>
            </a:r>
            <a:r>
              <a:rPr lang="en-US" altLang="ko-KR" sz="3200" b="1" dirty="0"/>
              <a:t>0 </a:t>
            </a:r>
            <a:r>
              <a:rPr lang="ko-KR" altLang="en-US" sz="3200" b="1" dirty="0"/>
              <a:t>배치 시 </a:t>
            </a:r>
            <a:endParaRPr lang="en-US" altLang="ko-KR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B3F6C-F3EF-2379-21A6-F9154AAF1355}"/>
              </a:ext>
            </a:extLst>
          </p:cNvPr>
          <p:cNvSpPr txBox="1"/>
          <p:nvPr/>
        </p:nvSpPr>
        <p:spPr>
          <a:xfrm>
            <a:off x="7303325" y="2238034"/>
            <a:ext cx="3059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r>
              <a:rPr lang="en-US" altLang="ko-KR" sz="3200" b="1" dirty="0"/>
              <a:t>0,</a:t>
            </a:r>
            <a:r>
              <a:rPr lang="en-US" altLang="ko-KR" sz="3200" b="1" dirty="0">
                <a:solidFill>
                  <a:srgbClr val="FF0000"/>
                </a:solidFill>
              </a:rPr>
              <a:t>11</a:t>
            </a:r>
            <a:r>
              <a:rPr lang="en-US" altLang="ko-KR" sz="3200" b="1" dirty="0"/>
              <a:t> -&gt; 1</a:t>
            </a:r>
            <a:r>
              <a:rPr lang="ko-KR" altLang="en-US" sz="3200" b="1" dirty="0"/>
              <a:t>번</a:t>
            </a:r>
            <a:endParaRPr lang="en-US" altLang="ko-KR" sz="3200" b="1" dirty="0"/>
          </a:p>
          <a:p>
            <a:r>
              <a:rPr lang="en-US" altLang="ko-KR" sz="3200" b="1" dirty="0">
                <a:solidFill>
                  <a:srgbClr val="FF0000"/>
                </a:solidFill>
              </a:rPr>
              <a:t>11</a:t>
            </a:r>
            <a:r>
              <a:rPr lang="en-US" altLang="ko-KR" sz="3200" b="1" dirty="0"/>
              <a:t>,</a:t>
            </a:r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r>
              <a:rPr lang="en-US" altLang="ko-KR" sz="3200" b="1" dirty="0"/>
              <a:t>0 -&gt; 0</a:t>
            </a:r>
            <a:r>
              <a:rPr lang="ko-KR" altLang="en-US" sz="3200" b="1" dirty="0"/>
              <a:t>번</a:t>
            </a:r>
          </a:p>
        </p:txBody>
      </p:sp>
      <p:pic>
        <p:nvPicPr>
          <p:cNvPr id="8" name="그래픽 7" descr="갈매기형 화살표 단색으로 채워진">
            <a:extLst>
              <a:ext uri="{FF2B5EF4-FFF2-40B4-BE49-F238E27FC236}">
                <a16:creationId xmlns:a16="http://schemas.microsoft.com/office/drawing/2014/main" id="{BDF43542-A2FE-3625-9B37-9047571FE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9631" y="2400852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C7EA38-1EE3-9215-6C43-DE8475945583}"/>
              </a:ext>
            </a:extLst>
          </p:cNvPr>
          <p:cNvSpPr txBox="1"/>
          <p:nvPr/>
        </p:nvSpPr>
        <p:spPr>
          <a:xfrm>
            <a:off x="5559631" y="2288665"/>
            <a:ext cx="11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연결부분</a:t>
            </a:r>
          </a:p>
        </p:txBody>
      </p:sp>
    </p:spTree>
    <p:extLst>
      <p:ext uri="{BB962C8B-B14F-4D97-AF65-F5344CB8AC3E}">
        <p14:creationId xmlns:p14="http://schemas.microsoft.com/office/powerpoint/2010/main" val="104476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7A27C5-BADB-6B96-2FE5-CE96156A9514}"/>
              </a:ext>
            </a:extLst>
          </p:cNvPr>
          <p:cNvSpPr txBox="1"/>
          <p:nvPr/>
        </p:nvSpPr>
        <p:spPr>
          <a:xfrm>
            <a:off x="190005" y="221627"/>
            <a:ext cx="254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백준 </a:t>
            </a:r>
            <a:r>
              <a:rPr lang="en-US" altLang="ko-KR" sz="1400" dirty="0"/>
              <a:t>17359 : </a:t>
            </a:r>
            <a:r>
              <a:rPr lang="ko-KR" altLang="en-US" sz="1400" dirty="0"/>
              <a:t>전구 길만 걷자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DA97FFA-E4A6-A76D-2F34-51F6183E942F}"/>
              </a:ext>
            </a:extLst>
          </p:cNvPr>
          <p:cNvCxnSpPr>
            <a:cxnSpLocks/>
          </p:cNvCxnSpPr>
          <p:nvPr/>
        </p:nvCxnSpPr>
        <p:spPr>
          <a:xfrm>
            <a:off x="190005" y="612531"/>
            <a:ext cx="3705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1AE44-CC40-6043-1BB9-57F675E924BC}"/>
              </a:ext>
            </a:extLst>
          </p:cNvPr>
          <p:cNvSpPr txBox="1"/>
          <p:nvPr/>
        </p:nvSpPr>
        <p:spPr>
          <a:xfrm>
            <a:off x="1296541" y="2313888"/>
            <a:ext cx="57465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전구 묶음의 </a:t>
            </a:r>
            <a:endParaRPr lang="en-US" altLang="ko-KR" sz="3200" b="1" dirty="0"/>
          </a:p>
          <a:p>
            <a:r>
              <a:rPr lang="ko-KR" altLang="en-US" sz="3200" b="1" dirty="0">
                <a:solidFill>
                  <a:srgbClr val="FF0000"/>
                </a:solidFill>
              </a:rPr>
              <a:t>내부</a:t>
            </a:r>
            <a:r>
              <a:rPr lang="ko-KR" altLang="en-US" sz="3200" b="1" dirty="0"/>
              <a:t> 변화 횟수 확인</a:t>
            </a:r>
            <a:r>
              <a:rPr lang="en-US" altLang="ko-KR" sz="3200" b="1" dirty="0"/>
              <a:t> </a:t>
            </a:r>
          </a:p>
          <a:p>
            <a:r>
              <a:rPr lang="en-US" altLang="ko-KR" sz="3200" b="1" dirty="0"/>
              <a:t>        +</a:t>
            </a:r>
          </a:p>
          <a:p>
            <a:r>
              <a:rPr lang="ko-KR" altLang="en-US" sz="3200" b="1" dirty="0">
                <a:solidFill>
                  <a:srgbClr val="FF0000"/>
                </a:solidFill>
              </a:rPr>
              <a:t>앞 뒤</a:t>
            </a:r>
            <a:r>
              <a:rPr lang="ko-KR" altLang="en-US" sz="3200" b="1" dirty="0"/>
              <a:t>만 확인</a:t>
            </a:r>
            <a:endParaRPr lang="en-US" altLang="ko-KR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B3F6C-F3EF-2379-21A6-F9154AAF1355}"/>
              </a:ext>
            </a:extLst>
          </p:cNvPr>
          <p:cNvSpPr txBox="1"/>
          <p:nvPr/>
        </p:nvSpPr>
        <p:spPr>
          <a:xfrm>
            <a:off x="7043057" y="2560109"/>
            <a:ext cx="4476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서로 같을 때 연결 시켜주면 변화가 최소인 </a:t>
            </a:r>
            <a:endParaRPr lang="en-US" altLang="ko-KR" sz="3200" b="1" dirty="0"/>
          </a:p>
          <a:p>
            <a:r>
              <a:rPr lang="ko-KR" altLang="en-US" sz="3200" b="1" dirty="0">
                <a:solidFill>
                  <a:srgbClr val="FF0000"/>
                </a:solidFill>
              </a:rPr>
              <a:t>최적화 배치</a:t>
            </a:r>
          </a:p>
        </p:txBody>
      </p:sp>
      <p:pic>
        <p:nvPicPr>
          <p:cNvPr id="8" name="그래픽 7" descr="갈매기형 화살표 단색으로 채워진">
            <a:extLst>
              <a:ext uri="{FF2B5EF4-FFF2-40B4-BE49-F238E27FC236}">
                <a16:creationId xmlns:a16="http://schemas.microsoft.com/office/drawing/2014/main" id="{BDF43542-A2FE-3625-9B37-9047571FE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8379" y="2887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9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7A27C5-BADB-6B96-2FE5-CE96156A9514}"/>
              </a:ext>
            </a:extLst>
          </p:cNvPr>
          <p:cNvSpPr txBox="1"/>
          <p:nvPr/>
        </p:nvSpPr>
        <p:spPr>
          <a:xfrm>
            <a:off x="190005" y="221627"/>
            <a:ext cx="254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백준 </a:t>
            </a:r>
            <a:r>
              <a:rPr lang="en-US" altLang="ko-KR" sz="1400" dirty="0"/>
              <a:t>17359 : </a:t>
            </a:r>
            <a:r>
              <a:rPr lang="ko-KR" altLang="en-US" sz="1400" dirty="0"/>
              <a:t>전구 길만 걷자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DA97FFA-E4A6-A76D-2F34-51F6183E942F}"/>
              </a:ext>
            </a:extLst>
          </p:cNvPr>
          <p:cNvCxnSpPr>
            <a:cxnSpLocks/>
          </p:cNvCxnSpPr>
          <p:nvPr/>
        </p:nvCxnSpPr>
        <p:spPr>
          <a:xfrm>
            <a:off x="190005" y="612531"/>
            <a:ext cx="3705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5A4A93-FD6D-B5CE-49C1-EA37761A4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11" y="914636"/>
            <a:ext cx="10286977" cy="555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7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7A27C5-BADB-6B96-2FE5-CE96156A9514}"/>
              </a:ext>
            </a:extLst>
          </p:cNvPr>
          <p:cNvSpPr txBox="1"/>
          <p:nvPr/>
        </p:nvSpPr>
        <p:spPr>
          <a:xfrm>
            <a:off x="190005" y="221627"/>
            <a:ext cx="254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백준 </a:t>
            </a:r>
            <a:r>
              <a:rPr lang="en-US" altLang="ko-KR" sz="1400" dirty="0"/>
              <a:t>17359 : </a:t>
            </a:r>
            <a:r>
              <a:rPr lang="ko-KR" altLang="en-US" sz="1400" dirty="0"/>
              <a:t>전구 길만 걷자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DA97FFA-E4A6-A76D-2F34-51F6183E942F}"/>
              </a:ext>
            </a:extLst>
          </p:cNvPr>
          <p:cNvCxnSpPr>
            <a:cxnSpLocks/>
          </p:cNvCxnSpPr>
          <p:nvPr/>
        </p:nvCxnSpPr>
        <p:spPr>
          <a:xfrm>
            <a:off x="190005" y="612531"/>
            <a:ext cx="3705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1271BC3-B5BD-8257-9F1C-7ABA9E6BF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48" y="1355977"/>
            <a:ext cx="8813504" cy="4629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54DBC1-8C88-40F0-DA99-7F03E41109F4}"/>
              </a:ext>
            </a:extLst>
          </p:cNvPr>
          <p:cNvSpPr txBox="1"/>
          <p:nvPr/>
        </p:nvSpPr>
        <p:spPr>
          <a:xfrm>
            <a:off x="771896" y="799588"/>
            <a:ext cx="370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내부 전구 상태 변화 체크 함수</a:t>
            </a:r>
          </a:p>
        </p:txBody>
      </p:sp>
    </p:spTree>
    <p:extLst>
      <p:ext uri="{BB962C8B-B14F-4D97-AF65-F5344CB8AC3E}">
        <p14:creationId xmlns:p14="http://schemas.microsoft.com/office/powerpoint/2010/main" val="312334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7A27C5-BADB-6B96-2FE5-CE96156A9514}"/>
              </a:ext>
            </a:extLst>
          </p:cNvPr>
          <p:cNvSpPr txBox="1"/>
          <p:nvPr/>
        </p:nvSpPr>
        <p:spPr>
          <a:xfrm>
            <a:off x="190005" y="221627"/>
            <a:ext cx="254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백준 </a:t>
            </a:r>
            <a:r>
              <a:rPr lang="en-US" altLang="ko-KR" sz="1400" dirty="0"/>
              <a:t>17359 : </a:t>
            </a:r>
            <a:r>
              <a:rPr lang="ko-KR" altLang="en-US" sz="1400" dirty="0"/>
              <a:t>전구 길만 걷자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DA97FFA-E4A6-A76D-2F34-51F6183E942F}"/>
              </a:ext>
            </a:extLst>
          </p:cNvPr>
          <p:cNvCxnSpPr>
            <a:cxnSpLocks/>
          </p:cNvCxnSpPr>
          <p:nvPr/>
        </p:nvCxnSpPr>
        <p:spPr>
          <a:xfrm>
            <a:off x="190005" y="612531"/>
            <a:ext cx="3705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4C7273F-C4CE-B785-2BA6-739EB2E5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53" y="1900104"/>
            <a:ext cx="8909293" cy="3057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63754C-97F1-B64E-AF28-57967C08F895}"/>
              </a:ext>
            </a:extLst>
          </p:cNvPr>
          <p:cNvSpPr txBox="1"/>
          <p:nvPr/>
        </p:nvSpPr>
        <p:spPr>
          <a:xfrm>
            <a:off x="771896" y="799588"/>
            <a:ext cx="370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연결 부분 상태 변화 체크 함수</a:t>
            </a:r>
          </a:p>
        </p:txBody>
      </p:sp>
    </p:spTree>
    <p:extLst>
      <p:ext uri="{BB962C8B-B14F-4D97-AF65-F5344CB8AC3E}">
        <p14:creationId xmlns:p14="http://schemas.microsoft.com/office/powerpoint/2010/main" val="146565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141</Words>
  <Application>Microsoft Office PowerPoint</Application>
  <PresentationFormat>와이드스크린</PresentationFormat>
  <Paragraphs>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윤기 서</dc:creator>
  <cp:lastModifiedBy>윤기 서</cp:lastModifiedBy>
  <cp:revision>2</cp:revision>
  <dcterms:created xsi:type="dcterms:W3CDTF">2024-07-31T06:34:43Z</dcterms:created>
  <dcterms:modified xsi:type="dcterms:W3CDTF">2024-07-31T12:05:31Z</dcterms:modified>
</cp:coreProperties>
</file>