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806BD-5AC4-4F56-80BF-96E3911D9785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B8299-BB6E-4A27-9E0F-41123E21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EE17-BE06-BECE-A7B9-2B9F9357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BDBD7-7BB8-2AD6-7D84-EA8F0D36A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AE1F9-2242-BFBD-C534-79DAF935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C7FDC-F3E0-7508-577A-2FDEF255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49154-FA2F-688F-49FD-CA272A9E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43E7-67CA-701E-D2D2-CEA40499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00FE4F-7B9F-0474-D8BE-4502C403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2A267-EEEB-5147-A83B-3A1F90F5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7D3B3-ED4C-A18B-4F23-B69B12D5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549B0-042D-8FCE-317C-3B7AE395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2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EAC17-98E5-3DC2-C3E6-BC82C2676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FB7E3-8885-6717-3D54-820832988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8D6AB-40C7-985C-1BC5-5FC29D14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2FA8-E7B5-D7D8-7180-823D64A4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2370-B48A-ABE0-B662-80DA9A91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0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02C45-4128-5282-2084-BFC5156B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AF92D-74B0-E7B2-A43F-BDBA1864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8A521-2405-F601-A27F-55A653F4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792DD-C983-7504-FEA5-3073B08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1830-89BB-38A8-FDD5-1B641C1C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7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E688-597C-4F22-AFB6-3A23683A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8C375-55BA-CCCD-6463-B350FE5E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34499-61A5-0E81-F3DF-14F680E8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45A8A-E70E-DCA3-8319-C1792B25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DD318-BD7E-067B-8BCA-4D034EAC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6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FC131-178B-E0B6-2B89-60C7FB2F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42876-0046-A82D-1BE4-F2C36682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38D3A-7493-F46F-82BC-91B7B5AD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83034-6ECA-BCAF-02EC-51812973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4F117-CCCF-2F2D-E060-A9D42388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074A3-19D3-1A78-3D2A-780C9739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6AB35-F0BE-0581-E52F-77A921D9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CF30F-6FB7-3122-7583-5DB18BC8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1C6B8-1BF0-C9A3-701F-72681E8EB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E880EA-F0FD-658C-2959-B3E2E92F0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6DBA67-9858-B926-ABDD-FBF3D90E6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FB859-B1B1-248D-C5F4-CA78CAF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2FB7BD-E857-9D09-3217-0323DFDE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0842E-DE1A-CCB7-E8BB-C3609F80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0F918-A425-5821-2F78-985EAEDD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F916C-5926-EF02-0C6F-7D6FD2DD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3991F-496D-39CB-1C76-D410F1D9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1102C-FD45-EA90-FC41-7C20BB01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61DF21-4FA7-8538-EB06-3959CBFA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FBB1AC-C7EF-A2A4-ED0F-EFD35E84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41CD8-D63F-F956-8B26-2DF8EAA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26D21-F8D2-A560-2806-B88B702E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8B3B3-AE16-3A71-3FA2-2230A4D4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D6D5E-82CE-5327-A52F-C47D47739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36F7D-0864-BF32-0837-F7E7501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8B9E0-C663-7D0B-A9C5-7A75EE26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FB440-B8F0-2C6A-D1CA-888503A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8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FA65-5E28-2913-F2FD-3DA333AD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9009F9-A50E-8415-1F1E-D0C1E0325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1B786-D891-D6C1-0344-0B3FBDBB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68EB0-30B4-236B-90B8-AE11B1F6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8ED45-4A5C-0962-064E-29F6A768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96FA8-16B5-D996-4DE2-93E712C6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595C5-8FBD-9A33-DE35-1648F1B2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37C8C-9A6F-FC0E-AA35-D5D2C9B86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67A45-4501-37D4-006A-F6A43A34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8CAE1-2F23-4047-9FA8-320CCE2D94DB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BA1B2-1D5C-F72E-AE62-AAAA7765E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00285-29AC-784A-3E78-3F15F8316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725DD-1265-41BE-A6BC-BAEA6937C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3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D1EA0-914A-AFD4-D181-43ED087D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백준 </a:t>
            </a:r>
            <a:r>
              <a:rPr lang="en-US" altLang="ko-KR" b="1" dirty="0">
                <a:solidFill>
                  <a:srgbClr val="FF0000"/>
                </a:solidFill>
              </a:rPr>
              <a:t>2295</a:t>
            </a:r>
            <a:r>
              <a:rPr lang="ko-KR" altLang="en-US" b="1" dirty="0"/>
              <a:t>번 </a:t>
            </a:r>
            <a:r>
              <a:rPr lang="en-US" altLang="ko-KR" b="1" dirty="0"/>
              <a:t>: </a:t>
            </a:r>
            <a:r>
              <a:rPr lang="ko-KR" altLang="en-US" b="1" dirty="0"/>
              <a:t>세 수의 합</a:t>
            </a:r>
            <a:br>
              <a:rPr lang="en-US" altLang="ko-KR" b="1" dirty="0"/>
            </a:br>
            <a:r>
              <a:rPr lang="ko-KR" altLang="en-US" b="1" dirty="0"/>
              <a:t>골드 </a:t>
            </a:r>
            <a:r>
              <a:rPr lang="en-US" altLang="ko-KR" b="1" dirty="0"/>
              <a:t>IV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b="1" dirty="0"/>
              <a:t>이분탐색 활용</a:t>
            </a:r>
          </a:p>
        </p:txBody>
      </p:sp>
    </p:spTree>
    <p:extLst>
      <p:ext uri="{BB962C8B-B14F-4D97-AF65-F5344CB8AC3E}">
        <p14:creationId xmlns:p14="http://schemas.microsoft.com/office/powerpoint/2010/main" val="253666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E7C3D8-CAA2-5EE3-F315-5F07B2446E06}"/>
              </a:ext>
            </a:extLst>
          </p:cNvPr>
          <p:cNvSpPr txBox="1"/>
          <p:nvPr/>
        </p:nvSpPr>
        <p:spPr>
          <a:xfrm>
            <a:off x="1509171" y="4661382"/>
            <a:ext cx="34953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{ 2, 3, 5, 10, 18 }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515A2-FE42-8DFC-D349-6EAE0DC840CD}"/>
              </a:ext>
            </a:extLst>
          </p:cNvPr>
          <p:cNvSpPr txBox="1"/>
          <p:nvPr/>
        </p:nvSpPr>
        <p:spPr>
          <a:xfrm>
            <a:off x="7187531" y="4199717"/>
            <a:ext cx="191192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2+3+5 = </a:t>
            </a:r>
            <a:r>
              <a:rPr lang="en-US" altLang="ko-KR" sz="2400" b="1" dirty="0">
                <a:solidFill>
                  <a:srgbClr val="FF0000"/>
                </a:solidFill>
              </a:rPr>
              <a:t>10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AF55B-B5A7-1CAF-B990-FA0E5CA1DF05}"/>
              </a:ext>
            </a:extLst>
          </p:cNvPr>
          <p:cNvSpPr txBox="1"/>
          <p:nvPr/>
        </p:nvSpPr>
        <p:spPr>
          <a:xfrm>
            <a:off x="7187531" y="5246157"/>
            <a:ext cx="209005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3+5+10 = </a:t>
            </a:r>
            <a:r>
              <a:rPr lang="en-US" altLang="ko-KR" sz="2400" b="1" dirty="0">
                <a:solidFill>
                  <a:srgbClr val="FF0000"/>
                </a:solidFill>
              </a:rPr>
              <a:t>18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BC2EA18C-54A7-4963-2E1B-74427F21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3711" y="4496570"/>
            <a:ext cx="914400" cy="914400"/>
          </a:xfrm>
          <a:prstGeom prst="rect">
            <a:avLst/>
          </a:prstGeom>
        </p:spPr>
      </p:pic>
      <p:pic>
        <p:nvPicPr>
          <p:cNvPr id="10" name="그래픽 9" descr="배지 체크 표시1 단색으로 채워진">
            <a:extLst>
              <a:ext uri="{FF2B5EF4-FFF2-40B4-BE49-F238E27FC236}">
                <a16:creationId xmlns:a16="http://schemas.microsoft.com/office/drawing/2014/main" id="{CC234F85-4D1C-F10F-F3D9-9C4F355F0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612" y="501978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A2F17-B3A4-02D5-A6CD-E6C64D198B6E}"/>
              </a:ext>
            </a:extLst>
          </p:cNvPr>
          <p:cNvSpPr txBox="1"/>
          <p:nvPr/>
        </p:nvSpPr>
        <p:spPr>
          <a:xfrm>
            <a:off x="6800593" y="4245883"/>
            <a:ext cx="7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51404-05DD-9C89-A92D-F0BCFD61DCBD}"/>
              </a:ext>
            </a:extLst>
          </p:cNvPr>
          <p:cNvSpPr txBox="1"/>
          <p:nvPr/>
        </p:nvSpPr>
        <p:spPr>
          <a:xfrm>
            <a:off x="6800592" y="5292323"/>
            <a:ext cx="7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AD66B-F832-6012-3922-74BE79902641}"/>
              </a:ext>
            </a:extLst>
          </p:cNvPr>
          <p:cNvSpPr txBox="1"/>
          <p:nvPr/>
        </p:nvSpPr>
        <p:spPr>
          <a:xfrm>
            <a:off x="6311740" y="1060182"/>
            <a:ext cx="4171202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a[x]+a[y]+a[z]=a[k]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</a:t>
            </a:r>
            <a:r>
              <a:rPr lang="ko-KR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번째가 최대 값을 가지도록</a:t>
            </a:r>
            <a:r>
              <a:rPr lang="en-US" altLang="ko-K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x, y, z, k </a:t>
            </a:r>
            <a:r>
              <a:rPr lang="ko-KR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서로 같아도 됨</a:t>
            </a:r>
            <a:endParaRPr lang="en-US" altLang="ko-KR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600BB-7C68-AAED-1A93-0D22818A5D81}"/>
              </a:ext>
            </a:extLst>
          </p:cNvPr>
          <p:cNvSpPr txBox="1"/>
          <p:nvPr/>
        </p:nvSpPr>
        <p:spPr>
          <a:xfrm>
            <a:off x="2588820" y="1306405"/>
            <a:ext cx="2280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조건</a:t>
            </a:r>
            <a:endParaRPr lang="ko-KR" altLang="en-US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3CA67B-3470-9F37-1CBC-C4C42B5B60FD}"/>
              </a:ext>
            </a:extLst>
          </p:cNvPr>
          <p:cNvCxnSpPr/>
          <p:nvPr/>
        </p:nvCxnSpPr>
        <p:spPr>
          <a:xfrm>
            <a:off x="486888" y="3313216"/>
            <a:ext cx="111984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3D2ACB9F-DCB7-F264-AE58-B3C1BB78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71" y="12031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E7C3D8-CAA2-5EE3-F315-5F07B2446E06}"/>
              </a:ext>
            </a:extLst>
          </p:cNvPr>
          <p:cNvSpPr txBox="1"/>
          <p:nvPr/>
        </p:nvSpPr>
        <p:spPr>
          <a:xfrm>
            <a:off x="1406229" y="4661382"/>
            <a:ext cx="39525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a[x]+a[y]+a[z]=a[k]</a:t>
            </a:r>
          </a:p>
        </p:txBody>
      </p:sp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BC2EA18C-54A7-4963-2E1B-74427F21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2461" y="449657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AD66B-F832-6012-3922-74BE79902641}"/>
              </a:ext>
            </a:extLst>
          </p:cNvPr>
          <p:cNvSpPr txBox="1"/>
          <p:nvPr/>
        </p:nvSpPr>
        <p:spPr>
          <a:xfrm>
            <a:off x="6311740" y="1060182"/>
            <a:ext cx="4171202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a[x]+a[y]+a[z]=a[k]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</a:t>
            </a:r>
            <a:r>
              <a:rPr lang="ko-KR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번째가 최대 값을 가지도록</a:t>
            </a:r>
            <a:r>
              <a:rPr lang="en-US" altLang="ko-K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x, y, z, k </a:t>
            </a:r>
            <a:r>
              <a:rPr lang="ko-KR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서로 같아도 됨</a:t>
            </a:r>
            <a:endParaRPr lang="en-US" altLang="ko-KR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600BB-7C68-AAED-1A93-0D22818A5D81}"/>
              </a:ext>
            </a:extLst>
          </p:cNvPr>
          <p:cNvSpPr txBox="1"/>
          <p:nvPr/>
        </p:nvSpPr>
        <p:spPr>
          <a:xfrm>
            <a:off x="2588820" y="1306405"/>
            <a:ext cx="2280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조건</a:t>
            </a:r>
            <a:endParaRPr lang="ko-KR" altLang="en-US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3CA67B-3470-9F37-1CBC-C4C42B5B60FD}"/>
              </a:ext>
            </a:extLst>
          </p:cNvPr>
          <p:cNvCxnSpPr/>
          <p:nvPr/>
        </p:nvCxnSpPr>
        <p:spPr>
          <a:xfrm>
            <a:off x="486888" y="3313216"/>
            <a:ext cx="111984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3D2ACB9F-DCB7-F264-AE58-B3C1BB78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71" y="120314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B549A-C41E-ED2E-D236-66DC93D8F9CD}"/>
              </a:ext>
            </a:extLst>
          </p:cNvPr>
          <p:cNvSpPr txBox="1"/>
          <p:nvPr/>
        </p:nvSpPr>
        <p:spPr>
          <a:xfrm>
            <a:off x="6800593" y="4612142"/>
            <a:ext cx="39525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a[x]+a[y]=a[k]-a[z]</a:t>
            </a:r>
          </a:p>
        </p:txBody>
      </p:sp>
      <p:pic>
        <p:nvPicPr>
          <p:cNvPr id="15" name="그래픽 14" descr="종 단색으로 채워진">
            <a:extLst>
              <a:ext uri="{FF2B5EF4-FFF2-40B4-BE49-F238E27FC236}">
                <a16:creationId xmlns:a16="http://schemas.microsoft.com/office/drawing/2014/main" id="{54EF101E-01C3-13C8-7978-91B75A9B9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8" y="4514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3CA67B-3470-9F37-1CBC-C4C42B5B60FD}"/>
              </a:ext>
            </a:extLst>
          </p:cNvPr>
          <p:cNvCxnSpPr/>
          <p:nvPr/>
        </p:nvCxnSpPr>
        <p:spPr>
          <a:xfrm>
            <a:off x="486888" y="3313216"/>
            <a:ext cx="111984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EEE24-E996-6E85-5B87-F33DA262DDC7}"/>
              </a:ext>
            </a:extLst>
          </p:cNvPr>
          <p:cNvSpPr txBox="1"/>
          <p:nvPr/>
        </p:nvSpPr>
        <p:spPr>
          <a:xfrm>
            <a:off x="4671944" y="4655448"/>
            <a:ext cx="39525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Outer </a:t>
            </a:r>
            <a:r>
              <a:rPr lang="ko-KR" altLang="en-US" sz="3200" b="1" dirty="0"/>
              <a:t>레이블 사용</a:t>
            </a:r>
            <a:endParaRPr lang="en-US" altLang="ko-KR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4C0A1-2E66-EE01-2DCB-7456E87C5943}"/>
              </a:ext>
            </a:extLst>
          </p:cNvPr>
          <p:cNvSpPr txBox="1"/>
          <p:nvPr/>
        </p:nvSpPr>
        <p:spPr>
          <a:xfrm>
            <a:off x="4484896" y="1374747"/>
            <a:ext cx="4139548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/>
              <a:t>Arrays.binarySearch</a:t>
            </a:r>
            <a:endParaRPr lang="en-US" altLang="ko-KR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056A1-710E-C3A3-F01F-AA0D8A8BF69E}"/>
              </a:ext>
            </a:extLst>
          </p:cNvPr>
          <p:cNvSpPr txBox="1"/>
          <p:nvPr/>
        </p:nvSpPr>
        <p:spPr>
          <a:xfrm>
            <a:off x="4824339" y="2539571"/>
            <a:ext cx="28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이분탐색을 메서드로 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84076-0480-BC39-6C37-C3FB2216C505}"/>
              </a:ext>
            </a:extLst>
          </p:cNvPr>
          <p:cNvSpPr txBox="1"/>
          <p:nvPr/>
        </p:nvSpPr>
        <p:spPr>
          <a:xfrm>
            <a:off x="4824339" y="5483253"/>
            <a:ext cx="28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조건 만족 시 </a:t>
            </a:r>
            <a:endParaRPr lang="en-US" altLang="ko-KR" dirty="0"/>
          </a:p>
          <a:p>
            <a:pPr algn="ctr"/>
            <a:r>
              <a:rPr lang="ko-KR" altLang="en-US" dirty="0"/>
              <a:t>바로 해당 레이블 탈출</a:t>
            </a:r>
          </a:p>
        </p:txBody>
      </p:sp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id="{C2FB3C33-AEFB-F82A-175A-F396043AA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6693" y="1209934"/>
            <a:ext cx="914400" cy="914400"/>
          </a:xfrm>
          <a:prstGeom prst="rect">
            <a:avLst/>
          </a:prstGeom>
        </p:spPr>
      </p:pic>
      <p:pic>
        <p:nvPicPr>
          <p:cNvPr id="16" name="그래픽 15" descr="배지 체크 표시1 단색으로 채워진">
            <a:extLst>
              <a:ext uri="{FF2B5EF4-FFF2-40B4-BE49-F238E27FC236}">
                <a16:creationId xmlns:a16="http://schemas.microsoft.com/office/drawing/2014/main" id="{E32EFFC6-4FA1-56BC-8E7A-8B1C5D70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6693" y="447520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DD754E-E07F-CCD8-727E-5738E63C6609}"/>
              </a:ext>
            </a:extLst>
          </p:cNvPr>
          <p:cNvSpPr txBox="1"/>
          <p:nvPr/>
        </p:nvSpPr>
        <p:spPr>
          <a:xfrm>
            <a:off x="3687263" y="2159315"/>
            <a:ext cx="57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Arrays.binarySearch</a:t>
            </a:r>
            <a:r>
              <a:rPr lang="en-US" altLang="ko-KR" dirty="0"/>
              <a:t>(</a:t>
            </a:r>
            <a:r>
              <a:rPr lang="ko-KR" altLang="en-US" dirty="0"/>
              <a:t>이진탐색을 당할 배열</a:t>
            </a:r>
            <a:r>
              <a:rPr lang="en-US" altLang="ko-KR" dirty="0"/>
              <a:t>, </a:t>
            </a:r>
            <a:r>
              <a:rPr lang="ko-KR" altLang="en-US" dirty="0"/>
              <a:t>찾는 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6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3CA67B-3470-9F37-1CBC-C4C42B5B60FD}"/>
              </a:ext>
            </a:extLst>
          </p:cNvPr>
          <p:cNvCxnSpPr/>
          <p:nvPr/>
        </p:nvCxnSpPr>
        <p:spPr>
          <a:xfrm>
            <a:off x="486888" y="3313216"/>
            <a:ext cx="111984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8B56BE-D9F8-C6ED-B95B-5D340A25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8" y="193425"/>
            <a:ext cx="5501638" cy="29958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2FFF8B-1830-C572-A67B-51BF97D9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3437204"/>
            <a:ext cx="8316149" cy="282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4521D-7BFD-39F4-95E4-F1316E2513D6}"/>
              </a:ext>
            </a:extLst>
          </p:cNvPr>
          <p:cNvSpPr txBox="1"/>
          <p:nvPr/>
        </p:nvSpPr>
        <p:spPr>
          <a:xfrm>
            <a:off x="6896745" y="1398939"/>
            <a:ext cx="420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입력 받은 배열 정렬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35512-19FD-F1FC-7168-BDAED4E8B26E}"/>
              </a:ext>
            </a:extLst>
          </p:cNvPr>
          <p:cNvSpPr txBox="1"/>
          <p:nvPr/>
        </p:nvSpPr>
        <p:spPr>
          <a:xfrm>
            <a:off x="5842660" y="4642719"/>
            <a:ext cx="285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a[x]+a[y]=a[k]-a[z]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BDBF4-D124-E205-33A4-00364E1E13BF}"/>
              </a:ext>
            </a:extLst>
          </p:cNvPr>
          <p:cNvSpPr txBox="1"/>
          <p:nvPr/>
        </p:nvSpPr>
        <p:spPr>
          <a:xfrm>
            <a:off x="8998711" y="4642719"/>
            <a:ext cx="329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</a:rPr>
              <a:t>sumArr</a:t>
            </a:r>
            <a:r>
              <a:rPr lang="en-US" altLang="ko-KR" sz="2400" b="1" dirty="0"/>
              <a:t>=a[k]-a[z]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2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277529-17FE-1607-89C9-66D65CE764DE}"/>
              </a:ext>
            </a:extLst>
          </p:cNvPr>
          <p:cNvSpPr txBox="1"/>
          <p:nvPr/>
        </p:nvSpPr>
        <p:spPr>
          <a:xfrm>
            <a:off x="213756" y="4735125"/>
            <a:ext cx="497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이분탐색을 통해 </a:t>
            </a:r>
            <a:r>
              <a:rPr lang="en-US" altLang="ko-KR" sz="2400" dirty="0" err="1"/>
              <a:t>sumArr</a:t>
            </a:r>
            <a:r>
              <a:rPr lang="en-US" altLang="ko-KR" sz="2400" dirty="0"/>
              <a:t> </a:t>
            </a:r>
            <a:r>
              <a:rPr lang="ko-KR" altLang="en-US" sz="2400" dirty="0"/>
              <a:t>배열 안에 </a:t>
            </a:r>
            <a:r>
              <a:rPr lang="en-US" altLang="ko-KR" sz="2400" dirty="0"/>
              <a:t> 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]-</a:t>
            </a:r>
            <a:r>
              <a:rPr lang="en-US" altLang="ko-KR" sz="2400" dirty="0" err="1"/>
              <a:t>arr</a:t>
            </a:r>
            <a:r>
              <a:rPr lang="en-US" altLang="ko-KR" sz="2400" dirty="0"/>
              <a:t>[j] </a:t>
            </a:r>
            <a:r>
              <a:rPr lang="ko-KR" altLang="en-US" sz="2400" dirty="0"/>
              <a:t>가 있는지 확인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B39BE-942F-2977-FD24-9EE38395F691}"/>
              </a:ext>
            </a:extLst>
          </p:cNvPr>
          <p:cNvSpPr txBox="1"/>
          <p:nvPr/>
        </p:nvSpPr>
        <p:spPr>
          <a:xfrm>
            <a:off x="6485906" y="4458162"/>
            <a:ext cx="5492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binarySearch</a:t>
            </a:r>
            <a:r>
              <a:rPr lang="en-US" altLang="ko-KR" sz="2400" dirty="0"/>
              <a:t> </a:t>
            </a:r>
            <a:r>
              <a:rPr lang="ko-KR" altLang="en-US" sz="2400" dirty="0"/>
              <a:t>메서드를 사용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이분탐색에 성공하면</a:t>
            </a:r>
            <a:r>
              <a:rPr lang="en-US" altLang="ko-KR" sz="2400" dirty="0"/>
              <a:t> </a:t>
            </a:r>
            <a:r>
              <a:rPr lang="ko-KR" altLang="en-US" sz="2400" dirty="0"/>
              <a:t>해당 인덱스 리턴</a:t>
            </a:r>
            <a:endParaRPr lang="en-US" altLang="ko-KR" sz="2400" dirty="0"/>
          </a:p>
          <a:p>
            <a:pPr algn="ctr"/>
            <a:r>
              <a:rPr lang="ko-KR" altLang="en-US" sz="2400" dirty="0"/>
              <a:t>키 값이 없다면 음수 값을 리턴</a:t>
            </a:r>
          </a:p>
          <a:p>
            <a:endParaRPr lang="ko-KR" altLang="en-US" sz="2400" dirty="0"/>
          </a:p>
        </p:txBody>
      </p:sp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223EA4CE-5B8E-207C-D134-686255F6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426" y="4616095"/>
            <a:ext cx="914400" cy="91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723A8B7-1C13-1615-06A1-4C3916031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382" y="747325"/>
            <a:ext cx="7747236" cy="29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221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백준 2295번 : 세 수의 합 골드 IV - 이분탐색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서윤기</dc:creator>
  <cp:lastModifiedBy>서윤기</cp:lastModifiedBy>
  <cp:revision>7</cp:revision>
  <dcterms:created xsi:type="dcterms:W3CDTF">2024-06-29T11:46:24Z</dcterms:created>
  <dcterms:modified xsi:type="dcterms:W3CDTF">2024-07-06T18:34:42Z</dcterms:modified>
</cp:coreProperties>
</file>