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4" r:id="rId5"/>
    <p:sldId id="265" r:id="rId6"/>
    <p:sldId id="266" r:id="rId7"/>
    <p:sldId id="267" r:id="rId8"/>
    <p:sldId id="258" r:id="rId9"/>
    <p:sldId id="269" r:id="rId10"/>
    <p:sldId id="268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71" d="100"/>
          <a:sy n="71" d="100"/>
        </p:scale>
        <p:origin x="21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806BD-5AC4-4F56-80BF-96E3911D9785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B8299-BB6E-4A27-9E0F-41123E21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3EE17-BE06-BECE-A7B9-2B9F93570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DBDBD7-7BB8-2AD6-7D84-EA8F0D36A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AE1F9-2242-BFBD-C534-79DAF935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C7FDC-F3E0-7508-577A-2FDEF255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49154-FA2F-688F-49FD-CA272A9E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96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343E7-67CA-701E-D2D2-CEA40499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00FE4F-7B9F-0474-D8BE-4502C403F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2A267-EEEB-5147-A83B-3A1F90F5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7D3B3-ED4C-A18B-4F23-B69B12D5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549B0-042D-8FCE-317C-3B7AE395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2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8EAC17-98E5-3DC2-C3E6-BC82C2676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FB7E3-8885-6717-3D54-820832988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8D6AB-40C7-985C-1BC5-5FC29D14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12FA8-E7B5-D7D8-7180-823D64A4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12370-B48A-ABE0-B662-80DA9A91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0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02C45-4128-5282-2084-BFC5156B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AF92D-74B0-E7B2-A43F-BDBA1864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8A521-2405-F601-A27F-55A653F4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792DD-C983-7504-FEA5-3073B08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11830-89BB-38A8-FDD5-1B641C1C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17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2E688-597C-4F22-AFB6-3A23683A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88C375-55BA-CCCD-6463-B350FE5E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34499-61A5-0E81-F3DF-14F680E8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45A8A-E70E-DCA3-8319-C1792B25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DD318-BD7E-067B-8BCA-4D034EAC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6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FC131-178B-E0B6-2B89-60C7FB2F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42876-0046-A82D-1BE4-F2C366820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538D3A-7493-F46F-82BC-91B7B5AD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B83034-6ECA-BCAF-02EC-51812973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4F117-CCCF-2F2D-E060-A9D42388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D074A3-19D3-1A78-3D2A-780C9739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7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6AB35-F0BE-0581-E52F-77A921D9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CF30F-6FB7-3122-7583-5DB18BC8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81C6B8-1BF0-C9A3-701F-72681E8EB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E880EA-F0FD-658C-2959-B3E2E92F0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6DBA67-9858-B926-ABDD-FBF3D90E6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4FB859-B1B1-248D-C5F4-CA78CAF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2FB7BD-E857-9D09-3217-0323DFDE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F0842E-DE1A-CCB7-E8BB-C3609F80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9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0F918-A425-5821-2F78-985EAEDD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1F916C-5926-EF02-0C6F-7D6FD2DD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3991F-496D-39CB-1C76-D410F1D9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1102C-FD45-EA90-FC41-7C20BB01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68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61DF21-4FA7-8538-EB06-3959CBFA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FBB1AC-C7EF-A2A4-ED0F-EFD35E84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A41CD8-D63F-F956-8B26-2DF8EAA6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26D21-F8D2-A560-2806-B88B702E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8B3B3-AE16-3A71-3FA2-2230A4D49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1D6D5E-82CE-5327-A52F-C47D47739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36F7D-0864-BF32-0837-F7E7501A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8B9E0-C663-7D0B-A9C5-7A75EE26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FB440-B8F0-2C6A-D1CA-888503A7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8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CFA65-5E28-2913-F2FD-3DA333AD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9009F9-A50E-8415-1F1E-D0C1E0325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71B786-D891-D6C1-0344-0B3FBDBB1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68EB0-30B4-236B-90B8-AE11B1F6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8ED45-4A5C-0962-064E-29F6A768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D96FA8-16B5-D996-4DE2-93E712C6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8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4595C5-8FBD-9A33-DE35-1648F1B2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37C8C-9A6F-FC0E-AA35-D5D2C9B86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67A45-4501-37D4-006A-F6A43A34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38CAE1-2F23-4047-9FA8-320CCE2D94DB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BA1B2-1D5C-F72E-AE62-AAAA7765E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00285-29AC-784A-3E78-3F15F8316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03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D1EA0-914A-AFD4-D181-43ED087D3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백준 </a:t>
            </a:r>
            <a:r>
              <a:rPr lang="en-US" altLang="ko-KR" b="1" dirty="0"/>
              <a:t>1926</a:t>
            </a:r>
            <a:r>
              <a:rPr lang="ko-KR" altLang="en-US" b="1" dirty="0"/>
              <a:t>번 </a:t>
            </a:r>
            <a:r>
              <a:rPr lang="en-US" altLang="ko-KR" b="1" dirty="0"/>
              <a:t>: </a:t>
            </a:r>
            <a:r>
              <a:rPr lang="ko-KR" altLang="en-US" b="1" dirty="0"/>
              <a:t>그림</a:t>
            </a:r>
            <a:br>
              <a:rPr lang="en-US" altLang="ko-KR" b="1" dirty="0"/>
            </a:br>
            <a:r>
              <a:rPr lang="ko-KR" altLang="en-US" b="1" dirty="0"/>
              <a:t>실버 </a:t>
            </a:r>
            <a:r>
              <a:rPr lang="en-US" altLang="ko-KR" b="1" dirty="0"/>
              <a:t>I</a:t>
            </a:r>
            <a:br>
              <a:rPr lang="en-US" altLang="ko-KR" b="1" dirty="0"/>
            </a:br>
            <a:r>
              <a:rPr lang="en-US" altLang="ko-KR" b="1" dirty="0"/>
              <a:t>BFS, DFS </a:t>
            </a:r>
            <a:r>
              <a:rPr lang="ko-KR" altLang="en-US" b="1" dirty="0"/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253666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EE963C2-88E6-9B09-5EB4-41F894E6BA71}"/>
              </a:ext>
            </a:extLst>
          </p:cNvPr>
          <p:cNvSpPr txBox="1"/>
          <p:nvPr/>
        </p:nvSpPr>
        <p:spPr>
          <a:xfrm>
            <a:off x="285008" y="274134"/>
            <a:ext cx="23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main </a:t>
            </a:r>
            <a:r>
              <a:rPr lang="ko-KR" altLang="en-US" b="1" dirty="0"/>
              <a:t>함수 정의</a:t>
            </a:r>
            <a:endParaRPr lang="en-US" altLang="ko-KR" b="1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45FD2F1-322F-77A5-1A62-88680DC9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57" y="1067215"/>
            <a:ext cx="10039158" cy="47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5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B447419-B671-E152-BAD6-BA1FE81A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66652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ABA719-49AC-2BC8-EC31-18EBFA096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084" y="0"/>
            <a:ext cx="6848916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788C10-0525-8A1D-BB52-4FC881EED197}"/>
              </a:ext>
            </a:extLst>
          </p:cNvPr>
          <p:cNvSpPr txBox="1"/>
          <p:nvPr/>
        </p:nvSpPr>
        <p:spPr>
          <a:xfrm>
            <a:off x="2448855" y="2459504"/>
            <a:ext cx="7312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손 코딩 보고싶다</a:t>
            </a:r>
            <a:r>
              <a:rPr lang="en-US" altLang="ko-KR" sz="6000" b="1" dirty="0"/>
              <a:t>? </a:t>
            </a:r>
            <a:r>
              <a:rPr lang="ko-KR" altLang="en-US" sz="6000" b="1" dirty="0"/>
              <a:t>시원하게 말해주세요</a:t>
            </a:r>
          </a:p>
        </p:txBody>
      </p:sp>
    </p:spTree>
    <p:extLst>
      <p:ext uri="{BB962C8B-B14F-4D97-AF65-F5344CB8AC3E}">
        <p14:creationId xmlns:p14="http://schemas.microsoft.com/office/powerpoint/2010/main" val="196002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9B3059-ECE8-2242-75A4-48A001D70D0C}"/>
              </a:ext>
            </a:extLst>
          </p:cNvPr>
          <p:cNvSpPr/>
          <p:nvPr/>
        </p:nvSpPr>
        <p:spPr>
          <a:xfrm>
            <a:off x="1389413" y="189000"/>
            <a:ext cx="5400000" cy="64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A13143-089E-E769-1D21-E6867E87C612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1389413" y="3429000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F44B1C-0A95-8204-A148-D7ACC6604B3B}"/>
              </a:ext>
            </a:extLst>
          </p:cNvPr>
          <p:cNvCxnSpPr/>
          <p:nvPr/>
        </p:nvCxnSpPr>
        <p:spPr>
          <a:xfrm>
            <a:off x="1389413" y="2333625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09D52E-20A2-F1C9-9881-2045EC529A18}"/>
              </a:ext>
            </a:extLst>
          </p:cNvPr>
          <p:cNvCxnSpPr/>
          <p:nvPr/>
        </p:nvCxnSpPr>
        <p:spPr>
          <a:xfrm>
            <a:off x="1389413" y="1247775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A922834-7438-4D4C-935B-C0125CEBEE4C}"/>
              </a:ext>
            </a:extLst>
          </p:cNvPr>
          <p:cNvCxnSpPr/>
          <p:nvPr/>
        </p:nvCxnSpPr>
        <p:spPr>
          <a:xfrm>
            <a:off x="1389413" y="4457700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687B70E-EA83-EC8F-C725-ABFC6C80142D}"/>
              </a:ext>
            </a:extLst>
          </p:cNvPr>
          <p:cNvCxnSpPr/>
          <p:nvPr/>
        </p:nvCxnSpPr>
        <p:spPr>
          <a:xfrm>
            <a:off x="1389413" y="5591175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19A70EB-32BE-E2ED-D6DE-94B09004930D}"/>
              </a:ext>
            </a:extLst>
          </p:cNvPr>
          <p:cNvCxnSpPr/>
          <p:nvPr/>
        </p:nvCxnSpPr>
        <p:spPr>
          <a:xfrm flipV="1">
            <a:off x="2457450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98A6A44-89B3-499A-7279-8526794831D8}"/>
              </a:ext>
            </a:extLst>
          </p:cNvPr>
          <p:cNvCxnSpPr/>
          <p:nvPr/>
        </p:nvCxnSpPr>
        <p:spPr>
          <a:xfrm flipV="1">
            <a:off x="3533775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7D06855-68C8-9533-4FB2-47B5BE026639}"/>
              </a:ext>
            </a:extLst>
          </p:cNvPr>
          <p:cNvCxnSpPr/>
          <p:nvPr/>
        </p:nvCxnSpPr>
        <p:spPr>
          <a:xfrm flipV="1">
            <a:off x="4676775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F6EE9F2-5CDA-6A69-214D-BDF3623B000A}"/>
              </a:ext>
            </a:extLst>
          </p:cNvPr>
          <p:cNvCxnSpPr/>
          <p:nvPr/>
        </p:nvCxnSpPr>
        <p:spPr>
          <a:xfrm flipV="1">
            <a:off x="5734050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76082A-853F-E718-51BA-A1CC949C5BE2}"/>
              </a:ext>
            </a:extLst>
          </p:cNvPr>
          <p:cNvSpPr txBox="1"/>
          <p:nvPr/>
        </p:nvSpPr>
        <p:spPr>
          <a:xfrm>
            <a:off x="7932412" y="2185925"/>
            <a:ext cx="2873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Input</a:t>
            </a:r>
          </a:p>
          <a:p>
            <a:endParaRPr lang="en-US" altLang="ko-KR" sz="3600" dirty="0"/>
          </a:p>
          <a:p>
            <a:r>
              <a:rPr lang="en-US" altLang="ko-KR" sz="3600" dirty="0"/>
              <a:t>6 5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4380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9B3059-ECE8-2242-75A4-48A001D70D0C}"/>
              </a:ext>
            </a:extLst>
          </p:cNvPr>
          <p:cNvSpPr/>
          <p:nvPr/>
        </p:nvSpPr>
        <p:spPr>
          <a:xfrm>
            <a:off x="1389413" y="189000"/>
            <a:ext cx="5400000" cy="64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A13143-089E-E769-1D21-E6867E87C612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1389413" y="3429000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F44B1C-0A95-8204-A148-D7ACC6604B3B}"/>
              </a:ext>
            </a:extLst>
          </p:cNvPr>
          <p:cNvCxnSpPr/>
          <p:nvPr/>
        </p:nvCxnSpPr>
        <p:spPr>
          <a:xfrm>
            <a:off x="1389413" y="2333625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09D52E-20A2-F1C9-9881-2045EC529A18}"/>
              </a:ext>
            </a:extLst>
          </p:cNvPr>
          <p:cNvCxnSpPr/>
          <p:nvPr/>
        </p:nvCxnSpPr>
        <p:spPr>
          <a:xfrm>
            <a:off x="1389413" y="1247775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A922834-7438-4D4C-935B-C0125CEBEE4C}"/>
              </a:ext>
            </a:extLst>
          </p:cNvPr>
          <p:cNvCxnSpPr/>
          <p:nvPr/>
        </p:nvCxnSpPr>
        <p:spPr>
          <a:xfrm>
            <a:off x="1389413" y="4457700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687B70E-EA83-EC8F-C725-ABFC6C80142D}"/>
              </a:ext>
            </a:extLst>
          </p:cNvPr>
          <p:cNvCxnSpPr/>
          <p:nvPr/>
        </p:nvCxnSpPr>
        <p:spPr>
          <a:xfrm>
            <a:off x="1389413" y="5591175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19A70EB-32BE-E2ED-D6DE-94B09004930D}"/>
              </a:ext>
            </a:extLst>
          </p:cNvPr>
          <p:cNvCxnSpPr/>
          <p:nvPr/>
        </p:nvCxnSpPr>
        <p:spPr>
          <a:xfrm flipV="1">
            <a:off x="2457450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98A6A44-89B3-499A-7279-8526794831D8}"/>
              </a:ext>
            </a:extLst>
          </p:cNvPr>
          <p:cNvCxnSpPr/>
          <p:nvPr/>
        </p:nvCxnSpPr>
        <p:spPr>
          <a:xfrm flipV="1">
            <a:off x="3533775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7D06855-68C8-9533-4FB2-47B5BE026639}"/>
              </a:ext>
            </a:extLst>
          </p:cNvPr>
          <p:cNvCxnSpPr/>
          <p:nvPr/>
        </p:nvCxnSpPr>
        <p:spPr>
          <a:xfrm flipV="1">
            <a:off x="4676775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F6EE9F2-5CDA-6A69-214D-BDF3623B000A}"/>
              </a:ext>
            </a:extLst>
          </p:cNvPr>
          <p:cNvCxnSpPr/>
          <p:nvPr/>
        </p:nvCxnSpPr>
        <p:spPr>
          <a:xfrm flipV="1">
            <a:off x="5734050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76082A-853F-E718-51BA-A1CC949C5BE2}"/>
              </a:ext>
            </a:extLst>
          </p:cNvPr>
          <p:cNvSpPr txBox="1"/>
          <p:nvPr/>
        </p:nvSpPr>
        <p:spPr>
          <a:xfrm>
            <a:off x="7865737" y="2447183"/>
            <a:ext cx="2873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Input</a:t>
            </a:r>
          </a:p>
          <a:p>
            <a:endParaRPr lang="en-US" altLang="ko-KR" sz="3600" dirty="0"/>
          </a:p>
          <a:p>
            <a:r>
              <a:rPr lang="en-US" altLang="ko-KR" sz="3600" dirty="0"/>
              <a:t>1 1 0 1 1</a:t>
            </a:r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63775E8-AFAC-CC6C-9027-9D8226A18A87}"/>
              </a:ext>
            </a:extLst>
          </p:cNvPr>
          <p:cNvSpPr/>
          <p:nvPr/>
        </p:nvSpPr>
        <p:spPr>
          <a:xfrm>
            <a:off x="1436697" y="5637971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215309-E718-03B2-7C2D-D4ECDC604271}"/>
              </a:ext>
            </a:extLst>
          </p:cNvPr>
          <p:cNvSpPr/>
          <p:nvPr/>
        </p:nvSpPr>
        <p:spPr>
          <a:xfrm>
            <a:off x="2493015" y="563797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7512EB-EB57-6D5A-13BE-8438163F2341}"/>
              </a:ext>
            </a:extLst>
          </p:cNvPr>
          <p:cNvSpPr/>
          <p:nvPr/>
        </p:nvSpPr>
        <p:spPr>
          <a:xfrm>
            <a:off x="4712340" y="563797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10BD42-C1EC-A91B-85BD-42F5B63DB0A0}"/>
              </a:ext>
            </a:extLst>
          </p:cNvPr>
          <p:cNvSpPr/>
          <p:nvPr/>
        </p:nvSpPr>
        <p:spPr>
          <a:xfrm>
            <a:off x="5769615" y="5637969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6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9B3059-ECE8-2242-75A4-48A001D70D0C}"/>
              </a:ext>
            </a:extLst>
          </p:cNvPr>
          <p:cNvSpPr/>
          <p:nvPr/>
        </p:nvSpPr>
        <p:spPr>
          <a:xfrm>
            <a:off x="1389413" y="189000"/>
            <a:ext cx="5400000" cy="64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A13143-089E-E769-1D21-E6867E87C612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1389413" y="3429000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F44B1C-0A95-8204-A148-D7ACC6604B3B}"/>
              </a:ext>
            </a:extLst>
          </p:cNvPr>
          <p:cNvCxnSpPr/>
          <p:nvPr/>
        </p:nvCxnSpPr>
        <p:spPr>
          <a:xfrm>
            <a:off x="1389413" y="2333625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09D52E-20A2-F1C9-9881-2045EC529A18}"/>
              </a:ext>
            </a:extLst>
          </p:cNvPr>
          <p:cNvCxnSpPr/>
          <p:nvPr/>
        </p:nvCxnSpPr>
        <p:spPr>
          <a:xfrm>
            <a:off x="1389413" y="1247775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A922834-7438-4D4C-935B-C0125CEBEE4C}"/>
              </a:ext>
            </a:extLst>
          </p:cNvPr>
          <p:cNvCxnSpPr/>
          <p:nvPr/>
        </p:nvCxnSpPr>
        <p:spPr>
          <a:xfrm>
            <a:off x="1389413" y="4457700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687B70E-EA83-EC8F-C725-ABFC6C80142D}"/>
              </a:ext>
            </a:extLst>
          </p:cNvPr>
          <p:cNvCxnSpPr/>
          <p:nvPr/>
        </p:nvCxnSpPr>
        <p:spPr>
          <a:xfrm>
            <a:off x="1389413" y="5591175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19A70EB-32BE-E2ED-D6DE-94B09004930D}"/>
              </a:ext>
            </a:extLst>
          </p:cNvPr>
          <p:cNvCxnSpPr/>
          <p:nvPr/>
        </p:nvCxnSpPr>
        <p:spPr>
          <a:xfrm flipV="1">
            <a:off x="2457450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98A6A44-89B3-499A-7279-8526794831D8}"/>
              </a:ext>
            </a:extLst>
          </p:cNvPr>
          <p:cNvCxnSpPr/>
          <p:nvPr/>
        </p:nvCxnSpPr>
        <p:spPr>
          <a:xfrm flipV="1">
            <a:off x="3533775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7D06855-68C8-9533-4FB2-47B5BE026639}"/>
              </a:ext>
            </a:extLst>
          </p:cNvPr>
          <p:cNvCxnSpPr/>
          <p:nvPr/>
        </p:nvCxnSpPr>
        <p:spPr>
          <a:xfrm flipV="1">
            <a:off x="4676775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F6EE9F2-5CDA-6A69-214D-BDF3623B000A}"/>
              </a:ext>
            </a:extLst>
          </p:cNvPr>
          <p:cNvCxnSpPr/>
          <p:nvPr/>
        </p:nvCxnSpPr>
        <p:spPr>
          <a:xfrm flipV="1">
            <a:off x="5734050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76082A-853F-E718-51BA-A1CC949C5BE2}"/>
              </a:ext>
            </a:extLst>
          </p:cNvPr>
          <p:cNvSpPr txBox="1"/>
          <p:nvPr/>
        </p:nvSpPr>
        <p:spPr>
          <a:xfrm>
            <a:off x="7865737" y="2447183"/>
            <a:ext cx="28738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Input</a:t>
            </a:r>
          </a:p>
          <a:p>
            <a:endParaRPr lang="en-US" altLang="ko-KR" sz="3600" dirty="0"/>
          </a:p>
          <a:p>
            <a:r>
              <a:rPr lang="en-US" altLang="ko-KR" sz="3600" dirty="0"/>
              <a:t>1 1 0 1 1</a:t>
            </a:r>
          </a:p>
          <a:p>
            <a:r>
              <a:rPr lang="en-US" altLang="ko-KR" sz="3600" dirty="0"/>
              <a:t>0 1 1 0 0</a:t>
            </a:r>
            <a:endParaRPr lang="ko-KR" altLang="en-US" sz="3600" dirty="0"/>
          </a:p>
          <a:p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63775E8-AFAC-CC6C-9027-9D8226A18A87}"/>
              </a:ext>
            </a:extLst>
          </p:cNvPr>
          <p:cNvSpPr/>
          <p:nvPr/>
        </p:nvSpPr>
        <p:spPr>
          <a:xfrm>
            <a:off x="1436697" y="5637971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215309-E718-03B2-7C2D-D4ECDC604271}"/>
              </a:ext>
            </a:extLst>
          </p:cNvPr>
          <p:cNvSpPr/>
          <p:nvPr/>
        </p:nvSpPr>
        <p:spPr>
          <a:xfrm>
            <a:off x="2493015" y="563797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7512EB-EB57-6D5A-13BE-8438163F2341}"/>
              </a:ext>
            </a:extLst>
          </p:cNvPr>
          <p:cNvSpPr/>
          <p:nvPr/>
        </p:nvSpPr>
        <p:spPr>
          <a:xfrm>
            <a:off x="4712340" y="563797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10BD42-C1EC-A91B-85BD-42F5B63DB0A0}"/>
              </a:ext>
            </a:extLst>
          </p:cNvPr>
          <p:cNvSpPr/>
          <p:nvPr/>
        </p:nvSpPr>
        <p:spPr>
          <a:xfrm>
            <a:off x="5769615" y="5637969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5797AD4-B2B3-7E90-505C-1DAC409FA837}"/>
              </a:ext>
            </a:extLst>
          </p:cNvPr>
          <p:cNvSpPr/>
          <p:nvPr/>
        </p:nvSpPr>
        <p:spPr>
          <a:xfrm>
            <a:off x="2493014" y="4532321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A97465-44F0-2727-9A8B-E806A0D7637D}"/>
              </a:ext>
            </a:extLst>
          </p:cNvPr>
          <p:cNvSpPr/>
          <p:nvPr/>
        </p:nvSpPr>
        <p:spPr>
          <a:xfrm>
            <a:off x="3636013" y="453232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9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9B3059-ECE8-2242-75A4-48A001D70D0C}"/>
              </a:ext>
            </a:extLst>
          </p:cNvPr>
          <p:cNvSpPr/>
          <p:nvPr/>
        </p:nvSpPr>
        <p:spPr>
          <a:xfrm>
            <a:off x="1389413" y="189000"/>
            <a:ext cx="5400000" cy="64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A13143-089E-E769-1D21-E6867E87C612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1389413" y="3429000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F44B1C-0A95-8204-A148-D7ACC6604B3B}"/>
              </a:ext>
            </a:extLst>
          </p:cNvPr>
          <p:cNvCxnSpPr/>
          <p:nvPr/>
        </p:nvCxnSpPr>
        <p:spPr>
          <a:xfrm>
            <a:off x="1389413" y="2333625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09D52E-20A2-F1C9-9881-2045EC529A18}"/>
              </a:ext>
            </a:extLst>
          </p:cNvPr>
          <p:cNvCxnSpPr/>
          <p:nvPr/>
        </p:nvCxnSpPr>
        <p:spPr>
          <a:xfrm>
            <a:off x="1389413" y="1247775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A922834-7438-4D4C-935B-C0125CEBEE4C}"/>
              </a:ext>
            </a:extLst>
          </p:cNvPr>
          <p:cNvCxnSpPr/>
          <p:nvPr/>
        </p:nvCxnSpPr>
        <p:spPr>
          <a:xfrm>
            <a:off x="1389413" y="4457700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687B70E-EA83-EC8F-C725-ABFC6C80142D}"/>
              </a:ext>
            </a:extLst>
          </p:cNvPr>
          <p:cNvCxnSpPr/>
          <p:nvPr/>
        </p:nvCxnSpPr>
        <p:spPr>
          <a:xfrm>
            <a:off x="1389413" y="5591175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19A70EB-32BE-E2ED-D6DE-94B09004930D}"/>
              </a:ext>
            </a:extLst>
          </p:cNvPr>
          <p:cNvCxnSpPr/>
          <p:nvPr/>
        </p:nvCxnSpPr>
        <p:spPr>
          <a:xfrm flipV="1">
            <a:off x="2457450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98A6A44-89B3-499A-7279-8526794831D8}"/>
              </a:ext>
            </a:extLst>
          </p:cNvPr>
          <p:cNvCxnSpPr/>
          <p:nvPr/>
        </p:nvCxnSpPr>
        <p:spPr>
          <a:xfrm flipV="1">
            <a:off x="3533775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7D06855-68C8-9533-4FB2-47B5BE026639}"/>
              </a:ext>
            </a:extLst>
          </p:cNvPr>
          <p:cNvCxnSpPr/>
          <p:nvPr/>
        </p:nvCxnSpPr>
        <p:spPr>
          <a:xfrm flipV="1">
            <a:off x="4676775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F6EE9F2-5CDA-6A69-214D-BDF3623B000A}"/>
              </a:ext>
            </a:extLst>
          </p:cNvPr>
          <p:cNvCxnSpPr/>
          <p:nvPr/>
        </p:nvCxnSpPr>
        <p:spPr>
          <a:xfrm flipV="1">
            <a:off x="5734050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76082A-853F-E718-51BA-A1CC949C5BE2}"/>
              </a:ext>
            </a:extLst>
          </p:cNvPr>
          <p:cNvSpPr txBox="1"/>
          <p:nvPr/>
        </p:nvSpPr>
        <p:spPr>
          <a:xfrm>
            <a:off x="7881474" y="1036689"/>
            <a:ext cx="28738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Input</a:t>
            </a:r>
          </a:p>
          <a:p>
            <a:endParaRPr lang="en-US" altLang="ko-KR" sz="3600" dirty="0"/>
          </a:p>
          <a:p>
            <a:r>
              <a:rPr lang="en-US" altLang="ko-KR" sz="3600" dirty="0"/>
              <a:t>1 1 0 1 1</a:t>
            </a:r>
          </a:p>
          <a:p>
            <a:r>
              <a:rPr lang="en-US" altLang="ko-KR" sz="3600" dirty="0"/>
              <a:t>0 1 1 0 0</a:t>
            </a:r>
          </a:p>
          <a:p>
            <a:r>
              <a:rPr lang="en-US" altLang="ko-KR" sz="3600" dirty="0"/>
              <a:t>0 0 0 0 0</a:t>
            </a:r>
          </a:p>
          <a:p>
            <a:r>
              <a:rPr lang="en-US" altLang="ko-KR" sz="3600" dirty="0"/>
              <a:t>1 0 1 1 1</a:t>
            </a:r>
          </a:p>
          <a:p>
            <a:r>
              <a:rPr lang="en-US" altLang="ko-KR" sz="3600" dirty="0"/>
              <a:t>0 0 1 1 1</a:t>
            </a:r>
          </a:p>
          <a:p>
            <a:r>
              <a:rPr lang="en-US" altLang="ko-KR" sz="3600" dirty="0"/>
              <a:t>0 0 1 1 1</a:t>
            </a:r>
          </a:p>
          <a:p>
            <a:endParaRPr lang="ko-KR" altLang="en-US" sz="3600" dirty="0"/>
          </a:p>
          <a:p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63775E8-AFAC-CC6C-9027-9D8226A18A87}"/>
              </a:ext>
            </a:extLst>
          </p:cNvPr>
          <p:cNvSpPr/>
          <p:nvPr/>
        </p:nvSpPr>
        <p:spPr>
          <a:xfrm>
            <a:off x="1436697" y="5637971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215309-E718-03B2-7C2D-D4ECDC604271}"/>
              </a:ext>
            </a:extLst>
          </p:cNvPr>
          <p:cNvSpPr/>
          <p:nvPr/>
        </p:nvSpPr>
        <p:spPr>
          <a:xfrm>
            <a:off x="2493015" y="563797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7512EB-EB57-6D5A-13BE-8438163F2341}"/>
              </a:ext>
            </a:extLst>
          </p:cNvPr>
          <p:cNvSpPr/>
          <p:nvPr/>
        </p:nvSpPr>
        <p:spPr>
          <a:xfrm>
            <a:off x="4712340" y="563797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10BD42-C1EC-A91B-85BD-42F5B63DB0A0}"/>
              </a:ext>
            </a:extLst>
          </p:cNvPr>
          <p:cNvSpPr/>
          <p:nvPr/>
        </p:nvSpPr>
        <p:spPr>
          <a:xfrm>
            <a:off x="5769615" y="5637969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5797AD4-B2B3-7E90-505C-1DAC409FA837}"/>
              </a:ext>
            </a:extLst>
          </p:cNvPr>
          <p:cNvSpPr/>
          <p:nvPr/>
        </p:nvSpPr>
        <p:spPr>
          <a:xfrm>
            <a:off x="2493014" y="4532321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A97465-44F0-2727-9A8B-E806A0D7637D}"/>
              </a:ext>
            </a:extLst>
          </p:cNvPr>
          <p:cNvSpPr/>
          <p:nvPr/>
        </p:nvSpPr>
        <p:spPr>
          <a:xfrm>
            <a:off x="3636013" y="453232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27E664C-9EA2-D1DD-97AE-C336EFDA514A}"/>
              </a:ext>
            </a:extLst>
          </p:cNvPr>
          <p:cNvSpPr/>
          <p:nvPr/>
        </p:nvSpPr>
        <p:spPr>
          <a:xfrm>
            <a:off x="1436696" y="2407456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82931C-3715-34A5-84FF-49125670A716}"/>
              </a:ext>
            </a:extLst>
          </p:cNvPr>
          <p:cNvSpPr/>
          <p:nvPr/>
        </p:nvSpPr>
        <p:spPr>
          <a:xfrm>
            <a:off x="3593768" y="239110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07A3678-6867-6AC2-4F10-A7BA9F7C157E}"/>
              </a:ext>
            </a:extLst>
          </p:cNvPr>
          <p:cNvSpPr/>
          <p:nvPr/>
        </p:nvSpPr>
        <p:spPr>
          <a:xfrm>
            <a:off x="4712339" y="239110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B8F7318-353D-ECBC-70A4-142BE0914D86}"/>
              </a:ext>
            </a:extLst>
          </p:cNvPr>
          <p:cNvSpPr/>
          <p:nvPr/>
        </p:nvSpPr>
        <p:spPr>
          <a:xfrm>
            <a:off x="5768837" y="239110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8F45711-D8A1-9E58-DD65-8EA0F080129B}"/>
              </a:ext>
            </a:extLst>
          </p:cNvPr>
          <p:cNvSpPr/>
          <p:nvPr/>
        </p:nvSpPr>
        <p:spPr>
          <a:xfrm>
            <a:off x="3621413" y="1312081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F1E58DD-84B4-6691-022C-3A86149E8AFB}"/>
              </a:ext>
            </a:extLst>
          </p:cNvPr>
          <p:cNvSpPr/>
          <p:nvPr/>
        </p:nvSpPr>
        <p:spPr>
          <a:xfrm>
            <a:off x="3606817" y="234257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757E1F-30E5-A61C-10F0-FCA42F738B39}"/>
              </a:ext>
            </a:extLst>
          </p:cNvPr>
          <p:cNvSpPr/>
          <p:nvPr/>
        </p:nvSpPr>
        <p:spPr>
          <a:xfrm>
            <a:off x="4712338" y="1312081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B7D4693-00D6-E3BF-D572-CF65A11B9072}"/>
              </a:ext>
            </a:extLst>
          </p:cNvPr>
          <p:cNvSpPr/>
          <p:nvPr/>
        </p:nvSpPr>
        <p:spPr>
          <a:xfrm>
            <a:off x="4712337" y="244169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57897BC-F9BA-DFB9-3E49-27D7B04F7FB6}"/>
              </a:ext>
            </a:extLst>
          </p:cNvPr>
          <p:cNvSpPr/>
          <p:nvPr/>
        </p:nvSpPr>
        <p:spPr>
          <a:xfrm>
            <a:off x="5768836" y="219076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16072C6-AC59-B0C1-C2CB-468A732F7E4E}"/>
              </a:ext>
            </a:extLst>
          </p:cNvPr>
          <p:cNvSpPr/>
          <p:nvPr/>
        </p:nvSpPr>
        <p:spPr>
          <a:xfrm>
            <a:off x="5768835" y="1301443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A19E49-45A0-C4D9-D97E-C675FB97B421}"/>
              </a:ext>
            </a:extLst>
          </p:cNvPr>
          <p:cNvSpPr txBox="1"/>
          <p:nvPr/>
        </p:nvSpPr>
        <p:spPr>
          <a:xfrm>
            <a:off x="7881474" y="5731529"/>
            <a:ext cx="357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개수는 세로 길이</a:t>
            </a:r>
            <a:r>
              <a:rPr lang="en-US" altLang="ko-KR" dirty="0"/>
              <a:t>(n)</a:t>
            </a:r>
            <a:r>
              <a:rPr lang="ko-KR" altLang="en-US" dirty="0"/>
              <a:t>만큼 주어짐</a:t>
            </a:r>
          </a:p>
        </p:txBody>
      </p:sp>
    </p:spTree>
    <p:extLst>
      <p:ext uri="{BB962C8B-B14F-4D97-AF65-F5344CB8AC3E}">
        <p14:creationId xmlns:p14="http://schemas.microsoft.com/office/powerpoint/2010/main" val="401730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9B3059-ECE8-2242-75A4-48A001D70D0C}"/>
              </a:ext>
            </a:extLst>
          </p:cNvPr>
          <p:cNvSpPr/>
          <p:nvPr/>
        </p:nvSpPr>
        <p:spPr>
          <a:xfrm>
            <a:off x="1389413" y="189000"/>
            <a:ext cx="5400000" cy="64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A13143-089E-E769-1D21-E6867E87C612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1389413" y="3429000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F44B1C-0A95-8204-A148-D7ACC6604B3B}"/>
              </a:ext>
            </a:extLst>
          </p:cNvPr>
          <p:cNvCxnSpPr/>
          <p:nvPr/>
        </p:nvCxnSpPr>
        <p:spPr>
          <a:xfrm>
            <a:off x="1389413" y="2333625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09D52E-20A2-F1C9-9881-2045EC529A18}"/>
              </a:ext>
            </a:extLst>
          </p:cNvPr>
          <p:cNvCxnSpPr/>
          <p:nvPr/>
        </p:nvCxnSpPr>
        <p:spPr>
          <a:xfrm>
            <a:off x="1389413" y="1247775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A922834-7438-4D4C-935B-C0125CEBEE4C}"/>
              </a:ext>
            </a:extLst>
          </p:cNvPr>
          <p:cNvCxnSpPr/>
          <p:nvPr/>
        </p:nvCxnSpPr>
        <p:spPr>
          <a:xfrm>
            <a:off x="1389413" y="4457700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687B70E-EA83-EC8F-C725-ABFC6C80142D}"/>
              </a:ext>
            </a:extLst>
          </p:cNvPr>
          <p:cNvCxnSpPr/>
          <p:nvPr/>
        </p:nvCxnSpPr>
        <p:spPr>
          <a:xfrm>
            <a:off x="1389413" y="5591175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19A70EB-32BE-E2ED-D6DE-94B09004930D}"/>
              </a:ext>
            </a:extLst>
          </p:cNvPr>
          <p:cNvCxnSpPr/>
          <p:nvPr/>
        </p:nvCxnSpPr>
        <p:spPr>
          <a:xfrm flipV="1">
            <a:off x="2457450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98A6A44-89B3-499A-7279-8526794831D8}"/>
              </a:ext>
            </a:extLst>
          </p:cNvPr>
          <p:cNvCxnSpPr/>
          <p:nvPr/>
        </p:nvCxnSpPr>
        <p:spPr>
          <a:xfrm flipV="1">
            <a:off x="3533775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7D06855-68C8-9533-4FB2-47B5BE026639}"/>
              </a:ext>
            </a:extLst>
          </p:cNvPr>
          <p:cNvCxnSpPr/>
          <p:nvPr/>
        </p:nvCxnSpPr>
        <p:spPr>
          <a:xfrm flipV="1">
            <a:off x="4676775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F6EE9F2-5CDA-6A69-214D-BDF3623B000A}"/>
              </a:ext>
            </a:extLst>
          </p:cNvPr>
          <p:cNvCxnSpPr/>
          <p:nvPr/>
        </p:nvCxnSpPr>
        <p:spPr>
          <a:xfrm flipV="1">
            <a:off x="5734050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76082A-853F-E718-51BA-A1CC949C5BE2}"/>
              </a:ext>
            </a:extLst>
          </p:cNvPr>
          <p:cNvSpPr txBox="1"/>
          <p:nvPr/>
        </p:nvSpPr>
        <p:spPr>
          <a:xfrm>
            <a:off x="7881474" y="1036689"/>
            <a:ext cx="2873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Output</a:t>
            </a:r>
          </a:p>
          <a:p>
            <a:endParaRPr lang="en-US" altLang="ko-KR" sz="3600" dirty="0"/>
          </a:p>
          <a:p>
            <a:r>
              <a:rPr lang="en-US" altLang="ko-KR" sz="3600" dirty="0"/>
              <a:t>4 </a:t>
            </a:r>
          </a:p>
          <a:p>
            <a:r>
              <a:rPr lang="en-US" altLang="ko-KR" sz="3600" dirty="0"/>
              <a:t>9</a:t>
            </a:r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63775E8-AFAC-CC6C-9027-9D8226A18A87}"/>
              </a:ext>
            </a:extLst>
          </p:cNvPr>
          <p:cNvSpPr/>
          <p:nvPr/>
        </p:nvSpPr>
        <p:spPr>
          <a:xfrm>
            <a:off x="1436697" y="5637971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215309-E718-03B2-7C2D-D4ECDC604271}"/>
              </a:ext>
            </a:extLst>
          </p:cNvPr>
          <p:cNvSpPr/>
          <p:nvPr/>
        </p:nvSpPr>
        <p:spPr>
          <a:xfrm>
            <a:off x="2493015" y="563797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7512EB-EB57-6D5A-13BE-8438163F2341}"/>
              </a:ext>
            </a:extLst>
          </p:cNvPr>
          <p:cNvSpPr/>
          <p:nvPr/>
        </p:nvSpPr>
        <p:spPr>
          <a:xfrm>
            <a:off x="4712340" y="563797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10BD42-C1EC-A91B-85BD-42F5B63DB0A0}"/>
              </a:ext>
            </a:extLst>
          </p:cNvPr>
          <p:cNvSpPr/>
          <p:nvPr/>
        </p:nvSpPr>
        <p:spPr>
          <a:xfrm>
            <a:off x="5769615" y="5637969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5797AD4-B2B3-7E90-505C-1DAC409FA837}"/>
              </a:ext>
            </a:extLst>
          </p:cNvPr>
          <p:cNvSpPr/>
          <p:nvPr/>
        </p:nvSpPr>
        <p:spPr>
          <a:xfrm>
            <a:off x="2493014" y="4532321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A97465-44F0-2727-9A8B-E806A0D7637D}"/>
              </a:ext>
            </a:extLst>
          </p:cNvPr>
          <p:cNvSpPr/>
          <p:nvPr/>
        </p:nvSpPr>
        <p:spPr>
          <a:xfrm>
            <a:off x="3636013" y="453232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27E664C-9EA2-D1DD-97AE-C336EFDA514A}"/>
              </a:ext>
            </a:extLst>
          </p:cNvPr>
          <p:cNvSpPr/>
          <p:nvPr/>
        </p:nvSpPr>
        <p:spPr>
          <a:xfrm>
            <a:off x="1436696" y="2407456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82931C-3715-34A5-84FF-49125670A716}"/>
              </a:ext>
            </a:extLst>
          </p:cNvPr>
          <p:cNvSpPr/>
          <p:nvPr/>
        </p:nvSpPr>
        <p:spPr>
          <a:xfrm>
            <a:off x="3593768" y="239110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07A3678-6867-6AC2-4F10-A7BA9F7C157E}"/>
              </a:ext>
            </a:extLst>
          </p:cNvPr>
          <p:cNvSpPr/>
          <p:nvPr/>
        </p:nvSpPr>
        <p:spPr>
          <a:xfrm>
            <a:off x="4712339" y="239110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B8F7318-353D-ECBC-70A4-142BE0914D86}"/>
              </a:ext>
            </a:extLst>
          </p:cNvPr>
          <p:cNvSpPr/>
          <p:nvPr/>
        </p:nvSpPr>
        <p:spPr>
          <a:xfrm>
            <a:off x="5768837" y="239110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8F45711-D8A1-9E58-DD65-8EA0F080129B}"/>
              </a:ext>
            </a:extLst>
          </p:cNvPr>
          <p:cNvSpPr/>
          <p:nvPr/>
        </p:nvSpPr>
        <p:spPr>
          <a:xfrm>
            <a:off x="3621413" y="1312081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F1E58DD-84B4-6691-022C-3A86149E8AFB}"/>
              </a:ext>
            </a:extLst>
          </p:cNvPr>
          <p:cNvSpPr/>
          <p:nvPr/>
        </p:nvSpPr>
        <p:spPr>
          <a:xfrm>
            <a:off x="3606817" y="234257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757E1F-30E5-A61C-10F0-FCA42F738B39}"/>
              </a:ext>
            </a:extLst>
          </p:cNvPr>
          <p:cNvSpPr/>
          <p:nvPr/>
        </p:nvSpPr>
        <p:spPr>
          <a:xfrm>
            <a:off x="4712338" y="1312081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B7D4693-00D6-E3BF-D572-CF65A11B9072}"/>
              </a:ext>
            </a:extLst>
          </p:cNvPr>
          <p:cNvSpPr/>
          <p:nvPr/>
        </p:nvSpPr>
        <p:spPr>
          <a:xfrm>
            <a:off x="4712337" y="244169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57897BC-F9BA-DFB9-3E49-27D7B04F7FB6}"/>
              </a:ext>
            </a:extLst>
          </p:cNvPr>
          <p:cNvSpPr/>
          <p:nvPr/>
        </p:nvSpPr>
        <p:spPr>
          <a:xfrm>
            <a:off x="5768836" y="219076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16072C6-AC59-B0C1-C2CB-468A732F7E4E}"/>
              </a:ext>
            </a:extLst>
          </p:cNvPr>
          <p:cNvSpPr/>
          <p:nvPr/>
        </p:nvSpPr>
        <p:spPr>
          <a:xfrm>
            <a:off x="5768835" y="1301443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44E2AE-D001-762B-93E1-EA281B8BFA19}"/>
              </a:ext>
            </a:extLst>
          </p:cNvPr>
          <p:cNvSpPr txBox="1"/>
          <p:nvPr/>
        </p:nvSpPr>
        <p:spPr>
          <a:xfrm>
            <a:off x="1674298" y="2518588"/>
            <a:ext cx="570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1</a:t>
            </a:r>
            <a:endParaRPr lang="ko-KR" altLang="en-US" sz="4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1B961-0E3B-16C7-DB03-574B6570B638}"/>
              </a:ext>
            </a:extLst>
          </p:cNvPr>
          <p:cNvSpPr txBox="1"/>
          <p:nvPr/>
        </p:nvSpPr>
        <p:spPr>
          <a:xfrm>
            <a:off x="2672786" y="4953700"/>
            <a:ext cx="570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4</a:t>
            </a:r>
            <a:endParaRPr lang="ko-KR" altLang="en-US" sz="7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975B5D-3CA5-33B2-5CCA-5226B7D1A7AE}"/>
              </a:ext>
            </a:extLst>
          </p:cNvPr>
          <p:cNvSpPr txBox="1"/>
          <p:nvPr/>
        </p:nvSpPr>
        <p:spPr>
          <a:xfrm>
            <a:off x="5429348" y="5545919"/>
            <a:ext cx="570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2</a:t>
            </a:r>
            <a:endParaRPr lang="ko-KR" altLang="en-US" sz="6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645454-76B9-54A1-D1A2-119E48D7BD9A}"/>
              </a:ext>
            </a:extLst>
          </p:cNvPr>
          <p:cNvSpPr txBox="1"/>
          <p:nvPr/>
        </p:nvSpPr>
        <p:spPr>
          <a:xfrm>
            <a:off x="4919449" y="1318789"/>
            <a:ext cx="570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</a:rPr>
              <a:t>9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52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9B3059-ECE8-2242-75A4-48A001D70D0C}"/>
              </a:ext>
            </a:extLst>
          </p:cNvPr>
          <p:cNvSpPr/>
          <p:nvPr/>
        </p:nvSpPr>
        <p:spPr>
          <a:xfrm>
            <a:off x="1389413" y="189000"/>
            <a:ext cx="5400000" cy="64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A13143-089E-E769-1D21-E6867E87C612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1389413" y="3429000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F44B1C-0A95-8204-A148-D7ACC6604B3B}"/>
              </a:ext>
            </a:extLst>
          </p:cNvPr>
          <p:cNvCxnSpPr/>
          <p:nvPr/>
        </p:nvCxnSpPr>
        <p:spPr>
          <a:xfrm>
            <a:off x="1389413" y="2333625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09D52E-20A2-F1C9-9881-2045EC529A18}"/>
              </a:ext>
            </a:extLst>
          </p:cNvPr>
          <p:cNvCxnSpPr/>
          <p:nvPr/>
        </p:nvCxnSpPr>
        <p:spPr>
          <a:xfrm>
            <a:off x="1389413" y="1247775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A922834-7438-4D4C-935B-C0125CEBEE4C}"/>
              </a:ext>
            </a:extLst>
          </p:cNvPr>
          <p:cNvCxnSpPr/>
          <p:nvPr/>
        </p:nvCxnSpPr>
        <p:spPr>
          <a:xfrm>
            <a:off x="1389413" y="4457700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687B70E-EA83-EC8F-C725-ABFC6C80142D}"/>
              </a:ext>
            </a:extLst>
          </p:cNvPr>
          <p:cNvCxnSpPr/>
          <p:nvPr/>
        </p:nvCxnSpPr>
        <p:spPr>
          <a:xfrm>
            <a:off x="1389413" y="5591175"/>
            <a:ext cx="540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19A70EB-32BE-E2ED-D6DE-94B09004930D}"/>
              </a:ext>
            </a:extLst>
          </p:cNvPr>
          <p:cNvCxnSpPr/>
          <p:nvPr/>
        </p:nvCxnSpPr>
        <p:spPr>
          <a:xfrm flipV="1">
            <a:off x="2457450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98A6A44-89B3-499A-7279-8526794831D8}"/>
              </a:ext>
            </a:extLst>
          </p:cNvPr>
          <p:cNvCxnSpPr/>
          <p:nvPr/>
        </p:nvCxnSpPr>
        <p:spPr>
          <a:xfrm flipV="1">
            <a:off x="3533775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7D06855-68C8-9533-4FB2-47B5BE026639}"/>
              </a:ext>
            </a:extLst>
          </p:cNvPr>
          <p:cNvCxnSpPr/>
          <p:nvPr/>
        </p:nvCxnSpPr>
        <p:spPr>
          <a:xfrm flipV="1">
            <a:off x="4676775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F6EE9F2-5CDA-6A69-214D-BDF3623B000A}"/>
              </a:ext>
            </a:extLst>
          </p:cNvPr>
          <p:cNvCxnSpPr/>
          <p:nvPr/>
        </p:nvCxnSpPr>
        <p:spPr>
          <a:xfrm flipV="1">
            <a:off x="5734050" y="189000"/>
            <a:ext cx="0" cy="64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76082A-853F-E718-51BA-A1CC949C5BE2}"/>
              </a:ext>
            </a:extLst>
          </p:cNvPr>
          <p:cNvSpPr txBox="1"/>
          <p:nvPr/>
        </p:nvSpPr>
        <p:spPr>
          <a:xfrm>
            <a:off x="7881474" y="1036689"/>
            <a:ext cx="2873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Output</a:t>
            </a:r>
          </a:p>
          <a:p>
            <a:endParaRPr lang="en-US" altLang="ko-KR" sz="3600" dirty="0"/>
          </a:p>
          <a:p>
            <a:r>
              <a:rPr lang="en-US" altLang="ko-KR" sz="3600" dirty="0"/>
              <a:t>4 </a:t>
            </a:r>
          </a:p>
          <a:p>
            <a:r>
              <a:rPr lang="en-US" altLang="ko-KR" sz="3600" dirty="0"/>
              <a:t>9</a:t>
            </a:r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63775E8-AFAC-CC6C-9027-9D8226A18A87}"/>
              </a:ext>
            </a:extLst>
          </p:cNvPr>
          <p:cNvSpPr/>
          <p:nvPr/>
        </p:nvSpPr>
        <p:spPr>
          <a:xfrm>
            <a:off x="1436697" y="5637971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215309-E718-03B2-7C2D-D4ECDC604271}"/>
              </a:ext>
            </a:extLst>
          </p:cNvPr>
          <p:cNvSpPr/>
          <p:nvPr/>
        </p:nvSpPr>
        <p:spPr>
          <a:xfrm>
            <a:off x="2493015" y="563797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7512EB-EB57-6D5A-13BE-8438163F2341}"/>
              </a:ext>
            </a:extLst>
          </p:cNvPr>
          <p:cNvSpPr/>
          <p:nvPr/>
        </p:nvSpPr>
        <p:spPr>
          <a:xfrm>
            <a:off x="4712340" y="563797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10BD42-C1EC-A91B-85BD-42F5B63DB0A0}"/>
              </a:ext>
            </a:extLst>
          </p:cNvPr>
          <p:cNvSpPr/>
          <p:nvPr/>
        </p:nvSpPr>
        <p:spPr>
          <a:xfrm>
            <a:off x="5769615" y="5637969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5797AD4-B2B3-7E90-505C-1DAC409FA837}"/>
              </a:ext>
            </a:extLst>
          </p:cNvPr>
          <p:cNvSpPr/>
          <p:nvPr/>
        </p:nvSpPr>
        <p:spPr>
          <a:xfrm>
            <a:off x="2493014" y="4532321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A97465-44F0-2727-9A8B-E806A0D7637D}"/>
              </a:ext>
            </a:extLst>
          </p:cNvPr>
          <p:cNvSpPr/>
          <p:nvPr/>
        </p:nvSpPr>
        <p:spPr>
          <a:xfrm>
            <a:off x="3636013" y="453232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27E664C-9EA2-D1DD-97AE-C336EFDA514A}"/>
              </a:ext>
            </a:extLst>
          </p:cNvPr>
          <p:cNvSpPr/>
          <p:nvPr/>
        </p:nvSpPr>
        <p:spPr>
          <a:xfrm>
            <a:off x="1436696" y="2407456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82931C-3715-34A5-84FF-49125670A716}"/>
              </a:ext>
            </a:extLst>
          </p:cNvPr>
          <p:cNvSpPr/>
          <p:nvPr/>
        </p:nvSpPr>
        <p:spPr>
          <a:xfrm>
            <a:off x="3593768" y="239110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07A3678-6867-6AC2-4F10-A7BA9F7C157E}"/>
              </a:ext>
            </a:extLst>
          </p:cNvPr>
          <p:cNvSpPr/>
          <p:nvPr/>
        </p:nvSpPr>
        <p:spPr>
          <a:xfrm>
            <a:off x="4712339" y="239110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B8F7318-353D-ECBC-70A4-142BE0914D86}"/>
              </a:ext>
            </a:extLst>
          </p:cNvPr>
          <p:cNvSpPr/>
          <p:nvPr/>
        </p:nvSpPr>
        <p:spPr>
          <a:xfrm>
            <a:off x="5768837" y="2391100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8F45711-D8A1-9E58-DD65-8EA0F080129B}"/>
              </a:ext>
            </a:extLst>
          </p:cNvPr>
          <p:cNvSpPr/>
          <p:nvPr/>
        </p:nvSpPr>
        <p:spPr>
          <a:xfrm>
            <a:off x="3621413" y="1312081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F1E58DD-84B4-6691-022C-3A86149E8AFB}"/>
              </a:ext>
            </a:extLst>
          </p:cNvPr>
          <p:cNvSpPr/>
          <p:nvPr/>
        </p:nvSpPr>
        <p:spPr>
          <a:xfrm>
            <a:off x="3606817" y="234257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757E1F-30E5-A61C-10F0-FCA42F738B39}"/>
              </a:ext>
            </a:extLst>
          </p:cNvPr>
          <p:cNvSpPr/>
          <p:nvPr/>
        </p:nvSpPr>
        <p:spPr>
          <a:xfrm>
            <a:off x="4712338" y="1312081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B7D4693-00D6-E3BF-D572-CF65A11B9072}"/>
              </a:ext>
            </a:extLst>
          </p:cNvPr>
          <p:cNvSpPr/>
          <p:nvPr/>
        </p:nvSpPr>
        <p:spPr>
          <a:xfrm>
            <a:off x="4712337" y="244169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57897BC-F9BA-DFB9-3E49-27D7B04F7FB6}"/>
              </a:ext>
            </a:extLst>
          </p:cNvPr>
          <p:cNvSpPr/>
          <p:nvPr/>
        </p:nvSpPr>
        <p:spPr>
          <a:xfrm>
            <a:off x="5768836" y="219076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16072C6-AC59-B0C1-C2CB-468A732F7E4E}"/>
              </a:ext>
            </a:extLst>
          </p:cNvPr>
          <p:cNvSpPr/>
          <p:nvPr/>
        </p:nvSpPr>
        <p:spPr>
          <a:xfrm>
            <a:off x="5768835" y="1301443"/>
            <a:ext cx="984233" cy="9842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44E2AE-D001-762B-93E1-EA281B8BFA19}"/>
              </a:ext>
            </a:extLst>
          </p:cNvPr>
          <p:cNvSpPr txBox="1"/>
          <p:nvPr/>
        </p:nvSpPr>
        <p:spPr>
          <a:xfrm>
            <a:off x="1674298" y="2518588"/>
            <a:ext cx="570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1</a:t>
            </a:r>
            <a:endParaRPr lang="ko-KR" altLang="en-US" sz="4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1B961-0E3B-16C7-DB03-574B6570B638}"/>
              </a:ext>
            </a:extLst>
          </p:cNvPr>
          <p:cNvSpPr txBox="1"/>
          <p:nvPr/>
        </p:nvSpPr>
        <p:spPr>
          <a:xfrm>
            <a:off x="2672786" y="4953700"/>
            <a:ext cx="570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4</a:t>
            </a:r>
            <a:endParaRPr lang="ko-KR" altLang="en-US" sz="7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975B5D-3CA5-33B2-5CCA-5226B7D1A7AE}"/>
              </a:ext>
            </a:extLst>
          </p:cNvPr>
          <p:cNvSpPr txBox="1"/>
          <p:nvPr/>
        </p:nvSpPr>
        <p:spPr>
          <a:xfrm>
            <a:off x="5429348" y="5545919"/>
            <a:ext cx="570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2</a:t>
            </a:r>
            <a:endParaRPr lang="ko-KR" altLang="en-US" sz="6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645454-76B9-54A1-D1A2-119E48D7BD9A}"/>
              </a:ext>
            </a:extLst>
          </p:cNvPr>
          <p:cNvSpPr txBox="1"/>
          <p:nvPr/>
        </p:nvSpPr>
        <p:spPr>
          <a:xfrm>
            <a:off x="4919449" y="1318789"/>
            <a:ext cx="570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</a:rPr>
              <a:t>9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5DC53F0-B3F8-7AE3-B902-AC932C7B9F4B}"/>
              </a:ext>
            </a:extLst>
          </p:cNvPr>
          <p:cNvSpPr/>
          <p:nvPr/>
        </p:nvSpPr>
        <p:spPr>
          <a:xfrm>
            <a:off x="3312350" y="32124"/>
            <a:ext cx="3667608" cy="36718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1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51E6E640-847E-A1DD-8DCF-C7A42C37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47" y="643466"/>
            <a:ext cx="5335447" cy="5704319"/>
          </a:xfrm>
          <a:prstGeom prst="rect">
            <a:avLst/>
          </a:prstGeom>
        </p:spPr>
      </p:pic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3065929B-BD8B-076A-C5DF-FC4B44CC8303}"/>
              </a:ext>
            </a:extLst>
          </p:cNvPr>
          <p:cNvSpPr/>
          <p:nvPr/>
        </p:nvSpPr>
        <p:spPr>
          <a:xfrm>
            <a:off x="6555179" y="3253839"/>
            <a:ext cx="1342675" cy="2683823"/>
          </a:xfrm>
          <a:custGeom>
            <a:avLst/>
            <a:gdLst>
              <a:gd name="connsiteX0" fmla="*/ 142504 w 1188296"/>
              <a:gd name="connsiteY0" fmla="*/ 0 h 3301340"/>
              <a:gd name="connsiteX1" fmla="*/ 1187533 w 1188296"/>
              <a:gd name="connsiteY1" fmla="*/ 1508166 h 3301340"/>
              <a:gd name="connsiteX2" fmla="*/ 0 w 1188296"/>
              <a:gd name="connsiteY2" fmla="*/ 3301340 h 330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8296" h="3301340">
                <a:moveTo>
                  <a:pt x="142504" y="0"/>
                </a:moveTo>
                <a:cubicBezTo>
                  <a:pt x="676894" y="478971"/>
                  <a:pt x="1211284" y="957943"/>
                  <a:pt x="1187533" y="1508166"/>
                </a:cubicBezTo>
                <a:cubicBezTo>
                  <a:pt x="1163782" y="2058389"/>
                  <a:pt x="31667" y="3236026"/>
                  <a:pt x="0" y="330134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C530D7CF-5975-FE22-A63A-F123C4DA07DE}"/>
              </a:ext>
            </a:extLst>
          </p:cNvPr>
          <p:cNvSpPr/>
          <p:nvPr/>
        </p:nvSpPr>
        <p:spPr>
          <a:xfrm>
            <a:off x="6733309" y="920338"/>
            <a:ext cx="783841" cy="1306286"/>
          </a:xfrm>
          <a:custGeom>
            <a:avLst/>
            <a:gdLst>
              <a:gd name="connsiteX0" fmla="*/ 35626 w 783841"/>
              <a:gd name="connsiteY0" fmla="*/ 0 h 1306286"/>
              <a:gd name="connsiteX1" fmla="*/ 783772 w 783841"/>
              <a:gd name="connsiteY1" fmla="*/ 665019 h 1306286"/>
              <a:gd name="connsiteX2" fmla="*/ 0 w 783841"/>
              <a:gd name="connsiteY2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841" h="1306286">
                <a:moveTo>
                  <a:pt x="35626" y="0"/>
                </a:moveTo>
                <a:cubicBezTo>
                  <a:pt x="412668" y="223652"/>
                  <a:pt x="789710" y="447305"/>
                  <a:pt x="783772" y="665019"/>
                </a:cubicBezTo>
                <a:cubicBezTo>
                  <a:pt x="777834" y="882733"/>
                  <a:pt x="148442" y="1227117"/>
                  <a:pt x="0" y="13062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3FB34-25D6-698F-5EA2-D311E083B9DA}"/>
              </a:ext>
            </a:extLst>
          </p:cNvPr>
          <p:cNvSpPr txBox="1"/>
          <p:nvPr/>
        </p:nvSpPr>
        <p:spPr>
          <a:xfrm>
            <a:off x="7660348" y="1388815"/>
            <a:ext cx="195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변수 선언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4EC335-AE2F-C032-1C7A-93E8A696F498}"/>
              </a:ext>
            </a:extLst>
          </p:cNvPr>
          <p:cNvSpPr txBox="1"/>
          <p:nvPr/>
        </p:nvSpPr>
        <p:spPr>
          <a:xfrm>
            <a:off x="8003969" y="4273920"/>
            <a:ext cx="207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받기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BF05A4-7E23-6500-6B90-9285CBEB1750}"/>
              </a:ext>
            </a:extLst>
          </p:cNvPr>
          <p:cNvSpPr txBox="1"/>
          <p:nvPr/>
        </p:nvSpPr>
        <p:spPr>
          <a:xfrm>
            <a:off x="285008" y="274134"/>
            <a:ext cx="23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변수 선언 </a:t>
            </a:r>
            <a:r>
              <a:rPr lang="en-US" altLang="ko-KR" b="1" dirty="0"/>
              <a:t>&amp; </a:t>
            </a:r>
            <a:r>
              <a:rPr lang="ko-KR" altLang="en-US" b="1" dirty="0"/>
              <a:t>입력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7234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275322-8C0C-FFDC-D232-67F43B6DE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96" y="1392863"/>
            <a:ext cx="11179302" cy="4072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93EC3-73DE-97C0-2693-CE9B5202A1B7}"/>
              </a:ext>
            </a:extLst>
          </p:cNvPr>
          <p:cNvSpPr txBox="1"/>
          <p:nvPr/>
        </p:nvSpPr>
        <p:spPr>
          <a:xfrm>
            <a:off x="285008" y="274134"/>
            <a:ext cx="23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Dfs</a:t>
            </a:r>
            <a:r>
              <a:rPr lang="en-US" altLang="ko-KR" b="1" dirty="0"/>
              <a:t> </a:t>
            </a:r>
            <a:r>
              <a:rPr lang="ko-KR" altLang="en-US" b="1" dirty="0"/>
              <a:t>함수 정의</a:t>
            </a:r>
            <a:endParaRPr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77CBAA-79DD-83CE-0FA9-D2EAAAD51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75" y="752283"/>
            <a:ext cx="2695951" cy="2638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842F9F-9470-8C69-41D5-063D9B4A07D1}"/>
              </a:ext>
            </a:extLst>
          </p:cNvPr>
          <p:cNvSpPr txBox="1"/>
          <p:nvPr/>
        </p:nvSpPr>
        <p:spPr>
          <a:xfrm>
            <a:off x="9344026" y="2071679"/>
            <a:ext cx="277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Visited[?][?]</a:t>
            </a:r>
            <a:r>
              <a:rPr lang="ko-KR" altLang="en-US" dirty="0">
                <a:solidFill>
                  <a:schemeClr val="bg1"/>
                </a:solidFill>
              </a:rPr>
              <a:t>와 같이 확인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13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115</Words>
  <Application>Microsoft Office PowerPoint</Application>
  <PresentationFormat>와이드스크린</PresentationFormat>
  <Paragraphs>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백준 1926번 : 그림 실버 I BFS, DFS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서윤기</dc:creator>
  <cp:lastModifiedBy>서윤기</cp:lastModifiedBy>
  <cp:revision>2</cp:revision>
  <dcterms:created xsi:type="dcterms:W3CDTF">2024-06-29T11:46:24Z</dcterms:created>
  <dcterms:modified xsi:type="dcterms:W3CDTF">2024-06-29T14:20:17Z</dcterms:modified>
</cp:coreProperties>
</file>