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DF6D5-2540-4E12-97EC-D5FBD1F590A6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1394E-3EA2-4F02-9026-08332D96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9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3D769-3083-329B-9C65-94FBCBE92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0AE37-4A5F-4081-30C2-B3F8FF4BA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C4BE9-A39C-9A53-B075-81136225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4025C-DB88-3928-074F-5703A19D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56377-6DD5-8C1D-CFB3-A7E6E4EA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8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ABE7-F466-7C35-C94A-824392C0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1BF193-B964-D29F-AFFC-DD67465F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4C3EA-5515-D723-A6E4-D9B3D622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B346D-C927-C3DC-1FF9-F041D1E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77146-8572-7236-D92B-8204669C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42A2EC-0E17-8FCB-EA56-1A94268A5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5847B-1714-03D1-C5AA-0D49E9334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6AEE8-198D-3504-6B29-6C967484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76BA2-C65D-8697-AEE8-4B65638A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283F5-B4E1-2595-9C94-5194D252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1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DDE77-1DEC-33FC-C04C-1751831F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FBAEC-B712-A80D-2AFB-72EE812A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608F0-6734-1468-DA45-40C93947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745B0-D049-220C-AE4A-DC11830F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2D540-7DF9-9F69-1156-A8D05DF7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34FA3-885A-AAFE-822B-16888479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16B677-592C-C695-9741-D1ADDA88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F947F-582B-492A-05BD-1DB8469D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000B1-66DA-C64F-1F34-CDE3F518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C1CCE-14FB-B390-21D2-B09F4BFD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5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9D381-E70D-0E8C-D7BA-E5F7AB4D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676E0-286D-D566-A6C3-2F331202C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F19F7-7D82-CD81-0C31-B2160CF8A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41A90-4D5A-2E31-C856-56AA771B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29F2AB-BE13-E972-DFEA-2D7D4451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3FAB6-B3F3-F460-C997-6D2A128A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0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889AB-4768-E2F2-0E58-918B3F68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C21CE-092D-B120-ED52-787BAEEC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D968B-E593-4860-F8CB-B090D9D77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175AFE-FF61-E7D3-28C4-0531A9C94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02EF9-9B9E-AF21-A20A-0A943A2DA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3072C6-0177-7913-3781-25EF2BD5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CF96C0-D652-CCF7-D07B-3921292C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2227ED-21CC-04A3-15B3-4892DA4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6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0283-A765-8302-CCFA-618D9963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A6A4DD-CF2D-E20F-2143-D8E3BC0A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FA14FA-4E77-10D8-1384-6C508756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26619-A1F5-B962-6A15-F4A5E049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6CAC2-0335-24A9-DC13-80F18A5D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953E53-DDFA-4500-A845-C69186CE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A9835-D190-F4B3-2624-4433E1CB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6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25099-8C27-4845-210E-6104C1BC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1C75C-C3A9-E519-6535-58BD409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A5E327-75E1-CAB6-F2F5-F5969D61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6E8C8-EBC0-44EC-CE84-10B0F663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302FA-CB82-86DF-99A4-198BCB32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9F78C-DCAA-3661-1812-376F599E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1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123AC-F8F5-818A-467E-DB190C1A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558955-DC9A-53C7-3ABD-7C0D3DFCB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B812B-C7FE-136E-B99D-4455C9316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C44B9E-5638-965A-C62D-F293B4D0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B93D95-5733-A061-D968-1781A867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7835E-2640-0A64-85BA-3BDF7585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56DA4C-CDE0-B1B4-8A19-034D7F2C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4FA43-55EA-CEBE-C783-56DC6944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5D57B-F400-61AF-E49A-44ED02617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FC1A7-24B1-46B8-AB5D-B5816BF8C60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0AB02-34F6-9ADD-DE99-5CE2D87B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B20B2-B8B8-27D0-E4A0-58B55006B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09215" y="736650"/>
            <a:ext cx="773571" cy="1017856"/>
          </a:xfrm>
          <a:custGeom>
            <a:avLst/>
            <a:gdLst/>
            <a:ahLst/>
            <a:cxnLst/>
            <a:rect l="l" t="t" r="r" b="b"/>
            <a:pathLst>
              <a:path w="1558712" h="2050937">
                <a:moveTo>
                  <a:pt x="0" y="0"/>
                </a:moveTo>
                <a:lnTo>
                  <a:pt x="1558712" y="0"/>
                </a:lnTo>
                <a:lnTo>
                  <a:pt x="1558712" y="2050936"/>
                </a:lnTo>
                <a:lnTo>
                  <a:pt x="0" y="2050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ko-KR" altLang="en-US" sz="1200"/>
          </a:p>
        </p:txBody>
      </p:sp>
      <p:sp>
        <p:nvSpPr>
          <p:cNvPr id="3" name="TextBox 3"/>
          <p:cNvSpPr txBox="1"/>
          <p:nvPr/>
        </p:nvSpPr>
        <p:spPr>
          <a:xfrm>
            <a:off x="685800" y="2461895"/>
            <a:ext cx="10820400" cy="185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ko-KR" altLang="en-US" sz="60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스택 </a:t>
            </a:r>
            <a:r>
              <a:rPr lang="en-US" altLang="ko-KR" sz="60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– </a:t>
            </a:r>
            <a:r>
              <a:rPr lang="ko-KR" altLang="en-US" sz="60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옥상 정원 꾸미기</a:t>
            </a:r>
            <a:endParaRPr lang="en-US" altLang="ko-KR" sz="60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  <a:p>
            <a:pPr algn="ctr">
              <a:lnSpc>
                <a:spcPts val="7470"/>
              </a:lnSpc>
            </a:pPr>
            <a:r>
              <a:rPr lang="en-US" altLang="ko-KR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BOJ 6198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5610002" y="2108200"/>
            <a:ext cx="971996" cy="0"/>
          </a:xfrm>
          <a:prstGeom prst="line">
            <a:avLst/>
          </a:prstGeom>
          <a:ln w="952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ko-KR" alt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코드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432E2C-8D81-AF95-E764-D0911FAAC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852128"/>
            <a:ext cx="8021169" cy="51537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AE5146A-182D-959B-F2EA-81AC077E6155}"/>
              </a:ext>
            </a:extLst>
          </p:cNvPr>
          <p:cNvSpPr/>
          <p:nvPr/>
        </p:nvSpPr>
        <p:spPr>
          <a:xfrm>
            <a:off x="2931736" y="2592371"/>
            <a:ext cx="480767" cy="245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7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CEB0930C-04EE-9478-9645-A51009AFDB9D}"/>
              </a:ext>
            </a:extLst>
          </p:cNvPr>
          <p:cNvSpPr txBox="1"/>
          <p:nvPr/>
        </p:nvSpPr>
        <p:spPr>
          <a:xfrm>
            <a:off x="313518" y="-96915"/>
            <a:ext cx="2618218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문제 설명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42284D-C86E-B54F-668D-96C9050D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22"/>
          <a:stretch/>
        </p:blipFill>
        <p:spPr>
          <a:xfrm>
            <a:off x="270649" y="1232554"/>
            <a:ext cx="11650701" cy="43928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0429C8-EF8F-75BB-528F-A94C5557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90018"/>
            <a:ext cx="6096001" cy="82879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147506-EF60-0352-ADB4-A42C4F117575}"/>
              </a:ext>
            </a:extLst>
          </p:cNvPr>
          <p:cNvSpPr/>
          <p:nvPr/>
        </p:nvSpPr>
        <p:spPr>
          <a:xfrm>
            <a:off x="10331777" y="3572758"/>
            <a:ext cx="1659118" cy="245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C287EB-DD36-CE2F-0705-7C30E155B4EE}"/>
              </a:ext>
            </a:extLst>
          </p:cNvPr>
          <p:cNvSpPr/>
          <p:nvPr/>
        </p:nvSpPr>
        <p:spPr>
          <a:xfrm>
            <a:off x="8853340" y="3260886"/>
            <a:ext cx="1148499" cy="245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A20B96B-F129-FEED-9FC4-2381FC527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60081"/>
              </p:ext>
            </p:extLst>
          </p:nvPr>
        </p:nvGraphicFramePr>
        <p:xfrm>
          <a:off x="2032002" y="1088370"/>
          <a:ext cx="8127996" cy="4820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9479761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03701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73582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4144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60720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61121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03808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869721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818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051963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60360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457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12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3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16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09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72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1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11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3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78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8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82431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5DCE896-D636-C79A-8022-B2D67D720274}"/>
              </a:ext>
            </a:extLst>
          </p:cNvPr>
          <p:cNvSpPr txBox="1"/>
          <p:nvPr/>
        </p:nvSpPr>
        <p:spPr>
          <a:xfrm>
            <a:off x="10159998" y="265623"/>
            <a:ext cx="1416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22320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A20B96B-F129-FEED-9FC4-2381FC527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18298"/>
              </p:ext>
            </p:extLst>
          </p:nvPr>
        </p:nvGraphicFramePr>
        <p:xfrm>
          <a:off x="740530" y="1220345"/>
          <a:ext cx="8127996" cy="4820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9479761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03701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73582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4144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60720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61121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03808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869721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818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051963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60360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457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12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3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16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09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72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1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11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3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78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8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82431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7503669-27D6-50E3-B2FE-D683AB39B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64532"/>
              </p:ext>
            </p:extLst>
          </p:nvPr>
        </p:nvGraphicFramePr>
        <p:xfrm>
          <a:off x="10369486" y="2147445"/>
          <a:ext cx="82013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113589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0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2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2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3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0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6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094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37CC1F-4247-7A11-E4DD-7380FD1C04D1}"/>
              </a:ext>
            </a:extLst>
          </p:cNvPr>
          <p:cNvSpPr txBox="1"/>
          <p:nvPr/>
        </p:nvSpPr>
        <p:spPr>
          <a:xfrm>
            <a:off x="10159998" y="265623"/>
            <a:ext cx="1416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35859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A20B96B-F129-FEED-9FC4-2381FC527585}"/>
              </a:ext>
            </a:extLst>
          </p:cNvPr>
          <p:cNvGraphicFramePr>
            <a:graphicFrameLocks noGrp="1"/>
          </p:cNvGraphicFramePr>
          <p:nvPr/>
        </p:nvGraphicFramePr>
        <p:xfrm>
          <a:off x="740530" y="1220345"/>
          <a:ext cx="8127996" cy="4820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9479761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03701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73582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4144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60720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61121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03808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869721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818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051963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60360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457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12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3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16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09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72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1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11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3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78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8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82431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7503669-27D6-50E3-B2FE-D683AB39B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43371"/>
              </p:ext>
            </p:extLst>
          </p:nvPr>
        </p:nvGraphicFramePr>
        <p:xfrm>
          <a:off x="10369486" y="2147445"/>
          <a:ext cx="82013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113589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0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2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2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3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0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6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094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7C7427-19AF-322C-F0CA-6EFC9571A91A}"/>
              </a:ext>
            </a:extLst>
          </p:cNvPr>
          <p:cNvSpPr txBox="1"/>
          <p:nvPr/>
        </p:nvSpPr>
        <p:spPr>
          <a:xfrm>
            <a:off x="8568966" y="265623"/>
            <a:ext cx="3601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+= </a:t>
            </a:r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stack.size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() </a:t>
            </a:r>
          </a:p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74134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A20B96B-F129-FEED-9FC4-2381FC527585}"/>
              </a:ext>
            </a:extLst>
          </p:cNvPr>
          <p:cNvGraphicFramePr>
            <a:graphicFrameLocks noGrp="1"/>
          </p:cNvGraphicFramePr>
          <p:nvPr/>
        </p:nvGraphicFramePr>
        <p:xfrm>
          <a:off x="740530" y="1220345"/>
          <a:ext cx="8127996" cy="4820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9479761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03701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73582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4144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60720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61121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03808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869721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818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051963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60360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457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12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3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16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09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72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1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11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3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78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8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82431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7503669-27D6-50E3-B2FE-D683AB39B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63099"/>
              </p:ext>
            </p:extLst>
          </p:nvPr>
        </p:nvGraphicFramePr>
        <p:xfrm>
          <a:off x="9577635" y="2147445"/>
          <a:ext cx="82013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113589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0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2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2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3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0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6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0948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05E677-5D01-3738-E463-9E8202E8D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75815"/>
              </p:ext>
            </p:extLst>
          </p:nvPr>
        </p:nvGraphicFramePr>
        <p:xfrm>
          <a:off x="11041404" y="2147445"/>
          <a:ext cx="82013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113589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0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2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2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3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0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6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0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A7A98A-B870-07A0-3216-81A7E5F086D3}"/>
              </a:ext>
            </a:extLst>
          </p:cNvPr>
          <p:cNvSpPr txBox="1"/>
          <p:nvPr/>
        </p:nvSpPr>
        <p:spPr>
          <a:xfrm>
            <a:off x="10460843" y="3429000"/>
            <a:ext cx="517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=&gt;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D2DFE-9067-057F-2517-A4D0E0555A79}"/>
              </a:ext>
            </a:extLst>
          </p:cNvPr>
          <p:cNvSpPr txBox="1"/>
          <p:nvPr/>
        </p:nvSpPr>
        <p:spPr>
          <a:xfrm>
            <a:off x="8568966" y="265623"/>
            <a:ext cx="3601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+= </a:t>
            </a:r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stack.size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() </a:t>
            </a:r>
          </a:p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7486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A20B96B-F129-FEED-9FC4-2381FC527585}"/>
              </a:ext>
            </a:extLst>
          </p:cNvPr>
          <p:cNvGraphicFramePr>
            <a:graphicFrameLocks noGrp="1"/>
          </p:cNvGraphicFramePr>
          <p:nvPr/>
        </p:nvGraphicFramePr>
        <p:xfrm>
          <a:off x="740530" y="1220345"/>
          <a:ext cx="8127996" cy="4820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9479761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03701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73582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4144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60720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61121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03808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869721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818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051963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60360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457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12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3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16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09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72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1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11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3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78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8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82431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05E677-5D01-3738-E463-9E8202E8D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17046"/>
              </p:ext>
            </p:extLst>
          </p:nvPr>
        </p:nvGraphicFramePr>
        <p:xfrm>
          <a:off x="10249553" y="2147445"/>
          <a:ext cx="82013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113589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0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2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2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3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0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6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094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7B0907-0378-B796-BB4B-A59CF4D75D44}"/>
              </a:ext>
            </a:extLst>
          </p:cNvPr>
          <p:cNvSpPr txBox="1"/>
          <p:nvPr/>
        </p:nvSpPr>
        <p:spPr>
          <a:xfrm>
            <a:off x="8568966" y="265623"/>
            <a:ext cx="3601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+= </a:t>
            </a:r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stack.size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() </a:t>
            </a:r>
          </a:p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397206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A20B96B-F129-FEED-9FC4-2381FC527585}"/>
              </a:ext>
            </a:extLst>
          </p:cNvPr>
          <p:cNvGraphicFramePr>
            <a:graphicFrameLocks noGrp="1"/>
          </p:cNvGraphicFramePr>
          <p:nvPr/>
        </p:nvGraphicFramePr>
        <p:xfrm>
          <a:off x="740530" y="1220345"/>
          <a:ext cx="8127996" cy="4820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9479761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03701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73582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4144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60720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61121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03808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869721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818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051963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60360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457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12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3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16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09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72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1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11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3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78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8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82431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06F9914-0470-158E-F49A-43D5CAA64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59041"/>
              </p:ext>
            </p:extLst>
          </p:nvPr>
        </p:nvGraphicFramePr>
        <p:xfrm>
          <a:off x="9577635" y="2147445"/>
          <a:ext cx="82013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113589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0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2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2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3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0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6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0948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621B13-08A6-92AE-B255-3DFC67140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7459"/>
              </p:ext>
            </p:extLst>
          </p:nvPr>
        </p:nvGraphicFramePr>
        <p:xfrm>
          <a:off x="11041404" y="2147445"/>
          <a:ext cx="82013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113589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0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2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2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3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0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6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094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DFDCE5-6953-3525-F118-BF655B721ACB}"/>
              </a:ext>
            </a:extLst>
          </p:cNvPr>
          <p:cNvSpPr txBox="1"/>
          <p:nvPr/>
        </p:nvSpPr>
        <p:spPr>
          <a:xfrm>
            <a:off x="10460843" y="3429000"/>
            <a:ext cx="517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=&gt;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C9F3B-FEFF-CD14-7D79-7C09CEC1ED86}"/>
              </a:ext>
            </a:extLst>
          </p:cNvPr>
          <p:cNvSpPr txBox="1"/>
          <p:nvPr/>
        </p:nvSpPr>
        <p:spPr>
          <a:xfrm>
            <a:off x="8568966" y="265623"/>
            <a:ext cx="3601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+= </a:t>
            </a:r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stack.size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() </a:t>
            </a:r>
          </a:p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143054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A20B96B-F129-FEED-9FC4-2381FC527585}"/>
              </a:ext>
            </a:extLst>
          </p:cNvPr>
          <p:cNvGraphicFramePr>
            <a:graphicFrameLocks noGrp="1"/>
          </p:cNvGraphicFramePr>
          <p:nvPr/>
        </p:nvGraphicFramePr>
        <p:xfrm>
          <a:off x="740530" y="1220345"/>
          <a:ext cx="8127996" cy="4820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9479761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03701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73582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4144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60720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61121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03808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869721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818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051963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60360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457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12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3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16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09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72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1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11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3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78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8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82431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621B13-08A6-92AE-B255-3DFC67140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17277"/>
              </p:ext>
            </p:extLst>
          </p:nvPr>
        </p:nvGraphicFramePr>
        <p:xfrm>
          <a:off x="10343821" y="2147445"/>
          <a:ext cx="82013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113589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0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2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2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3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0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6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094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DCF18D-B13E-4CDA-64F6-C17EB7E0584B}"/>
              </a:ext>
            </a:extLst>
          </p:cNvPr>
          <p:cNvSpPr txBox="1"/>
          <p:nvPr/>
        </p:nvSpPr>
        <p:spPr>
          <a:xfrm>
            <a:off x="8568966" y="265623"/>
            <a:ext cx="3601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+= </a:t>
            </a:r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stack.size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() </a:t>
            </a:r>
          </a:p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197587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아기상어뚜루루뚜루</Template>
  <TotalTime>287</TotalTime>
  <Words>220</Words>
  <Application>Microsoft Office PowerPoint</Application>
  <PresentationFormat>와이드스크린</PresentationFormat>
  <Paragraphs>175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이사만루체 Bold</vt:lpstr>
      <vt:lpstr>이사만루체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 W</dc:creator>
  <cp:lastModifiedBy>JH W</cp:lastModifiedBy>
  <cp:revision>13</cp:revision>
  <dcterms:created xsi:type="dcterms:W3CDTF">2024-09-02T08:46:59Z</dcterms:created>
  <dcterms:modified xsi:type="dcterms:W3CDTF">2024-09-19T09:48:54Z</dcterms:modified>
</cp:coreProperties>
</file>