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DF6D5-2540-4E12-97EC-D5FBD1F590A6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1394E-3EA2-4F02-9026-08332D96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9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3D769-3083-329B-9C65-94FBCBE92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30AE37-4A5F-4081-30C2-B3F8FF4BA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C4BE9-A39C-9A53-B075-81136225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4025C-DB88-3928-074F-5703A19D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56377-6DD5-8C1D-CFB3-A7E6E4EA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8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3ABE7-F466-7C35-C94A-824392C0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1BF193-B964-D29F-AFFC-DD67465F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4C3EA-5515-D723-A6E4-D9B3D622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B346D-C927-C3DC-1FF9-F041D1E7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77146-8572-7236-D92B-8204669C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2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42A2EC-0E17-8FCB-EA56-1A94268A5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B5847B-1714-03D1-C5AA-0D49E9334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6AEE8-198D-3504-6B29-6C967484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76BA2-C65D-8697-AEE8-4B65638A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283F5-B4E1-2595-9C94-5194D252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1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DDE77-1DEC-33FC-C04C-1751831F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FBAEC-B712-A80D-2AFB-72EE812A7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608F0-6734-1468-DA45-40C93947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745B0-D049-220C-AE4A-DC11830F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2D540-7DF9-9F69-1156-A8D05DF7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36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34FA3-885A-AAFE-822B-16888479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16B677-592C-C695-9741-D1ADDA88D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F947F-582B-492A-05BD-1DB8469D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000B1-66DA-C64F-1F34-CDE3F518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C1CCE-14FB-B390-21D2-B09F4BFD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85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9D381-E70D-0E8C-D7BA-E5F7AB4D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0676E0-286D-D566-A6C3-2F331202C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F19F7-7D82-CD81-0C31-B2160CF8A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41A90-4D5A-2E31-C856-56AA771B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29F2AB-BE13-E972-DFEA-2D7D4451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C3FAB6-B3F3-F460-C997-6D2A128A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0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889AB-4768-E2F2-0E58-918B3F68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AC21CE-092D-B120-ED52-787BAEECD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ED968B-E593-4860-F8CB-B090D9D77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175AFE-FF61-E7D3-28C4-0531A9C94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C02EF9-9B9E-AF21-A20A-0A943A2DA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3072C6-0177-7913-3781-25EF2BD5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CF96C0-D652-CCF7-D07B-3921292C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2227ED-21CC-04A3-15B3-4892DA44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16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0283-A765-8302-CCFA-618D9963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A6A4DD-CF2D-E20F-2143-D8E3BC0A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FA14FA-4E77-10D8-1384-6C508756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426619-A1F5-B962-6A15-F4A5E049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9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E6CAC2-0335-24A9-DC13-80F18A5D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953E53-DDFA-4500-A845-C69186CE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7A9835-D190-F4B3-2624-4433E1CB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86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25099-8C27-4845-210E-6104C1BC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1C75C-C3A9-E519-6535-58BD4096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A5E327-75E1-CAB6-F2F5-F5969D616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26E8C8-EBC0-44EC-CE84-10B0F663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0302FA-CB82-86DF-99A4-198BCB32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9F78C-DCAA-3661-1812-376F599E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11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123AC-F8F5-818A-467E-DB190C1A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558955-DC9A-53C7-3ABD-7C0D3DFCB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BB812B-C7FE-136E-B99D-4455C9316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C44B9E-5638-965A-C62D-F293B4D0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B93D95-5733-A061-D968-1781A867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17835E-2640-0A64-85BA-3BDF7585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76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56DA4C-CDE0-B1B4-8A19-034D7F2CC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44FA43-55EA-CEBE-C783-56DC6944C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5D57B-F400-61AF-E49A-44ED02617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FC1A7-24B1-46B8-AB5D-B5816BF8C60A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0AB02-34F6-9ADD-DE99-5CE2D87B3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8B20B2-B8B8-27D0-E4A0-58B55006B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생성된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16"/>
            <a:ext cx="12192000" cy="685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"/>
          <p:cNvSpPr txBox="1"/>
          <p:nvPr/>
        </p:nvSpPr>
        <p:spPr>
          <a:xfrm>
            <a:off x="129209" y="0"/>
            <a:ext cx="2865783" cy="8944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70"/>
              </a:lnSpc>
            </a:pPr>
            <a:r>
              <a:rPr lang="ko-KR" altLang="en-US" sz="4500" spc="217" dirty="0" smtClean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코드</a:t>
            </a:r>
            <a:endParaRPr lang="en-US" altLang="ko-KR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992" y="894476"/>
            <a:ext cx="6485437" cy="55631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94992" y="2536722"/>
            <a:ext cx="6237498" cy="12093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46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"/>
          <p:cNvSpPr txBox="1"/>
          <p:nvPr/>
        </p:nvSpPr>
        <p:spPr>
          <a:xfrm>
            <a:off x="129209" y="0"/>
            <a:ext cx="2865783" cy="8944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70"/>
              </a:lnSpc>
            </a:pPr>
            <a:r>
              <a:rPr lang="ko-KR" altLang="en-US" sz="4500" spc="217" dirty="0" smtClean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코드</a:t>
            </a:r>
            <a:endParaRPr lang="en-US" altLang="ko-KR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23" y="2086465"/>
            <a:ext cx="10574958" cy="222006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32254" y="2610465"/>
            <a:ext cx="8997746" cy="368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"/>
          <p:cNvSpPr txBox="1"/>
          <p:nvPr/>
        </p:nvSpPr>
        <p:spPr>
          <a:xfrm>
            <a:off x="129209" y="0"/>
            <a:ext cx="2865783" cy="8944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70"/>
              </a:lnSpc>
            </a:pPr>
            <a:r>
              <a:rPr lang="ko-KR" altLang="en-US" sz="4500" spc="217" dirty="0" smtClean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코드</a:t>
            </a:r>
            <a:endParaRPr lang="en-US" altLang="ko-KR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558" y="1012762"/>
            <a:ext cx="9312895" cy="574199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55713" y="3465871"/>
            <a:ext cx="6386842" cy="2418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0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"/>
          <p:cNvSpPr txBox="1"/>
          <p:nvPr/>
        </p:nvSpPr>
        <p:spPr>
          <a:xfrm>
            <a:off x="129209" y="0"/>
            <a:ext cx="2865783" cy="8944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70"/>
              </a:lnSpc>
            </a:pPr>
            <a:r>
              <a:rPr lang="ko-KR" altLang="en-US" sz="4500" spc="217" dirty="0" smtClean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코드</a:t>
            </a:r>
            <a:endParaRPr lang="en-US" altLang="ko-KR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23" y="2086465"/>
            <a:ext cx="10574958" cy="222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938" y="1065690"/>
            <a:ext cx="7961469" cy="5536614"/>
          </a:xfrm>
          <a:prstGeom prst="rect">
            <a:avLst/>
          </a:prstGeom>
        </p:spPr>
      </p:pic>
      <p:sp>
        <p:nvSpPr>
          <p:cNvPr id="7" name="TextBox 3"/>
          <p:cNvSpPr txBox="1"/>
          <p:nvPr/>
        </p:nvSpPr>
        <p:spPr>
          <a:xfrm>
            <a:off x="129209" y="0"/>
            <a:ext cx="2865783" cy="961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70"/>
              </a:lnSpc>
            </a:pPr>
            <a:r>
              <a:rPr lang="ko-KR" altLang="en-US" sz="4500" spc="217" dirty="0" smtClean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문제 설명</a:t>
            </a:r>
            <a:endParaRPr lang="en-US" altLang="ko-KR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043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5807232" y="622213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1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279675" y="2068621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5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807232" y="3343610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4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221567" y="2068621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3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279675" y="4578409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2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221567" y="4578409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6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cxnSp>
        <p:nvCxnSpPr>
          <p:cNvPr id="17" name="직선 화살표 연결선 16"/>
          <p:cNvCxnSpPr>
            <a:stCxn id="5" idx="5"/>
          </p:cNvCxnSpPr>
          <p:nvPr/>
        </p:nvCxnSpPr>
        <p:spPr>
          <a:xfrm>
            <a:off x="6559443" y="1289587"/>
            <a:ext cx="858996" cy="7790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4"/>
            <a:endCxn id="14" idx="0"/>
          </p:cNvCxnSpPr>
          <p:nvPr/>
        </p:nvCxnSpPr>
        <p:spPr>
          <a:xfrm>
            <a:off x="7720310" y="2850498"/>
            <a:ext cx="0" cy="172791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3"/>
            <a:endCxn id="12" idx="7"/>
          </p:cNvCxnSpPr>
          <p:nvPr/>
        </p:nvCxnSpPr>
        <p:spPr>
          <a:xfrm flipH="1">
            <a:off x="6559443" y="2735995"/>
            <a:ext cx="849291" cy="7221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3" idx="5"/>
            <a:endCxn id="12" idx="1"/>
          </p:cNvCxnSpPr>
          <p:nvPr/>
        </p:nvCxnSpPr>
        <p:spPr>
          <a:xfrm>
            <a:off x="4973778" y="2735995"/>
            <a:ext cx="962513" cy="7221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2" idx="3"/>
            <a:endCxn id="15" idx="6"/>
          </p:cNvCxnSpPr>
          <p:nvPr/>
        </p:nvCxnSpPr>
        <p:spPr>
          <a:xfrm flipH="1">
            <a:off x="5102837" y="4010984"/>
            <a:ext cx="833454" cy="9583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5"/>
            <a:endCxn id="14" idx="2"/>
          </p:cNvCxnSpPr>
          <p:nvPr/>
        </p:nvCxnSpPr>
        <p:spPr>
          <a:xfrm>
            <a:off x="6559443" y="4010984"/>
            <a:ext cx="720232" cy="9583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3"/>
          <p:cNvSpPr txBox="1"/>
          <p:nvPr/>
        </p:nvSpPr>
        <p:spPr>
          <a:xfrm>
            <a:off x="129209" y="0"/>
            <a:ext cx="2865783" cy="8944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70"/>
              </a:lnSpc>
            </a:pPr>
            <a:r>
              <a:rPr lang="en-US" altLang="ko-KR" sz="4500" spc="217" dirty="0" smtClean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4 </a:t>
            </a:r>
            <a:r>
              <a:rPr lang="ko-KR" altLang="en-US" sz="4500" spc="217" dirty="0" smtClean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기준</a:t>
            </a:r>
            <a:endParaRPr lang="en-US" altLang="ko-KR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807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5821980" y="754948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1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294423" y="2201356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5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821980" y="3476345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4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236315" y="2201356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3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294423" y="4711144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2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236315" y="4711144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6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cxnSp>
        <p:nvCxnSpPr>
          <p:cNvPr id="17" name="직선 화살표 연결선 16"/>
          <p:cNvCxnSpPr>
            <a:stCxn id="5" idx="5"/>
          </p:cNvCxnSpPr>
          <p:nvPr/>
        </p:nvCxnSpPr>
        <p:spPr>
          <a:xfrm>
            <a:off x="6574191" y="1422322"/>
            <a:ext cx="858996" cy="77903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4"/>
            <a:endCxn id="14" idx="0"/>
          </p:cNvCxnSpPr>
          <p:nvPr/>
        </p:nvCxnSpPr>
        <p:spPr>
          <a:xfrm>
            <a:off x="7735058" y="2983233"/>
            <a:ext cx="0" cy="172791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3"/>
            <a:endCxn id="12" idx="7"/>
          </p:cNvCxnSpPr>
          <p:nvPr/>
        </p:nvCxnSpPr>
        <p:spPr>
          <a:xfrm flipH="1">
            <a:off x="6574191" y="2868730"/>
            <a:ext cx="849291" cy="72211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3" idx="5"/>
            <a:endCxn id="12" idx="1"/>
          </p:cNvCxnSpPr>
          <p:nvPr/>
        </p:nvCxnSpPr>
        <p:spPr>
          <a:xfrm>
            <a:off x="4988526" y="2868730"/>
            <a:ext cx="962513" cy="72211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2" idx="3"/>
            <a:endCxn id="15" idx="6"/>
          </p:cNvCxnSpPr>
          <p:nvPr/>
        </p:nvCxnSpPr>
        <p:spPr>
          <a:xfrm flipH="1">
            <a:off x="5117585" y="4143719"/>
            <a:ext cx="833454" cy="9583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5"/>
            <a:endCxn id="14" idx="2"/>
          </p:cNvCxnSpPr>
          <p:nvPr/>
        </p:nvCxnSpPr>
        <p:spPr>
          <a:xfrm>
            <a:off x="6574191" y="4143719"/>
            <a:ext cx="720232" cy="9583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40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5821980" y="754948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1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294423" y="2201356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5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821980" y="3476345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4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236315" y="2201356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3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294423" y="4711144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2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236315" y="4711144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6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cxnSp>
        <p:nvCxnSpPr>
          <p:cNvPr id="17" name="직선 화살표 연결선 16"/>
          <p:cNvCxnSpPr>
            <a:stCxn id="5" idx="5"/>
          </p:cNvCxnSpPr>
          <p:nvPr/>
        </p:nvCxnSpPr>
        <p:spPr>
          <a:xfrm>
            <a:off x="6574191" y="1422322"/>
            <a:ext cx="858996" cy="77903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4"/>
            <a:endCxn id="14" idx="0"/>
          </p:cNvCxnSpPr>
          <p:nvPr/>
        </p:nvCxnSpPr>
        <p:spPr>
          <a:xfrm>
            <a:off x="7735058" y="2983233"/>
            <a:ext cx="0" cy="172791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3"/>
            <a:endCxn id="12" idx="7"/>
          </p:cNvCxnSpPr>
          <p:nvPr/>
        </p:nvCxnSpPr>
        <p:spPr>
          <a:xfrm flipH="1">
            <a:off x="6574191" y="2868730"/>
            <a:ext cx="849291" cy="72211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3" idx="5"/>
            <a:endCxn id="12" idx="1"/>
          </p:cNvCxnSpPr>
          <p:nvPr/>
        </p:nvCxnSpPr>
        <p:spPr>
          <a:xfrm>
            <a:off x="4988526" y="2868730"/>
            <a:ext cx="962513" cy="72211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2" idx="3"/>
            <a:endCxn id="15" idx="6"/>
          </p:cNvCxnSpPr>
          <p:nvPr/>
        </p:nvCxnSpPr>
        <p:spPr>
          <a:xfrm flipH="1">
            <a:off x="5117585" y="4143719"/>
            <a:ext cx="833454" cy="95836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5"/>
            <a:endCxn id="14" idx="2"/>
          </p:cNvCxnSpPr>
          <p:nvPr/>
        </p:nvCxnSpPr>
        <p:spPr>
          <a:xfrm>
            <a:off x="6574191" y="4143719"/>
            <a:ext cx="720232" cy="95836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54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5821980" y="754948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1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294423" y="2201356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5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821980" y="3476345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4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236315" y="2201356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3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294423" y="4711144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2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236315" y="4711144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6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cxnSp>
        <p:nvCxnSpPr>
          <p:cNvPr id="17" name="직선 화살표 연결선 16"/>
          <p:cNvCxnSpPr>
            <a:stCxn id="5" idx="5"/>
          </p:cNvCxnSpPr>
          <p:nvPr/>
        </p:nvCxnSpPr>
        <p:spPr>
          <a:xfrm>
            <a:off x="6574191" y="1422322"/>
            <a:ext cx="858996" cy="77903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4"/>
            <a:endCxn id="14" idx="0"/>
          </p:cNvCxnSpPr>
          <p:nvPr/>
        </p:nvCxnSpPr>
        <p:spPr>
          <a:xfrm>
            <a:off x="7735058" y="2983233"/>
            <a:ext cx="0" cy="172791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3"/>
            <a:endCxn id="12" idx="7"/>
          </p:cNvCxnSpPr>
          <p:nvPr/>
        </p:nvCxnSpPr>
        <p:spPr>
          <a:xfrm flipH="1">
            <a:off x="6574191" y="2868730"/>
            <a:ext cx="849291" cy="72211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3" idx="5"/>
            <a:endCxn id="12" idx="1"/>
          </p:cNvCxnSpPr>
          <p:nvPr/>
        </p:nvCxnSpPr>
        <p:spPr>
          <a:xfrm>
            <a:off x="4988526" y="2868730"/>
            <a:ext cx="962513" cy="72211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2" idx="3"/>
            <a:endCxn id="15" idx="6"/>
          </p:cNvCxnSpPr>
          <p:nvPr/>
        </p:nvCxnSpPr>
        <p:spPr>
          <a:xfrm flipH="1">
            <a:off x="5117585" y="4143719"/>
            <a:ext cx="833454" cy="9583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5"/>
            <a:endCxn id="14" idx="2"/>
          </p:cNvCxnSpPr>
          <p:nvPr/>
        </p:nvCxnSpPr>
        <p:spPr>
          <a:xfrm>
            <a:off x="6574191" y="4143719"/>
            <a:ext cx="720232" cy="95836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3"/>
          <p:cNvSpPr txBox="1"/>
          <p:nvPr/>
        </p:nvSpPr>
        <p:spPr>
          <a:xfrm>
            <a:off x="129209" y="0"/>
            <a:ext cx="2865783" cy="8944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70"/>
              </a:lnSpc>
            </a:pPr>
            <a:r>
              <a:rPr lang="en-US" altLang="ko-KR" sz="4500" spc="217" dirty="0" smtClean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2 </a:t>
            </a:r>
            <a:r>
              <a:rPr lang="ko-KR" altLang="en-US" sz="4500" spc="217" dirty="0" smtClean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기준</a:t>
            </a:r>
            <a:endParaRPr lang="en-US" altLang="ko-KR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5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5821980" y="754948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1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294423" y="2201356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5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821980" y="3476345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4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236315" y="2201356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3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294423" y="4711144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2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236315" y="4711144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6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cxnSp>
        <p:nvCxnSpPr>
          <p:cNvPr id="17" name="직선 화살표 연결선 16"/>
          <p:cNvCxnSpPr>
            <a:stCxn id="5" idx="5"/>
          </p:cNvCxnSpPr>
          <p:nvPr/>
        </p:nvCxnSpPr>
        <p:spPr>
          <a:xfrm>
            <a:off x="6574191" y="1422322"/>
            <a:ext cx="858996" cy="77903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4"/>
            <a:endCxn id="14" idx="0"/>
          </p:cNvCxnSpPr>
          <p:nvPr/>
        </p:nvCxnSpPr>
        <p:spPr>
          <a:xfrm>
            <a:off x="7735058" y="2983233"/>
            <a:ext cx="0" cy="172791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3"/>
            <a:endCxn id="12" idx="7"/>
          </p:cNvCxnSpPr>
          <p:nvPr/>
        </p:nvCxnSpPr>
        <p:spPr>
          <a:xfrm flipH="1">
            <a:off x="6574191" y="2868730"/>
            <a:ext cx="849291" cy="7221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3" idx="5"/>
            <a:endCxn id="12" idx="1"/>
          </p:cNvCxnSpPr>
          <p:nvPr/>
        </p:nvCxnSpPr>
        <p:spPr>
          <a:xfrm>
            <a:off x="4988526" y="2868730"/>
            <a:ext cx="962513" cy="7221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2" idx="3"/>
            <a:endCxn id="15" idx="6"/>
          </p:cNvCxnSpPr>
          <p:nvPr/>
        </p:nvCxnSpPr>
        <p:spPr>
          <a:xfrm flipH="1">
            <a:off x="5117585" y="4143719"/>
            <a:ext cx="833454" cy="9583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5"/>
            <a:endCxn id="14" idx="2"/>
          </p:cNvCxnSpPr>
          <p:nvPr/>
        </p:nvCxnSpPr>
        <p:spPr>
          <a:xfrm>
            <a:off x="6574191" y="4143719"/>
            <a:ext cx="720232" cy="9583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3"/>
          <p:cNvSpPr txBox="1"/>
          <p:nvPr/>
        </p:nvSpPr>
        <p:spPr>
          <a:xfrm>
            <a:off x="129209" y="0"/>
            <a:ext cx="2865783" cy="961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70"/>
              </a:lnSpc>
            </a:pPr>
            <a:r>
              <a:rPr lang="en-US" altLang="ko-KR" sz="4500" spc="217" dirty="0" smtClean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5 </a:t>
            </a:r>
            <a:r>
              <a:rPr lang="ko-KR" altLang="en-US" sz="4500" spc="217" dirty="0" smtClean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기준</a:t>
            </a:r>
            <a:endParaRPr lang="en-US" altLang="ko-KR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9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5821980" y="754948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1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294423" y="2201356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5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821980" y="3476345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4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236315" y="2201356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3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294423" y="4711144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2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236315" y="4711144"/>
            <a:ext cx="881270" cy="78187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6</a:t>
            </a:r>
            <a:endParaRPr lang="ko-KR" altLang="en-US" sz="3000" dirty="0">
              <a:solidFill>
                <a:schemeClr val="tx1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cxnSp>
        <p:nvCxnSpPr>
          <p:cNvPr id="17" name="직선 화살표 연결선 16"/>
          <p:cNvCxnSpPr>
            <a:stCxn id="5" idx="5"/>
          </p:cNvCxnSpPr>
          <p:nvPr/>
        </p:nvCxnSpPr>
        <p:spPr>
          <a:xfrm>
            <a:off x="6574191" y="1422322"/>
            <a:ext cx="858996" cy="77903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4"/>
            <a:endCxn id="14" idx="0"/>
          </p:cNvCxnSpPr>
          <p:nvPr/>
        </p:nvCxnSpPr>
        <p:spPr>
          <a:xfrm>
            <a:off x="7735058" y="2983233"/>
            <a:ext cx="0" cy="172791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3"/>
            <a:endCxn id="12" idx="7"/>
          </p:cNvCxnSpPr>
          <p:nvPr/>
        </p:nvCxnSpPr>
        <p:spPr>
          <a:xfrm flipH="1">
            <a:off x="6574191" y="2868730"/>
            <a:ext cx="849291" cy="72211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3" idx="5"/>
            <a:endCxn id="12" idx="1"/>
          </p:cNvCxnSpPr>
          <p:nvPr/>
        </p:nvCxnSpPr>
        <p:spPr>
          <a:xfrm>
            <a:off x="4988526" y="2868730"/>
            <a:ext cx="962513" cy="7221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2" idx="3"/>
            <a:endCxn id="15" idx="6"/>
          </p:cNvCxnSpPr>
          <p:nvPr/>
        </p:nvCxnSpPr>
        <p:spPr>
          <a:xfrm flipH="1">
            <a:off x="5117585" y="4143719"/>
            <a:ext cx="833454" cy="95836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5"/>
            <a:endCxn id="14" idx="2"/>
          </p:cNvCxnSpPr>
          <p:nvPr/>
        </p:nvCxnSpPr>
        <p:spPr>
          <a:xfrm>
            <a:off x="6574191" y="4143719"/>
            <a:ext cx="720232" cy="95836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3"/>
          <p:cNvSpPr txBox="1"/>
          <p:nvPr/>
        </p:nvSpPr>
        <p:spPr>
          <a:xfrm>
            <a:off x="129209" y="0"/>
            <a:ext cx="2865783" cy="961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70"/>
              </a:lnSpc>
            </a:pPr>
            <a:r>
              <a:rPr lang="en-US" altLang="ko-KR" sz="4500" spc="217" dirty="0" smtClean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5 </a:t>
            </a:r>
            <a:r>
              <a:rPr lang="ko-KR" altLang="en-US" sz="4500" spc="217" dirty="0" smtClean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기준</a:t>
            </a:r>
            <a:endParaRPr lang="en-US" altLang="ko-KR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4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"/>
          <p:cNvSpPr txBox="1"/>
          <p:nvPr/>
        </p:nvSpPr>
        <p:spPr>
          <a:xfrm>
            <a:off x="129209" y="0"/>
            <a:ext cx="2865783" cy="8944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70"/>
              </a:lnSpc>
            </a:pPr>
            <a:r>
              <a:rPr lang="ko-KR" altLang="en-US" sz="4500" spc="217" dirty="0" smtClean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코드</a:t>
            </a:r>
            <a:endParaRPr lang="en-US" altLang="ko-KR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992" y="894476"/>
            <a:ext cx="6485437" cy="55631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94992" y="1681316"/>
            <a:ext cx="6237498" cy="663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10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아기상어뚜루루뚜루</Template>
  <TotalTime>118</TotalTime>
  <Words>51</Words>
  <Application>Microsoft Office PowerPoint</Application>
  <PresentationFormat>와이드스크린</PresentationFormat>
  <Paragraphs>46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이사만루체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 W</dc:creator>
  <cp:lastModifiedBy>SSAFY</cp:lastModifiedBy>
  <cp:revision>9</cp:revision>
  <dcterms:created xsi:type="dcterms:W3CDTF">2024-09-02T08:46:59Z</dcterms:created>
  <dcterms:modified xsi:type="dcterms:W3CDTF">2025-04-04T06:22:55Z</dcterms:modified>
</cp:coreProperties>
</file>