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7" r:id="rId2"/>
    <p:sldId id="259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A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87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9-11T13:16:22.18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0,'2583'0,"-2567"0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9-11T13:16:35.70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1,'17911'0,"-17889"0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9-11T13:16:44.69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0,'5059'0,"-5040"0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9-11T13:16:47.62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0,'5070'0,"-5053"0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9-11T13:16:50.89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0,'7269'0,"-7252"0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9-11T13:16:53.96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0,'7463'0,"-7437"0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9-11T13:17:23.50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1,'14513'0,"-14485"0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2DF6D5-2540-4E12-97EC-D5FBD1F590A6}" type="datetimeFigureOut">
              <a:rPr lang="ko-KR" altLang="en-US" smtClean="0"/>
              <a:t>2024-09-11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41394E-3EA2-4F02-9026-08332D96C1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9790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B3D769-3083-329B-9C65-94FBCBE92F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730AE37-4A5F-4081-30C2-B3F8FF4BA5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6C4BE9-A39C-9A53-B075-811362251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FC1A7-24B1-46B8-AB5D-B5816BF8C60A}" type="datetimeFigureOut">
              <a:rPr lang="ko-KR" altLang="en-US" smtClean="0"/>
              <a:t>2024-09-11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D4025C-DB88-3928-074F-5703A19DA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756377-6DD5-8C1D-CFB3-A7E6E4EAF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3DB7A-EB78-46E5-9FE8-56056CC573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1888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E3ABE7-F466-7C35-C94A-824392C0B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31BF193-B964-D29F-AFFC-DD67465FF8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D4C3EA-5515-D723-A6E4-D9B3D622B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FC1A7-24B1-46B8-AB5D-B5816BF8C60A}" type="datetimeFigureOut">
              <a:rPr lang="ko-KR" altLang="en-US" smtClean="0"/>
              <a:t>2024-09-11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9B346D-C927-C3DC-1FF9-F041D1E77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B77146-8572-7236-D92B-8204669CC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3DB7A-EB78-46E5-9FE8-56056CC573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7121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242A2EC-0E17-8FCB-EA56-1A94268A5A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CB5847B-1714-03D1-C5AA-0D49E93344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96AEE8-198D-3504-6B29-6C967484F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FC1A7-24B1-46B8-AB5D-B5816BF8C60A}" type="datetimeFigureOut">
              <a:rPr lang="ko-KR" altLang="en-US" smtClean="0"/>
              <a:t>2024-09-11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576BA2-C65D-8697-AEE8-4B65638AF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8283F5-B4E1-2595-9C94-5194D252B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3DB7A-EB78-46E5-9FE8-56056CC573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8718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FDDE77-1DEC-33FC-C04C-1751831FE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7FBAEC-B712-A80D-2AFB-72EE812A76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0608F0-6734-1468-DA45-40C939472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FC1A7-24B1-46B8-AB5D-B5816BF8C60A}" type="datetimeFigureOut">
              <a:rPr lang="ko-KR" altLang="en-US" smtClean="0"/>
              <a:t>2024-09-11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A745B0-D049-220C-AE4A-DC11830F7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32D540-7DF9-9F69-1156-A8D05DF7D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3DB7A-EB78-46E5-9FE8-56056CC573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1360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234FA3-885A-AAFE-822B-168884791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016B677-592C-C695-9741-D1ADDA88D8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6F947F-582B-492A-05BD-1DB8469DD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FC1A7-24B1-46B8-AB5D-B5816BF8C60A}" type="datetimeFigureOut">
              <a:rPr lang="ko-KR" altLang="en-US" smtClean="0"/>
              <a:t>2024-09-11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0000B1-66DA-C64F-1F34-CDE3F5186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7C1CCE-14FB-B390-21D2-B09F4BFDD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3DB7A-EB78-46E5-9FE8-56056CC573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7858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69D381-E70D-0E8C-D7BA-E5F7AB4D7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0676E0-286D-D566-A6C3-2F331202C7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34F19F7-7D82-CD81-0C31-B2160CF8A3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0341A90-4D5A-2E31-C856-56AA771B9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FC1A7-24B1-46B8-AB5D-B5816BF8C60A}" type="datetimeFigureOut">
              <a:rPr lang="ko-KR" altLang="en-US" smtClean="0"/>
              <a:t>2024-09-11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F29F2AB-BE13-E972-DFEA-2D7D4451E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FC3FAB6-B3F3-F460-C997-6D2A128AC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3DB7A-EB78-46E5-9FE8-56056CC573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0508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2889AB-4768-E2F2-0E58-918B3F680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AAC21CE-092D-B120-ED52-787BAEECDD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7ED968B-E593-4860-F8CB-B090D9D772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175AFE-FF61-E7D3-28C4-0531A9C947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EC02EF9-9B9E-AF21-A20A-0A943A2DA2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13072C6-0177-7913-3781-25EF2BD51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FC1A7-24B1-46B8-AB5D-B5816BF8C60A}" type="datetimeFigureOut">
              <a:rPr lang="ko-KR" altLang="en-US" smtClean="0"/>
              <a:t>2024-09-11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CCF96C0-D652-CCF7-D07B-3921292C6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42227ED-21CC-04A3-15B3-4892DA44A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3DB7A-EB78-46E5-9FE8-56056CC573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0168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480283-A765-8302-CCFA-618D99632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0A6A4DD-CF2D-E20F-2143-D8E3BC0AE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FC1A7-24B1-46B8-AB5D-B5816BF8C60A}" type="datetimeFigureOut">
              <a:rPr lang="ko-KR" altLang="en-US" smtClean="0"/>
              <a:t>2024-09-11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CFA14FA-4E77-10D8-1384-6C5087564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F426619-A1F5-B962-6A15-F4A5E049D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3DB7A-EB78-46E5-9FE8-56056CC573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95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4E6CAC2-0335-24A9-DC13-80F18A5DF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FC1A7-24B1-46B8-AB5D-B5816BF8C60A}" type="datetimeFigureOut">
              <a:rPr lang="ko-KR" altLang="en-US" smtClean="0"/>
              <a:t>2024-09-11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C953E53-DDFA-4500-A845-C69186CE6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C7A9835-D190-F4B3-2624-4433E1CB8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3DB7A-EB78-46E5-9FE8-56056CC573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4861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925099-8C27-4845-210E-6104C1BCD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11C75C-C3A9-E519-6535-58BD4096A5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BA5E327-75E1-CAB6-F2F5-F5969D616F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F26E8C8-EBC0-44EC-CE84-10B0F663D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FC1A7-24B1-46B8-AB5D-B5816BF8C60A}" type="datetimeFigureOut">
              <a:rPr lang="ko-KR" altLang="en-US" smtClean="0"/>
              <a:t>2024-09-11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40302FA-CB82-86DF-99A4-198BCB325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599F78C-DCAA-3661-1812-376F599E1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3DB7A-EB78-46E5-9FE8-56056CC573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011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0123AC-F8F5-818A-467E-DB190C1AC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D558955-DC9A-53C7-3ABD-7C0D3DFCB5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DBB812B-C7FE-136E-B99D-4455C9316F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AC44B9E-5638-965A-C62D-F293B4D07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FC1A7-24B1-46B8-AB5D-B5816BF8C60A}" type="datetimeFigureOut">
              <a:rPr lang="ko-KR" altLang="en-US" smtClean="0"/>
              <a:t>2024-09-11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5B93D95-5733-A061-D968-1781A867F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017835E-2640-0A64-85BA-3BDF75857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3DB7A-EB78-46E5-9FE8-56056CC573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2762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E56DA4C-CDE0-B1B4-8A19-034D7F2CC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E44FA43-55EA-CEBE-C783-56DC6944C0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B5D57B-F400-61AF-E49A-44ED026175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77FC1A7-24B1-46B8-AB5D-B5816BF8C60A}" type="datetimeFigureOut">
              <a:rPr lang="ko-KR" altLang="en-US" smtClean="0"/>
              <a:t>2024-09-11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70AB02-34F6-9ADD-DE99-5CE2D87B34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8B20B2-B8B8-27D0-E4A0-58B55006B7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F83DB7A-EB78-46E5-9FE8-56056CC573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8714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customXml" Target="../ink/ink6.xml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8.png"/><Relationship Id="rId2" Type="http://schemas.openxmlformats.org/officeDocument/2006/relationships/image" Target="../media/image3.png"/><Relationship Id="rId16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10" Type="http://schemas.openxmlformats.org/officeDocument/2006/relationships/image" Target="../media/image7.png"/><Relationship Id="rId4" Type="http://schemas.openxmlformats.org/officeDocument/2006/relationships/image" Target="../media/image4.png"/><Relationship Id="rId9" Type="http://schemas.openxmlformats.org/officeDocument/2006/relationships/customXml" Target="../ink/ink4.xml"/><Relationship Id="rId1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5709215" y="736650"/>
            <a:ext cx="773571" cy="1017856"/>
          </a:xfrm>
          <a:custGeom>
            <a:avLst/>
            <a:gdLst/>
            <a:ahLst/>
            <a:cxnLst/>
            <a:rect l="l" t="t" r="r" b="b"/>
            <a:pathLst>
              <a:path w="1558712" h="2050937">
                <a:moveTo>
                  <a:pt x="0" y="0"/>
                </a:moveTo>
                <a:lnTo>
                  <a:pt x="1558712" y="0"/>
                </a:lnTo>
                <a:lnTo>
                  <a:pt x="1558712" y="2050936"/>
                </a:lnTo>
                <a:lnTo>
                  <a:pt x="0" y="205093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pPr algn="ctr"/>
            <a:endParaRPr lang="ko-KR" altLang="en-US" sz="1200"/>
          </a:p>
        </p:txBody>
      </p:sp>
      <p:sp>
        <p:nvSpPr>
          <p:cNvPr id="3" name="TextBox 3"/>
          <p:cNvSpPr txBox="1"/>
          <p:nvPr/>
        </p:nvSpPr>
        <p:spPr>
          <a:xfrm>
            <a:off x="685800" y="2461895"/>
            <a:ext cx="10820400" cy="18562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470"/>
              </a:lnSpc>
            </a:pPr>
            <a:r>
              <a:rPr lang="ko-KR" altLang="en-US" sz="6000" spc="217" dirty="0">
                <a:solidFill>
                  <a:srgbClr val="004AAD"/>
                </a:solidFill>
                <a:latin typeface="이사만루체 Bold" panose="00000800000000000000" pitchFamily="2" charset="-127"/>
                <a:ea typeface="이사만루체 Bold" panose="00000800000000000000" pitchFamily="2" charset="-127"/>
              </a:rPr>
              <a:t>스택</a:t>
            </a:r>
            <a:r>
              <a:rPr lang="en-US" altLang="ko-KR" sz="6000" spc="217" dirty="0">
                <a:solidFill>
                  <a:srgbClr val="004AAD"/>
                </a:solidFill>
                <a:latin typeface="이사만루체 Bold" panose="00000800000000000000" pitchFamily="2" charset="-127"/>
                <a:ea typeface="이사만루체 Bold" panose="00000800000000000000" pitchFamily="2" charset="-127"/>
              </a:rPr>
              <a:t>– </a:t>
            </a:r>
            <a:r>
              <a:rPr lang="ko-KR" altLang="en-US" sz="6000" spc="217" dirty="0">
                <a:solidFill>
                  <a:srgbClr val="004AAD"/>
                </a:solidFill>
                <a:latin typeface="이사만루체 Bold" panose="00000800000000000000" pitchFamily="2" charset="-127"/>
                <a:ea typeface="이사만루체 Bold" panose="00000800000000000000" pitchFamily="2" charset="-127"/>
              </a:rPr>
              <a:t>괄호의 값</a:t>
            </a:r>
            <a:endParaRPr lang="en-US" altLang="ko-KR" sz="6000" spc="217" dirty="0">
              <a:solidFill>
                <a:srgbClr val="004AAD"/>
              </a:solidFill>
              <a:latin typeface="이사만루체 Bold" panose="00000800000000000000" pitchFamily="2" charset="-127"/>
              <a:ea typeface="이사만루체 Bold" panose="00000800000000000000" pitchFamily="2" charset="-127"/>
            </a:endParaRPr>
          </a:p>
          <a:p>
            <a:pPr algn="ctr">
              <a:lnSpc>
                <a:spcPts val="7470"/>
              </a:lnSpc>
            </a:pPr>
            <a:r>
              <a:rPr lang="en-US" altLang="ko-KR" sz="4500" spc="217" dirty="0">
                <a:solidFill>
                  <a:srgbClr val="004AAD"/>
                </a:solidFill>
                <a:latin typeface="이사만루체 Bold" panose="00000800000000000000" pitchFamily="2" charset="-127"/>
                <a:ea typeface="이사만루체 Bold" panose="00000800000000000000" pitchFamily="2" charset="-127"/>
              </a:rPr>
              <a:t>BOJ 2504</a:t>
            </a:r>
          </a:p>
        </p:txBody>
      </p:sp>
      <p:sp>
        <p:nvSpPr>
          <p:cNvPr id="4" name="AutoShape 4"/>
          <p:cNvSpPr/>
          <p:nvPr/>
        </p:nvSpPr>
        <p:spPr>
          <a:xfrm flipV="1">
            <a:off x="5610002" y="2108200"/>
            <a:ext cx="971996" cy="0"/>
          </a:xfrm>
          <a:prstGeom prst="line">
            <a:avLst/>
          </a:prstGeom>
          <a:ln w="95250" cap="flat">
            <a:solidFill>
              <a:srgbClr val="004A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pPr algn="ctr"/>
            <a:endParaRPr lang="ko-KR" altLang="en-US" sz="1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0C068D6-3459-1452-9C20-20B220DEDBB1}"/>
              </a:ext>
            </a:extLst>
          </p:cNvPr>
          <p:cNvSpPr txBox="1"/>
          <p:nvPr/>
        </p:nvSpPr>
        <p:spPr>
          <a:xfrm>
            <a:off x="1630837" y="300797"/>
            <a:ext cx="256467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( ( ) [ </a:t>
            </a:r>
            <a:r>
              <a:rPr lang="en-US" altLang="ko-KR" sz="2500" dirty="0">
                <a:solidFill>
                  <a:srgbClr val="00B050"/>
                </a:solidFill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[</a:t>
            </a:r>
            <a:r>
              <a:rPr lang="en-US" altLang="ko-KR" sz="25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 </a:t>
            </a:r>
            <a:r>
              <a:rPr lang="en-US" altLang="ko-KR" sz="2500" dirty="0">
                <a:solidFill>
                  <a:srgbClr val="FF0000"/>
                </a:solidFill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]</a:t>
            </a:r>
            <a:r>
              <a:rPr lang="en-US" altLang="ko-KR" sz="25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 ] ) ( [ ] )</a:t>
            </a:r>
            <a:endParaRPr lang="ko-KR" altLang="en-US" sz="2500" dirty="0">
              <a:latin typeface="이사만루체 Medium" panose="00000600000000000000" pitchFamily="2" charset="-127"/>
              <a:ea typeface="이사만루체 Medium" panose="00000600000000000000" pitchFamily="2" charset="-127"/>
            </a:endParaRPr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23415D2E-3C5E-FA4F-FF6A-23458A0EB27B}"/>
              </a:ext>
            </a:extLst>
          </p:cNvPr>
          <p:cNvSpPr txBox="1"/>
          <p:nvPr/>
        </p:nvSpPr>
        <p:spPr>
          <a:xfrm>
            <a:off x="313518" y="-96915"/>
            <a:ext cx="1317319" cy="100989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686"/>
              </a:lnSpc>
            </a:pPr>
            <a:r>
              <a:rPr lang="ko-KR" altLang="en-US" sz="4500" spc="217" dirty="0">
                <a:solidFill>
                  <a:srgbClr val="004AAD"/>
                </a:solidFill>
                <a:latin typeface="이사만루체 Bold" panose="00000800000000000000" pitchFamily="2" charset="-127"/>
                <a:ea typeface="이사만루체 Bold" panose="00000800000000000000" pitchFamily="2" charset="-127"/>
              </a:rPr>
              <a:t>풀이</a:t>
            </a:r>
            <a:endParaRPr lang="en-US" sz="4500" spc="217" dirty="0">
              <a:solidFill>
                <a:srgbClr val="004AAD"/>
              </a:solidFill>
              <a:latin typeface="이사만루체 Bold" panose="00000800000000000000" pitchFamily="2" charset="-127"/>
              <a:ea typeface="이사만루체 Bold" panose="00000800000000000000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EAC969-0C7F-1881-BF07-A38B6DA226D3}"/>
              </a:ext>
            </a:extLst>
          </p:cNvPr>
          <p:cNvSpPr txBox="1"/>
          <p:nvPr/>
        </p:nvSpPr>
        <p:spPr>
          <a:xfrm>
            <a:off x="3936766" y="300797"/>
            <a:ext cx="51748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=&gt;</a:t>
            </a:r>
            <a:endParaRPr lang="ko-KR" altLang="en-US" sz="2500" dirty="0">
              <a:latin typeface="이사만루체 Medium" panose="00000600000000000000" pitchFamily="2" charset="-127"/>
              <a:ea typeface="이사만루체 Medium" panose="00000600000000000000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8CCA33E-B4D8-50D9-4CEE-FDAE530C636F}"/>
              </a:ext>
            </a:extLst>
          </p:cNvPr>
          <p:cNvSpPr txBox="1"/>
          <p:nvPr/>
        </p:nvSpPr>
        <p:spPr>
          <a:xfrm>
            <a:off x="4454250" y="300797"/>
            <a:ext cx="365661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2 x (2+(3x3)) + (2 x 3)</a:t>
            </a:r>
            <a:endParaRPr lang="ko-KR" altLang="en-US" sz="2500" dirty="0">
              <a:latin typeface="이사만루체 Medium" panose="00000600000000000000" pitchFamily="2" charset="-127"/>
              <a:ea typeface="이사만루체 Medium" panose="00000600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A7B1CA-21F0-AEF9-2E0A-E84FF5A32B80}"/>
              </a:ext>
            </a:extLst>
          </p:cNvPr>
          <p:cNvSpPr txBox="1"/>
          <p:nvPr/>
        </p:nvSpPr>
        <p:spPr>
          <a:xfrm>
            <a:off x="314734" y="1550834"/>
            <a:ext cx="80719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>
                <a:solidFill>
                  <a:srgbClr val="004AAD"/>
                </a:solidFill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입력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EC3FC8-3303-DF65-3B43-E5DE66380636}"/>
              </a:ext>
            </a:extLst>
          </p:cNvPr>
          <p:cNvSpPr txBox="1"/>
          <p:nvPr/>
        </p:nvSpPr>
        <p:spPr>
          <a:xfrm>
            <a:off x="314735" y="2188691"/>
            <a:ext cx="40359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(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01545AE-B747-4B27-CF85-8B60308774C1}"/>
              </a:ext>
            </a:extLst>
          </p:cNvPr>
          <p:cNvSpPr txBox="1"/>
          <p:nvPr/>
        </p:nvSpPr>
        <p:spPr>
          <a:xfrm>
            <a:off x="4092988" y="1550834"/>
            <a:ext cx="80719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>
                <a:solidFill>
                  <a:srgbClr val="004AAD"/>
                </a:solidFill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스택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BF278A-F1BF-C721-66B1-500FB2FA6AE8}"/>
              </a:ext>
            </a:extLst>
          </p:cNvPr>
          <p:cNvSpPr txBox="1"/>
          <p:nvPr/>
        </p:nvSpPr>
        <p:spPr>
          <a:xfrm>
            <a:off x="7871242" y="1550834"/>
            <a:ext cx="80719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>
                <a:solidFill>
                  <a:srgbClr val="004AAD"/>
                </a:solidFill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변수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C85C51-5B88-88BE-E988-B9353A00541F}"/>
              </a:ext>
            </a:extLst>
          </p:cNvPr>
          <p:cNvSpPr txBox="1"/>
          <p:nvPr/>
        </p:nvSpPr>
        <p:spPr>
          <a:xfrm>
            <a:off x="4092988" y="2188691"/>
            <a:ext cx="40359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(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8D3663-AB35-478C-60FD-81888F5F2169}"/>
              </a:ext>
            </a:extLst>
          </p:cNvPr>
          <p:cNvSpPr txBox="1"/>
          <p:nvPr/>
        </p:nvSpPr>
        <p:spPr>
          <a:xfrm>
            <a:off x="7871243" y="2188691"/>
            <a:ext cx="197976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temp</a:t>
            </a:r>
            <a:r>
              <a:rPr lang="ko-KR" altLang="en-US" sz="25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 </a:t>
            </a:r>
            <a:r>
              <a:rPr lang="en-US" altLang="ko-KR" sz="25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*=</a:t>
            </a:r>
            <a:r>
              <a:rPr lang="ko-KR" altLang="en-US" sz="25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 </a:t>
            </a:r>
            <a:r>
              <a:rPr lang="en-US" altLang="ko-KR" sz="25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D53CB6E-BECB-AFA5-75CA-213384EB6C89}"/>
              </a:ext>
            </a:extLst>
          </p:cNvPr>
          <p:cNvSpPr txBox="1"/>
          <p:nvPr/>
        </p:nvSpPr>
        <p:spPr>
          <a:xfrm>
            <a:off x="314735" y="2664965"/>
            <a:ext cx="40359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(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C2CB0AC-1929-0730-2E1D-BCCA144DED3A}"/>
              </a:ext>
            </a:extLst>
          </p:cNvPr>
          <p:cNvSpPr txBox="1"/>
          <p:nvPr/>
        </p:nvSpPr>
        <p:spPr>
          <a:xfrm>
            <a:off x="4092988" y="2664965"/>
            <a:ext cx="60156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( (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0FF7A7B-7E97-0D91-A14E-6A07A219A661}"/>
              </a:ext>
            </a:extLst>
          </p:cNvPr>
          <p:cNvSpPr txBox="1"/>
          <p:nvPr/>
        </p:nvSpPr>
        <p:spPr>
          <a:xfrm>
            <a:off x="7871243" y="2664965"/>
            <a:ext cx="197976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temp</a:t>
            </a:r>
            <a:r>
              <a:rPr lang="ko-KR" altLang="en-US" sz="25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 </a:t>
            </a:r>
            <a:r>
              <a:rPr lang="en-US" altLang="ko-KR" sz="25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*=</a:t>
            </a:r>
            <a:r>
              <a:rPr lang="ko-KR" altLang="en-US" sz="25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 </a:t>
            </a:r>
            <a:r>
              <a:rPr lang="en-US" altLang="ko-KR" sz="25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1A83E7C-B68E-C229-8EC0-7318B70E6550}"/>
              </a:ext>
            </a:extLst>
          </p:cNvPr>
          <p:cNvSpPr txBox="1"/>
          <p:nvPr/>
        </p:nvSpPr>
        <p:spPr>
          <a:xfrm>
            <a:off x="8678434" y="1550834"/>
            <a:ext cx="2727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temp</a:t>
            </a:r>
            <a:r>
              <a:rPr lang="ko-KR" altLang="en-US" sz="20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 </a:t>
            </a:r>
            <a:r>
              <a:rPr lang="en-US" altLang="ko-KR" sz="20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= 6   </a:t>
            </a:r>
            <a:r>
              <a:rPr lang="en-US" altLang="ko-KR" sz="2000" dirty="0" err="1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ans</a:t>
            </a:r>
            <a:r>
              <a:rPr lang="en-US" altLang="ko-KR" sz="20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 = 22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DF8447E-F1CB-82B8-DBB0-0DE513BDF6A6}"/>
              </a:ext>
            </a:extLst>
          </p:cNvPr>
          <p:cNvSpPr txBox="1"/>
          <p:nvPr/>
        </p:nvSpPr>
        <p:spPr>
          <a:xfrm>
            <a:off x="314735" y="3142019"/>
            <a:ext cx="40359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B66E9C0-96FE-716B-3B23-2927897421EA}"/>
              </a:ext>
            </a:extLst>
          </p:cNvPr>
          <p:cNvSpPr txBox="1"/>
          <p:nvPr/>
        </p:nvSpPr>
        <p:spPr>
          <a:xfrm>
            <a:off x="4092988" y="3142019"/>
            <a:ext cx="60156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(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27D942A-144F-3344-29BA-F92894EF95C4}"/>
              </a:ext>
            </a:extLst>
          </p:cNvPr>
          <p:cNvSpPr txBox="1"/>
          <p:nvPr/>
        </p:nvSpPr>
        <p:spPr>
          <a:xfrm>
            <a:off x="7871243" y="3142019"/>
            <a:ext cx="389340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 err="1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ans</a:t>
            </a:r>
            <a:r>
              <a:rPr lang="en-US" altLang="ko-KR" sz="25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 += temp, temp /= 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382855F-C9F9-5FD7-335A-46DA93C8C9D9}"/>
              </a:ext>
            </a:extLst>
          </p:cNvPr>
          <p:cNvSpPr txBox="1"/>
          <p:nvPr/>
        </p:nvSpPr>
        <p:spPr>
          <a:xfrm>
            <a:off x="314735" y="3618293"/>
            <a:ext cx="40359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[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3FDC53F-FE99-CBCC-166B-959E4F0A7046}"/>
              </a:ext>
            </a:extLst>
          </p:cNvPr>
          <p:cNvSpPr txBox="1"/>
          <p:nvPr/>
        </p:nvSpPr>
        <p:spPr>
          <a:xfrm>
            <a:off x="4092988" y="3618293"/>
            <a:ext cx="60156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[(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80FB130-07D4-2EA4-6000-9BC40D44A169}"/>
              </a:ext>
            </a:extLst>
          </p:cNvPr>
          <p:cNvSpPr txBox="1"/>
          <p:nvPr/>
        </p:nvSpPr>
        <p:spPr>
          <a:xfrm>
            <a:off x="7871243" y="3618293"/>
            <a:ext cx="389340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temp *= 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4FFB7EA-2539-3369-6381-3A7F31589DF3}"/>
              </a:ext>
            </a:extLst>
          </p:cNvPr>
          <p:cNvSpPr txBox="1"/>
          <p:nvPr/>
        </p:nvSpPr>
        <p:spPr>
          <a:xfrm>
            <a:off x="314735" y="4095347"/>
            <a:ext cx="40359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[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8B29448-D0F1-AD70-814C-ACA5906DB7BE}"/>
              </a:ext>
            </a:extLst>
          </p:cNvPr>
          <p:cNvSpPr txBox="1"/>
          <p:nvPr/>
        </p:nvSpPr>
        <p:spPr>
          <a:xfrm>
            <a:off x="4092988" y="4095347"/>
            <a:ext cx="60156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[[(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2BC930C-DBBA-5055-0592-E00F607D8ECF}"/>
              </a:ext>
            </a:extLst>
          </p:cNvPr>
          <p:cNvSpPr txBox="1"/>
          <p:nvPr/>
        </p:nvSpPr>
        <p:spPr>
          <a:xfrm>
            <a:off x="7871243" y="4095347"/>
            <a:ext cx="389340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temp *= 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B6139E3-B827-22D1-09A4-1238E22B23F2}"/>
              </a:ext>
            </a:extLst>
          </p:cNvPr>
          <p:cNvSpPr txBox="1"/>
          <p:nvPr/>
        </p:nvSpPr>
        <p:spPr>
          <a:xfrm>
            <a:off x="314735" y="4571621"/>
            <a:ext cx="40359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]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529392D-A6AA-C9DC-587D-125866400C70}"/>
              </a:ext>
            </a:extLst>
          </p:cNvPr>
          <p:cNvSpPr txBox="1"/>
          <p:nvPr/>
        </p:nvSpPr>
        <p:spPr>
          <a:xfrm>
            <a:off x="4092988" y="4571621"/>
            <a:ext cx="60156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[(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1453BEF-DDED-77E5-344F-1FB0A591A85E}"/>
              </a:ext>
            </a:extLst>
          </p:cNvPr>
          <p:cNvSpPr txBox="1"/>
          <p:nvPr/>
        </p:nvSpPr>
        <p:spPr>
          <a:xfrm>
            <a:off x="7871243" y="4571621"/>
            <a:ext cx="389340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 err="1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ans</a:t>
            </a:r>
            <a:r>
              <a:rPr lang="en-US" altLang="ko-KR" sz="25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 += temp, temp/3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6D88D63-A756-8DD3-10F9-0CEA2723E11C}"/>
              </a:ext>
            </a:extLst>
          </p:cNvPr>
          <p:cNvSpPr txBox="1"/>
          <p:nvPr/>
        </p:nvSpPr>
        <p:spPr>
          <a:xfrm>
            <a:off x="10552058" y="164030"/>
            <a:ext cx="148754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초기값</a:t>
            </a:r>
            <a:endParaRPr lang="en-US" altLang="ko-KR" sz="2000" dirty="0">
              <a:latin typeface="이사만루체 Medium" panose="00000600000000000000" pitchFamily="2" charset="-127"/>
              <a:ea typeface="이사만루체 Medium" panose="00000600000000000000" pitchFamily="2" charset="-127"/>
            </a:endParaRPr>
          </a:p>
          <a:p>
            <a:r>
              <a:rPr lang="en-US" altLang="ko-KR" sz="20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temp = 1</a:t>
            </a:r>
          </a:p>
          <a:p>
            <a:r>
              <a:rPr lang="en-US" altLang="ko-KR" sz="2000" dirty="0" err="1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ans</a:t>
            </a:r>
            <a:r>
              <a:rPr lang="en-US" altLang="ko-KR" sz="20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 = 0</a:t>
            </a:r>
            <a:r>
              <a:rPr lang="ko-KR" altLang="en-US" sz="20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 </a:t>
            </a:r>
            <a:endParaRPr lang="en-US" altLang="ko-KR" sz="2000" dirty="0">
              <a:latin typeface="이사만루체 Medium" panose="00000600000000000000" pitchFamily="2" charset="-127"/>
              <a:ea typeface="이사만루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533434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0C068D6-3459-1452-9C20-20B220DEDBB1}"/>
              </a:ext>
            </a:extLst>
          </p:cNvPr>
          <p:cNvSpPr txBox="1"/>
          <p:nvPr/>
        </p:nvSpPr>
        <p:spPr>
          <a:xfrm>
            <a:off x="1630837" y="300797"/>
            <a:ext cx="256467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( ( ) [ [ ] </a:t>
            </a:r>
            <a:r>
              <a:rPr lang="en-US" altLang="ko-KR" sz="2500" dirty="0">
                <a:solidFill>
                  <a:srgbClr val="FF0000"/>
                </a:solidFill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]</a:t>
            </a:r>
            <a:r>
              <a:rPr lang="en-US" altLang="ko-KR" sz="25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 ) ( [ ] )</a:t>
            </a:r>
            <a:endParaRPr lang="ko-KR" altLang="en-US" sz="2500" dirty="0">
              <a:latin typeface="이사만루체 Medium" panose="00000600000000000000" pitchFamily="2" charset="-127"/>
              <a:ea typeface="이사만루체 Medium" panose="00000600000000000000" pitchFamily="2" charset="-127"/>
            </a:endParaRPr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23415D2E-3C5E-FA4F-FF6A-23458A0EB27B}"/>
              </a:ext>
            </a:extLst>
          </p:cNvPr>
          <p:cNvSpPr txBox="1"/>
          <p:nvPr/>
        </p:nvSpPr>
        <p:spPr>
          <a:xfrm>
            <a:off x="313518" y="-96915"/>
            <a:ext cx="1317319" cy="100989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686"/>
              </a:lnSpc>
            </a:pPr>
            <a:r>
              <a:rPr lang="ko-KR" altLang="en-US" sz="4500" spc="217" dirty="0">
                <a:solidFill>
                  <a:srgbClr val="004AAD"/>
                </a:solidFill>
                <a:latin typeface="이사만루체 Bold" panose="00000800000000000000" pitchFamily="2" charset="-127"/>
                <a:ea typeface="이사만루체 Bold" panose="00000800000000000000" pitchFamily="2" charset="-127"/>
              </a:rPr>
              <a:t>풀이</a:t>
            </a:r>
            <a:endParaRPr lang="en-US" sz="4500" spc="217" dirty="0">
              <a:solidFill>
                <a:srgbClr val="004AAD"/>
              </a:solidFill>
              <a:latin typeface="이사만루체 Bold" panose="00000800000000000000" pitchFamily="2" charset="-127"/>
              <a:ea typeface="이사만루체 Bold" panose="00000800000000000000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EAC969-0C7F-1881-BF07-A38B6DA226D3}"/>
              </a:ext>
            </a:extLst>
          </p:cNvPr>
          <p:cNvSpPr txBox="1"/>
          <p:nvPr/>
        </p:nvSpPr>
        <p:spPr>
          <a:xfrm>
            <a:off x="3936766" y="300797"/>
            <a:ext cx="51748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=&gt;</a:t>
            </a:r>
            <a:endParaRPr lang="ko-KR" altLang="en-US" sz="2500" dirty="0">
              <a:latin typeface="이사만루체 Medium" panose="00000600000000000000" pitchFamily="2" charset="-127"/>
              <a:ea typeface="이사만루체 Medium" panose="00000600000000000000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8CCA33E-B4D8-50D9-4CEE-FDAE530C636F}"/>
              </a:ext>
            </a:extLst>
          </p:cNvPr>
          <p:cNvSpPr txBox="1"/>
          <p:nvPr/>
        </p:nvSpPr>
        <p:spPr>
          <a:xfrm>
            <a:off x="4454250" y="300797"/>
            <a:ext cx="365661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2 x (2+(3x3)) + (2 x 3)</a:t>
            </a:r>
            <a:endParaRPr lang="ko-KR" altLang="en-US" sz="2500" dirty="0">
              <a:latin typeface="이사만루체 Medium" panose="00000600000000000000" pitchFamily="2" charset="-127"/>
              <a:ea typeface="이사만루체 Medium" panose="00000600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A7B1CA-21F0-AEF9-2E0A-E84FF5A32B80}"/>
              </a:ext>
            </a:extLst>
          </p:cNvPr>
          <p:cNvSpPr txBox="1"/>
          <p:nvPr/>
        </p:nvSpPr>
        <p:spPr>
          <a:xfrm>
            <a:off x="314734" y="1550834"/>
            <a:ext cx="80719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>
                <a:solidFill>
                  <a:srgbClr val="004AAD"/>
                </a:solidFill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입력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EC3FC8-3303-DF65-3B43-E5DE66380636}"/>
              </a:ext>
            </a:extLst>
          </p:cNvPr>
          <p:cNvSpPr txBox="1"/>
          <p:nvPr/>
        </p:nvSpPr>
        <p:spPr>
          <a:xfrm>
            <a:off x="314735" y="2188691"/>
            <a:ext cx="40359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(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01545AE-B747-4B27-CF85-8B60308774C1}"/>
              </a:ext>
            </a:extLst>
          </p:cNvPr>
          <p:cNvSpPr txBox="1"/>
          <p:nvPr/>
        </p:nvSpPr>
        <p:spPr>
          <a:xfrm>
            <a:off x="4092988" y="1550834"/>
            <a:ext cx="80719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>
                <a:solidFill>
                  <a:srgbClr val="004AAD"/>
                </a:solidFill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스택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BF278A-F1BF-C721-66B1-500FB2FA6AE8}"/>
              </a:ext>
            </a:extLst>
          </p:cNvPr>
          <p:cNvSpPr txBox="1"/>
          <p:nvPr/>
        </p:nvSpPr>
        <p:spPr>
          <a:xfrm>
            <a:off x="7871242" y="1550834"/>
            <a:ext cx="80719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>
                <a:solidFill>
                  <a:srgbClr val="004AAD"/>
                </a:solidFill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변수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C85C51-5B88-88BE-E988-B9353A00541F}"/>
              </a:ext>
            </a:extLst>
          </p:cNvPr>
          <p:cNvSpPr txBox="1"/>
          <p:nvPr/>
        </p:nvSpPr>
        <p:spPr>
          <a:xfrm>
            <a:off x="4092988" y="2188691"/>
            <a:ext cx="40359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(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8D3663-AB35-478C-60FD-81888F5F2169}"/>
              </a:ext>
            </a:extLst>
          </p:cNvPr>
          <p:cNvSpPr txBox="1"/>
          <p:nvPr/>
        </p:nvSpPr>
        <p:spPr>
          <a:xfrm>
            <a:off x="7871243" y="2188691"/>
            <a:ext cx="197976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temp</a:t>
            </a:r>
            <a:r>
              <a:rPr lang="ko-KR" altLang="en-US" sz="25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 </a:t>
            </a:r>
            <a:r>
              <a:rPr lang="en-US" altLang="ko-KR" sz="25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*=</a:t>
            </a:r>
            <a:r>
              <a:rPr lang="ko-KR" altLang="en-US" sz="25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 </a:t>
            </a:r>
            <a:r>
              <a:rPr lang="en-US" altLang="ko-KR" sz="25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D53CB6E-BECB-AFA5-75CA-213384EB6C89}"/>
              </a:ext>
            </a:extLst>
          </p:cNvPr>
          <p:cNvSpPr txBox="1"/>
          <p:nvPr/>
        </p:nvSpPr>
        <p:spPr>
          <a:xfrm>
            <a:off x="314735" y="2664965"/>
            <a:ext cx="40359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(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C2CB0AC-1929-0730-2E1D-BCCA144DED3A}"/>
              </a:ext>
            </a:extLst>
          </p:cNvPr>
          <p:cNvSpPr txBox="1"/>
          <p:nvPr/>
        </p:nvSpPr>
        <p:spPr>
          <a:xfrm>
            <a:off x="4092988" y="2664965"/>
            <a:ext cx="60156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( (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0FF7A7B-7E97-0D91-A14E-6A07A219A661}"/>
              </a:ext>
            </a:extLst>
          </p:cNvPr>
          <p:cNvSpPr txBox="1"/>
          <p:nvPr/>
        </p:nvSpPr>
        <p:spPr>
          <a:xfrm>
            <a:off x="7871243" y="2664965"/>
            <a:ext cx="197976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temp</a:t>
            </a:r>
            <a:r>
              <a:rPr lang="ko-KR" altLang="en-US" sz="25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 </a:t>
            </a:r>
            <a:r>
              <a:rPr lang="en-US" altLang="ko-KR" sz="25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*=</a:t>
            </a:r>
            <a:r>
              <a:rPr lang="ko-KR" altLang="en-US" sz="25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 </a:t>
            </a:r>
            <a:r>
              <a:rPr lang="en-US" altLang="ko-KR" sz="25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1A83E7C-B68E-C229-8EC0-7318B70E6550}"/>
              </a:ext>
            </a:extLst>
          </p:cNvPr>
          <p:cNvSpPr txBox="1"/>
          <p:nvPr/>
        </p:nvSpPr>
        <p:spPr>
          <a:xfrm>
            <a:off x="8678434" y="1550834"/>
            <a:ext cx="2727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temp</a:t>
            </a:r>
            <a:r>
              <a:rPr lang="ko-KR" altLang="en-US" sz="20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 </a:t>
            </a:r>
            <a:r>
              <a:rPr lang="en-US" altLang="ko-KR" sz="20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= 2   </a:t>
            </a:r>
            <a:r>
              <a:rPr lang="en-US" altLang="ko-KR" sz="2000" dirty="0" err="1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ans</a:t>
            </a:r>
            <a:r>
              <a:rPr lang="en-US" altLang="ko-KR" sz="20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 = 22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DF8447E-F1CB-82B8-DBB0-0DE513BDF6A6}"/>
              </a:ext>
            </a:extLst>
          </p:cNvPr>
          <p:cNvSpPr txBox="1"/>
          <p:nvPr/>
        </p:nvSpPr>
        <p:spPr>
          <a:xfrm>
            <a:off x="314735" y="3142019"/>
            <a:ext cx="40359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B66E9C0-96FE-716B-3B23-2927897421EA}"/>
              </a:ext>
            </a:extLst>
          </p:cNvPr>
          <p:cNvSpPr txBox="1"/>
          <p:nvPr/>
        </p:nvSpPr>
        <p:spPr>
          <a:xfrm>
            <a:off x="4092988" y="3142019"/>
            <a:ext cx="60156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(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27D942A-144F-3344-29BA-F92894EF95C4}"/>
              </a:ext>
            </a:extLst>
          </p:cNvPr>
          <p:cNvSpPr txBox="1"/>
          <p:nvPr/>
        </p:nvSpPr>
        <p:spPr>
          <a:xfrm>
            <a:off x="7871243" y="3142019"/>
            <a:ext cx="389340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 err="1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ans</a:t>
            </a:r>
            <a:r>
              <a:rPr lang="en-US" altLang="ko-KR" sz="25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 += temp, temp /= 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382855F-C9F9-5FD7-335A-46DA93C8C9D9}"/>
              </a:ext>
            </a:extLst>
          </p:cNvPr>
          <p:cNvSpPr txBox="1"/>
          <p:nvPr/>
        </p:nvSpPr>
        <p:spPr>
          <a:xfrm>
            <a:off x="314735" y="3618293"/>
            <a:ext cx="40359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[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3FDC53F-FE99-CBCC-166B-959E4F0A7046}"/>
              </a:ext>
            </a:extLst>
          </p:cNvPr>
          <p:cNvSpPr txBox="1"/>
          <p:nvPr/>
        </p:nvSpPr>
        <p:spPr>
          <a:xfrm>
            <a:off x="4092988" y="3618293"/>
            <a:ext cx="60156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[(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80FB130-07D4-2EA4-6000-9BC40D44A169}"/>
              </a:ext>
            </a:extLst>
          </p:cNvPr>
          <p:cNvSpPr txBox="1"/>
          <p:nvPr/>
        </p:nvSpPr>
        <p:spPr>
          <a:xfrm>
            <a:off x="7871243" y="3618293"/>
            <a:ext cx="389340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temp *= 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4FFB7EA-2539-3369-6381-3A7F31589DF3}"/>
              </a:ext>
            </a:extLst>
          </p:cNvPr>
          <p:cNvSpPr txBox="1"/>
          <p:nvPr/>
        </p:nvSpPr>
        <p:spPr>
          <a:xfrm>
            <a:off x="314735" y="4095347"/>
            <a:ext cx="40359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[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8B29448-D0F1-AD70-814C-ACA5906DB7BE}"/>
              </a:ext>
            </a:extLst>
          </p:cNvPr>
          <p:cNvSpPr txBox="1"/>
          <p:nvPr/>
        </p:nvSpPr>
        <p:spPr>
          <a:xfrm>
            <a:off x="4092988" y="4095347"/>
            <a:ext cx="60156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[[(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2BC930C-DBBA-5055-0592-E00F607D8ECF}"/>
              </a:ext>
            </a:extLst>
          </p:cNvPr>
          <p:cNvSpPr txBox="1"/>
          <p:nvPr/>
        </p:nvSpPr>
        <p:spPr>
          <a:xfrm>
            <a:off x="7871243" y="4095347"/>
            <a:ext cx="389340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temp *= 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B6139E3-B827-22D1-09A4-1238E22B23F2}"/>
              </a:ext>
            </a:extLst>
          </p:cNvPr>
          <p:cNvSpPr txBox="1"/>
          <p:nvPr/>
        </p:nvSpPr>
        <p:spPr>
          <a:xfrm>
            <a:off x="314735" y="4571621"/>
            <a:ext cx="40359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]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529392D-A6AA-C9DC-587D-125866400C70}"/>
              </a:ext>
            </a:extLst>
          </p:cNvPr>
          <p:cNvSpPr txBox="1"/>
          <p:nvPr/>
        </p:nvSpPr>
        <p:spPr>
          <a:xfrm>
            <a:off x="4092988" y="4571621"/>
            <a:ext cx="60156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[(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1453BEF-DDED-77E5-344F-1FB0A591A85E}"/>
              </a:ext>
            </a:extLst>
          </p:cNvPr>
          <p:cNvSpPr txBox="1"/>
          <p:nvPr/>
        </p:nvSpPr>
        <p:spPr>
          <a:xfrm>
            <a:off x="7871243" y="4571621"/>
            <a:ext cx="389340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 err="1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ans</a:t>
            </a:r>
            <a:r>
              <a:rPr lang="en-US" altLang="ko-KR" sz="25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 += temp, temp /= 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5212DA6-78B3-11FF-65D5-CA6151E9CF78}"/>
              </a:ext>
            </a:extLst>
          </p:cNvPr>
          <p:cNvSpPr txBox="1"/>
          <p:nvPr/>
        </p:nvSpPr>
        <p:spPr>
          <a:xfrm>
            <a:off x="314735" y="5047895"/>
            <a:ext cx="40359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]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F007986-86BD-8948-A53C-B4DDFEEAB7FE}"/>
              </a:ext>
            </a:extLst>
          </p:cNvPr>
          <p:cNvSpPr txBox="1"/>
          <p:nvPr/>
        </p:nvSpPr>
        <p:spPr>
          <a:xfrm>
            <a:off x="4092988" y="5047895"/>
            <a:ext cx="60156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 (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589A59D-A8C4-1358-2452-24C24A4C25C5}"/>
              </a:ext>
            </a:extLst>
          </p:cNvPr>
          <p:cNvSpPr txBox="1"/>
          <p:nvPr/>
        </p:nvSpPr>
        <p:spPr>
          <a:xfrm>
            <a:off x="7871243" y="5047895"/>
            <a:ext cx="389340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temp /= 3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120C74F-378E-6075-95C5-8B1BD809991F}"/>
              </a:ext>
            </a:extLst>
          </p:cNvPr>
          <p:cNvSpPr txBox="1"/>
          <p:nvPr/>
        </p:nvSpPr>
        <p:spPr>
          <a:xfrm>
            <a:off x="10552058" y="164030"/>
            <a:ext cx="148754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초기값</a:t>
            </a:r>
            <a:endParaRPr lang="en-US" altLang="ko-KR" sz="2000" dirty="0">
              <a:latin typeface="이사만루체 Medium" panose="00000600000000000000" pitchFamily="2" charset="-127"/>
              <a:ea typeface="이사만루체 Medium" panose="00000600000000000000" pitchFamily="2" charset="-127"/>
            </a:endParaRPr>
          </a:p>
          <a:p>
            <a:r>
              <a:rPr lang="en-US" altLang="ko-KR" sz="20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temp = 1</a:t>
            </a:r>
          </a:p>
          <a:p>
            <a:r>
              <a:rPr lang="en-US" altLang="ko-KR" sz="2000" dirty="0" err="1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ans</a:t>
            </a:r>
            <a:r>
              <a:rPr lang="en-US" altLang="ko-KR" sz="20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 = 0</a:t>
            </a:r>
            <a:r>
              <a:rPr lang="ko-KR" altLang="en-US" sz="20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 </a:t>
            </a:r>
            <a:endParaRPr lang="en-US" altLang="ko-KR" sz="2000" dirty="0">
              <a:latin typeface="이사만루체 Medium" panose="00000600000000000000" pitchFamily="2" charset="-127"/>
              <a:ea typeface="이사만루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778542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0C068D6-3459-1452-9C20-20B220DEDBB1}"/>
              </a:ext>
            </a:extLst>
          </p:cNvPr>
          <p:cNvSpPr txBox="1"/>
          <p:nvPr/>
        </p:nvSpPr>
        <p:spPr>
          <a:xfrm>
            <a:off x="1630837" y="300797"/>
            <a:ext cx="256467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( ( ) [ [ ] ] </a:t>
            </a:r>
            <a:r>
              <a:rPr lang="en-US" altLang="ko-KR" sz="2500" dirty="0">
                <a:solidFill>
                  <a:srgbClr val="FF0000"/>
                </a:solidFill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)</a:t>
            </a:r>
            <a:r>
              <a:rPr lang="en-US" altLang="ko-KR" sz="25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 ( [ ] )</a:t>
            </a:r>
            <a:endParaRPr lang="ko-KR" altLang="en-US" sz="2500" dirty="0">
              <a:latin typeface="이사만루체 Medium" panose="00000600000000000000" pitchFamily="2" charset="-127"/>
              <a:ea typeface="이사만루체 Medium" panose="00000600000000000000" pitchFamily="2" charset="-127"/>
            </a:endParaRPr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23415D2E-3C5E-FA4F-FF6A-23458A0EB27B}"/>
              </a:ext>
            </a:extLst>
          </p:cNvPr>
          <p:cNvSpPr txBox="1"/>
          <p:nvPr/>
        </p:nvSpPr>
        <p:spPr>
          <a:xfrm>
            <a:off x="313518" y="-96915"/>
            <a:ext cx="1317319" cy="100989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686"/>
              </a:lnSpc>
            </a:pPr>
            <a:r>
              <a:rPr lang="ko-KR" altLang="en-US" sz="4500" spc="217" dirty="0">
                <a:solidFill>
                  <a:srgbClr val="004AAD"/>
                </a:solidFill>
                <a:latin typeface="이사만루체 Bold" panose="00000800000000000000" pitchFamily="2" charset="-127"/>
                <a:ea typeface="이사만루체 Bold" panose="00000800000000000000" pitchFamily="2" charset="-127"/>
              </a:rPr>
              <a:t>풀이</a:t>
            </a:r>
            <a:endParaRPr lang="en-US" sz="4500" spc="217" dirty="0">
              <a:solidFill>
                <a:srgbClr val="004AAD"/>
              </a:solidFill>
              <a:latin typeface="이사만루체 Bold" panose="00000800000000000000" pitchFamily="2" charset="-127"/>
              <a:ea typeface="이사만루체 Bold" panose="00000800000000000000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EAC969-0C7F-1881-BF07-A38B6DA226D3}"/>
              </a:ext>
            </a:extLst>
          </p:cNvPr>
          <p:cNvSpPr txBox="1"/>
          <p:nvPr/>
        </p:nvSpPr>
        <p:spPr>
          <a:xfrm>
            <a:off x="3936766" y="300797"/>
            <a:ext cx="51748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=&gt;</a:t>
            </a:r>
            <a:endParaRPr lang="ko-KR" altLang="en-US" sz="2500" dirty="0">
              <a:latin typeface="이사만루체 Medium" panose="00000600000000000000" pitchFamily="2" charset="-127"/>
              <a:ea typeface="이사만루체 Medium" panose="00000600000000000000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8CCA33E-B4D8-50D9-4CEE-FDAE530C636F}"/>
              </a:ext>
            </a:extLst>
          </p:cNvPr>
          <p:cNvSpPr txBox="1"/>
          <p:nvPr/>
        </p:nvSpPr>
        <p:spPr>
          <a:xfrm>
            <a:off x="4454250" y="300797"/>
            <a:ext cx="365661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2 x (2+(3x3)) + (2 x 3)</a:t>
            </a:r>
            <a:endParaRPr lang="ko-KR" altLang="en-US" sz="2500" dirty="0">
              <a:latin typeface="이사만루체 Medium" panose="00000600000000000000" pitchFamily="2" charset="-127"/>
              <a:ea typeface="이사만루체 Medium" panose="00000600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A7B1CA-21F0-AEF9-2E0A-E84FF5A32B80}"/>
              </a:ext>
            </a:extLst>
          </p:cNvPr>
          <p:cNvSpPr txBox="1"/>
          <p:nvPr/>
        </p:nvSpPr>
        <p:spPr>
          <a:xfrm>
            <a:off x="314734" y="1550834"/>
            <a:ext cx="80719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>
                <a:solidFill>
                  <a:srgbClr val="004AAD"/>
                </a:solidFill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입력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EC3FC8-3303-DF65-3B43-E5DE66380636}"/>
              </a:ext>
            </a:extLst>
          </p:cNvPr>
          <p:cNvSpPr txBox="1"/>
          <p:nvPr/>
        </p:nvSpPr>
        <p:spPr>
          <a:xfrm>
            <a:off x="314735" y="2188691"/>
            <a:ext cx="40359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(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01545AE-B747-4B27-CF85-8B60308774C1}"/>
              </a:ext>
            </a:extLst>
          </p:cNvPr>
          <p:cNvSpPr txBox="1"/>
          <p:nvPr/>
        </p:nvSpPr>
        <p:spPr>
          <a:xfrm>
            <a:off x="4092988" y="1550834"/>
            <a:ext cx="80719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>
                <a:solidFill>
                  <a:srgbClr val="004AAD"/>
                </a:solidFill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스택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BF278A-F1BF-C721-66B1-500FB2FA6AE8}"/>
              </a:ext>
            </a:extLst>
          </p:cNvPr>
          <p:cNvSpPr txBox="1"/>
          <p:nvPr/>
        </p:nvSpPr>
        <p:spPr>
          <a:xfrm>
            <a:off x="7871242" y="1550834"/>
            <a:ext cx="80719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>
                <a:solidFill>
                  <a:srgbClr val="004AAD"/>
                </a:solidFill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변수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C85C51-5B88-88BE-E988-B9353A00541F}"/>
              </a:ext>
            </a:extLst>
          </p:cNvPr>
          <p:cNvSpPr txBox="1"/>
          <p:nvPr/>
        </p:nvSpPr>
        <p:spPr>
          <a:xfrm>
            <a:off x="4092988" y="2188691"/>
            <a:ext cx="40359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(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8D3663-AB35-478C-60FD-81888F5F2169}"/>
              </a:ext>
            </a:extLst>
          </p:cNvPr>
          <p:cNvSpPr txBox="1"/>
          <p:nvPr/>
        </p:nvSpPr>
        <p:spPr>
          <a:xfrm>
            <a:off x="7871243" y="2188691"/>
            <a:ext cx="197976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temp</a:t>
            </a:r>
            <a:r>
              <a:rPr lang="ko-KR" altLang="en-US" sz="25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 </a:t>
            </a:r>
            <a:r>
              <a:rPr lang="en-US" altLang="ko-KR" sz="25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*=</a:t>
            </a:r>
            <a:r>
              <a:rPr lang="ko-KR" altLang="en-US" sz="25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 </a:t>
            </a:r>
            <a:r>
              <a:rPr lang="en-US" altLang="ko-KR" sz="25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D53CB6E-BECB-AFA5-75CA-213384EB6C89}"/>
              </a:ext>
            </a:extLst>
          </p:cNvPr>
          <p:cNvSpPr txBox="1"/>
          <p:nvPr/>
        </p:nvSpPr>
        <p:spPr>
          <a:xfrm>
            <a:off x="314735" y="2664965"/>
            <a:ext cx="40359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(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C2CB0AC-1929-0730-2E1D-BCCA144DED3A}"/>
              </a:ext>
            </a:extLst>
          </p:cNvPr>
          <p:cNvSpPr txBox="1"/>
          <p:nvPr/>
        </p:nvSpPr>
        <p:spPr>
          <a:xfrm>
            <a:off x="4092988" y="2664965"/>
            <a:ext cx="60156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( (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0FF7A7B-7E97-0D91-A14E-6A07A219A661}"/>
              </a:ext>
            </a:extLst>
          </p:cNvPr>
          <p:cNvSpPr txBox="1"/>
          <p:nvPr/>
        </p:nvSpPr>
        <p:spPr>
          <a:xfrm>
            <a:off x="7871243" y="2664965"/>
            <a:ext cx="197976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temp</a:t>
            </a:r>
            <a:r>
              <a:rPr lang="ko-KR" altLang="en-US" sz="25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 </a:t>
            </a:r>
            <a:r>
              <a:rPr lang="en-US" altLang="ko-KR" sz="25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*=</a:t>
            </a:r>
            <a:r>
              <a:rPr lang="ko-KR" altLang="en-US" sz="25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 </a:t>
            </a:r>
            <a:r>
              <a:rPr lang="en-US" altLang="ko-KR" sz="25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1A83E7C-B68E-C229-8EC0-7318B70E6550}"/>
              </a:ext>
            </a:extLst>
          </p:cNvPr>
          <p:cNvSpPr txBox="1"/>
          <p:nvPr/>
        </p:nvSpPr>
        <p:spPr>
          <a:xfrm>
            <a:off x="8678434" y="1550834"/>
            <a:ext cx="2727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temp</a:t>
            </a:r>
            <a:r>
              <a:rPr lang="ko-KR" altLang="en-US" sz="20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 </a:t>
            </a:r>
            <a:r>
              <a:rPr lang="en-US" altLang="ko-KR" sz="20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= 1   </a:t>
            </a:r>
            <a:r>
              <a:rPr lang="en-US" altLang="ko-KR" sz="2000" dirty="0" err="1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ans</a:t>
            </a:r>
            <a:r>
              <a:rPr lang="en-US" altLang="ko-KR" sz="20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 = 22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DF8447E-F1CB-82B8-DBB0-0DE513BDF6A6}"/>
              </a:ext>
            </a:extLst>
          </p:cNvPr>
          <p:cNvSpPr txBox="1"/>
          <p:nvPr/>
        </p:nvSpPr>
        <p:spPr>
          <a:xfrm>
            <a:off x="314735" y="3142019"/>
            <a:ext cx="40359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B66E9C0-96FE-716B-3B23-2927897421EA}"/>
              </a:ext>
            </a:extLst>
          </p:cNvPr>
          <p:cNvSpPr txBox="1"/>
          <p:nvPr/>
        </p:nvSpPr>
        <p:spPr>
          <a:xfrm>
            <a:off x="4092988" y="3142019"/>
            <a:ext cx="60156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(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27D942A-144F-3344-29BA-F92894EF95C4}"/>
              </a:ext>
            </a:extLst>
          </p:cNvPr>
          <p:cNvSpPr txBox="1"/>
          <p:nvPr/>
        </p:nvSpPr>
        <p:spPr>
          <a:xfrm>
            <a:off x="7871243" y="3142019"/>
            <a:ext cx="389340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 err="1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ans</a:t>
            </a:r>
            <a:r>
              <a:rPr lang="en-US" altLang="ko-KR" sz="25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 += temp, temp /= 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382855F-C9F9-5FD7-335A-46DA93C8C9D9}"/>
              </a:ext>
            </a:extLst>
          </p:cNvPr>
          <p:cNvSpPr txBox="1"/>
          <p:nvPr/>
        </p:nvSpPr>
        <p:spPr>
          <a:xfrm>
            <a:off x="314735" y="3618293"/>
            <a:ext cx="40359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[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3FDC53F-FE99-CBCC-166B-959E4F0A7046}"/>
              </a:ext>
            </a:extLst>
          </p:cNvPr>
          <p:cNvSpPr txBox="1"/>
          <p:nvPr/>
        </p:nvSpPr>
        <p:spPr>
          <a:xfrm>
            <a:off x="4092988" y="3618293"/>
            <a:ext cx="60156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[(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80FB130-07D4-2EA4-6000-9BC40D44A169}"/>
              </a:ext>
            </a:extLst>
          </p:cNvPr>
          <p:cNvSpPr txBox="1"/>
          <p:nvPr/>
        </p:nvSpPr>
        <p:spPr>
          <a:xfrm>
            <a:off x="7871243" y="3618293"/>
            <a:ext cx="389340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temp *= 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4FFB7EA-2539-3369-6381-3A7F31589DF3}"/>
              </a:ext>
            </a:extLst>
          </p:cNvPr>
          <p:cNvSpPr txBox="1"/>
          <p:nvPr/>
        </p:nvSpPr>
        <p:spPr>
          <a:xfrm>
            <a:off x="314735" y="4095347"/>
            <a:ext cx="40359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[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8B29448-D0F1-AD70-814C-ACA5906DB7BE}"/>
              </a:ext>
            </a:extLst>
          </p:cNvPr>
          <p:cNvSpPr txBox="1"/>
          <p:nvPr/>
        </p:nvSpPr>
        <p:spPr>
          <a:xfrm>
            <a:off x="4092988" y="4095347"/>
            <a:ext cx="60156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[[(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2BC930C-DBBA-5055-0592-E00F607D8ECF}"/>
              </a:ext>
            </a:extLst>
          </p:cNvPr>
          <p:cNvSpPr txBox="1"/>
          <p:nvPr/>
        </p:nvSpPr>
        <p:spPr>
          <a:xfrm>
            <a:off x="7871243" y="4095347"/>
            <a:ext cx="389340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temp *= 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B6139E3-B827-22D1-09A4-1238E22B23F2}"/>
              </a:ext>
            </a:extLst>
          </p:cNvPr>
          <p:cNvSpPr txBox="1"/>
          <p:nvPr/>
        </p:nvSpPr>
        <p:spPr>
          <a:xfrm>
            <a:off x="314735" y="4571621"/>
            <a:ext cx="40359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]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529392D-A6AA-C9DC-587D-125866400C70}"/>
              </a:ext>
            </a:extLst>
          </p:cNvPr>
          <p:cNvSpPr txBox="1"/>
          <p:nvPr/>
        </p:nvSpPr>
        <p:spPr>
          <a:xfrm>
            <a:off x="4092988" y="4571621"/>
            <a:ext cx="60156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[(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1453BEF-DDED-77E5-344F-1FB0A591A85E}"/>
              </a:ext>
            </a:extLst>
          </p:cNvPr>
          <p:cNvSpPr txBox="1"/>
          <p:nvPr/>
        </p:nvSpPr>
        <p:spPr>
          <a:xfrm>
            <a:off x="7871243" y="4571621"/>
            <a:ext cx="389340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 err="1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ans</a:t>
            </a:r>
            <a:r>
              <a:rPr lang="en-US" altLang="ko-KR" sz="25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 += temp, temp /= 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5212DA6-78B3-11FF-65D5-CA6151E9CF78}"/>
              </a:ext>
            </a:extLst>
          </p:cNvPr>
          <p:cNvSpPr txBox="1"/>
          <p:nvPr/>
        </p:nvSpPr>
        <p:spPr>
          <a:xfrm>
            <a:off x="314735" y="5047895"/>
            <a:ext cx="40359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]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F007986-86BD-8948-A53C-B4DDFEEAB7FE}"/>
              </a:ext>
            </a:extLst>
          </p:cNvPr>
          <p:cNvSpPr txBox="1"/>
          <p:nvPr/>
        </p:nvSpPr>
        <p:spPr>
          <a:xfrm>
            <a:off x="4092988" y="5047895"/>
            <a:ext cx="60156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 (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589A59D-A8C4-1358-2452-24C24A4C25C5}"/>
              </a:ext>
            </a:extLst>
          </p:cNvPr>
          <p:cNvSpPr txBox="1"/>
          <p:nvPr/>
        </p:nvSpPr>
        <p:spPr>
          <a:xfrm>
            <a:off x="7871243" y="5047895"/>
            <a:ext cx="389340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temp /= 3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B4DD008-8BB2-9486-CAD6-647F3BE01411}"/>
              </a:ext>
            </a:extLst>
          </p:cNvPr>
          <p:cNvSpPr txBox="1"/>
          <p:nvPr/>
        </p:nvSpPr>
        <p:spPr>
          <a:xfrm>
            <a:off x="314735" y="5523389"/>
            <a:ext cx="40359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496F45C-A593-A034-5C25-AA186C33CF05}"/>
              </a:ext>
            </a:extLst>
          </p:cNvPr>
          <p:cNvSpPr txBox="1"/>
          <p:nvPr/>
        </p:nvSpPr>
        <p:spPr>
          <a:xfrm>
            <a:off x="4092988" y="5523389"/>
            <a:ext cx="60156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 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76E796C-4A67-2EBE-271F-BF2D0EF2EC2D}"/>
              </a:ext>
            </a:extLst>
          </p:cNvPr>
          <p:cNvSpPr txBox="1"/>
          <p:nvPr/>
        </p:nvSpPr>
        <p:spPr>
          <a:xfrm>
            <a:off x="7871243" y="5523389"/>
            <a:ext cx="389340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temp /= 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BFF66BB-9BE9-7B74-CC0D-8BC376699AB5}"/>
              </a:ext>
            </a:extLst>
          </p:cNvPr>
          <p:cNvSpPr txBox="1"/>
          <p:nvPr/>
        </p:nvSpPr>
        <p:spPr>
          <a:xfrm>
            <a:off x="10552058" y="164030"/>
            <a:ext cx="148754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초기값</a:t>
            </a:r>
            <a:endParaRPr lang="en-US" altLang="ko-KR" sz="2000" dirty="0">
              <a:latin typeface="이사만루체 Medium" panose="00000600000000000000" pitchFamily="2" charset="-127"/>
              <a:ea typeface="이사만루체 Medium" panose="00000600000000000000" pitchFamily="2" charset="-127"/>
            </a:endParaRPr>
          </a:p>
          <a:p>
            <a:r>
              <a:rPr lang="en-US" altLang="ko-KR" sz="20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temp = 1</a:t>
            </a:r>
          </a:p>
          <a:p>
            <a:r>
              <a:rPr lang="en-US" altLang="ko-KR" sz="2000" dirty="0" err="1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ans</a:t>
            </a:r>
            <a:r>
              <a:rPr lang="en-US" altLang="ko-KR" sz="20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 = 0</a:t>
            </a:r>
            <a:r>
              <a:rPr lang="ko-KR" altLang="en-US" sz="20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 </a:t>
            </a:r>
            <a:endParaRPr lang="en-US" altLang="ko-KR" sz="2000" dirty="0">
              <a:latin typeface="이사만루체 Medium" panose="00000600000000000000" pitchFamily="2" charset="-127"/>
              <a:ea typeface="이사만루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527307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0C068D6-3459-1452-9C20-20B220DEDBB1}"/>
              </a:ext>
            </a:extLst>
          </p:cNvPr>
          <p:cNvSpPr txBox="1"/>
          <p:nvPr/>
        </p:nvSpPr>
        <p:spPr>
          <a:xfrm>
            <a:off x="1630837" y="300797"/>
            <a:ext cx="256467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( ( ) [ [ ] ] ) </a:t>
            </a:r>
            <a:r>
              <a:rPr lang="en-US" altLang="ko-KR" sz="2500" dirty="0">
                <a:solidFill>
                  <a:srgbClr val="FF0000"/>
                </a:solidFill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(</a:t>
            </a:r>
            <a:r>
              <a:rPr lang="en-US" altLang="ko-KR" sz="25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 [ ] )</a:t>
            </a:r>
            <a:endParaRPr lang="ko-KR" altLang="en-US" sz="2500" dirty="0">
              <a:latin typeface="이사만루체 Medium" panose="00000600000000000000" pitchFamily="2" charset="-127"/>
              <a:ea typeface="이사만루체 Medium" panose="00000600000000000000" pitchFamily="2" charset="-127"/>
            </a:endParaRPr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23415D2E-3C5E-FA4F-FF6A-23458A0EB27B}"/>
              </a:ext>
            </a:extLst>
          </p:cNvPr>
          <p:cNvSpPr txBox="1"/>
          <p:nvPr/>
        </p:nvSpPr>
        <p:spPr>
          <a:xfrm>
            <a:off x="313518" y="-96915"/>
            <a:ext cx="1317319" cy="100989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686"/>
              </a:lnSpc>
            </a:pPr>
            <a:r>
              <a:rPr lang="ko-KR" altLang="en-US" sz="4500" spc="217" dirty="0">
                <a:solidFill>
                  <a:srgbClr val="004AAD"/>
                </a:solidFill>
                <a:latin typeface="이사만루체 Bold" panose="00000800000000000000" pitchFamily="2" charset="-127"/>
                <a:ea typeface="이사만루체 Bold" panose="00000800000000000000" pitchFamily="2" charset="-127"/>
              </a:rPr>
              <a:t>풀이</a:t>
            </a:r>
            <a:endParaRPr lang="en-US" sz="4500" spc="217" dirty="0">
              <a:solidFill>
                <a:srgbClr val="004AAD"/>
              </a:solidFill>
              <a:latin typeface="이사만루체 Bold" panose="00000800000000000000" pitchFamily="2" charset="-127"/>
              <a:ea typeface="이사만루체 Bold" panose="00000800000000000000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EAC969-0C7F-1881-BF07-A38B6DA226D3}"/>
              </a:ext>
            </a:extLst>
          </p:cNvPr>
          <p:cNvSpPr txBox="1"/>
          <p:nvPr/>
        </p:nvSpPr>
        <p:spPr>
          <a:xfrm>
            <a:off x="3936766" y="300797"/>
            <a:ext cx="51748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=&gt;</a:t>
            </a:r>
            <a:endParaRPr lang="ko-KR" altLang="en-US" sz="2500" dirty="0">
              <a:latin typeface="이사만루체 Medium" panose="00000600000000000000" pitchFamily="2" charset="-127"/>
              <a:ea typeface="이사만루체 Medium" panose="00000600000000000000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8CCA33E-B4D8-50D9-4CEE-FDAE530C636F}"/>
              </a:ext>
            </a:extLst>
          </p:cNvPr>
          <p:cNvSpPr txBox="1"/>
          <p:nvPr/>
        </p:nvSpPr>
        <p:spPr>
          <a:xfrm>
            <a:off x="4454250" y="300797"/>
            <a:ext cx="365661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2 x (2+(3x3)) + (2 x 3)</a:t>
            </a:r>
            <a:endParaRPr lang="ko-KR" altLang="en-US" sz="2500" dirty="0">
              <a:latin typeface="이사만루체 Medium" panose="00000600000000000000" pitchFamily="2" charset="-127"/>
              <a:ea typeface="이사만루체 Medium" panose="00000600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A7B1CA-21F0-AEF9-2E0A-E84FF5A32B80}"/>
              </a:ext>
            </a:extLst>
          </p:cNvPr>
          <p:cNvSpPr txBox="1"/>
          <p:nvPr/>
        </p:nvSpPr>
        <p:spPr>
          <a:xfrm>
            <a:off x="314734" y="1550834"/>
            <a:ext cx="80719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>
                <a:solidFill>
                  <a:srgbClr val="004AAD"/>
                </a:solidFill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입력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EC3FC8-3303-DF65-3B43-E5DE66380636}"/>
              </a:ext>
            </a:extLst>
          </p:cNvPr>
          <p:cNvSpPr txBox="1"/>
          <p:nvPr/>
        </p:nvSpPr>
        <p:spPr>
          <a:xfrm>
            <a:off x="314735" y="2188691"/>
            <a:ext cx="40359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(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01545AE-B747-4B27-CF85-8B60308774C1}"/>
              </a:ext>
            </a:extLst>
          </p:cNvPr>
          <p:cNvSpPr txBox="1"/>
          <p:nvPr/>
        </p:nvSpPr>
        <p:spPr>
          <a:xfrm>
            <a:off x="4092988" y="1550834"/>
            <a:ext cx="80719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>
                <a:solidFill>
                  <a:srgbClr val="004AAD"/>
                </a:solidFill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스택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BF278A-F1BF-C721-66B1-500FB2FA6AE8}"/>
              </a:ext>
            </a:extLst>
          </p:cNvPr>
          <p:cNvSpPr txBox="1"/>
          <p:nvPr/>
        </p:nvSpPr>
        <p:spPr>
          <a:xfrm>
            <a:off x="7871242" y="1550834"/>
            <a:ext cx="80719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>
                <a:solidFill>
                  <a:srgbClr val="004AAD"/>
                </a:solidFill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변수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C85C51-5B88-88BE-E988-B9353A00541F}"/>
              </a:ext>
            </a:extLst>
          </p:cNvPr>
          <p:cNvSpPr txBox="1"/>
          <p:nvPr/>
        </p:nvSpPr>
        <p:spPr>
          <a:xfrm>
            <a:off x="4092988" y="2188691"/>
            <a:ext cx="40359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(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8D3663-AB35-478C-60FD-81888F5F2169}"/>
              </a:ext>
            </a:extLst>
          </p:cNvPr>
          <p:cNvSpPr txBox="1"/>
          <p:nvPr/>
        </p:nvSpPr>
        <p:spPr>
          <a:xfrm>
            <a:off x="7871243" y="2188691"/>
            <a:ext cx="197976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temp</a:t>
            </a:r>
            <a:r>
              <a:rPr lang="ko-KR" altLang="en-US" sz="25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 </a:t>
            </a:r>
            <a:r>
              <a:rPr lang="en-US" altLang="ko-KR" sz="25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*=</a:t>
            </a:r>
            <a:r>
              <a:rPr lang="ko-KR" altLang="en-US" sz="25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 </a:t>
            </a:r>
            <a:r>
              <a:rPr lang="en-US" altLang="ko-KR" sz="25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1A83E7C-B68E-C229-8EC0-7318B70E6550}"/>
              </a:ext>
            </a:extLst>
          </p:cNvPr>
          <p:cNvSpPr txBox="1"/>
          <p:nvPr/>
        </p:nvSpPr>
        <p:spPr>
          <a:xfrm>
            <a:off x="8678434" y="1550834"/>
            <a:ext cx="2727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temp</a:t>
            </a:r>
            <a:r>
              <a:rPr lang="ko-KR" altLang="en-US" sz="20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 </a:t>
            </a:r>
            <a:r>
              <a:rPr lang="en-US" altLang="ko-KR" sz="20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= 2   </a:t>
            </a:r>
            <a:r>
              <a:rPr lang="en-US" altLang="ko-KR" sz="2000" dirty="0" err="1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ans</a:t>
            </a:r>
            <a:r>
              <a:rPr lang="en-US" altLang="ko-KR" sz="20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 = 22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36E637D-120A-067A-C2D9-4D2B344B20F5}"/>
              </a:ext>
            </a:extLst>
          </p:cNvPr>
          <p:cNvSpPr txBox="1"/>
          <p:nvPr/>
        </p:nvSpPr>
        <p:spPr>
          <a:xfrm>
            <a:off x="10552058" y="164030"/>
            <a:ext cx="148754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초기값</a:t>
            </a:r>
            <a:endParaRPr lang="en-US" altLang="ko-KR" sz="2000" dirty="0">
              <a:latin typeface="이사만루체 Medium" panose="00000600000000000000" pitchFamily="2" charset="-127"/>
              <a:ea typeface="이사만루체 Medium" panose="00000600000000000000" pitchFamily="2" charset="-127"/>
            </a:endParaRPr>
          </a:p>
          <a:p>
            <a:r>
              <a:rPr lang="en-US" altLang="ko-KR" sz="20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temp = 1</a:t>
            </a:r>
          </a:p>
          <a:p>
            <a:r>
              <a:rPr lang="en-US" altLang="ko-KR" sz="2000" dirty="0" err="1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ans</a:t>
            </a:r>
            <a:r>
              <a:rPr lang="en-US" altLang="ko-KR" sz="20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 = 0</a:t>
            </a:r>
            <a:r>
              <a:rPr lang="ko-KR" altLang="en-US" sz="20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 </a:t>
            </a:r>
            <a:endParaRPr lang="en-US" altLang="ko-KR" sz="2000" dirty="0">
              <a:latin typeface="이사만루체 Medium" panose="00000600000000000000" pitchFamily="2" charset="-127"/>
              <a:ea typeface="이사만루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832829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0C068D6-3459-1452-9C20-20B220DEDBB1}"/>
              </a:ext>
            </a:extLst>
          </p:cNvPr>
          <p:cNvSpPr txBox="1"/>
          <p:nvPr/>
        </p:nvSpPr>
        <p:spPr>
          <a:xfrm>
            <a:off x="1630837" y="300797"/>
            <a:ext cx="256467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( ( ) [ [ ] ] ) ( </a:t>
            </a:r>
            <a:r>
              <a:rPr lang="en-US" altLang="ko-KR" sz="2500" dirty="0">
                <a:solidFill>
                  <a:srgbClr val="FF0000"/>
                </a:solidFill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[</a:t>
            </a:r>
            <a:r>
              <a:rPr lang="en-US" altLang="ko-KR" sz="25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 ] )</a:t>
            </a:r>
            <a:endParaRPr lang="ko-KR" altLang="en-US" sz="2500" dirty="0">
              <a:latin typeface="이사만루체 Medium" panose="00000600000000000000" pitchFamily="2" charset="-127"/>
              <a:ea typeface="이사만루체 Medium" panose="00000600000000000000" pitchFamily="2" charset="-127"/>
            </a:endParaRPr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23415D2E-3C5E-FA4F-FF6A-23458A0EB27B}"/>
              </a:ext>
            </a:extLst>
          </p:cNvPr>
          <p:cNvSpPr txBox="1"/>
          <p:nvPr/>
        </p:nvSpPr>
        <p:spPr>
          <a:xfrm>
            <a:off x="313518" y="-96915"/>
            <a:ext cx="1317319" cy="100989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686"/>
              </a:lnSpc>
            </a:pPr>
            <a:r>
              <a:rPr lang="ko-KR" altLang="en-US" sz="4500" spc="217" dirty="0">
                <a:solidFill>
                  <a:srgbClr val="004AAD"/>
                </a:solidFill>
                <a:latin typeface="이사만루체 Bold" panose="00000800000000000000" pitchFamily="2" charset="-127"/>
                <a:ea typeface="이사만루체 Bold" panose="00000800000000000000" pitchFamily="2" charset="-127"/>
              </a:rPr>
              <a:t>풀이</a:t>
            </a:r>
            <a:endParaRPr lang="en-US" sz="4500" spc="217" dirty="0">
              <a:solidFill>
                <a:srgbClr val="004AAD"/>
              </a:solidFill>
              <a:latin typeface="이사만루체 Bold" panose="00000800000000000000" pitchFamily="2" charset="-127"/>
              <a:ea typeface="이사만루체 Bold" panose="00000800000000000000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EAC969-0C7F-1881-BF07-A38B6DA226D3}"/>
              </a:ext>
            </a:extLst>
          </p:cNvPr>
          <p:cNvSpPr txBox="1"/>
          <p:nvPr/>
        </p:nvSpPr>
        <p:spPr>
          <a:xfrm>
            <a:off x="3936766" y="300797"/>
            <a:ext cx="51748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=&gt;</a:t>
            </a:r>
            <a:endParaRPr lang="ko-KR" altLang="en-US" sz="2500" dirty="0">
              <a:latin typeface="이사만루체 Medium" panose="00000600000000000000" pitchFamily="2" charset="-127"/>
              <a:ea typeface="이사만루체 Medium" panose="00000600000000000000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8CCA33E-B4D8-50D9-4CEE-FDAE530C636F}"/>
              </a:ext>
            </a:extLst>
          </p:cNvPr>
          <p:cNvSpPr txBox="1"/>
          <p:nvPr/>
        </p:nvSpPr>
        <p:spPr>
          <a:xfrm>
            <a:off x="4454250" y="300797"/>
            <a:ext cx="365661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2 x (2+(3x3)) + (2 x 3)</a:t>
            </a:r>
            <a:endParaRPr lang="ko-KR" altLang="en-US" sz="2500" dirty="0">
              <a:latin typeface="이사만루체 Medium" panose="00000600000000000000" pitchFamily="2" charset="-127"/>
              <a:ea typeface="이사만루체 Medium" panose="00000600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A7B1CA-21F0-AEF9-2E0A-E84FF5A32B80}"/>
              </a:ext>
            </a:extLst>
          </p:cNvPr>
          <p:cNvSpPr txBox="1"/>
          <p:nvPr/>
        </p:nvSpPr>
        <p:spPr>
          <a:xfrm>
            <a:off x="314734" y="1550834"/>
            <a:ext cx="80719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>
                <a:solidFill>
                  <a:srgbClr val="004AAD"/>
                </a:solidFill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입력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EC3FC8-3303-DF65-3B43-E5DE66380636}"/>
              </a:ext>
            </a:extLst>
          </p:cNvPr>
          <p:cNvSpPr txBox="1"/>
          <p:nvPr/>
        </p:nvSpPr>
        <p:spPr>
          <a:xfrm>
            <a:off x="314735" y="2188691"/>
            <a:ext cx="40359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(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01545AE-B747-4B27-CF85-8B60308774C1}"/>
              </a:ext>
            </a:extLst>
          </p:cNvPr>
          <p:cNvSpPr txBox="1"/>
          <p:nvPr/>
        </p:nvSpPr>
        <p:spPr>
          <a:xfrm>
            <a:off x="4092988" y="1550834"/>
            <a:ext cx="80719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>
                <a:solidFill>
                  <a:srgbClr val="004AAD"/>
                </a:solidFill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스택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BF278A-F1BF-C721-66B1-500FB2FA6AE8}"/>
              </a:ext>
            </a:extLst>
          </p:cNvPr>
          <p:cNvSpPr txBox="1"/>
          <p:nvPr/>
        </p:nvSpPr>
        <p:spPr>
          <a:xfrm>
            <a:off x="7871242" y="1550834"/>
            <a:ext cx="80719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>
                <a:solidFill>
                  <a:srgbClr val="004AAD"/>
                </a:solidFill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변수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C85C51-5B88-88BE-E988-B9353A00541F}"/>
              </a:ext>
            </a:extLst>
          </p:cNvPr>
          <p:cNvSpPr txBox="1"/>
          <p:nvPr/>
        </p:nvSpPr>
        <p:spPr>
          <a:xfrm>
            <a:off x="4092988" y="2188691"/>
            <a:ext cx="40359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(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8D3663-AB35-478C-60FD-81888F5F2169}"/>
              </a:ext>
            </a:extLst>
          </p:cNvPr>
          <p:cNvSpPr txBox="1"/>
          <p:nvPr/>
        </p:nvSpPr>
        <p:spPr>
          <a:xfrm>
            <a:off x="7871243" y="2188691"/>
            <a:ext cx="197976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temp</a:t>
            </a:r>
            <a:r>
              <a:rPr lang="ko-KR" altLang="en-US" sz="25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 </a:t>
            </a:r>
            <a:r>
              <a:rPr lang="en-US" altLang="ko-KR" sz="25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*=</a:t>
            </a:r>
            <a:r>
              <a:rPr lang="ko-KR" altLang="en-US" sz="25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 </a:t>
            </a:r>
            <a:r>
              <a:rPr lang="en-US" altLang="ko-KR" sz="25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1A83E7C-B68E-C229-8EC0-7318B70E6550}"/>
              </a:ext>
            </a:extLst>
          </p:cNvPr>
          <p:cNvSpPr txBox="1"/>
          <p:nvPr/>
        </p:nvSpPr>
        <p:spPr>
          <a:xfrm>
            <a:off x="8678434" y="1550834"/>
            <a:ext cx="2727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temp</a:t>
            </a:r>
            <a:r>
              <a:rPr lang="ko-KR" altLang="en-US" sz="20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 </a:t>
            </a:r>
            <a:r>
              <a:rPr lang="en-US" altLang="ko-KR" sz="20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= 6   </a:t>
            </a:r>
            <a:r>
              <a:rPr lang="en-US" altLang="ko-KR" sz="2000" dirty="0" err="1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ans</a:t>
            </a:r>
            <a:r>
              <a:rPr lang="en-US" altLang="ko-KR" sz="20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 = 22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9D188B-5F9B-7CE3-4D92-A22C92C53C12}"/>
              </a:ext>
            </a:extLst>
          </p:cNvPr>
          <p:cNvSpPr txBox="1"/>
          <p:nvPr/>
        </p:nvSpPr>
        <p:spPr>
          <a:xfrm>
            <a:off x="314735" y="2664965"/>
            <a:ext cx="40359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[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FFF031-20AF-2439-6A01-D1FD5C7F210C}"/>
              </a:ext>
            </a:extLst>
          </p:cNvPr>
          <p:cNvSpPr txBox="1"/>
          <p:nvPr/>
        </p:nvSpPr>
        <p:spPr>
          <a:xfrm>
            <a:off x="4092988" y="2664965"/>
            <a:ext cx="40359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[(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6BD14D6-6214-A00E-F8A2-A67C95952126}"/>
              </a:ext>
            </a:extLst>
          </p:cNvPr>
          <p:cNvSpPr txBox="1"/>
          <p:nvPr/>
        </p:nvSpPr>
        <p:spPr>
          <a:xfrm>
            <a:off x="7871243" y="2664965"/>
            <a:ext cx="197976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temp</a:t>
            </a:r>
            <a:r>
              <a:rPr lang="ko-KR" altLang="en-US" sz="25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 </a:t>
            </a:r>
            <a:r>
              <a:rPr lang="en-US" altLang="ko-KR" sz="25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*=</a:t>
            </a:r>
            <a:r>
              <a:rPr lang="ko-KR" altLang="en-US" sz="25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 </a:t>
            </a:r>
            <a:r>
              <a:rPr lang="en-US" altLang="ko-KR" sz="25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9EFE359-6F4F-F99A-02E9-AFE293BCAE14}"/>
              </a:ext>
            </a:extLst>
          </p:cNvPr>
          <p:cNvSpPr txBox="1"/>
          <p:nvPr/>
        </p:nvSpPr>
        <p:spPr>
          <a:xfrm>
            <a:off x="10552058" y="164030"/>
            <a:ext cx="148754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초기값</a:t>
            </a:r>
            <a:endParaRPr lang="en-US" altLang="ko-KR" sz="2000" dirty="0">
              <a:latin typeface="이사만루체 Medium" panose="00000600000000000000" pitchFamily="2" charset="-127"/>
              <a:ea typeface="이사만루체 Medium" panose="00000600000000000000" pitchFamily="2" charset="-127"/>
            </a:endParaRPr>
          </a:p>
          <a:p>
            <a:r>
              <a:rPr lang="en-US" altLang="ko-KR" sz="20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temp = 1</a:t>
            </a:r>
          </a:p>
          <a:p>
            <a:r>
              <a:rPr lang="en-US" altLang="ko-KR" sz="2000" dirty="0" err="1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ans</a:t>
            </a:r>
            <a:r>
              <a:rPr lang="en-US" altLang="ko-KR" sz="20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 = 0</a:t>
            </a:r>
            <a:r>
              <a:rPr lang="ko-KR" altLang="en-US" sz="20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 </a:t>
            </a:r>
            <a:endParaRPr lang="en-US" altLang="ko-KR" sz="2000" dirty="0">
              <a:latin typeface="이사만루체 Medium" panose="00000600000000000000" pitchFamily="2" charset="-127"/>
              <a:ea typeface="이사만루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972395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0C068D6-3459-1452-9C20-20B220DEDBB1}"/>
              </a:ext>
            </a:extLst>
          </p:cNvPr>
          <p:cNvSpPr txBox="1"/>
          <p:nvPr/>
        </p:nvSpPr>
        <p:spPr>
          <a:xfrm>
            <a:off x="1630837" y="300797"/>
            <a:ext cx="256467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( ( ) [ [ ] ] ) ( </a:t>
            </a:r>
            <a:r>
              <a:rPr lang="en-US" altLang="ko-KR" sz="2500" dirty="0">
                <a:solidFill>
                  <a:srgbClr val="00B050"/>
                </a:solidFill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[</a:t>
            </a:r>
            <a:r>
              <a:rPr lang="en-US" altLang="ko-KR" sz="25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 </a:t>
            </a:r>
            <a:r>
              <a:rPr lang="en-US" altLang="ko-KR" sz="2500" dirty="0">
                <a:solidFill>
                  <a:srgbClr val="FF0000"/>
                </a:solidFill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]</a:t>
            </a:r>
            <a:r>
              <a:rPr lang="en-US" altLang="ko-KR" sz="25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 )</a:t>
            </a:r>
            <a:endParaRPr lang="ko-KR" altLang="en-US" sz="2500" dirty="0">
              <a:latin typeface="이사만루체 Medium" panose="00000600000000000000" pitchFamily="2" charset="-127"/>
              <a:ea typeface="이사만루체 Medium" panose="00000600000000000000" pitchFamily="2" charset="-127"/>
            </a:endParaRPr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23415D2E-3C5E-FA4F-FF6A-23458A0EB27B}"/>
              </a:ext>
            </a:extLst>
          </p:cNvPr>
          <p:cNvSpPr txBox="1"/>
          <p:nvPr/>
        </p:nvSpPr>
        <p:spPr>
          <a:xfrm>
            <a:off x="313518" y="-96915"/>
            <a:ext cx="1317319" cy="100989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686"/>
              </a:lnSpc>
            </a:pPr>
            <a:r>
              <a:rPr lang="ko-KR" altLang="en-US" sz="4500" spc="217" dirty="0">
                <a:solidFill>
                  <a:srgbClr val="004AAD"/>
                </a:solidFill>
                <a:latin typeface="이사만루체 Bold" panose="00000800000000000000" pitchFamily="2" charset="-127"/>
                <a:ea typeface="이사만루체 Bold" panose="00000800000000000000" pitchFamily="2" charset="-127"/>
              </a:rPr>
              <a:t>풀이</a:t>
            </a:r>
            <a:endParaRPr lang="en-US" sz="4500" spc="217" dirty="0">
              <a:solidFill>
                <a:srgbClr val="004AAD"/>
              </a:solidFill>
              <a:latin typeface="이사만루체 Bold" panose="00000800000000000000" pitchFamily="2" charset="-127"/>
              <a:ea typeface="이사만루체 Bold" panose="00000800000000000000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EAC969-0C7F-1881-BF07-A38B6DA226D3}"/>
              </a:ext>
            </a:extLst>
          </p:cNvPr>
          <p:cNvSpPr txBox="1"/>
          <p:nvPr/>
        </p:nvSpPr>
        <p:spPr>
          <a:xfrm>
            <a:off x="3936766" y="300797"/>
            <a:ext cx="51748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=&gt;</a:t>
            </a:r>
            <a:endParaRPr lang="ko-KR" altLang="en-US" sz="2500" dirty="0">
              <a:latin typeface="이사만루체 Medium" panose="00000600000000000000" pitchFamily="2" charset="-127"/>
              <a:ea typeface="이사만루체 Medium" panose="00000600000000000000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8CCA33E-B4D8-50D9-4CEE-FDAE530C636F}"/>
              </a:ext>
            </a:extLst>
          </p:cNvPr>
          <p:cNvSpPr txBox="1"/>
          <p:nvPr/>
        </p:nvSpPr>
        <p:spPr>
          <a:xfrm>
            <a:off x="4454250" y="300797"/>
            <a:ext cx="365661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2 x (2+(3x3)) + (2 x 3)</a:t>
            </a:r>
            <a:endParaRPr lang="ko-KR" altLang="en-US" sz="2500" dirty="0">
              <a:latin typeface="이사만루체 Medium" panose="00000600000000000000" pitchFamily="2" charset="-127"/>
              <a:ea typeface="이사만루체 Medium" panose="00000600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A7B1CA-21F0-AEF9-2E0A-E84FF5A32B80}"/>
              </a:ext>
            </a:extLst>
          </p:cNvPr>
          <p:cNvSpPr txBox="1"/>
          <p:nvPr/>
        </p:nvSpPr>
        <p:spPr>
          <a:xfrm>
            <a:off x="314734" y="1550834"/>
            <a:ext cx="80719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>
                <a:solidFill>
                  <a:srgbClr val="004AAD"/>
                </a:solidFill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입력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EC3FC8-3303-DF65-3B43-E5DE66380636}"/>
              </a:ext>
            </a:extLst>
          </p:cNvPr>
          <p:cNvSpPr txBox="1"/>
          <p:nvPr/>
        </p:nvSpPr>
        <p:spPr>
          <a:xfrm>
            <a:off x="314735" y="2188691"/>
            <a:ext cx="40359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(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01545AE-B747-4B27-CF85-8B60308774C1}"/>
              </a:ext>
            </a:extLst>
          </p:cNvPr>
          <p:cNvSpPr txBox="1"/>
          <p:nvPr/>
        </p:nvSpPr>
        <p:spPr>
          <a:xfrm>
            <a:off x="4092988" y="1550834"/>
            <a:ext cx="80719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>
                <a:solidFill>
                  <a:srgbClr val="004AAD"/>
                </a:solidFill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스택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BF278A-F1BF-C721-66B1-500FB2FA6AE8}"/>
              </a:ext>
            </a:extLst>
          </p:cNvPr>
          <p:cNvSpPr txBox="1"/>
          <p:nvPr/>
        </p:nvSpPr>
        <p:spPr>
          <a:xfrm>
            <a:off x="7871242" y="1550834"/>
            <a:ext cx="80719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>
                <a:solidFill>
                  <a:srgbClr val="004AAD"/>
                </a:solidFill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변수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C85C51-5B88-88BE-E988-B9353A00541F}"/>
              </a:ext>
            </a:extLst>
          </p:cNvPr>
          <p:cNvSpPr txBox="1"/>
          <p:nvPr/>
        </p:nvSpPr>
        <p:spPr>
          <a:xfrm>
            <a:off x="4092988" y="2188691"/>
            <a:ext cx="40359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(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8D3663-AB35-478C-60FD-81888F5F2169}"/>
              </a:ext>
            </a:extLst>
          </p:cNvPr>
          <p:cNvSpPr txBox="1"/>
          <p:nvPr/>
        </p:nvSpPr>
        <p:spPr>
          <a:xfrm>
            <a:off x="7871243" y="2188691"/>
            <a:ext cx="197976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temp</a:t>
            </a:r>
            <a:r>
              <a:rPr lang="ko-KR" altLang="en-US" sz="25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 </a:t>
            </a:r>
            <a:r>
              <a:rPr lang="en-US" altLang="ko-KR" sz="25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*=</a:t>
            </a:r>
            <a:r>
              <a:rPr lang="ko-KR" altLang="en-US" sz="25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 </a:t>
            </a:r>
            <a:r>
              <a:rPr lang="en-US" altLang="ko-KR" sz="25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1A83E7C-B68E-C229-8EC0-7318B70E6550}"/>
              </a:ext>
            </a:extLst>
          </p:cNvPr>
          <p:cNvSpPr txBox="1"/>
          <p:nvPr/>
        </p:nvSpPr>
        <p:spPr>
          <a:xfrm>
            <a:off x="8678434" y="1550834"/>
            <a:ext cx="2727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temp</a:t>
            </a:r>
            <a:r>
              <a:rPr lang="ko-KR" altLang="en-US" sz="20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 </a:t>
            </a:r>
            <a:r>
              <a:rPr lang="en-US" altLang="ko-KR" sz="20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= 2   </a:t>
            </a:r>
            <a:r>
              <a:rPr lang="en-US" altLang="ko-KR" sz="2000" dirty="0" err="1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ans</a:t>
            </a:r>
            <a:r>
              <a:rPr lang="en-US" altLang="ko-KR" sz="20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 = 28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9D188B-5F9B-7CE3-4D92-A22C92C53C12}"/>
              </a:ext>
            </a:extLst>
          </p:cNvPr>
          <p:cNvSpPr txBox="1"/>
          <p:nvPr/>
        </p:nvSpPr>
        <p:spPr>
          <a:xfrm>
            <a:off x="313518" y="2665745"/>
            <a:ext cx="40359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[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FFF031-20AF-2439-6A01-D1FD5C7F210C}"/>
              </a:ext>
            </a:extLst>
          </p:cNvPr>
          <p:cNvSpPr txBox="1"/>
          <p:nvPr/>
        </p:nvSpPr>
        <p:spPr>
          <a:xfrm>
            <a:off x="4091771" y="2665745"/>
            <a:ext cx="40359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[(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6BD14D6-6214-A00E-F8A2-A67C95952126}"/>
              </a:ext>
            </a:extLst>
          </p:cNvPr>
          <p:cNvSpPr txBox="1"/>
          <p:nvPr/>
        </p:nvSpPr>
        <p:spPr>
          <a:xfrm>
            <a:off x="7870026" y="2665745"/>
            <a:ext cx="197976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temp</a:t>
            </a:r>
            <a:r>
              <a:rPr lang="ko-KR" altLang="en-US" sz="25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 </a:t>
            </a:r>
            <a:r>
              <a:rPr lang="en-US" altLang="ko-KR" sz="25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*=</a:t>
            </a:r>
            <a:r>
              <a:rPr lang="ko-KR" altLang="en-US" sz="25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 </a:t>
            </a:r>
            <a:r>
              <a:rPr lang="en-US" altLang="ko-KR" sz="25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4CAC8A8-9F5C-5FD0-338E-D3AB12090DBA}"/>
              </a:ext>
            </a:extLst>
          </p:cNvPr>
          <p:cNvSpPr txBox="1"/>
          <p:nvPr/>
        </p:nvSpPr>
        <p:spPr>
          <a:xfrm>
            <a:off x="313518" y="3142799"/>
            <a:ext cx="40359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]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7BA7D62-CFFA-FB4D-19E9-5C0681F1928A}"/>
              </a:ext>
            </a:extLst>
          </p:cNvPr>
          <p:cNvSpPr txBox="1"/>
          <p:nvPr/>
        </p:nvSpPr>
        <p:spPr>
          <a:xfrm>
            <a:off x="4091771" y="3142799"/>
            <a:ext cx="40359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(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D16B288-3C4E-CB50-0391-3E7E90CADBCD}"/>
              </a:ext>
            </a:extLst>
          </p:cNvPr>
          <p:cNvSpPr txBox="1"/>
          <p:nvPr/>
        </p:nvSpPr>
        <p:spPr>
          <a:xfrm>
            <a:off x="7870026" y="3142799"/>
            <a:ext cx="400845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 err="1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ans</a:t>
            </a:r>
            <a:r>
              <a:rPr lang="en-US" altLang="ko-KR" sz="25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 += temp, temp /= 3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A3B08FE-6A01-03E4-8CBE-901142DFDCFF}"/>
              </a:ext>
            </a:extLst>
          </p:cNvPr>
          <p:cNvSpPr txBox="1"/>
          <p:nvPr/>
        </p:nvSpPr>
        <p:spPr>
          <a:xfrm>
            <a:off x="10552058" y="164030"/>
            <a:ext cx="148754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초기값</a:t>
            </a:r>
            <a:endParaRPr lang="en-US" altLang="ko-KR" sz="2000" dirty="0">
              <a:latin typeface="이사만루체 Medium" panose="00000600000000000000" pitchFamily="2" charset="-127"/>
              <a:ea typeface="이사만루체 Medium" panose="00000600000000000000" pitchFamily="2" charset="-127"/>
            </a:endParaRPr>
          </a:p>
          <a:p>
            <a:r>
              <a:rPr lang="en-US" altLang="ko-KR" sz="20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temp = 1</a:t>
            </a:r>
          </a:p>
          <a:p>
            <a:r>
              <a:rPr lang="en-US" altLang="ko-KR" sz="2000" dirty="0" err="1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ans</a:t>
            </a:r>
            <a:r>
              <a:rPr lang="en-US" altLang="ko-KR" sz="20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 = 0</a:t>
            </a:r>
            <a:r>
              <a:rPr lang="ko-KR" altLang="en-US" sz="20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 </a:t>
            </a:r>
            <a:endParaRPr lang="en-US" altLang="ko-KR" sz="2000" dirty="0">
              <a:latin typeface="이사만루체 Medium" panose="00000600000000000000" pitchFamily="2" charset="-127"/>
              <a:ea typeface="이사만루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59986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0C068D6-3459-1452-9C20-20B220DEDBB1}"/>
              </a:ext>
            </a:extLst>
          </p:cNvPr>
          <p:cNvSpPr txBox="1"/>
          <p:nvPr/>
        </p:nvSpPr>
        <p:spPr>
          <a:xfrm>
            <a:off x="1630837" y="300797"/>
            <a:ext cx="256467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( ( ) [ [ ] ] ) ( [ ] </a:t>
            </a:r>
            <a:r>
              <a:rPr lang="en-US" altLang="ko-KR" sz="2500" dirty="0">
                <a:solidFill>
                  <a:srgbClr val="FF0000"/>
                </a:solidFill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)</a:t>
            </a:r>
            <a:endParaRPr lang="ko-KR" altLang="en-US" sz="2500" dirty="0">
              <a:solidFill>
                <a:srgbClr val="FF0000"/>
              </a:solidFill>
              <a:latin typeface="이사만루체 Medium" panose="00000600000000000000" pitchFamily="2" charset="-127"/>
              <a:ea typeface="이사만루체 Medium" panose="00000600000000000000" pitchFamily="2" charset="-127"/>
            </a:endParaRPr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23415D2E-3C5E-FA4F-FF6A-23458A0EB27B}"/>
              </a:ext>
            </a:extLst>
          </p:cNvPr>
          <p:cNvSpPr txBox="1"/>
          <p:nvPr/>
        </p:nvSpPr>
        <p:spPr>
          <a:xfrm>
            <a:off x="313518" y="-96915"/>
            <a:ext cx="1317319" cy="100989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686"/>
              </a:lnSpc>
            </a:pPr>
            <a:r>
              <a:rPr lang="ko-KR" altLang="en-US" sz="4500" spc="217" dirty="0">
                <a:solidFill>
                  <a:srgbClr val="004AAD"/>
                </a:solidFill>
                <a:latin typeface="이사만루체 Bold" panose="00000800000000000000" pitchFamily="2" charset="-127"/>
                <a:ea typeface="이사만루체 Bold" panose="00000800000000000000" pitchFamily="2" charset="-127"/>
              </a:rPr>
              <a:t>풀이</a:t>
            </a:r>
            <a:endParaRPr lang="en-US" sz="4500" spc="217" dirty="0">
              <a:solidFill>
                <a:srgbClr val="004AAD"/>
              </a:solidFill>
              <a:latin typeface="이사만루체 Bold" panose="00000800000000000000" pitchFamily="2" charset="-127"/>
              <a:ea typeface="이사만루체 Bold" panose="00000800000000000000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EAC969-0C7F-1881-BF07-A38B6DA226D3}"/>
              </a:ext>
            </a:extLst>
          </p:cNvPr>
          <p:cNvSpPr txBox="1"/>
          <p:nvPr/>
        </p:nvSpPr>
        <p:spPr>
          <a:xfrm>
            <a:off x="3936766" y="300797"/>
            <a:ext cx="51748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=&gt;</a:t>
            </a:r>
            <a:endParaRPr lang="ko-KR" altLang="en-US" sz="2500" dirty="0">
              <a:latin typeface="이사만루체 Medium" panose="00000600000000000000" pitchFamily="2" charset="-127"/>
              <a:ea typeface="이사만루체 Medium" panose="00000600000000000000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8CCA33E-B4D8-50D9-4CEE-FDAE530C636F}"/>
              </a:ext>
            </a:extLst>
          </p:cNvPr>
          <p:cNvSpPr txBox="1"/>
          <p:nvPr/>
        </p:nvSpPr>
        <p:spPr>
          <a:xfrm>
            <a:off x="4454250" y="300797"/>
            <a:ext cx="365661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2 x (2+(3x3)) + (2 x 3)</a:t>
            </a:r>
            <a:endParaRPr lang="ko-KR" altLang="en-US" sz="2500" dirty="0">
              <a:latin typeface="이사만루체 Medium" panose="00000600000000000000" pitchFamily="2" charset="-127"/>
              <a:ea typeface="이사만루체 Medium" panose="00000600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A7B1CA-21F0-AEF9-2E0A-E84FF5A32B80}"/>
              </a:ext>
            </a:extLst>
          </p:cNvPr>
          <p:cNvSpPr txBox="1"/>
          <p:nvPr/>
        </p:nvSpPr>
        <p:spPr>
          <a:xfrm>
            <a:off x="314734" y="1550834"/>
            <a:ext cx="80719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>
                <a:solidFill>
                  <a:srgbClr val="004AAD"/>
                </a:solidFill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입력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EC3FC8-3303-DF65-3B43-E5DE66380636}"/>
              </a:ext>
            </a:extLst>
          </p:cNvPr>
          <p:cNvSpPr txBox="1"/>
          <p:nvPr/>
        </p:nvSpPr>
        <p:spPr>
          <a:xfrm>
            <a:off x="314735" y="2188691"/>
            <a:ext cx="40359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(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01545AE-B747-4B27-CF85-8B60308774C1}"/>
              </a:ext>
            </a:extLst>
          </p:cNvPr>
          <p:cNvSpPr txBox="1"/>
          <p:nvPr/>
        </p:nvSpPr>
        <p:spPr>
          <a:xfrm>
            <a:off x="4092988" y="1550834"/>
            <a:ext cx="80719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>
                <a:solidFill>
                  <a:srgbClr val="004AAD"/>
                </a:solidFill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스택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BF278A-F1BF-C721-66B1-500FB2FA6AE8}"/>
              </a:ext>
            </a:extLst>
          </p:cNvPr>
          <p:cNvSpPr txBox="1"/>
          <p:nvPr/>
        </p:nvSpPr>
        <p:spPr>
          <a:xfrm>
            <a:off x="7871242" y="1550834"/>
            <a:ext cx="80719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>
                <a:solidFill>
                  <a:srgbClr val="004AAD"/>
                </a:solidFill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변수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C85C51-5B88-88BE-E988-B9353A00541F}"/>
              </a:ext>
            </a:extLst>
          </p:cNvPr>
          <p:cNvSpPr txBox="1"/>
          <p:nvPr/>
        </p:nvSpPr>
        <p:spPr>
          <a:xfrm>
            <a:off x="4092988" y="2188691"/>
            <a:ext cx="40359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(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8D3663-AB35-478C-60FD-81888F5F2169}"/>
              </a:ext>
            </a:extLst>
          </p:cNvPr>
          <p:cNvSpPr txBox="1"/>
          <p:nvPr/>
        </p:nvSpPr>
        <p:spPr>
          <a:xfrm>
            <a:off x="7871243" y="2188691"/>
            <a:ext cx="197976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temp</a:t>
            </a:r>
            <a:r>
              <a:rPr lang="ko-KR" altLang="en-US" sz="25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 </a:t>
            </a:r>
            <a:r>
              <a:rPr lang="en-US" altLang="ko-KR" sz="25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*=</a:t>
            </a:r>
            <a:r>
              <a:rPr lang="ko-KR" altLang="en-US" sz="25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 </a:t>
            </a:r>
            <a:r>
              <a:rPr lang="en-US" altLang="ko-KR" sz="25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1A83E7C-B68E-C229-8EC0-7318B70E6550}"/>
              </a:ext>
            </a:extLst>
          </p:cNvPr>
          <p:cNvSpPr txBox="1"/>
          <p:nvPr/>
        </p:nvSpPr>
        <p:spPr>
          <a:xfrm>
            <a:off x="8678434" y="1550834"/>
            <a:ext cx="2727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temp</a:t>
            </a:r>
            <a:r>
              <a:rPr lang="ko-KR" altLang="en-US" sz="20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 </a:t>
            </a:r>
            <a:r>
              <a:rPr lang="en-US" altLang="ko-KR" sz="20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= 1   </a:t>
            </a:r>
            <a:r>
              <a:rPr lang="en-US" altLang="ko-KR" sz="2000" dirty="0" err="1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ans</a:t>
            </a:r>
            <a:r>
              <a:rPr lang="en-US" altLang="ko-KR" sz="20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 = </a:t>
            </a:r>
            <a:r>
              <a:rPr lang="en-US" altLang="ko-KR" sz="2000" dirty="0">
                <a:solidFill>
                  <a:srgbClr val="FF0000"/>
                </a:solidFill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28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9D188B-5F9B-7CE3-4D92-A22C92C53C12}"/>
              </a:ext>
            </a:extLst>
          </p:cNvPr>
          <p:cNvSpPr txBox="1"/>
          <p:nvPr/>
        </p:nvSpPr>
        <p:spPr>
          <a:xfrm>
            <a:off x="313518" y="2665745"/>
            <a:ext cx="40359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[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FFF031-20AF-2439-6A01-D1FD5C7F210C}"/>
              </a:ext>
            </a:extLst>
          </p:cNvPr>
          <p:cNvSpPr txBox="1"/>
          <p:nvPr/>
        </p:nvSpPr>
        <p:spPr>
          <a:xfrm>
            <a:off x="4091771" y="2665745"/>
            <a:ext cx="40359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[(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6BD14D6-6214-A00E-F8A2-A67C95952126}"/>
              </a:ext>
            </a:extLst>
          </p:cNvPr>
          <p:cNvSpPr txBox="1"/>
          <p:nvPr/>
        </p:nvSpPr>
        <p:spPr>
          <a:xfrm>
            <a:off x="7870026" y="2665745"/>
            <a:ext cx="197976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temp</a:t>
            </a:r>
            <a:r>
              <a:rPr lang="ko-KR" altLang="en-US" sz="25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 </a:t>
            </a:r>
            <a:r>
              <a:rPr lang="en-US" altLang="ko-KR" sz="25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*=</a:t>
            </a:r>
            <a:r>
              <a:rPr lang="ko-KR" altLang="en-US" sz="25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 </a:t>
            </a:r>
            <a:r>
              <a:rPr lang="en-US" altLang="ko-KR" sz="25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4CAC8A8-9F5C-5FD0-338E-D3AB12090DBA}"/>
              </a:ext>
            </a:extLst>
          </p:cNvPr>
          <p:cNvSpPr txBox="1"/>
          <p:nvPr/>
        </p:nvSpPr>
        <p:spPr>
          <a:xfrm>
            <a:off x="313518" y="3142799"/>
            <a:ext cx="40359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]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7BA7D62-CFFA-FB4D-19E9-5C0681F1928A}"/>
              </a:ext>
            </a:extLst>
          </p:cNvPr>
          <p:cNvSpPr txBox="1"/>
          <p:nvPr/>
        </p:nvSpPr>
        <p:spPr>
          <a:xfrm>
            <a:off x="4091771" y="3142799"/>
            <a:ext cx="40359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(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D16B288-3C4E-CB50-0391-3E7E90CADBCD}"/>
              </a:ext>
            </a:extLst>
          </p:cNvPr>
          <p:cNvSpPr txBox="1"/>
          <p:nvPr/>
        </p:nvSpPr>
        <p:spPr>
          <a:xfrm>
            <a:off x="7870026" y="3142799"/>
            <a:ext cx="400845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 err="1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ans</a:t>
            </a:r>
            <a:r>
              <a:rPr lang="en-US" altLang="ko-KR" sz="25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 += temp, temp /= 3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1700467-7E66-769B-5608-0A8E89252904}"/>
              </a:ext>
            </a:extLst>
          </p:cNvPr>
          <p:cNvSpPr txBox="1"/>
          <p:nvPr/>
        </p:nvSpPr>
        <p:spPr>
          <a:xfrm>
            <a:off x="313518" y="3600311"/>
            <a:ext cx="40359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7A3ED4F-96E6-530A-5BE2-0A302D28FCEE}"/>
              </a:ext>
            </a:extLst>
          </p:cNvPr>
          <p:cNvSpPr txBox="1"/>
          <p:nvPr/>
        </p:nvSpPr>
        <p:spPr>
          <a:xfrm>
            <a:off x="7870026" y="3600311"/>
            <a:ext cx="400845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temp /= 2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95EC4C4-CD0D-53B7-A1D0-B16F3EAF5420}"/>
              </a:ext>
            </a:extLst>
          </p:cNvPr>
          <p:cNvSpPr txBox="1"/>
          <p:nvPr/>
        </p:nvSpPr>
        <p:spPr>
          <a:xfrm>
            <a:off x="8110860" y="339269"/>
            <a:ext cx="2727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= </a:t>
            </a:r>
            <a:r>
              <a:rPr lang="en-US" altLang="ko-KR" sz="2000" dirty="0">
                <a:solidFill>
                  <a:srgbClr val="FF0000"/>
                </a:solidFill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28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BD7324C-1444-9F30-3F0C-9099EE24CA8E}"/>
              </a:ext>
            </a:extLst>
          </p:cNvPr>
          <p:cNvSpPr txBox="1"/>
          <p:nvPr/>
        </p:nvSpPr>
        <p:spPr>
          <a:xfrm>
            <a:off x="10552058" y="164030"/>
            <a:ext cx="148754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초기값</a:t>
            </a:r>
            <a:endParaRPr lang="en-US" altLang="ko-KR" sz="2000" dirty="0">
              <a:latin typeface="이사만루체 Medium" panose="00000600000000000000" pitchFamily="2" charset="-127"/>
              <a:ea typeface="이사만루체 Medium" panose="00000600000000000000" pitchFamily="2" charset="-127"/>
            </a:endParaRPr>
          </a:p>
          <a:p>
            <a:r>
              <a:rPr lang="en-US" altLang="ko-KR" sz="20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temp = 1</a:t>
            </a:r>
          </a:p>
          <a:p>
            <a:r>
              <a:rPr lang="en-US" altLang="ko-KR" sz="2000" dirty="0" err="1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ans</a:t>
            </a:r>
            <a:r>
              <a:rPr lang="en-US" altLang="ko-KR" sz="20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 = 0</a:t>
            </a:r>
            <a:r>
              <a:rPr lang="ko-KR" altLang="en-US" sz="20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 </a:t>
            </a:r>
            <a:endParaRPr lang="en-US" altLang="ko-KR" sz="2000" dirty="0">
              <a:latin typeface="이사만루체 Medium" panose="00000600000000000000" pitchFamily="2" charset="-127"/>
              <a:ea typeface="이사만루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57886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2">
            <a:extLst>
              <a:ext uri="{FF2B5EF4-FFF2-40B4-BE49-F238E27FC236}">
                <a16:creationId xmlns:a16="http://schemas.microsoft.com/office/drawing/2014/main" id="{23415D2E-3C5E-FA4F-FF6A-23458A0EB27B}"/>
              </a:ext>
            </a:extLst>
          </p:cNvPr>
          <p:cNvSpPr txBox="1"/>
          <p:nvPr/>
        </p:nvSpPr>
        <p:spPr>
          <a:xfrm>
            <a:off x="313518" y="-96915"/>
            <a:ext cx="1317319" cy="100989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686"/>
              </a:lnSpc>
            </a:pPr>
            <a:r>
              <a:rPr lang="ko-KR" altLang="en-US" sz="4500" spc="217" dirty="0">
                <a:solidFill>
                  <a:srgbClr val="004AAD"/>
                </a:solidFill>
                <a:latin typeface="이사만루체 Bold" panose="00000800000000000000" pitchFamily="2" charset="-127"/>
                <a:ea typeface="이사만루체 Bold" panose="00000800000000000000" pitchFamily="2" charset="-127"/>
              </a:rPr>
              <a:t>코드</a:t>
            </a:r>
            <a:endParaRPr lang="en-US" sz="4500" spc="217" dirty="0">
              <a:solidFill>
                <a:srgbClr val="004AAD"/>
              </a:solidFill>
              <a:latin typeface="이사만루체 Bold" panose="00000800000000000000" pitchFamily="2" charset="-127"/>
              <a:ea typeface="이사만루체 Bold" panose="00000800000000000000" pitchFamily="2" charset="-127"/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E61929EE-6499-DD22-B6B6-3A195A7FF7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533" y="912977"/>
            <a:ext cx="10437475" cy="5934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171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B61104FB-E1F8-99B3-A1B3-2182AFF925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518" y="999786"/>
            <a:ext cx="11564964" cy="4858428"/>
          </a:xfrm>
          <a:prstGeom prst="rect">
            <a:avLst/>
          </a:prstGeom>
        </p:spPr>
      </p:pic>
      <p:sp>
        <p:nvSpPr>
          <p:cNvPr id="7" name="TextBox 2">
            <a:extLst>
              <a:ext uri="{FF2B5EF4-FFF2-40B4-BE49-F238E27FC236}">
                <a16:creationId xmlns:a16="http://schemas.microsoft.com/office/drawing/2014/main" id="{CEB0930C-04EE-9478-9645-A51009AFDB9D}"/>
              </a:ext>
            </a:extLst>
          </p:cNvPr>
          <p:cNvSpPr txBox="1"/>
          <p:nvPr/>
        </p:nvSpPr>
        <p:spPr>
          <a:xfrm>
            <a:off x="313518" y="-96915"/>
            <a:ext cx="2618218" cy="100989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686"/>
              </a:lnSpc>
            </a:pPr>
            <a:r>
              <a:rPr lang="ko-KR" altLang="en-US" sz="4500" spc="217" dirty="0">
                <a:solidFill>
                  <a:srgbClr val="004AAD"/>
                </a:solidFill>
                <a:latin typeface="이사만루체 Bold" panose="00000800000000000000" pitchFamily="2" charset="-127"/>
                <a:ea typeface="이사만루체 Bold" panose="00000800000000000000" pitchFamily="2" charset="-127"/>
              </a:rPr>
              <a:t>문제 설명</a:t>
            </a:r>
            <a:endParaRPr lang="en-US" sz="4500" spc="217" dirty="0">
              <a:solidFill>
                <a:srgbClr val="004AAD"/>
              </a:solidFill>
              <a:latin typeface="이사만루체 Bold" panose="00000800000000000000" pitchFamily="2" charset="-127"/>
              <a:ea typeface="이사만루체 Bold" panose="00000800000000000000" pitchFamily="2" charset="-127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F3701D28-F54B-A320-DBE5-69B0F1293BB7}"/>
                  </a:ext>
                </a:extLst>
              </p14:cNvPr>
              <p14:cNvContentPartPr/>
              <p14:nvPr/>
            </p14:nvContentPartPr>
            <p14:xfrm>
              <a:off x="1329024" y="1331970"/>
              <a:ext cx="936000" cy="360"/>
            </p14:xfrm>
          </p:contentPart>
        </mc:Choice>
        <mc:Fallback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F3701D28-F54B-A320-DBE5-69B0F1293BB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75024" y="1223970"/>
                <a:ext cx="104364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22BD700B-B284-2C8F-15A1-DF027191DE86}"/>
                  </a:ext>
                </a:extLst>
              </p14:cNvPr>
              <p14:cNvContentPartPr/>
              <p14:nvPr/>
            </p14:nvContentPartPr>
            <p14:xfrm>
              <a:off x="1225344" y="2736330"/>
              <a:ext cx="6456240" cy="360"/>
            </p14:xfrm>
          </p:contentPart>
        </mc:Choice>
        <mc:Fallback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22BD700B-B284-2C8F-15A1-DF027191DE8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171344" y="2628690"/>
                <a:ext cx="656388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0B8CD48E-59E4-A78C-9B9E-B3A016D56024}"/>
                  </a:ext>
                </a:extLst>
              </p14:cNvPr>
              <p14:cNvContentPartPr/>
              <p14:nvPr/>
            </p14:nvContentPartPr>
            <p14:xfrm>
              <a:off x="565464" y="3453090"/>
              <a:ext cx="1828440" cy="360"/>
            </p14:xfrm>
          </p:contentPart>
        </mc:Choice>
        <mc:Fallback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0B8CD48E-59E4-A78C-9B9E-B3A016D5602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11464" y="3345090"/>
                <a:ext cx="193608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F57AA53B-DB69-C763-7C15-F181BAED50C1}"/>
                  </a:ext>
                </a:extLst>
              </p14:cNvPr>
              <p14:cNvContentPartPr/>
              <p14:nvPr/>
            </p14:nvContentPartPr>
            <p14:xfrm>
              <a:off x="555744" y="3773490"/>
              <a:ext cx="1831680" cy="360"/>
            </p14:xfrm>
          </p:contentPart>
        </mc:Choice>
        <mc:Fallback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F57AA53B-DB69-C763-7C15-F181BAED50C1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02104" y="3665490"/>
                <a:ext cx="193932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2B9A29A3-3E34-1A6D-3E4D-0E3E583F494F}"/>
                  </a:ext>
                </a:extLst>
              </p14:cNvPr>
              <p14:cNvContentPartPr/>
              <p14:nvPr/>
            </p14:nvContentPartPr>
            <p14:xfrm>
              <a:off x="555744" y="4018650"/>
              <a:ext cx="2623320" cy="360"/>
            </p14:xfrm>
          </p:contentPart>
        </mc:Choice>
        <mc:Fallback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2B9A29A3-3E34-1A6D-3E4D-0E3E583F494F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02104" y="3910650"/>
                <a:ext cx="273096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3" name="잉크 12">
                <a:extLst>
                  <a:ext uri="{FF2B5EF4-FFF2-40B4-BE49-F238E27FC236}">
                    <a16:creationId xmlns:a16="http://schemas.microsoft.com/office/drawing/2014/main" id="{2F4E770C-3FE4-C7BF-4478-F0A0A7CCE1A2}"/>
                  </a:ext>
                </a:extLst>
              </p14:cNvPr>
              <p14:cNvContentPartPr/>
              <p14:nvPr/>
            </p14:nvContentPartPr>
            <p14:xfrm>
              <a:off x="583824" y="4339050"/>
              <a:ext cx="2696400" cy="360"/>
            </p14:xfrm>
          </p:contentPart>
        </mc:Choice>
        <mc:Fallback>
          <p:pic>
            <p:nvPicPr>
              <p:cNvPr id="13" name="잉크 12">
                <a:extLst>
                  <a:ext uri="{FF2B5EF4-FFF2-40B4-BE49-F238E27FC236}">
                    <a16:creationId xmlns:a16="http://schemas.microsoft.com/office/drawing/2014/main" id="{2F4E770C-3FE4-C7BF-4478-F0A0A7CCE1A2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30184" y="4231050"/>
                <a:ext cx="280404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4" name="잉크 13">
                <a:extLst>
                  <a:ext uri="{FF2B5EF4-FFF2-40B4-BE49-F238E27FC236}">
                    <a16:creationId xmlns:a16="http://schemas.microsoft.com/office/drawing/2014/main" id="{E7C9ADDB-6AF0-8B3E-F68A-D64C814F7896}"/>
                  </a:ext>
                </a:extLst>
              </p14:cNvPr>
              <p14:cNvContentPartPr/>
              <p14:nvPr/>
            </p14:nvContentPartPr>
            <p14:xfrm>
              <a:off x="583824" y="4659450"/>
              <a:ext cx="5235120" cy="360"/>
            </p14:xfrm>
          </p:contentPart>
        </mc:Choice>
        <mc:Fallback>
          <p:pic>
            <p:nvPicPr>
              <p:cNvPr id="14" name="잉크 13">
                <a:extLst>
                  <a:ext uri="{FF2B5EF4-FFF2-40B4-BE49-F238E27FC236}">
                    <a16:creationId xmlns:a16="http://schemas.microsoft.com/office/drawing/2014/main" id="{E7C9ADDB-6AF0-8B3E-F68A-D64C814F7896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30184" y="4551810"/>
                <a:ext cx="534276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C386B740-6A64-6607-FEC6-E2BACFB9ABD1}"/>
              </a:ext>
            </a:extLst>
          </p:cNvPr>
          <p:cNvSpPr txBox="1"/>
          <p:nvPr/>
        </p:nvSpPr>
        <p:spPr>
          <a:xfrm>
            <a:off x="6079142" y="4497867"/>
            <a:ext cx="26964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()[] = 2 + 3</a:t>
            </a:r>
            <a:endParaRPr lang="ko-KR" altLang="en-US" sz="1500" dirty="0">
              <a:latin typeface="이사만루체 Medium" panose="00000600000000000000" pitchFamily="2" charset="-127"/>
              <a:ea typeface="이사만루체 Medium" panose="00000600000000000000" pitchFamily="2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FDC94AE-4A0D-2755-92B1-9F7BBA6F7298}"/>
              </a:ext>
            </a:extLst>
          </p:cNvPr>
          <p:cNvSpPr txBox="1"/>
          <p:nvPr/>
        </p:nvSpPr>
        <p:spPr>
          <a:xfrm>
            <a:off x="3549198" y="3943869"/>
            <a:ext cx="26964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([]) = 2 x 3</a:t>
            </a:r>
          </a:p>
          <a:p>
            <a:r>
              <a:rPr lang="en-US" altLang="ko-KR" sz="15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[()] = 3 x 2</a:t>
            </a:r>
            <a:endParaRPr lang="ko-KR" altLang="en-US" sz="1500" dirty="0">
              <a:latin typeface="이사만루체 Medium" panose="00000600000000000000" pitchFamily="2" charset="-127"/>
              <a:ea typeface="이사만루체 Medium" panose="00000600000000000000" pitchFamily="2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2080698-55DA-4AD5-A6E8-68EE3285BF9B}"/>
              </a:ext>
            </a:extLst>
          </p:cNvPr>
          <p:cNvSpPr txBox="1"/>
          <p:nvPr/>
        </p:nvSpPr>
        <p:spPr>
          <a:xfrm>
            <a:off x="2629650" y="3286875"/>
            <a:ext cx="26964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() = 2</a:t>
            </a:r>
            <a:endParaRPr lang="ko-KR" altLang="en-US" sz="1500" dirty="0">
              <a:latin typeface="이사만루체 Medium" panose="00000600000000000000" pitchFamily="2" charset="-127"/>
              <a:ea typeface="이사만루체 Medium" panose="00000600000000000000" pitchFamily="2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E62D234-E5B3-A17A-3D01-C90B97AB0D1D}"/>
              </a:ext>
            </a:extLst>
          </p:cNvPr>
          <p:cNvSpPr txBox="1"/>
          <p:nvPr/>
        </p:nvSpPr>
        <p:spPr>
          <a:xfrm>
            <a:off x="2629650" y="3562150"/>
            <a:ext cx="26964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[] = 3</a:t>
            </a:r>
            <a:endParaRPr lang="ko-KR" altLang="en-US" sz="1500" dirty="0">
              <a:latin typeface="이사만루체 Medium" panose="00000600000000000000" pitchFamily="2" charset="-127"/>
              <a:ea typeface="이사만루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081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0C068D6-3459-1452-9C20-20B220DEDBB1}"/>
              </a:ext>
            </a:extLst>
          </p:cNvPr>
          <p:cNvSpPr txBox="1"/>
          <p:nvPr/>
        </p:nvSpPr>
        <p:spPr>
          <a:xfrm>
            <a:off x="2000956" y="3119271"/>
            <a:ext cx="256467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( ( ) [ [ ] ] ) ( [ ] )</a:t>
            </a:r>
            <a:endParaRPr lang="ko-KR" altLang="en-US" sz="2500" dirty="0">
              <a:latin typeface="이사만루체 Medium" panose="00000600000000000000" pitchFamily="2" charset="-127"/>
              <a:ea typeface="이사만루체 Medium" panose="00000600000000000000" pitchFamily="2" charset="-127"/>
            </a:endParaRPr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23415D2E-3C5E-FA4F-FF6A-23458A0EB27B}"/>
              </a:ext>
            </a:extLst>
          </p:cNvPr>
          <p:cNvSpPr txBox="1"/>
          <p:nvPr/>
        </p:nvSpPr>
        <p:spPr>
          <a:xfrm>
            <a:off x="313518" y="-96915"/>
            <a:ext cx="1317319" cy="100989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686"/>
              </a:lnSpc>
            </a:pPr>
            <a:r>
              <a:rPr lang="ko-KR" altLang="en-US" sz="4500" spc="217" dirty="0">
                <a:solidFill>
                  <a:srgbClr val="004AAD"/>
                </a:solidFill>
                <a:latin typeface="이사만루체 Bold" panose="00000800000000000000" pitchFamily="2" charset="-127"/>
                <a:ea typeface="이사만루체 Bold" panose="00000800000000000000" pitchFamily="2" charset="-127"/>
              </a:rPr>
              <a:t>풀이</a:t>
            </a:r>
            <a:endParaRPr lang="en-US" sz="4500" spc="217" dirty="0">
              <a:solidFill>
                <a:srgbClr val="004AAD"/>
              </a:solidFill>
              <a:latin typeface="이사만루체 Bold" panose="00000800000000000000" pitchFamily="2" charset="-127"/>
              <a:ea typeface="이사만루체 Bold" panose="00000800000000000000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EAC969-0C7F-1881-BF07-A38B6DA226D3}"/>
              </a:ext>
            </a:extLst>
          </p:cNvPr>
          <p:cNvSpPr txBox="1"/>
          <p:nvPr/>
        </p:nvSpPr>
        <p:spPr>
          <a:xfrm>
            <a:off x="5672784" y="3119271"/>
            <a:ext cx="51748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=&gt;</a:t>
            </a:r>
            <a:endParaRPr lang="ko-KR" altLang="en-US" sz="2500" dirty="0">
              <a:latin typeface="이사만루체 Medium" panose="00000600000000000000" pitchFamily="2" charset="-127"/>
              <a:ea typeface="이사만루체 Medium" panose="00000600000000000000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8CCA33E-B4D8-50D9-4CEE-FDAE530C636F}"/>
              </a:ext>
            </a:extLst>
          </p:cNvPr>
          <p:cNvSpPr txBox="1"/>
          <p:nvPr/>
        </p:nvSpPr>
        <p:spPr>
          <a:xfrm>
            <a:off x="7102430" y="3119271"/>
            <a:ext cx="365661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2 x (2+(3x3)) + (2 x 3)</a:t>
            </a:r>
            <a:endParaRPr lang="ko-KR" altLang="en-US" sz="2500" dirty="0">
              <a:latin typeface="이사만루체 Medium" panose="00000600000000000000" pitchFamily="2" charset="-127"/>
              <a:ea typeface="이사만루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232065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0C068D6-3459-1452-9C20-20B220DEDBB1}"/>
              </a:ext>
            </a:extLst>
          </p:cNvPr>
          <p:cNvSpPr txBox="1"/>
          <p:nvPr/>
        </p:nvSpPr>
        <p:spPr>
          <a:xfrm>
            <a:off x="3009585" y="310224"/>
            <a:ext cx="256467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( ( ) [ [ ] ] ) ( [ ] )</a:t>
            </a:r>
            <a:endParaRPr lang="ko-KR" altLang="en-US" sz="2500" dirty="0">
              <a:latin typeface="이사만루체 Medium" panose="00000600000000000000" pitchFamily="2" charset="-127"/>
              <a:ea typeface="이사만루체 Medium" panose="00000600000000000000" pitchFamily="2" charset="-127"/>
            </a:endParaRPr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23415D2E-3C5E-FA4F-FF6A-23458A0EB27B}"/>
              </a:ext>
            </a:extLst>
          </p:cNvPr>
          <p:cNvSpPr txBox="1"/>
          <p:nvPr/>
        </p:nvSpPr>
        <p:spPr>
          <a:xfrm>
            <a:off x="313518" y="-96915"/>
            <a:ext cx="1317319" cy="100989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686"/>
              </a:lnSpc>
            </a:pPr>
            <a:r>
              <a:rPr lang="ko-KR" altLang="en-US" sz="4500" spc="217" dirty="0">
                <a:solidFill>
                  <a:srgbClr val="004AAD"/>
                </a:solidFill>
                <a:latin typeface="이사만루체 Bold" panose="00000800000000000000" pitchFamily="2" charset="-127"/>
                <a:ea typeface="이사만루체 Bold" panose="00000800000000000000" pitchFamily="2" charset="-127"/>
              </a:rPr>
              <a:t>풀이</a:t>
            </a:r>
            <a:endParaRPr lang="en-US" sz="4500" spc="217" dirty="0">
              <a:solidFill>
                <a:srgbClr val="004AAD"/>
              </a:solidFill>
              <a:latin typeface="이사만루체 Bold" panose="00000800000000000000" pitchFamily="2" charset="-127"/>
              <a:ea typeface="이사만루체 Bold" panose="00000800000000000000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EAC969-0C7F-1881-BF07-A38B6DA226D3}"/>
              </a:ext>
            </a:extLst>
          </p:cNvPr>
          <p:cNvSpPr txBox="1"/>
          <p:nvPr/>
        </p:nvSpPr>
        <p:spPr>
          <a:xfrm>
            <a:off x="5315514" y="310224"/>
            <a:ext cx="51748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=&gt;</a:t>
            </a:r>
            <a:endParaRPr lang="ko-KR" altLang="en-US" sz="2500" dirty="0">
              <a:latin typeface="이사만루체 Medium" panose="00000600000000000000" pitchFamily="2" charset="-127"/>
              <a:ea typeface="이사만루체 Medium" panose="00000600000000000000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8CCA33E-B4D8-50D9-4CEE-FDAE530C636F}"/>
              </a:ext>
            </a:extLst>
          </p:cNvPr>
          <p:cNvSpPr txBox="1"/>
          <p:nvPr/>
        </p:nvSpPr>
        <p:spPr>
          <a:xfrm>
            <a:off x="5832998" y="310224"/>
            <a:ext cx="365661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2 x (2+(3x3)) + (2 x 3)</a:t>
            </a:r>
            <a:endParaRPr lang="ko-KR" altLang="en-US" sz="2500" dirty="0">
              <a:latin typeface="이사만루체 Medium" panose="00000600000000000000" pitchFamily="2" charset="-127"/>
              <a:ea typeface="이사만루체 Medium" panose="00000600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A7B1CA-21F0-AEF9-2E0A-E84FF5A32B80}"/>
              </a:ext>
            </a:extLst>
          </p:cNvPr>
          <p:cNvSpPr txBox="1"/>
          <p:nvPr/>
        </p:nvSpPr>
        <p:spPr>
          <a:xfrm>
            <a:off x="409357" y="1554985"/>
            <a:ext cx="80719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>
                <a:solidFill>
                  <a:srgbClr val="004AAD"/>
                </a:solidFill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설명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EC3FC8-3303-DF65-3B43-E5DE66380636}"/>
              </a:ext>
            </a:extLst>
          </p:cNvPr>
          <p:cNvSpPr txBox="1"/>
          <p:nvPr/>
        </p:nvSpPr>
        <p:spPr>
          <a:xfrm>
            <a:off x="812953" y="2124166"/>
            <a:ext cx="10086680" cy="4324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1.   ‘ ( ’, ‘ [ ’</a:t>
            </a:r>
            <a:r>
              <a:rPr lang="ko-KR" altLang="en-US" sz="25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가</a:t>
            </a:r>
            <a:r>
              <a:rPr lang="en-US" altLang="ko-KR" sz="25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 </a:t>
            </a:r>
            <a:r>
              <a:rPr lang="ko-KR" altLang="en-US" sz="25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들어오면 </a:t>
            </a:r>
            <a:r>
              <a:rPr lang="en-US" altLang="ko-KR" sz="25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stack</a:t>
            </a:r>
            <a:r>
              <a:rPr lang="ko-KR" altLang="en-US" sz="25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에</a:t>
            </a:r>
            <a:r>
              <a:rPr lang="en-US" altLang="ko-KR" sz="25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 </a:t>
            </a:r>
            <a:r>
              <a:rPr lang="ko-KR" altLang="en-US" sz="25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값을 넣고 </a:t>
            </a:r>
            <a:r>
              <a:rPr lang="en-US" altLang="ko-KR" sz="25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temp</a:t>
            </a:r>
            <a:r>
              <a:rPr lang="ko-KR" altLang="en-US" sz="25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에 값을 곱함</a:t>
            </a:r>
            <a:endParaRPr lang="en-US" altLang="ko-KR" sz="2500" dirty="0">
              <a:latin typeface="이사만루체 Medium" panose="00000600000000000000" pitchFamily="2" charset="-127"/>
              <a:ea typeface="이사만루체 Medium" panose="00000600000000000000" pitchFamily="2" charset="-127"/>
            </a:endParaRPr>
          </a:p>
          <a:p>
            <a:pPr marL="457200" indent="-457200">
              <a:buAutoNum type="arabicPeriod"/>
            </a:pPr>
            <a:endParaRPr lang="en-US" altLang="ko-KR" sz="2500" dirty="0">
              <a:latin typeface="이사만루체 Medium" panose="00000600000000000000" pitchFamily="2" charset="-127"/>
              <a:ea typeface="이사만루체 Medium" panose="00000600000000000000" pitchFamily="2" charset="-127"/>
            </a:endParaRPr>
          </a:p>
          <a:p>
            <a:r>
              <a:rPr lang="en-US" altLang="ko-KR" sz="25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2-1. ‘ ) ’, ‘ ] ’</a:t>
            </a:r>
            <a:r>
              <a:rPr lang="ko-KR" altLang="en-US" sz="25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가 들어오면 </a:t>
            </a:r>
            <a:r>
              <a:rPr lang="en-US" altLang="ko-KR" sz="2500" dirty="0" err="1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stack.isempty</a:t>
            </a:r>
            <a:r>
              <a:rPr lang="en-US" altLang="ko-KR" sz="25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()</a:t>
            </a:r>
            <a:r>
              <a:rPr lang="ko-KR" altLang="en-US" sz="25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와 </a:t>
            </a:r>
            <a:r>
              <a:rPr lang="en-US" altLang="ko-KR" sz="2500" dirty="0" err="1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stack.peek</a:t>
            </a:r>
            <a:r>
              <a:rPr lang="en-US" altLang="ko-KR" sz="25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()</a:t>
            </a:r>
            <a:r>
              <a:rPr lang="ko-KR" altLang="en-US" sz="25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를 </a:t>
            </a:r>
            <a:r>
              <a:rPr lang="en-US" altLang="ko-KR" sz="25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 </a:t>
            </a:r>
            <a:r>
              <a:rPr lang="ko-KR" altLang="en-US" sz="25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통해    </a:t>
            </a:r>
            <a:r>
              <a:rPr lang="en-US" altLang="ko-KR" sz="25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	</a:t>
            </a:r>
            <a:r>
              <a:rPr lang="ko-KR" altLang="en-US" sz="25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스택이</a:t>
            </a:r>
            <a:r>
              <a:rPr lang="en-US" altLang="ko-KR" sz="25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 </a:t>
            </a:r>
            <a:r>
              <a:rPr lang="ko-KR" altLang="en-US" sz="25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비었는지</a:t>
            </a:r>
            <a:r>
              <a:rPr lang="en-US" altLang="ko-KR" sz="25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?  </a:t>
            </a:r>
            <a:r>
              <a:rPr lang="ko-KR" altLang="en-US" sz="2500" dirty="0" err="1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최상단</a:t>
            </a:r>
            <a:r>
              <a:rPr lang="ko-KR" altLang="en-US" sz="25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 문자가 현재 문자와 짝을 </a:t>
            </a:r>
            <a:r>
              <a:rPr lang="ko-KR" altLang="en-US" sz="2500" dirty="0" err="1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안이루는지</a:t>
            </a:r>
            <a:r>
              <a:rPr lang="en-US" altLang="ko-KR" sz="25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		</a:t>
            </a:r>
            <a:r>
              <a:rPr lang="ko-KR" altLang="en-US" sz="25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확인하고 그렇다면 </a:t>
            </a:r>
            <a:r>
              <a:rPr lang="en-US" altLang="ko-KR" sz="25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0</a:t>
            </a:r>
            <a:r>
              <a:rPr lang="ko-KR" altLang="en-US" sz="25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을 출력하고 종료</a:t>
            </a:r>
            <a:endParaRPr lang="en-US" altLang="ko-KR" sz="2500" dirty="0">
              <a:latin typeface="이사만루체 Medium" panose="00000600000000000000" pitchFamily="2" charset="-127"/>
              <a:ea typeface="이사만루체 Medium" panose="00000600000000000000" pitchFamily="2" charset="-127"/>
            </a:endParaRPr>
          </a:p>
          <a:p>
            <a:endParaRPr lang="en-US" altLang="ko-KR" sz="2500" dirty="0">
              <a:latin typeface="이사만루체 Medium" panose="00000600000000000000" pitchFamily="2" charset="-127"/>
              <a:ea typeface="이사만루체 Medium" panose="00000600000000000000" pitchFamily="2" charset="-127"/>
            </a:endParaRPr>
          </a:p>
          <a:p>
            <a:r>
              <a:rPr lang="en-US" altLang="ko-KR" sz="25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2-1.  </a:t>
            </a:r>
            <a:r>
              <a:rPr lang="ko-KR" altLang="en-US" sz="25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위 조건을 충족하지 않으면 바로 직전 문자가 짝을 이루는 문자이면 </a:t>
            </a:r>
            <a:r>
              <a:rPr lang="en-US" altLang="ko-KR" sz="25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	</a:t>
            </a:r>
            <a:r>
              <a:rPr lang="en-US" altLang="ko-KR" sz="2500" dirty="0" err="1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ans</a:t>
            </a:r>
            <a:r>
              <a:rPr lang="ko-KR" altLang="en-US" sz="25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에 </a:t>
            </a:r>
            <a:r>
              <a:rPr lang="en-US" altLang="ko-KR" sz="25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temp</a:t>
            </a:r>
            <a:r>
              <a:rPr lang="ko-KR" altLang="en-US" sz="25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값을 더한다</a:t>
            </a:r>
            <a:r>
              <a:rPr lang="en-US" altLang="ko-KR" sz="25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.</a:t>
            </a:r>
          </a:p>
          <a:p>
            <a:endParaRPr lang="en-US" altLang="ko-KR" sz="2500" dirty="0">
              <a:latin typeface="이사만루체 Medium" panose="00000600000000000000" pitchFamily="2" charset="-127"/>
              <a:ea typeface="이사만루체 Medium" panose="00000600000000000000" pitchFamily="2" charset="-127"/>
            </a:endParaRPr>
          </a:p>
          <a:p>
            <a:r>
              <a:rPr lang="en-US" altLang="ko-KR" sz="25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2-2  stack</a:t>
            </a:r>
            <a:r>
              <a:rPr lang="ko-KR" altLang="en-US" sz="25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에서 값을 </a:t>
            </a:r>
            <a:r>
              <a:rPr lang="en-US" altLang="ko-KR" sz="25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pop()</a:t>
            </a:r>
            <a:r>
              <a:rPr lang="ko-KR" altLang="en-US" sz="25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해주고 </a:t>
            </a:r>
            <a:r>
              <a:rPr lang="en-US" altLang="ko-KR" sz="25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temp </a:t>
            </a:r>
            <a:r>
              <a:rPr lang="ko-KR" altLang="en-US" sz="25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값을 </a:t>
            </a:r>
            <a:r>
              <a:rPr lang="en-US" altLang="ko-KR" sz="25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‘ ( ’ </a:t>
            </a:r>
            <a:r>
              <a:rPr lang="ko-KR" altLang="en-US" sz="25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면 </a:t>
            </a:r>
            <a:r>
              <a:rPr lang="en-US" altLang="ko-KR" sz="25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/2  ‘ [ ’ </a:t>
            </a:r>
            <a:r>
              <a:rPr lang="ko-KR" altLang="en-US" sz="25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면 </a:t>
            </a:r>
            <a:r>
              <a:rPr lang="en-US" altLang="ko-KR" sz="25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/3 </a:t>
            </a:r>
            <a:r>
              <a:rPr lang="ko-KR" altLang="en-US" sz="25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한다</a:t>
            </a:r>
            <a:r>
              <a:rPr lang="en-US" altLang="ko-KR" sz="25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.</a:t>
            </a:r>
          </a:p>
          <a:p>
            <a:r>
              <a:rPr lang="en-US" altLang="ko-KR" sz="25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22704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0C068D6-3459-1452-9C20-20B220DEDBB1}"/>
              </a:ext>
            </a:extLst>
          </p:cNvPr>
          <p:cNvSpPr txBox="1"/>
          <p:nvPr/>
        </p:nvSpPr>
        <p:spPr>
          <a:xfrm>
            <a:off x="1630837" y="300797"/>
            <a:ext cx="256467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solidFill>
                  <a:srgbClr val="FF0000"/>
                </a:solidFill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(</a:t>
            </a:r>
            <a:r>
              <a:rPr lang="en-US" altLang="ko-KR" sz="25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 ( ) [ [ ] ] ) ( [ ] )</a:t>
            </a:r>
            <a:endParaRPr lang="ko-KR" altLang="en-US" sz="2500" dirty="0">
              <a:latin typeface="이사만루체 Medium" panose="00000600000000000000" pitchFamily="2" charset="-127"/>
              <a:ea typeface="이사만루체 Medium" panose="00000600000000000000" pitchFamily="2" charset="-127"/>
            </a:endParaRPr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23415D2E-3C5E-FA4F-FF6A-23458A0EB27B}"/>
              </a:ext>
            </a:extLst>
          </p:cNvPr>
          <p:cNvSpPr txBox="1"/>
          <p:nvPr/>
        </p:nvSpPr>
        <p:spPr>
          <a:xfrm>
            <a:off x="313518" y="-96915"/>
            <a:ext cx="1317319" cy="100989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686"/>
              </a:lnSpc>
            </a:pPr>
            <a:r>
              <a:rPr lang="ko-KR" altLang="en-US" sz="4500" spc="217" dirty="0">
                <a:solidFill>
                  <a:srgbClr val="004AAD"/>
                </a:solidFill>
                <a:latin typeface="이사만루체 Bold" panose="00000800000000000000" pitchFamily="2" charset="-127"/>
                <a:ea typeface="이사만루체 Bold" panose="00000800000000000000" pitchFamily="2" charset="-127"/>
              </a:rPr>
              <a:t>풀이</a:t>
            </a:r>
            <a:endParaRPr lang="en-US" sz="4500" spc="217" dirty="0">
              <a:solidFill>
                <a:srgbClr val="004AAD"/>
              </a:solidFill>
              <a:latin typeface="이사만루체 Bold" panose="00000800000000000000" pitchFamily="2" charset="-127"/>
              <a:ea typeface="이사만루체 Bold" panose="00000800000000000000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EAC969-0C7F-1881-BF07-A38B6DA226D3}"/>
              </a:ext>
            </a:extLst>
          </p:cNvPr>
          <p:cNvSpPr txBox="1"/>
          <p:nvPr/>
        </p:nvSpPr>
        <p:spPr>
          <a:xfrm>
            <a:off x="3936766" y="300797"/>
            <a:ext cx="51748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=&gt;</a:t>
            </a:r>
            <a:endParaRPr lang="ko-KR" altLang="en-US" sz="2500" dirty="0">
              <a:latin typeface="이사만루체 Medium" panose="00000600000000000000" pitchFamily="2" charset="-127"/>
              <a:ea typeface="이사만루체 Medium" panose="00000600000000000000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8CCA33E-B4D8-50D9-4CEE-FDAE530C636F}"/>
              </a:ext>
            </a:extLst>
          </p:cNvPr>
          <p:cNvSpPr txBox="1"/>
          <p:nvPr/>
        </p:nvSpPr>
        <p:spPr>
          <a:xfrm>
            <a:off x="4454250" y="300797"/>
            <a:ext cx="365661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2 x (2+(3x3)) + (2 x 3)</a:t>
            </a:r>
            <a:endParaRPr lang="ko-KR" altLang="en-US" sz="2500" dirty="0">
              <a:latin typeface="이사만루체 Medium" panose="00000600000000000000" pitchFamily="2" charset="-127"/>
              <a:ea typeface="이사만루체 Medium" panose="00000600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A7B1CA-21F0-AEF9-2E0A-E84FF5A32B80}"/>
              </a:ext>
            </a:extLst>
          </p:cNvPr>
          <p:cNvSpPr txBox="1"/>
          <p:nvPr/>
        </p:nvSpPr>
        <p:spPr>
          <a:xfrm>
            <a:off x="314734" y="1550834"/>
            <a:ext cx="80719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>
                <a:solidFill>
                  <a:srgbClr val="004AAD"/>
                </a:solidFill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입력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EC3FC8-3303-DF65-3B43-E5DE66380636}"/>
              </a:ext>
            </a:extLst>
          </p:cNvPr>
          <p:cNvSpPr txBox="1"/>
          <p:nvPr/>
        </p:nvSpPr>
        <p:spPr>
          <a:xfrm>
            <a:off x="314735" y="2188691"/>
            <a:ext cx="40359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(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01545AE-B747-4B27-CF85-8B60308774C1}"/>
              </a:ext>
            </a:extLst>
          </p:cNvPr>
          <p:cNvSpPr txBox="1"/>
          <p:nvPr/>
        </p:nvSpPr>
        <p:spPr>
          <a:xfrm>
            <a:off x="4092988" y="1550834"/>
            <a:ext cx="80719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>
                <a:solidFill>
                  <a:srgbClr val="004AAD"/>
                </a:solidFill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스택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BF278A-F1BF-C721-66B1-500FB2FA6AE8}"/>
              </a:ext>
            </a:extLst>
          </p:cNvPr>
          <p:cNvSpPr txBox="1"/>
          <p:nvPr/>
        </p:nvSpPr>
        <p:spPr>
          <a:xfrm>
            <a:off x="7871242" y="1550834"/>
            <a:ext cx="80719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>
                <a:solidFill>
                  <a:srgbClr val="004AAD"/>
                </a:solidFill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변수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76B8FB-137C-523B-3559-DFA525BCD69C}"/>
              </a:ext>
            </a:extLst>
          </p:cNvPr>
          <p:cNvSpPr txBox="1"/>
          <p:nvPr/>
        </p:nvSpPr>
        <p:spPr>
          <a:xfrm>
            <a:off x="10552058" y="164030"/>
            <a:ext cx="148754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초기값</a:t>
            </a:r>
            <a:endParaRPr lang="en-US" altLang="ko-KR" sz="2000" dirty="0">
              <a:latin typeface="이사만루체 Medium" panose="00000600000000000000" pitchFamily="2" charset="-127"/>
              <a:ea typeface="이사만루체 Medium" panose="00000600000000000000" pitchFamily="2" charset="-127"/>
            </a:endParaRPr>
          </a:p>
          <a:p>
            <a:r>
              <a:rPr lang="en-US" altLang="ko-KR" sz="20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temp = 1</a:t>
            </a:r>
          </a:p>
          <a:p>
            <a:r>
              <a:rPr lang="en-US" altLang="ko-KR" sz="2000" dirty="0" err="1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ans</a:t>
            </a:r>
            <a:r>
              <a:rPr lang="en-US" altLang="ko-KR" sz="20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 = 0</a:t>
            </a:r>
            <a:r>
              <a:rPr lang="ko-KR" altLang="en-US" sz="20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 </a:t>
            </a:r>
            <a:endParaRPr lang="en-US" altLang="ko-KR" sz="2000" dirty="0">
              <a:latin typeface="이사만루체 Medium" panose="00000600000000000000" pitchFamily="2" charset="-127"/>
              <a:ea typeface="이사만루체 Medium" panose="000006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C85C51-5B88-88BE-E988-B9353A00541F}"/>
              </a:ext>
            </a:extLst>
          </p:cNvPr>
          <p:cNvSpPr txBox="1"/>
          <p:nvPr/>
        </p:nvSpPr>
        <p:spPr>
          <a:xfrm>
            <a:off x="4092988" y="2188691"/>
            <a:ext cx="40359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(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8D3663-AB35-478C-60FD-81888F5F2169}"/>
              </a:ext>
            </a:extLst>
          </p:cNvPr>
          <p:cNvSpPr txBox="1"/>
          <p:nvPr/>
        </p:nvSpPr>
        <p:spPr>
          <a:xfrm>
            <a:off x="7871243" y="2188691"/>
            <a:ext cx="197976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temp</a:t>
            </a:r>
            <a:r>
              <a:rPr lang="ko-KR" altLang="en-US" sz="25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 </a:t>
            </a:r>
            <a:r>
              <a:rPr lang="en-US" altLang="ko-KR" sz="25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*=</a:t>
            </a:r>
            <a:r>
              <a:rPr lang="ko-KR" altLang="en-US" sz="25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 </a:t>
            </a:r>
            <a:r>
              <a:rPr lang="en-US" altLang="ko-KR" sz="25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7F7E385-1A17-2635-13CD-9166930DB406}"/>
              </a:ext>
            </a:extLst>
          </p:cNvPr>
          <p:cNvSpPr txBox="1"/>
          <p:nvPr/>
        </p:nvSpPr>
        <p:spPr>
          <a:xfrm>
            <a:off x="8678434" y="1550834"/>
            <a:ext cx="2727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temp</a:t>
            </a:r>
            <a:r>
              <a:rPr lang="ko-KR" altLang="en-US" sz="20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 </a:t>
            </a:r>
            <a:r>
              <a:rPr lang="en-US" altLang="ko-KR" sz="20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= 2   </a:t>
            </a:r>
            <a:r>
              <a:rPr lang="en-US" altLang="ko-KR" sz="2000" dirty="0" err="1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ans</a:t>
            </a:r>
            <a:r>
              <a:rPr lang="en-US" altLang="ko-KR" sz="20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 = 0</a:t>
            </a:r>
          </a:p>
        </p:txBody>
      </p:sp>
    </p:spTree>
    <p:extLst>
      <p:ext uri="{BB962C8B-B14F-4D97-AF65-F5344CB8AC3E}">
        <p14:creationId xmlns:p14="http://schemas.microsoft.com/office/powerpoint/2010/main" val="892156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0C068D6-3459-1452-9C20-20B220DEDBB1}"/>
              </a:ext>
            </a:extLst>
          </p:cNvPr>
          <p:cNvSpPr txBox="1"/>
          <p:nvPr/>
        </p:nvSpPr>
        <p:spPr>
          <a:xfrm>
            <a:off x="1630837" y="300797"/>
            <a:ext cx="256467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( </a:t>
            </a:r>
            <a:r>
              <a:rPr lang="en-US" altLang="ko-KR" sz="2500" dirty="0">
                <a:solidFill>
                  <a:srgbClr val="FF0000"/>
                </a:solidFill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(</a:t>
            </a:r>
            <a:r>
              <a:rPr lang="en-US" altLang="ko-KR" sz="25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 ) [ [ ] ] ) ( [ ] )</a:t>
            </a:r>
            <a:endParaRPr lang="ko-KR" altLang="en-US" sz="2500" dirty="0">
              <a:latin typeface="이사만루체 Medium" panose="00000600000000000000" pitchFamily="2" charset="-127"/>
              <a:ea typeface="이사만루체 Medium" panose="00000600000000000000" pitchFamily="2" charset="-127"/>
            </a:endParaRPr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23415D2E-3C5E-FA4F-FF6A-23458A0EB27B}"/>
              </a:ext>
            </a:extLst>
          </p:cNvPr>
          <p:cNvSpPr txBox="1"/>
          <p:nvPr/>
        </p:nvSpPr>
        <p:spPr>
          <a:xfrm>
            <a:off x="313518" y="-96915"/>
            <a:ext cx="1317319" cy="100989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686"/>
              </a:lnSpc>
            </a:pPr>
            <a:r>
              <a:rPr lang="ko-KR" altLang="en-US" sz="4500" spc="217" dirty="0">
                <a:solidFill>
                  <a:srgbClr val="004AAD"/>
                </a:solidFill>
                <a:latin typeface="이사만루체 Bold" panose="00000800000000000000" pitchFamily="2" charset="-127"/>
                <a:ea typeface="이사만루체 Bold" panose="00000800000000000000" pitchFamily="2" charset="-127"/>
              </a:rPr>
              <a:t>풀이</a:t>
            </a:r>
            <a:endParaRPr lang="en-US" sz="4500" spc="217" dirty="0">
              <a:solidFill>
                <a:srgbClr val="004AAD"/>
              </a:solidFill>
              <a:latin typeface="이사만루체 Bold" panose="00000800000000000000" pitchFamily="2" charset="-127"/>
              <a:ea typeface="이사만루체 Bold" panose="00000800000000000000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EAC969-0C7F-1881-BF07-A38B6DA226D3}"/>
              </a:ext>
            </a:extLst>
          </p:cNvPr>
          <p:cNvSpPr txBox="1"/>
          <p:nvPr/>
        </p:nvSpPr>
        <p:spPr>
          <a:xfrm>
            <a:off x="3936766" y="300797"/>
            <a:ext cx="51748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=&gt;</a:t>
            </a:r>
            <a:endParaRPr lang="ko-KR" altLang="en-US" sz="2500" dirty="0">
              <a:latin typeface="이사만루체 Medium" panose="00000600000000000000" pitchFamily="2" charset="-127"/>
              <a:ea typeface="이사만루체 Medium" panose="00000600000000000000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8CCA33E-B4D8-50D9-4CEE-FDAE530C636F}"/>
              </a:ext>
            </a:extLst>
          </p:cNvPr>
          <p:cNvSpPr txBox="1"/>
          <p:nvPr/>
        </p:nvSpPr>
        <p:spPr>
          <a:xfrm>
            <a:off x="4454250" y="300797"/>
            <a:ext cx="365661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2 x (2+(3x3)) + (2 x 3)</a:t>
            </a:r>
            <a:endParaRPr lang="ko-KR" altLang="en-US" sz="2500" dirty="0">
              <a:latin typeface="이사만루체 Medium" panose="00000600000000000000" pitchFamily="2" charset="-127"/>
              <a:ea typeface="이사만루체 Medium" panose="00000600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A7B1CA-21F0-AEF9-2E0A-E84FF5A32B80}"/>
              </a:ext>
            </a:extLst>
          </p:cNvPr>
          <p:cNvSpPr txBox="1"/>
          <p:nvPr/>
        </p:nvSpPr>
        <p:spPr>
          <a:xfrm>
            <a:off x="314734" y="1550834"/>
            <a:ext cx="80719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>
                <a:solidFill>
                  <a:srgbClr val="004AAD"/>
                </a:solidFill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입력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EC3FC8-3303-DF65-3B43-E5DE66380636}"/>
              </a:ext>
            </a:extLst>
          </p:cNvPr>
          <p:cNvSpPr txBox="1"/>
          <p:nvPr/>
        </p:nvSpPr>
        <p:spPr>
          <a:xfrm>
            <a:off x="314735" y="2188691"/>
            <a:ext cx="40359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(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01545AE-B747-4B27-CF85-8B60308774C1}"/>
              </a:ext>
            </a:extLst>
          </p:cNvPr>
          <p:cNvSpPr txBox="1"/>
          <p:nvPr/>
        </p:nvSpPr>
        <p:spPr>
          <a:xfrm>
            <a:off x="4092988" y="1550834"/>
            <a:ext cx="80719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>
                <a:solidFill>
                  <a:srgbClr val="004AAD"/>
                </a:solidFill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스택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BF278A-F1BF-C721-66B1-500FB2FA6AE8}"/>
              </a:ext>
            </a:extLst>
          </p:cNvPr>
          <p:cNvSpPr txBox="1"/>
          <p:nvPr/>
        </p:nvSpPr>
        <p:spPr>
          <a:xfrm>
            <a:off x="7871242" y="1550834"/>
            <a:ext cx="80719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>
                <a:solidFill>
                  <a:srgbClr val="004AAD"/>
                </a:solidFill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변수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C85C51-5B88-88BE-E988-B9353A00541F}"/>
              </a:ext>
            </a:extLst>
          </p:cNvPr>
          <p:cNvSpPr txBox="1"/>
          <p:nvPr/>
        </p:nvSpPr>
        <p:spPr>
          <a:xfrm>
            <a:off x="4092988" y="2188691"/>
            <a:ext cx="40359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(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8D3663-AB35-478C-60FD-81888F5F2169}"/>
              </a:ext>
            </a:extLst>
          </p:cNvPr>
          <p:cNvSpPr txBox="1"/>
          <p:nvPr/>
        </p:nvSpPr>
        <p:spPr>
          <a:xfrm>
            <a:off x="7871243" y="2188691"/>
            <a:ext cx="197976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temp</a:t>
            </a:r>
            <a:r>
              <a:rPr lang="ko-KR" altLang="en-US" sz="25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 </a:t>
            </a:r>
            <a:r>
              <a:rPr lang="en-US" altLang="ko-KR" sz="25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*=</a:t>
            </a:r>
            <a:r>
              <a:rPr lang="ko-KR" altLang="en-US" sz="25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 </a:t>
            </a:r>
            <a:r>
              <a:rPr lang="en-US" altLang="ko-KR" sz="25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D53CB6E-BECB-AFA5-75CA-213384EB6C89}"/>
              </a:ext>
            </a:extLst>
          </p:cNvPr>
          <p:cNvSpPr txBox="1"/>
          <p:nvPr/>
        </p:nvSpPr>
        <p:spPr>
          <a:xfrm>
            <a:off x="314735" y="2664965"/>
            <a:ext cx="40359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(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C2CB0AC-1929-0730-2E1D-BCCA144DED3A}"/>
              </a:ext>
            </a:extLst>
          </p:cNvPr>
          <p:cNvSpPr txBox="1"/>
          <p:nvPr/>
        </p:nvSpPr>
        <p:spPr>
          <a:xfrm>
            <a:off x="4092988" y="2664965"/>
            <a:ext cx="60156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( (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0FF7A7B-7E97-0D91-A14E-6A07A219A661}"/>
              </a:ext>
            </a:extLst>
          </p:cNvPr>
          <p:cNvSpPr txBox="1"/>
          <p:nvPr/>
        </p:nvSpPr>
        <p:spPr>
          <a:xfrm>
            <a:off x="7871243" y="2664965"/>
            <a:ext cx="197976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temp</a:t>
            </a:r>
            <a:r>
              <a:rPr lang="ko-KR" altLang="en-US" sz="25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 </a:t>
            </a:r>
            <a:r>
              <a:rPr lang="en-US" altLang="ko-KR" sz="25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*=</a:t>
            </a:r>
            <a:r>
              <a:rPr lang="ko-KR" altLang="en-US" sz="25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 </a:t>
            </a:r>
            <a:r>
              <a:rPr lang="en-US" altLang="ko-KR" sz="25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1A83E7C-B68E-C229-8EC0-7318B70E6550}"/>
              </a:ext>
            </a:extLst>
          </p:cNvPr>
          <p:cNvSpPr txBox="1"/>
          <p:nvPr/>
        </p:nvSpPr>
        <p:spPr>
          <a:xfrm>
            <a:off x="8678434" y="1550834"/>
            <a:ext cx="2727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temp</a:t>
            </a:r>
            <a:r>
              <a:rPr lang="ko-KR" altLang="en-US" sz="20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 </a:t>
            </a:r>
            <a:r>
              <a:rPr lang="en-US" altLang="ko-KR" sz="20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= 4   </a:t>
            </a:r>
            <a:r>
              <a:rPr lang="en-US" altLang="ko-KR" sz="2000" dirty="0" err="1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ans</a:t>
            </a:r>
            <a:r>
              <a:rPr lang="en-US" altLang="ko-KR" sz="20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 = 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0DCCC96-3DF3-EF62-CD7C-912299BF5349}"/>
              </a:ext>
            </a:extLst>
          </p:cNvPr>
          <p:cNvSpPr txBox="1"/>
          <p:nvPr/>
        </p:nvSpPr>
        <p:spPr>
          <a:xfrm>
            <a:off x="10552058" y="164030"/>
            <a:ext cx="148754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초기값</a:t>
            </a:r>
            <a:endParaRPr lang="en-US" altLang="ko-KR" sz="2000" dirty="0">
              <a:latin typeface="이사만루체 Medium" panose="00000600000000000000" pitchFamily="2" charset="-127"/>
              <a:ea typeface="이사만루체 Medium" panose="00000600000000000000" pitchFamily="2" charset="-127"/>
            </a:endParaRPr>
          </a:p>
          <a:p>
            <a:r>
              <a:rPr lang="en-US" altLang="ko-KR" sz="20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temp = 1</a:t>
            </a:r>
          </a:p>
          <a:p>
            <a:r>
              <a:rPr lang="en-US" altLang="ko-KR" sz="2000" dirty="0" err="1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ans</a:t>
            </a:r>
            <a:r>
              <a:rPr lang="en-US" altLang="ko-KR" sz="20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 = 0</a:t>
            </a:r>
            <a:r>
              <a:rPr lang="ko-KR" altLang="en-US" sz="20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 </a:t>
            </a:r>
            <a:endParaRPr lang="en-US" altLang="ko-KR" sz="2000" dirty="0">
              <a:latin typeface="이사만루체 Medium" panose="00000600000000000000" pitchFamily="2" charset="-127"/>
              <a:ea typeface="이사만루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182317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0C068D6-3459-1452-9C20-20B220DEDBB1}"/>
              </a:ext>
            </a:extLst>
          </p:cNvPr>
          <p:cNvSpPr txBox="1"/>
          <p:nvPr/>
        </p:nvSpPr>
        <p:spPr>
          <a:xfrm>
            <a:off x="1630837" y="300797"/>
            <a:ext cx="256467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( </a:t>
            </a:r>
            <a:r>
              <a:rPr lang="en-US" altLang="ko-KR" sz="2500" dirty="0">
                <a:solidFill>
                  <a:srgbClr val="00B050"/>
                </a:solidFill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(</a:t>
            </a:r>
            <a:r>
              <a:rPr lang="en-US" altLang="ko-KR" sz="25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 </a:t>
            </a:r>
            <a:r>
              <a:rPr lang="en-US" altLang="ko-KR" sz="2500" dirty="0">
                <a:solidFill>
                  <a:srgbClr val="FF0000"/>
                </a:solidFill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)</a:t>
            </a:r>
            <a:r>
              <a:rPr lang="en-US" altLang="ko-KR" sz="25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 [ [ ] ] ) ( [ ] )</a:t>
            </a:r>
            <a:endParaRPr lang="ko-KR" altLang="en-US" sz="2500" dirty="0">
              <a:latin typeface="이사만루체 Medium" panose="00000600000000000000" pitchFamily="2" charset="-127"/>
              <a:ea typeface="이사만루체 Medium" panose="00000600000000000000" pitchFamily="2" charset="-127"/>
            </a:endParaRPr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23415D2E-3C5E-FA4F-FF6A-23458A0EB27B}"/>
              </a:ext>
            </a:extLst>
          </p:cNvPr>
          <p:cNvSpPr txBox="1"/>
          <p:nvPr/>
        </p:nvSpPr>
        <p:spPr>
          <a:xfrm>
            <a:off x="313518" y="-96915"/>
            <a:ext cx="1317319" cy="100989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686"/>
              </a:lnSpc>
            </a:pPr>
            <a:r>
              <a:rPr lang="ko-KR" altLang="en-US" sz="4500" spc="217" dirty="0">
                <a:solidFill>
                  <a:srgbClr val="004AAD"/>
                </a:solidFill>
                <a:latin typeface="이사만루체 Bold" panose="00000800000000000000" pitchFamily="2" charset="-127"/>
                <a:ea typeface="이사만루체 Bold" panose="00000800000000000000" pitchFamily="2" charset="-127"/>
              </a:rPr>
              <a:t>풀이</a:t>
            </a:r>
            <a:endParaRPr lang="en-US" sz="4500" spc="217" dirty="0">
              <a:solidFill>
                <a:srgbClr val="004AAD"/>
              </a:solidFill>
              <a:latin typeface="이사만루체 Bold" panose="00000800000000000000" pitchFamily="2" charset="-127"/>
              <a:ea typeface="이사만루체 Bold" panose="00000800000000000000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EAC969-0C7F-1881-BF07-A38B6DA226D3}"/>
              </a:ext>
            </a:extLst>
          </p:cNvPr>
          <p:cNvSpPr txBox="1"/>
          <p:nvPr/>
        </p:nvSpPr>
        <p:spPr>
          <a:xfrm>
            <a:off x="3936766" y="300797"/>
            <a:ext cx="51748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=&gt;</a:t>
            </a:r>
            <a:endParaRPr lang="ko-KR" altLang="en-US" sz="2500" dirty="0">
              <a:latin typeface="이사만루체 Medium" panose="00000600000000000000" pitchFamily="2" charset="-127"/>
              <a:ea typeface="이사만루체 Medium" panose="00000600000000000000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8CCA33E-B4D8-50D9-4CEE-FDAE530C636F}"/>
              </a:ext>
            </a:extLst>
          </p:cNvPr>
          <p:cNvSpPr txBox="1"/>
          <p:nvPr/>
        </p:nvSpPr>
        <p:spPr>
          <a:xfrm>
            <a:off x="4454250" y="300797"/>
            <a:ext cx="365661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2 x (2+(3x3)) + (2 x 3)</a:t>
            </a:r>
            <a:endParaRPr lang="ko-KR" altLang="en-US" sz="2500" dirty="0">
              <a:latin typeface="이사만루체 Medium" panose="00000600000000000000" pitchFamily="2" charset="-127"/>
              <a:ea typeface="이사만루체 Medium" panose="00000600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A7B1CA-21F0-AEF9-2E0A-E84FF5A32B80}"/>
              </a:ext>
            </a:extLst>
          </p:cNvPr>
          <p:cNvSpPr txBox="1"/>
          <p:nvPr/>
        </p:nvSpPr>
        <p:spPr>
          <a:xfrm>
            <a:off x="314734" y="1550834"/>
            <a:ext cx="80719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>
                <a:solidFill>
                  <a:srgbClr val="004AAD"/>
                </a:solidFill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입력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EC3FC8-3303-DF65-3B43-E5DE66380636}"/>
              </a:ext>
            </a:extLst>
          </p:cNvPr>
          <p:cNvSpPr txBox="1"/>
          <p:nvPr/>
        </p:nvSpPr>
        <p:spPr>
          <a:xfrm>
            <a:off x="314735" y="2188691"/>
            <a:ext cx="40359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(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01545AE-B747-4B27-CF85-8B60308774C1}"/>
              </a:ext>
            </a:extLst>
          </p:cNvPr>
          <p:cNvSpPr txBox="1"/>
          <p:nvPr/>
        </p:nvSpPr>
        <p:spPr>
          <a:xfrm>
            <a:off x="4092988" y="1550834"/>
            <a:ext cx="80719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>
                <a:solidFill>
                  <a:srgbClr val="004AAD"/>
                </a:solidFill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스택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BF278A-F1BF-C721-66B1-500FB2FA6AE8}"/>
              </a:ext>
            </a:extLst>
          </p:cNvPr>
          <p:cNvSpPr txBox="1"/>
          <p:nvPr/>
        </p:nvSpPr>
        <p:spPr>
          <a:xfrm>
            <a:off x="7871242" y="1550834"/>
            <a:ext cx="80719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>
                <a:solidFill>
                  <a:srgbClr val="004AAD"/>
                </a:solidFill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변수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C85C51-5B88-88BE-E988-B9353A00541F}"/>
              </a:ext>
            </a:extLst>
          </p:cNvPr>
          <p:cNvSpPr txBox="1"/>
          <p:nvPr/>
        </p:nvSpPr>
        <p:spPr>
          <a:xfrm>
            <a:off x="4092988" y="2188691"/>
            <a:ext cx="40359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(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8D3663-AB35-478C-60FD-81888F5F2169}"/>
              </a:ext>
            </a:extLst>
          </p:cNvPr>
          <p:cNvSpPr txBox="1"/>
          <p:nvPr/>
        </p:nvSpPr>
        <p:spPr>
          <a:xfrm>
            <a:off x="7871243" y="2188691"/>
            <a:ext cx="197976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temp</a:t>
            </a:r>
            <a:r>
              <a:rPr lang="ko-KR" altLang="en-US" sz="25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 </a:t>
            </a:r>
            <a:r>
              <a:rPr lang="en-US" altLang="ko-KR" sz="25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*=</a:t>
            </a:r>
            <a:r>
              <a:rPr lang="ko-KR" altLang="en-US" sz="25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 </a:t>
            </a:r>
            <a:r>
              <a:rPr lang="en-US" altLang="ko-KR" sz="25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D53CB6E-BECB-AFA5-75CA-213384EB6C89}"/>
              </a:ext>
            </a:extLst>
          </p:cNvPr>
          <p:cNvSpPr txBox="1"/>
          <p:nvPr/>
        </p:nvSpPr>
        <p:spPr>
          <a:xfrm>
            <a:off x="314735" y="2664965"/>
            <a:ext cx="40359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(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C2CB0AC-1929-0730-2E1D-BCCA144DED3A}"/>
              </a:ext>
            </a:extLst>
          </p:cNvPr>
          <p:cNvSpPr txBox="1"/>
          <p:nvPr/>
        </p:nvSpPr>
        <p:spPr>
          <a:xfrm>
            <a:off x="4092988" y="2664965"/>
            <a:ext cx="60156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( (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0FF7A7B-7E97-0D91-A14E-6A07A219A661}"/>
              </a:ext>
            </a:extLst>
          </p:cNvPr>
          <p:cNvSpPr txBox="1"/>
          <p:nvPr/>
        </p:nvSpPr>
        <p:spPr>
          <a:xfrm>
            <a:off x="7871243" y="2664965"/>
            <a:ext cx="197976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temp</a:t>
            </a:r>
            <a:r>
              <a:rPr lang="ko-KR" altLang="en-US" sz="25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 </a:t>
            </a:r>
            <a:r>
              <a:rPr lang="en-US" altLang="ko-KR" sz="25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*=</a:t>
            </a:r>
            <a:r>
              <a:rPr lang="ko-KR" altLang="en-US" sz="25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 </a:t>
            </a:r>
            <a:r>
              <a:rPr lang="en-US" altLang="ko-KR" sz="25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1A83E7C-B68E-C229-8EC0-7318B70E6550}"/>
              </a:ext>
            </a:extLst>
          </p:cNvPr>
          <p:cNvSpPr txBox="1"/>
          <p:nvPr/>
        </p:nvSpPr>
        <p:spPr>
          <a:xfrm>
            <a:off x="8678434" y="1550834"/>
            <a:ext cx="2727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temp</a:t>
            </a:r>
            <a:r>
              <a:rPr lang="ko-KR" altLang="en-US" sz="20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 </a:t>
            </a:r>
            <a:r>
              <a:rPr lang="en-US" altLang="ko-KR" sz="20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= 2   </a:t>
            </a:r>
            <a:r>
              <a:rPr lang="en-US" altLang="ko-KR" sz="2000" dirty="0" err="1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ans</a:t>
            </a:r>
            <a:r>
              <a:rPr lang="en-US" altLang="ko-KR" sz="20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 = 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DF8447E-F1CB-82B8-DBB0-0DE513BDF6A6}"/>
              </a:ext>
            </a:extLst>
          </p:cNvPr>
          <p:cNvSpPr txBox="1"/>
          <p:nvPr/>
        </p:nvSpPr>
        <p:spPr>
          <a:xfrm>
            <a:off x="314735" y="3142019"/>
            <a:ext cx="40359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B66E9C0-96FE-716B-3B23-2927897421EA}"/>
              </a:ext>
            </a:extLst>
          </p:cNvPr>
          <p:cNvSpPr txBox="1"/>
          <p:nvPr/>
        </p:nvSpPr>
        <p:spPr>
          <a:xfrm>
            <a:off x="4092988" y="3142019"/>
            <a:ext cx="60156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(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27D942A-144F-3344-29BA-F92894EF95C4}"/>
              </a:ext>
            </a:extLst>
          </p:cNvPr>
          <p:cNvSpPr txBox="1"/>
          <p:nvPr/>
        </p:nvSpPr>
        <p:spPr>
          <a:xfrm>
            <a:off x="7871243" y="3142019"/>
            <a:ext cx="389340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 err="1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ans</a:t>
            </a:r>
            <a:r>
              <a:rPr lang="en-US" altLang="ko-KR" sz="25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 += temp, temp /= 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340891A-F699-3EF6-D7CD-B47D2502BDC4}"/>
              </a:ext>
            </a:extLst>
          </p:cNvPr>
          <p:cNvSpPr txBox="1"/>
          <p:nvPr/>
        </p:nvSpPr>
        <p:spPr>
          <a:xfrm>
            <a:off x="10552058" y="164030"/>
            <a:ext cx="148754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초기값</a:t>
            </a:r>
            <a:endParaRPr lang="en-US" altLang="ko-KR" sz="2000" dirty="0">
              <a:latin typeface="이사만루체 Medium" panose="00000600000000000000" pitchFamily="2" charset="-127"/>
              <a:ea typeface="이사만루체 Medium" panose="00000600000000000000" pitchFamily="2" charset="-127"/>
            </a:endParaRPr>
          </a:p>
          <a:p>
            <a:r>
              <a:rPr lang="en-US" altLang="ko-KR" sz="20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temp = 1</a:t>
            </a:r>
          </a:p>
          <a:p>
            <a:r>
              <a:rPr lang="en-US" altLang="ko-KR" sz="2000" dirty="0" err="1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ans</a:t>
            </a:r>
            <a:r>
              <a:rPr lang="en-US" altLang="ko-KR" sz="20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 = 0</a:t>
            </a:r>
            <a:r>
              <a:rPr lang="ko-KR" altLang="en-US" sz="20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 </a:t>
            </a:r>
            <a:endParaRPr lang="en-US" altLang="ko-KR" sz="2000" dirty="0">
              <a:latin typeface="이사만루체 Medium" panose="00000600000000000000" pitchFamily="2" charset="-127"/>
              <a:ea typeface="이사만루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03576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0C068D6-3459-1452-9C20-20B220DEDBB1}"/>
              </a:ext>
            </a:extLst>
          </p:cNvPr>
          <p:cNvSpPr txBox="1"/>
          <p:nvPr/>
        </p:nvSpPr>
        <p:spPr>
          <a:xfrm>
            <a:off x="1630837" y="300797"/>
            <a:ext cx="256467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( ( ) </a:t>
            </a:r>
            <a:r>
              <a:rPr lang="en-US" altLang="ko-KR" sz="2500" dirty="0">
                <a:solidFill>
                  <a:srgbClr val="FF0000"/>
                </a:solidFill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[</a:t>
            </a:r>
            <a:r>
              <a:rPr lang="en-US" altLang="ko-KR" sz="25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 [ ] ] ) ( [ ] )</a:t>
            </a:r>
            <a:endParaRPr lang="ko-KR" altLang="en-US" sz="2500" dirty="0">
              <a:latin typeface="이사만루체 Medium" panose="00000600000000000000" pitchFamily="2" charset="-127"/>
              <a:ea typeface="이사만루체 Medium" panose="00000600000000000000" pitchFamily="2" charset="-127"/>
            </a:endParaRPr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23415D2E-3C5E-FA4F-FF6A-23458A0EB27B}"/>
              </a:ext>
            </a:extLst>
          </p:cNvPr>
          <p:cNvSpPr txBox="1"/>
          <p:nvPr/>
        </p:nvSpPr>
        <p:spPr>
          <a:xfrm>
            <a:off x="313518" y="-96915"/>
            <a:ext cx="1317319" cy="100989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686"/>
              </a:lnSpc>
            </a:pPr>
            <a:r>
              <a:rPr lang="ko-KR" altLang="en-US" sz="4500" spc="217" dirty="0">
                <a:solidFill>
                  <a:srgbClr val="004AAD"/>
                </a:solidFill>
                <a:latin typeface="이사만루체 Bold" panose="00000800000000000000" pitchFamily="2" charset="-127"/>
                <a:ea typeface="이사만루체 Bold" panose="00000800000000000000" pitchFamily="2" charset="-127"/>
              </a:rPr>
              <a:t>풀이</a:t>
            </a:r>
            <a:endParaRPr lang="en-US" sz="4500" spc="217" dirty="0">
              <a:solidFill>
                <a:srgbClr val="004AAD"/>
              </a:solidFill>
              <a:latin typeface="이사만루체 Bold" panose="00000800000000000000" pitchFamily="2" charset="-127"/>
              <a:ea typeface="이사만루체 Bold" panose="00000800000000000000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EAC969-0C7F-1881-BF07-A38B6DA226D3}"/>
              </a:ext>
            </a:extLst>
          </p:cNvPr>
          <p:cNvSpPr txBox="1"/>
          <p:nvPr/>
        </p:nvSpPr>
        <p:spPr>
          <a:xfrm>
            <a:off x="3936766" y="300797"/>
            <a:ext cx="51748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=&gt;</a:t>
            </a:r>
            <a:endParaRPr lang="ko-KR" altLang="en-US" sz="2500" dirty="0">
              <a:latin typeface="이사만루체 Medium" panose="00000600000000000000" pitchFamily="2" charset="-127"/>
              <a:ea typeface="이사만루체 Medium" panose="00000600000000000000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8CCA33E-B4D8-50D9-4CEE-FDAE530C636F}"/>
              </a:ext>
            </a:extLst>
          </p:cNvPr>
          <p:cNvSpPr txBox="1"/>
          <p:nvPr/>
        </p:nvSpPr>
        <p:spPr>
          <a:xfrm>
            <a:off x="4454250" y="300797"/>
            <a:ext cx="365661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2 x (2+(3x3)) + (2 x 3)</a:t>
            </a:r>
            <a:endParaRPr lang="ko-KR" altLang="en-US" sz="2500" dirty="0">
              <a:latin typeface="이사만루체 Medium" panose="00000600000000000000" pitchFamily="2" charset="-127"/>
              <a:ea typeface="이사만루체 Medium" panose="00000600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A7B1CA-21F0-AEF9-2E0A-E84FF5A32B80}"/>
              </a:ext>
            </a:extLst>
          </p:cNvPr>
          <p:cNvSpPr txBox="1"/>
          <p:nvPr/>
        </p:nvSpPr>
        <p:spPr>
          <a:xfrm>
            <a:off x="314734" y="1550834"/>
            <a:ext cx="80719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>
                <a:solidFill>
                  <a:srgbClr val="004AAD"/>
                </a:solidFill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입력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EC3FC8-3303-DF65-3B43-E5DE66380636}"/>
              </a:ext>
            </a:extLst>
          </p:cNvPr>
          <p:cNvSpPr txBox="1"/>
          <p:nvPr/>
        </p:nvSpPr>
        <p:spPr>
          <a:xfrm>
            <a:off x="314735" y="2188691"/>
            <a:ext cx="40359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(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01545AE-B747-4B27-CF85-8B60308774C1}"/>
              </a:ext>
            </a:extLst>
          </p:cNvPr>
          <p:cNvSpPr txBox="1"/>
          <p:nvPr/>
        </p:nvSpPr>
        <p:spPr>
          <a:xfrm>
            <a:off x="4092988" y="1550834"/>
            <a:ext cx="80719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>
                <a:solidFill>
                  <a:srgbClr val="004AAD"/>
                </a:solidFill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스택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BF278A-F1BF-C721-66B1-500FB2FA6AE8}"/>
              </a:ext>
            </a:extLst>
          </p:cNvPr>
          <p:cNvSpPr txBox="1"/>
          <p:nvPr/>
        </p:nvSpPr>
        <p:spPr>
          <a:xfrm>
            <a:off x="7871242" y="1550834"/>
            <a:ext cx="80719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>
                <a:solidFill>
                  <a:srgbClr val="004AAD"/>
                </a:solidFill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변수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C85C51-5B88-88BE-E988-B9353A00541F}"/>
              </a:ext>
            </a:extLst>
          </p:cNvPr>
          <p:cNvSpPr txBox="1"/>
          <p:nvPr/>
        </p:nvSpPr>
        <p:spPr>
          <a:xfrm>
            <a:off x="4092988" y="2188691"/>
            <a:ext cx="40359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(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8D3663-AB35-478C-60FD-81888F5F2169}"/>
              </a:ext>
            </a:extLst>
          </p:cNvPr>
          <p:cNvSpPr txBox="1"/>
          <p:nvPr/>
        </p:nvSpPr>
        <p:spPr>
          <a:xfrm>
            <a:off x="7871243" y="2188691"/>
            <a:ext cx="197976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temp</a:t>
            </a:r>
            <a:r>
              <a:rPr lang="ko-KR" altLang="en-US" sz="25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 </a:t>
            </a:r>
            <a:r>
              <a:rPr lang="en-US" altLang="ko-KR" sz="25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*=</a:t>
            </a:r>
            <a:r>
              <a:rPr lang="ko-KR" altLang="en-US" sz="25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 </a:t>
            </a:r>
            <a:r>
              <a:rPr lang="en-US" altLang="ko-KR" sz="25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D53CB6E-BECB-AFA5-75CA-213384EB6C89}"/>
              </a:ext>
            </a:extLst>
          </p:cNvPr>
          <p:cNvSpPr txBox="1"/>
          <p:nvPr/>
        </p:nvSpPr>
        <p:spPr>
          <a:xfrm>
            <a:off x="314735" y="2664965"/>
            <a:ext cx="40359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(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C2CB0AC-1929-0730-2E1D-BCCA144DED3A}"/>
              </a:ext>
            </a:extLst>
          </p:cNvPr>
          <p:cNvSpPr txBox="1"/>
          <p:nvPr/>
        </p:nvSpPr>
        <p:spPr>
          <a:xfrm>
            <a:off x="4092988" y="2664965"/>
            <a:ext cx="60156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( (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0FF7A7B-7E97-0D91-A14E-6A07A219A661}"/>
              </a:ext>
            </a:extLst>
          </p:cNvPr>
          <p:cNvSpPr txBox="1"/>
          <p:nvPr/>
        </p:nvSpPr>
        <p:spPr>
          <a:xfrm>
            <a:off x="7871243" y="2664965"/>
            <a:ext cx="197976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temp</a:t>
            </a:r>
            <a:r>
              <a:rPr lang="ko-KR" altLang="en-US" sz="25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 </a:t>
            </a:r>
            <a:r>
              <a:rPr lang="en-US" altLang="ko-KR" sz="25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*=</a:t>
            </a:r>
            <a:r>
              <a:rPr lang="ko-KR" altLang="en-US" sz="25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 </a:t>
            </a:r>
            <a:r>
              <a:rPr lang="en-US" altLang="ko-KR" sz="25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1A83E7C-B68E-C229-8EC0-7318B70E6550}"/>
              </a:ext>
            </a:extLst>
          </p:cNvPr>
          <p:cNvSpPr txBox="1"/>
          <p:nvPr/>
        </p:nvSpPr>
        <p:spPr>
          <a:xfrm>
            <a:off x="8678434" y="1550834"/>
            <a:ext cx="2727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temp</a:t>
            </a:r>
            <a:r>
              <a:rPr lang="ko-KR" altLang="en-US" sz="20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 </a:t>
            </a:r>
            <a:r>
              <a:rPr lang="en-US" altLang="ko-KR" sz="20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= 6   </a:t>
            </a:r>
            <a:r>
              <a:rPr lang="en-US" altLang="ko-KR" sz="2000" dirty="0" err="1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ans</a:t>
            </a:r>
            <a:r>
              <a:rPr lang="en-US" altLang="ko-KR" sz="20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 = 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DF8447E-F1CB-82B8-DBB0-0DE513BDF6A6}"/>
              </a:ext>
            </a:extLst>
          </p:cNvPr>
          <p:cNvSpPr txBox="1"/>
          <p:nvPr/>
        </p:nvSpPr>
        <p:spPr>
          <a:xfrm>
            <a:off x="314735" y="3142019"/>
            <a:ext cx="40359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B66E9C0-96FE-716B-3B23-2927897421EA}"/>
              </a:ext>
            </a:extLst>
          </p:cNvPr>
          <p:cNvSpPr txBox="1"/>
          <p:nvPr/>
        </p:nvSpPr>
        <p:spPr>
          <a:xfrm>
            <a:off x="4092988" y="3142019"/>
            <a:ext cx="60156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(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27D942A-144F-3344-29BA-F92894EF95C4}"/>
              </a:ext>
            </a:extLst>
          </p:cNvPr>
          <p:cNvSpPr txBox="1"/>
          <p:nvPr/>
        </p:nvSpPr>
        <p:spPr>
          <a:xfrm>
            <a:off x="7871243" y="3142019"/>
            <a:ext cx="389340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 err="1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ans</a:t>
            </a:r>
            <a:r>
              <a:rPr lang="en-US" altLang="ko-KR" sz="25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 += temp, temp /= 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382855F-C9F9-5FD7-335A-46DA93C8C9D9}"/>
              </a:ext>
            </a:extLst>
          </p:cNvPr>
          <p:cNvSpPr txBox="1"/>
          <p:nvPr/>
        </p:nvSpPr>
        <p:spPr>
          <a:xfrm>
            <a:off x="314735" y="3618293"/>
            <a:ext cx="40359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[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3FDC53F-FE99-CBCC-166B-959E4F0A7046}"/>
              </a:ext>
            </a:extLst>
          </p:cNvPr>
          <p:cNvSpPr txBox="1"/>
          <p:nvPr/>
        </p:nvSpPr>
        <p:spPr>
          <a:xfrm>
            <a:off x="4092988" y="3618293"/>
            <a:ext cx="60156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[(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80FB130-07D4-2EA4-6000-9BC40D44A169}"/>
              </a:ext>
            </a:extLst>
          </p:cNvPr>
          <p:cNvSpPr txBox="1"/>
          <p:nvPr/>
        </p:nvSpPr>
        <p:spPr>
          <a:xfrm>
            <a:off x="7871243" y="3618293"/>
            <a:ext cx="389340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Temp *= 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F313779-D568-4841-5D1A-718DD9774345}"/>
              </a:ext>
            </a:extLst>
          </p:cNvPr>
          <p:cNvSpPr txBox="1"/>
          <p:nvPr/>
        </p:nvSpPr>
        <p:spPr>
          <a:xfrm>
            <a:off x="10552058" y="164030"/>
            <a:ext cx="148754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초기값</a:t>
            </a:r>
            <a:endParaRPr lang="en-US" altLang="ko-KR" sz="2000" dirty="0">
              <a:latin typeface="이사만루체 Medium" panose="00000600000000000000" pitchFamily="2" charset="-127"/>
              <a:ea typeface="이사만루체 Medium" panose="00000600000000000000" pitchFamily="2" charset="-127"/>
            </a:endParaRPr>
          </a:p>
          <a:p>
            <a:r>
              <a:rPr lang="en-US" altLang="ko-KR" sz="20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temp = 1</a:t>
            </a:r>
          </a:p>
          <a:p>
            <a:r>
              <a:rPr lang="en-US" altLang="ko-KR" sz="2000" dirty="0" err="1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ans</a:t>
            </a:r>
            <a:r>
              <a:rPr lang="en-US" altLang="ko-KR" sz="20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 = 0</a:t>
            </a:r>
            <a:r>
              <a:rPr lang="ko-KR" altLang="en-US" sz="20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 </a:t>
            </a:r>
            <a:endParaRPr lang="en-US" altLang="ko-KR" sz="2000" dirty="0">
              <a:latin typeface="이사만루체 Medium" panose="00000600000000000000" pitchFamily="2" charset="-127"/>
              <a:ea typeface="이사만루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168832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0C068D6-3459-1452-9C20-20B220DEDBB1}"/>
              </a:ext>
            </a:extLst>
          </p:cNvPr>
          <p:cNvSpPr txBox="1"/>
          <p:nvPr/>
        </p:nvSpPr>
        <p:spPr>
          <a:xfrm>
            <a:off x="1630837" y="300797"/>
            <a:ext cx="256467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( ( ) [ </a:t>
            </a:r>
            <a:r>
              <a:rPr lang="en-US" altLang="ko-KR" sz="2500" dirty="0">
                <a:solidFill>
                  <a:srgbClr val="FF0000"/>
                </a:solidFill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[</a:t>
            </a:r>
            <a:r>
              <a:rPr lang="en-US" altLang="ko-KR" sz="25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 ] ] ) ( [ ] )</a:t>
            </a:r>
            <a:endParaRPr lang="ko-KR" altLang="en-US" sz="2500" dirty="0">
              <a:latin typeface="이사만루체 Medium" panose="00000600000000000000" pitchFamily="2" charset="-127"/>
              <a:ea typeface="이사만루체 Medium" panose="00000600000000000000" pitchFamily="2" charset="-127"/>
            </a:endParaRPr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23415D2E-3C5E-FA4F-FF6A-23458A0EB27B}"/>
              </a:ext>
            </a:extLst>
          </p:cNvPr>
          <p:cNvSpPr txBox="1"/>
          <p:nvPr/>
        </p:nvSpPr>
        <p:spPr>
          <a:xfrm>
            <a:off x="313518" y="-96915"/>
            <a:ext cx="1317319" cy="100989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686"/>
              </a:lnSpc>
            </a:pPr>
            <a:r>
              <a:rPr lang="ko-KR" altLang="en-US" sz="4500" spc="217" dirty="0">
                <a:solidFill>
                  <a:srgbClr val="004AAD"/>
                </a:solidFill>
                <a:latin typeface="이사만루체 Bold" panose="00000800000000000000" pitchFamily="2" charset="-127"/>
                <a:ea typeface="이사만루체 Bold" panose="00000800000000000000" pitchFamily="2" charset="-127"/>
              </a:rPr>
              <a:t>풀이</a:t>
            </a:r>
            <a:endParaRPr lang="en-US" sz="4500" spc="217" dirty="0">
              <a:solidFill>
                <a:srgbClr val="004AAD"/>
              </a:solidFill>
              <a:latin typeface="이사만루체 Bold" panose="00000800000000000000" pitchFamily="2" charset="-127"/>
              <a:ea typeface="이사만루체 Bold" panose="00000800000000000000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EAC969-0C7F-1881-BF07-A38B6DA226D3}"/>
              </a:ext>
            </a:extLst>
          </p:cNvPr>
          <p:cNvSpPr txBox="1"/>
          <p:nvPr/>
        </p:nvSpPr>
        <p:spPr>
          <a:xfrm>
            <a:off x="3936766" y="300797"/>
            <a:ext cx="51748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=&gt;</a:t>
            </a:r>
            <a:endParaRPr lang="ko-KR" altLang="en-US" sz="2500" dirty="0">
              <a:latin typeface="이사만루체 Medium" panose="00000600000000000000" pitchFamily="2" charset="-127"/>
              <a:ea typeface="이사만루체 Medium" panose="00000600000000000000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8CCA33E-B4D8-50D9-4CEE-FDAE530C636F}"/>
              </a:ext>
            </a:extLst>
          </p:cNvPr>
          <p:cNvSpPr txBox="1"/>
          <p:nvPr/>
        </p:nvSpPr>
        <p:spPr>
          <a:xfrm>
            <a:off x="4454250" y="300797"/>
            <a:ext cx="365661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2 x (2+(3x3)) + (2 x 3)</a:t>
            </a:r>
            <a:endParaRPr lang="ko-KR" altLang="en-US" sz="2500" dirty="0">
              <a:latin typeface="이사만루체 Medium" panose="00000600000000000000" pitchFamily="2" charset="-127"/>
              <a:ea typeface="이사만루체 Medium" panose="00000600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A7B1CA-21F0-AEF9-2E0A-E84FF5A32B80}"/>
              </a:ext>
            </a:extLst>
          </p:cNvPr>
          <p:cNvSpPr txBox="1"/>
          <p:nvPr/>
        </p:nvSpPr>
        <p:spPr>
          <a:xfrm>
            <a:off x="314734" y="1550834"/>
            <a:ext cx="80719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>
                <a:solidFill>
                  <a:srgbClr val="004AAD"/>
                </a:solidFill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입력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EC3FC8-3303-DF65-3B43-E5DE66380636}"/>
              </a:ext>
            </a:extLst>
          </p:cNvPr>
          <p:cNvSpPr txBox="1"/>
          <p:nvPr/>
        </p:nvSpPr>
        <p:spPr>
          <a:xfrm>
            <a:off x="314735" y="2188691"/>
            <a:ext cx="40359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(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01545AE-B747-4B27-CF85-8B60308774C1}"/>
              </a:ext>
            </a:extLst>
          </p:cNvPr>
          <p:cNvSpPr txBox="1"/>
          <p:nvPr/>
        </p:nvSpPr>
        <p:spPr>
          <a:xfrm>
            <a:off x="4092988" y="1550834"/>
            <a:ext cx="80719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>
                <a:solidFill>
                  <a:srgbClr val="004AAD"/>
                </a:solidFill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스택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BF278A-F1BF-C721-66B1-500FB2FA6AE8}"/>
              </a:ext>
            </a:extLst>
          </p:cNvPr>
          <p:cNvSpPr txBox="1"/>
          <p:nvPr/>
        </p:nvSpPr>
        <p:spPr>
          <a:xfrm>
            <a:off x="7871242" y="1550834"/>
            <a:ext cx="80719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>
                <a:solidFill>
                  <a:srgbClr val="004AAD"/>
                </a:solidFill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변수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C85C51-5B88-88BE-E988-B9353A00541F}"/>
              </a:ext>
            </a:extLst>
          </p:cNvPr>
          <p:cNvSpPr txBox="1"/>
          <p:nvPr/>
        </p:nvSpPr>
        <p:spPr>
          <a:xfrm>
            <a:off x="4092988" y="2188691"/>
            <a:ext cx="40359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(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8D3663-AB35-478C-60FD-81888F5F2169}"/>
              </a:ext>
            </a:extLst>
          </p:cNvPr>
          <p:cNvSpPr txBox="1"/>
          <p:nvPr/>
        </p:nvSpPr>
        <p:spPr>
          <a:xfrm>
            <a:off x="7871243" y="2188691"/>
            <a:ext cx="197976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temp</a:t>
            </a:r>
            <a:r>
              <a:rPr lang="ko-KR" altLang="en-US" sz="25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 </a:t>
            </a:r>
            <a:r>
              <a:rPr lang="en-US" altLang="ko-KR" sz="25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*=</a:t>
            </a:r>
            <a:r>
              <a:rPr lang="ko-KR" altLang="en-US" sz="25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 </a:t>
            </a:r>
            <a:r>
              <a:rPr lang="en-US" altLang="ko-KR" sz="25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D53CB6E-BECB-AFA5-75CA-213384EB6C89}"/>
              </a:ext>
            </a:extLst>
          </p:cNvPr>
          <p:cNvSpPr txBox="1"/>
          <p:nvPr/>
        </p:nvSpPr>
        <p:spPr>
          <a:xfrm>
            <a:off x="314735" y="2664965"/>
            <a:ext cx="40359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(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C2CB0AC-1929-0730-2E1D-BCCA144DED3A}"/>
              </a:ext>
            </a:extLst>
          </p:cNvPr>
          <p:cNvSpPr txBox="1"/>
          <p:nvPr/>
        </p:nvSpPr>
        <p:spPr>
          <a:xfrm>
            <a:off x="4092988" y="2664965"/>
            <a:ext cx="60156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( (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0FF7A7B-7E97-0D91-A14E-6A07A219A661}"/>
              </a:ext>
            </a:extLst>
          </p:cNvPr>
          <p:cNvSpPr txBox="1"/>
          <p:nvPr/>
        </p:nvSpPr>
        <p:spPr>
          <a:xfrm>
            <a:off x="7871243" y="2664965"/>
            <a:ext cx="197976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temp</a:t>
            </a:r>
            <a:r>
              <a:rPr lang="ko-KR" altLang="en-US" sz="25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 </a:t>
            </a:r>
            <a:r>
              <a:rPr lang="en-US" altLang="ko-KR" sz="25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*=</a:t>
            </a:r>
            <a:r>
              <a:rPr lang="ko-KR" altLang="en-US" sz="25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 </a:t>
            </a:r>
            <a:r>
              <a:rPr lang="en-US" altLang="ko-KR" sz="25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1A83E7C-B68E-C229-8EC0-7318B70E6550}"/>
              </a:ext>
            </a:extLst>
          </p:cNvPr>
          <p:cNvSpPr txBox="1"/>
          <p:nvPr/>
        </p:nvSpPr>
        <p:spPr>
          <a:xfrm>
            <a:off x="8678434" y="1550834"/>
            <a:ext cx="2727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temp</a:t>
            </a:r>
            <a:r>
              <a:rPr lang="ko-KR" altLang="en-US" sz="20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 </a:t>
            </a:r>
            <a:r>
              <a:rPr lang="en-US" altLang="ko-KR" sz="20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= 18   </a:t>
            </a:r>
            <a:r>
              <a:rPr lang="en-US" altLang="ko-KR" sz="2000" dirty="0" err="1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ans</a:t>
            </a:r>
            <a:r>
              <a:rPr lang="en-US" altLang="ko-KR" sz="20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 = 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DF8447E-F1CB-82B8-DBB0-0DE513BDF6A6}"/>
              </a:ext>
            </a:extLst>
          </p:cNvPr>
          <p:cNvSpPr txBox="1"/>
          <p:nvPr/>
        </p:nvSpPr>
        <p:spPr>
          <a:xfrm>
            <a:off x="314735" y="3142019"/>
            <a:ext cx="40359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B66E9C0-96FE-716B-3B23-2927897421EA}"/>
              </a:ext>
            </a:extLst>
          </p:cNvPr>
          <p:cNvSpPr txBox="1"/>
          <p:nvPr/>
        </p:nvSpPr>
        <p:spPr>
          <a:xfrm>
            <a:off x="4092988" y="3142019"/>
            <a:ext cx="60156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(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27D942A-144F-3344-29BA-F92894EF95C4}"/>
              </a:ext>
            </a:extLst>
          </p:cNvPr>
          <p:cNvSpPr txBox="1"/>
          <p:nvPr/>
        </p:nvSpPr>
        <p:spPr>
          <a:xfrm>
            <a:off x="7871243" y="3142019"/>
            <a:ext cx="389340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 err="1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ans</a:t>
            </a:r>
            <a:r>
              <a:rPr lang="en-US" altLang="ko-KR" sz="25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 += temp, temp /= 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382855F-C9F9-5FD7-335A-46DA93C8C9D9}"/>
              </a:ext>
            </a:extLst>
          </p:cNvPr>
          <p:cNvSpPr txBox="1"/>
          <p:nvPr/>
        </p:nvSpPr>
        <p:spPr>
          <a:xfrm>
            <a:off x="314735" y="3618293"/>
            <a:ext cx="40359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[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3FDC53F-FE99-CBCC-166B-959E4F0A7046}"/>
              </a:ext>
            </a:extLst>
          </p:cNvPr>
          <p:cNvSpPr txBox="1"/>
          <p:nvPr/>
        </p:nvSpPr>
        <p:spPr>
          <a:xfrm>
            <a:off x="4092988" y="3618293"/>
            <a:ext cx="60156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[(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80FB130-07D4-2EA4-6000-9BC40D44A169}"/>
              </a:ext>
            </a:extLst>
          </p:cNvPr>
          <p:cNvSpPr txBox="1"/>
          <p:nvPr/>
        </p:nvSpPr>
        <p:spPr>
          <a:xfrm>
            <a:off x="7871243" y="3618293"/>
            <a:ext cx="389340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Temp *= 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4FFB7EA-2539-3369-6381-3A7F31589DF3}"/>
              </a:ext>
            </a:extLst>
          </p:cNvPr>
          <p:cNvSpPr txBox="1"/>
          <p:nvPr/>
        </p:nvSpPr>
        <p:spPr>
          <a:xfrm>
            <a:off x="314735" y="4095347"/>
            <a:ext cx="40359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[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8B29448-D0F1-AD70-814C-ACA5906DB7BE}"/>
              </a:ext>
            </a:extLst>
          </p:cNvPr>
          <p:cNvSpPr txBox="1"/>
          <p:nvPr/>
        </p:nvSpPr>
        <p:spPr>
          <a:xfrm>
            <a:off x="4092988" y="4095347"/>
            <a:ext cx="60156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[[(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2BC930C-DBBA-5055-0592-E00F607D8ECF}"/>
              </a:ext>
            </a:extLst>
          </p:cNvPr>
          <p:cNvSpPr txBox="1"/>
          <p:nvPr/>
        </p:nvSpPr>
        <p:spPr>
          <a:xfrm>
            <a:off x="7871243" y="4095347"/>
            <a:ext cx="389340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Temp *= 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7723984-6A66-1393-A056-566F023CD8DA}"/>
              </a:ext>
            </a:extLst>
          </p:cNvPr>
          <p:cNvSpPr txBox="1"/>
          <p:nvPr/>
        </p:nvSpPr>
        <p:spPr>
          <a:xfrm>
            <a:off x="10552058" y="164030"/>
            <a:ext cx="148754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초기값</a:t>
            </a:r>
            <a:endParaRPr lang="en-US" altLang="ko-KR" sz="2000" dirty="0">
              <a:latin typeface="이사만루체 Medium" panose="00000600000000000000" pitchFamily="2" charset="-127"/>
              <a:ea typeface="이사만루체 Medium" panose="00000600000000000000" pitchFamily="2" charset="-127"/>
            </a:endParaRPr>
          </a:p>
          <a:p>
            <a:r>
              <a:rPr lang="en-US" altLang="ko-KR" sz="20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temp = 1</a:t>
            </a:r>
          </a:p>
          <a:p>
            <a:r>
              <a:rPr lang="en-US" altLang="ko-KR" sz="2000" dirty="0" err="1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ans</a:t>
            </a:r>
            <a:r>
              <a:rPr lang="en-US" altLang="ko-KR" sz="20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 = 0</a:t>
            </a:r>
            <a:r>
              <a:rPr lang="ko-KR" altLang="en-US" sz="2000" dirty="0">
                <a:latin typeface="이사만루체 Medium" panose="00000600000000000000" pitchFamily="2" charset="-127"/>
                <a:ea typeface="이사만루체 Medium" panose="00000600000000000000" pitchFamily="2" charset="-127"/>
              </a:rPr>
              <a:t> </a:t>
            </a:r>
            <a:endParaRPr lang="en-US" altLang="ko-KR" sz="2000" dirty="0">
              <a:latin typeface="이사만루체 Medium" panose="00000600000000000000" pitchFamily="2" charset="-127"/>
              <a:ea typeface="이사만루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635506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아기상어뚜루루뚜루</Template>
  <TotalTime>151</TotalTime>
  <Words>985</Words>
  <Application>Microsoft Office PowerPoint</Application>
  <PresentationFormat>와이드스크린</PresentationFormat>
  <Paragraphs>296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2" baseType="lpstr">
      <vt:lpstr>맑은 고딕</vt:lpstr>
      <vt:lpstr>이사만루체 Bold</vt:lpstr>
      <vt:lpstr>이사만루체 Medium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JH W</dc:creator>
  <cp:lastModifiedBy>JH W</cp:lastModifiedBy>
  <cp:revision>8</cp:revision>
  <dcterms:created xsi:type="dcterms:W3CDTF">2024-09-02T08:46:59Z</dcterms:created>
  <dcterms:modified xsi:type="dcterms:W3CDTF">2024-09-11T14:15:20Z</dcterms:modified>
</cp:coreProperties>
</file>