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1052" r:id="rId3"/>
    <p:sldId id="1051" r:id="rId4"/>
    <p:sldId id="1053" r:id="rId5"/>
    <p:sldId id="1054" r:id="rId6"/>
    <p:sldId id="1055" r:id="rId7"/>
    <p:sldId id="1065" r:id="rId8"/>
    <p:sldId id="1066" r:id="rId9"/>
    <p:sldId id="1056" r:id="rId10"/>
    <p:sldId id="1057" r:id="rId11"/>
    <p:sldId id="1058" r:id="rId12"/>
    <p:sldId id="1059" r:id="rId13"/>
    <p:sldId id="1060" r:id="rId14"/>
    <p:sldId id="1061" r:id="rId15"/>
    <p:sldId id="1062" r:id="rId16"/>
    <p:sldId id="1063" r:id="rId17"/>
    <p:sldId id="1064" r:id="rId18"/>
    <p:sldId id="1067" r:id="rId19"/>
    <p:sldId id="1068" r:id="rId20"/>
    <p:sldId id="1069" r:id="rId21"/>
    <p:sldId id="1073" r:id="rId22"/>
    <p:sldId id="1074" r:id="rId23"/>
    <p:sldId id="1075" r:id="rId24"/>
    <p:sldId id="1070" r:id="rId25"/>
    <p:sldId id="1071" r:id="rId26"/>
    <p:sldId id="10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10" autoAdjust="0"/>
    <p:restoredTop sz="94893" autoAdjust="0"/>
  </p:normalViewPr>
  <p:slideViewPr>
    <p:cSldViewPr snapToGrid="0">
      <p:cViewPr varScale="1">
        <p:scale>
          <a:sx n="108" d="100"/>
          <a:sy n="108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22:08:20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0,'17537'0,"-17514"0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22:08:27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14664 0,'-14641'0,"14619"0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22:08:34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1,'10429'0,"-10409"0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22:08:47.16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22:08:49.19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A3B98-A8F3-4765-BD7F-9A0F9F2E63D3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E388C-379C-4916-B5A4-D9A0928F2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6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3009-9B14-1535-3E64-1850E4A34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2444B-3720-0DDE-3854-4EF6EBDA6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70B9-1247-6DE8-362F-6C1C7CB4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69F5-F148-E769-B24D-FDAF25A5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1CDB-D43B-7520-E20E-27EEA2D1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8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26A5-01B8-7704-5D59-9729F395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FF2CA-BBDE-C7C0-5B4E-62685A4C1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7C21-14C6-BA10-6DD2-2D030FA3C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96BD-3802-ED98-B4BD-B9797FA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D5E-598A-A24F-41CA-1E771C3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CC71-BCDC-1092-ABF2-97938FD3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9B7B-6E03-B749-D4F6-F949D8A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1596F-E4C5-113D-A591-0D772817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DF60D-14CF-450A-8A69-AAAE6BA7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11ED-6EB0-8E37-8DE9-B24C1C2C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5C22-6BC8-A66A-956B-FC54559D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9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6A5FE-B78C-55EB-83F8-622684D7F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CB99E-982B-B64A-A1AC-672274F39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239D-9184-00BE-C059-7BE5F1AE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7312-D43C-2CC0-9478-8807C31E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83205-2ABB-A079-772C-1F36C28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1D7B-DBB6-AC4E-ABBC-36F5382E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9BE2-372D-0A55-7011-CD6C211E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D8A9-A2CA-7106-7DA1-FF953DED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5306-D210-BB69-0B1D-D3F02432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322B5-87DC-05EB-9767-226C35D4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D41-EE7D-666F-3DC1-F846DB8E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A78A9-9C64-F714-DACA-8D83D851F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9AE4-E040-5FAA-6175-C6214932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9C94-D929-EAEB-35CE-7D5FB667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097F-0E5D-00A9-6DC7-1744C888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5CF-BE36-E8D7-4F3D-CF8E927B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8021-4F69-8906-2B6D-A40B66B6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A2B5E-54FC-0CAD-DE86-F326ABBC0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863DC-B47B-0207-BD7A-446F612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FCF3-D39F-8600-797F-8B23A37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1934-BFF5-700A-FBD5-6FFEC32F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AA33-C938-8781-8701-008D08BB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3E91-3274-8CE4-F8E8-707EDA2E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2F4CF-28DD-2711-982B-554BFD32F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9E3CA-EFAD-2B0C-B8B5-E6CD5D13C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651C2-287F-F54A-E3F8-8EFF56BD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E38BB-C2F5-01DC-4684-7EBD3D05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86E76-24DE-BA5B-F7A9-D9E1AF8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DBC0F-2FD0-52DA-7038-91A913D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E014-7552-8E64-74F8-788CB5EA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18219-32F7-8B7B-4E0B-720D6938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75BE2-B888-D538-1423-303681B1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A4C00-578D-A648-A8EC-EA657835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D51B6-14F6-1AFF-9000-AE2FA402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1BA7D-65DD-2D52-144C-C1670387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9F32-0102-D4A7-B399-EFE1A6C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5C9E-0ABA-59E5-0CBA-D4D81CDB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8FD54-1164-4B03-ABAA-A86A2F43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CB5C4-363C-393C-B8BA-9F2AE7C0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AEE9-2B36-8B40-BB14-5B7DDE4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56C1-3D8A-9C47-F4F4-A01D89DC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E26E-7F7A-B637-F19E-5020D325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B6108-AF18-AF47-0A7C-1385CAA56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3C70-B208-3284-2933-193B3C3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105C-552F-901D-0A73-56F745EF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BDD49-E5D6-81CD-A622-BAFB362E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EDFDC-3B94-520D-71D7-BB5C6488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FC5B-A229-EE8D-2FBF-A0A47422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B21C-2021-0D4D-FC94-3A370A4F5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CA5EC-CC9D-41F0-AE57-DB50CEB89B46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09A2-3648-05CA-BD31-F62EF0071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C6C0-B03E-B13E-8FC7-2BD4A18A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6FAC-E5A9-460A-93BA-F165C9DFA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09215" y="736650"/>
            <a:ext cx="773571" cy="1017856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2461895"/>
            <a:ext cx="10820400" cy="1913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백트래킹 </a:t>
            </a:r>
            <a:r>
              <a:rPr lang="en-US" altLang="ko-KR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- </a:t>
            </a:r>
            <a:r>
              <a:rPr lang="ko-KR" altLang="en-US" sz="6000" spc="217" dirty="0" err="1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비숍</a:t>
            </a:r>
            <a:endParaRPr lang="en-US" altLang="ko-KR" sz="60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500" spc="217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BOJ 1799</a:t>
            </a:r>
            <a:endParaRPr lang="en-US" altLang="ko-KR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5610002" y="2108200"/>
            <a:ext cx="971996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B3744A8-B7FA-6BDC-A91B-8DAA56A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9EF534-F33D-577B-88B8-73995D22DD05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6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60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B3744A8-B7FA-6BDC-A91B-8DAA56A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DA57CB2-0C67-836D-D266-D54CF27B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5675922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9924F-8DFC-2666-AC4B-C86647C6ED0E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6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B3744A8-B7FA-6BDC-A91B-8DAA56A2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6E2477-91C3-DC11-8B0F-2C22BCE27871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32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21019-2975-CEFA-0D45-0856A8A50E05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64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3BE2E4BA-01D1-6516-1B06-677C9A69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5674901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1459DC-3E3B-C9E3-DD50-DDC312AAB7CC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18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230A1-DA62-462D-CCA1-8F1B70999076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49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0FA00BF-3E7A-E1CD-79B5-0BCE3373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77E21-82C5-5AD3-F314-43013516CD15}"/>
              </a:ext>
            </a:extLst>
          </p:cNvPr>
          <p:cNvSpPr/>
          <p:nvPr/>
        </p:nvSpPr>
        <p:spPr>
          <a:xfrm>
            <a:off x="5721413" y="5322714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F93B4-AB79-8521-AB85-C8B5E93DBD63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28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0FA00BF-3E7A-E1CD-79B5-0BCE3373F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B77E21-82C5-5AD3-F314-43013516CD15}"/>
              </a:ext>
            </a:extLst>
          </p:cNvPr>
          <p:cNvSpPr/>
          <p:nvPr/>
        </p:nvSpPr>
        <p:spPr>
          <a:xfrm>
            <a:off x="5721413" y="5322714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580D793-4B92-B2A7-2DD1-D11C9360F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563735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8A27E-DE39-B22A-1937-7DB004389D74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527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2230A1-DA62-462D-CCA1-8F1B70999076}"/>
              </a:ext>
            </a:extLst>
          </p:cNvPr>
          <p:cNvSpPr txBox="1"/>
          <p:nvPr/>
        </p:nvSpPr>
        <p:spPr>
          <a:xfrm>
            <a:off x="262439" y="915836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7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08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시간복잡도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6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EBF69121-87AB-FF25-B6BB-EE1621F80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8" y="1855180"/>
            <a:ext cx="3545205" cy="354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FEFF7-9F7E-777A-354A-CBA6FCC9D947}"/>
              </a:ext>
            </a:extLst>
          </p:cNvPr>
          <p:cNvSpPr txBox="1"/>
          <p:nvPr/>
        </p:nvSpPr>
        <p:spPr>
          <a:xfrm>
            <a:off x="842448" y="1138294"/>
            <a:ext cx="17172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</a:t>
            </a:r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</a:t>
            </a:r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8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2DD4-AE4D-A30C-B796-CE45DDC06B95}"/>
              </a:ext>
            </a:extLst>
          </p:cNvPr>
          <p:cNvSpPr txBox="1"/>
          <p:nvPr/>
        </p:nvSpPr>
        <p:spPr>
          <a:xfrm>
            <a:off x="6096002" y="1642572"/>
            <a:ext cx="4216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전체를 백트래킹 할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86271-6217-188D-6621-CCC39E412BB5}"/>
              </a:ext>
            </a:extLst>
          </p:cNvPr>
          <p:cNvSpPr txBox="1"/>
          <p:nvPr/>
        </p:nvSpPr>
        <p:spPr>
          <a:xfrm>
            <a:off x="6096000" y="2435122"/>
            <a:ext cx="289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O(2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n * n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)  =&gt;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O(2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 * n / 2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 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14ECBF-4823-79B5-8458-E57168AB9872}"/>
              </a:ext>
            </a:extLst>
          </p:cNvPr>
          <p:cNvSpPr txBox="1"/>
          <p:nvPr/>
        </p:nvSpPr>
        <p:spPr>
          <a:xfrm>
            <a:off x="6096000" y="3073784"/>
            <a:ext cx="5692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흑과 백을 나눠서 백트래킹 할 경우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D7C15-2284-F5D1-C678-A95F6B65BD41}"/>
              </a:ext>
            </a:extLst>
          </p:cNvPr>
          <p:cNvSpPr txBox="1"/>
          <p:nvPr/>
        </p:nvSpPr>
        <p:spPr>
          <a:xfrm>
            <a:off x="6189041" y="3866334"/>
            <a:ext cx="2713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  <a:ea typeface="이사만루체 Medium" panose="00000600000000000000" pitchFamily="2" charset="-127"/>
              </a:rPr>
              <a:t>흑 </a:t>
            </a:r>
            <a:r>
              <a:rPr lang="en-US" altLang="ko-KR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  <a:ea typeface="이사만루체 Medium" panose="00000600000000000000" pitchFamily="2" charset="-127"/>
              </a:rPr>
              <a:t>: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O(2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 * n / 4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</a:p>
          <a:p>
            <a:r>
              <a:rPr lang="ko-KR" altLang="en-US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  <a:ea typeface="이사만루체 Medium" panose="00000600000000000000" pitchFamily="2" charset="-127"/>
              </a:rPr>
              <a:t>백 </a:t>
            </a:r>
            <a:r>
              <a:rPr lang="en-US" altLang="ko-KR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  <a:ea typeface="이사만루체 Medium" panose="00000600000000000000" pitchFamily="2" charset="-127"/>
              </a:rPr>
              <a:t>: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O(2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 * n / 4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</a:p>
          <a:p>
            <a:r>
              <a:rPr lang="ko-KR" altLang="en-US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흑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+</a:t>
            </a:r>
            <a:r>
              <a:rPr lang="ko-KR" altLang="en-US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백 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 O(2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 * n / 4 + 1</a:t>
            </a:r>
            <a:r>
              <a:rPr lang="en-US" altLang="ko-KR" sz="2000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581AF-A310-DAF2-292D-D770F012AFEE}"/>
              </a:ext>
            </a:extLst>
          </p:cNvPr>
          <p:cNvSpPr txBox="1"/>
          <p:nvPr/>
        </p:nvSpPr>
        <p:spPr>
          <a:xfrm>
            <a:off x="6189041" y="5523516"/>
            <a:ext cx="314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전체 </a:t>
            </a:r>
            <a:r>
              <a:rPr lang="en-US" altLang="ko-KR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: 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32      </a:t>
            </a:r>
            <a:r>
              <a:rPr lang="ko-KR" altLang="en-US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나눠서 </a:t>
            </a:r>
            <a:r>
              <a:rPr lang="en-US" altLang="ko-KR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: 2</a:t>
            </a:r>
            <a:r>
              <a:rPr lang="en-US" altLang="ko-KR" sz="2000" b="1" i="0" baseline="300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19</a:t>
            </a:r>
            <a:r>
              <a:rPr lang="en-US" altLang="ko-KR" sz="2000" b="1" dirty="0">
                <a:solidFill>
                  <a:srgbClr val="555555"/>
                </a:solidFill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endParaRPr lang="en-US" altLang="ko-KR" sz="2000" b="1" i="0" baseline="30000" dirty="0">
              <a:solidFill>
                <a:srgbClr val="555555"/>
              </a:solidFill>
              <a:effectLst/>
              <a:highlight>
                <a:srgbClr val="FFFFFF"/>
              </a:highlight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7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1B181-F4BA-D880-A906-B76301FF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2276314"/>
            <a:ext cx="11345858" cy="2305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B7E3280-3F2C-81BB-E641-E3E6A982EDEE}"/>
                  </a:ext>
                </a:extLst>
              </p14:cNvPr>
              <p14:cNvContentPartPr/>
              <p14:nvPr/>
            </p14:nvContentPartPr>
            <p14:xfrm>
              <a:off x="4998976" y="2576050"/>
              <a:ext cx="63223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B7E3280-3F2C-81BB-E641-E3E6A982E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5336" y="2468050"/>
                <a:ext cx="642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3BF331F-3B6C-F175-B4B7-D8EEA26684A3}"/>
                  </a:ext>
                </a:extLst>
              </p14:cNvPr>
              <p14:cNvContentPartPr/>
              <p14:nvPr/>
            </p14:nvContentPartPr>
            <p14:xfrm>
              <a:off x="624616" y="2854330"/>
              <a:ext cx="52790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3BF331F-3B6C-F175-B4B7-D8EEA26684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976" y="2746330"/>
                <a:ext cx="538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61340A5-6D9A-7C37-D51D-315F234AD9DD}"/>
                  </a:ext>
                </a:extLst>
              </p14:cNvPr>
              <p14:cNvContentPartPr/>
              <p14:nvPr/>
            </p14:nvContentPartPr>
            <p14:xfrm>
              <a:off x="2921776" y="4215850"/>
              <a:ext cx="37620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61340A5-6D9A-7C37-D51D-315F234AD9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7776" y="4108210"/>
                <a:ext cx="3869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223CB4A-8A62-A221-0614-D825F76BCB95}"/>
                  </a:ext>
                </a:extLst>
              </p14:cNvPr>
              <p14:cNvContentPartPr/>
              <p14:nvPr/>
            </p14:nvContentPartPr>
            <p14:xfrm>
              <a:off x="4671016" y="4215850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223CB4A-8A62-A221-0614-D825F76BCB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7376" y="41082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A951712-66EB-F09D-4775-BD51D0D61380}"/>
                  </a:ext>
                </a:extLst>
              </p14:cNvPr>
              <p14:cNvContentPartPr/>
              <p14:nvPr/>
            </p14:nvContentPartPr>
            <p14:xfrm>
              <a:off x="6569656" y="4215850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A951712-66EB-F09D-4775-BD51D0D613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5656" y="410821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33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코드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C54665-7C4A-B266-C447-77B48D9B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3" y="1333207"/>
            <a:ext cx="829743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6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코드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D71A6F-37EA-5F50-60AF-8276F65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17" y="1915582"/>
            <a:ext cx="7093566" cy="30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5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코드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8C6FC-E896-2F93-C4B4-39C6A127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418680"/>
            <a:ext cx="666843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코드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A78958-98F0-74E9-8847-F7FBCF1A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46" y="222625"/>
            <a:ext cx="6468707" cy="65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1284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최적화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325A1A-D04D-2FCE-F3BD-C8FA8DE5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446503"/>
              </p:ext>
            </p:extLst>
          </p:nvPr>
        </p:nvGraphicFramePr>
        <p:xfrm>
          <a:off x="2709170" y="978365"/>
          <a:ext cx="6773660" cy="517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732">
                  <a:extLst>
                    <a:ext uri="{9D8B030D-6E8A-4147-A177-3AD203B41FA5}">
                      <a16:colId xmlns:a16="http://schemas.microsoft.com/office/drawing/2014/main" val="3803766827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290115999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762905765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313726425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1353282460"/>
                    </a:ext>
                  </a:extLst>
                </a:gridCol>
              </a:tblGrid>
              <a:tr h="1035021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(x-y) = 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) = 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937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520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en-US" altLang="ko-KR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) = 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(x-y) = 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47566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(x-y) = 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99491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(x-y) = 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104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E5D2A2-C8A6-29EC-6F35-2D3B47B8115F}"/>
              </a:ext>
            </a:extLst>
          </p:cNvPr>
          <p:cNvSpPr txBox="1"/>
          <p:nvPr/>
        </p:nvSpPr>
        <p:spPr>
          <a:xfrm>
            <a:off x="2097386" y="132527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5F72B-78C4-1C09-C6A6-B968EC85E02C}"/>
              </a:ext>
            </a:extLst>
          </p:cNvPr>
          <p:cNvSpPr txBox="1"/>
          <p:nvPr/>
        </p:nvSpPr>
        <p:spPr>
          <a:xfrm>
            <a:off x="2097385" y="2381823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10497-FE5A-13FF-ACFE-366466CB33DD}"/>
              </a:ext>
            </a:extLst>
          </p:cNvPr>
          <p:cNvSpPr txBox="1"/>
          <p:nvPr/>
        </p:nvSpPr>
        <p:spPr>
          <a:xfrm>
            <a:off x="2097386" y="3438373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EB3E3-9704-0B2F-39C4-5660634D5117}"/>
              </a:ext>
            </a:extLst>
          </p:cNvPr>
          <p:cNvSpPr txBox="1"/>
          <p:nvPr/>
        </p:nvSpPr>
        <p:spPr>
          <a:xfrm>
            <a:off x="2099100" y="4442299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07733-BA55-297A-E911-18203053627D}"/>
              </a:ext>
            </a:extLst>
          </p:cNvPr>
          <p:cNvSpPr txBox="1"/>
          <p:nvPr/>
        </p:nvSpPr>
        <p:spPr>
          <a:xfrm>
            <a:off x="2099101" y="5446073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358A5-B56F-6261-748B-EA9BD9B84FB3}"/>
              </a:ext>
            </a:extLst>
          </p:cNvPr>
          <p:cNvSpPr txBox="1"/>
          <p:nvPr/>
        </p:nvSpPr>
        <p:spPr>
          <a:xfrm>
            <a:off x="3267194" y="46232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48AD-7CC9-6DD6-6664-C44CD1EB2D82}"/>
              </a:ext>
            </a:extLst>
          </p:cNvPr>
          <p:cNvSpPr txBox="1"/>
          <p:nvPr/>
        </p:nvSpPr>
        <p:spPr>
          <a:xfrm>
            <a:off x="4520687" y="45474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58285-18DE-42D4-8B5E-E3F157643FB8}"/>
              </a:ext>
            </a:extLst>
          </p:cNvPr>
          <p:cNvSpPr txBox="1"/>
          <p:nvPr/>
        </p:nvSpPr>
        <p:spPr>
          <a:xfrm>
            <a:off x="5891221" y="4636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DB99B-F94D-AC03-A9C4-75BCCDED72AA}"/>
              </a:ext>
            </a:extLst>
          </p:cNvPr>
          <p:cNvSpPr txBox="1"/>
          <p:nvPr/>
        </p:nvSpPr>
        <p:spPr>
          <a:xfrm>
            <a:off x="7261755" y="46232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2F6F3-3E90-01B5-7265-EA66A098ADD7}"/>
              </a:ext>
            </a:extLst>
          </p:cNvPr>
          <p:cNvSpPr txBox="1"/>
          <p:nvPr/>
        </p:nvSpPr>
        <p:spPr>
          <a:xfrm>
            <a:off x="8632289" y="46232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1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5138D9D-D8A4-6F64-3E1F-6D26EF535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50" y="2208985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5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1289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최적화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325A1A-D04D-2FCE-F3BD-C8FA8DE5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59426"/>
              </p:ext>
            </p:extLst>
          </p:nvPr>
        </p:nvGraphicFramePr>
        <p:xfrm>
          <a:off x="2709170" y="841447"/>
          <a:ext cx="6773660" cy="5175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732">
                  <a:extLst>
                    <a:ext uri="{9D8B030D-6E8A-4147-A177-3AD203B41FA5}">
                      <a16:colId xmlns:a16="http://schemas.microsoft.com/office/drawing/2014/main" val="3803766827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290115999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762905765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3313726425"/>
                    </a:ext>
                  </a:extLst>
                </a:gridCol>
                <a:gridCol w="1354732">
                  <a:extLst>
                    <a:ext uri="{9D8B030D-6E8A-4147-A177-3AD203B41FA5}">
                      <a16:colId xmlns:a16="http://schemas.microsoft.com/office/drawing/2014/main" val="1353282460"/>
                    </a:ext>
                  </a:extLst>
                </a:gridCol>
              </a:tblGrid>
              <a:tr h="1035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4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1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4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0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4937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1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5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4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4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5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1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611520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6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5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4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4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5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6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2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047566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7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4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6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5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5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6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4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7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3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99491"/>
                  </a:ext>
                </a:extLst>
              </a:tr>
              <a:tr h="1035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4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8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5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7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6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6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7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5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altLang="ko-KR" sz="1700" dirty="0" err="1">
                          <a:solidFill>
                            <a:srgbClr val="0070C0"/>
                          </a:solidFill>
                        </a:rPr>
                        <a:t>x+y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</a:rPr>
                        <a:t>) = 8</a:t>
                      </a:r>
                      <a:endParaRPr lang="ko-KR" altLang="en-US" sz="17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dirty="0">
                          <a:solidFill>
                            <a:srgbClr val="FF0000"/>
                          </a:solidFill>
                        </a:rPr>
                        <a:t>(x-y+N-1) = 4</a:t>
                      </a:r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17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2104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E5D2A2-C8A6-29EC-6F35-2D3B47B8115F}"/>
              </a:ext>
            </a:extLst>
          </p:cNvPr>
          <p:cNvSpPr txBox="1"/>
          <p:nvPr/>
        </p:nvSpPr>
        <p:spPr>
          <a:xfrm>
            <a:off x="2097386" y="11883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5F72B-78C4-1C09-C6A6-B968EC85E02C}"/>
              </a:ext>
            </a:extLst>
          </p:cNvPr>
          <p:cNvSpPr txBox="1"/>
          <p:nvPr/>
        </p:nvSpPr>
        <p:spPr>
          <a:xfrm>
            <a:off x="2097385" y="224490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10497-FE5A-13FF-ACFE-366466CB33DD}"/>
              </a:ext>
            </a:extLst>
          </p:cNvPr>
          <p:cNvSpPr txBox="1"/>
          <p:nvPr/>
        </p:nvSpPr>
        <p:spPr>
          <a:xfrm>
            <a:off x="2097386" y="330145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EB3E3-9704-0B2F-39C4-5660634D5117}"/>
              </a:ext>
            </a:extLst>
          </p:cNvPr>
          <p:cNvSpPr txBox="1"/>
          <p:nvPr/>
        </p:nvSpPr>
        <p:spPr>
          <a:xfrm>
            <a:off x="2099100" y="430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07733-BA55-297A-E911-18203053627D}"/>
              </a:ext>
            </a:extLst>
          </p:cNvPr>
          <p:cNvSpPr txBox="1"/>
          <p:nvPr/>
        </p:nvSpPr>
        <p:spPr>
          <a:xfrm>
            <a:off x="2099101" y="530915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358A5-B56F-6261-748B-EA9BD9B84FB3}"/>
              </a:ext>
            </a:extLst>
          </p:cNvPr>
          <p:cNvSpPr txBox="1"/>
          <p:nvPr/>
        </p:nvSpPr>
        <p:spPr>
          <a:xfrm>
            <a:off x="3267194" y="3254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48AD-7CC9-6DD6-6664-C44CD1EB2D82}"/>
              </a:ext>
            </a:extLst>
          </p:cNvPr>
          <p:cNvSpPr txBox="1"/>
          <p:nvPr/>
        </p:nvSpPr>
        <p:spPr>
          <a:xfrm>
            <a:off x="4520687" y="31782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558285-18DE-42D4-8B5E-E3F157643FB8}"/>
              </a:ext>
            </a:extLst>
          </p:cNvPr>
          <p:cNvSpPr txBox="1"/>
          <p:nvPr/>
        </p:nvSpPr>
        <p:spPr>
          <a:xfrm>
            <a:off x="5891221" y="32670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DB99B-F94D-AC03-A9C4-75BCCDED72AA}"/>
              </a:ext>
            </a:extLst>
          </p:cNvPr>
          <p:cNvSpPr txBox="1"/>
          <p:nvPr/>
        </p:nvSpPr>
        <p:spPr>
          <a:xfrm>
            <a:off x="7261755" y="3254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2F6F3-3E90-01B5-7265-EA66A098ADD7}"/>
              </a:ext>
            </a:extLst>
          </p:cNvPr>
          <p:cNvSpPr txBox="1"/>
          <p:nvPr/>
        </p:nvSpPr>
        <p:spPr>
          <a:xfrm>
            <a:off x="8632289" y="3254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377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1289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코드</a:t>
            </a:r>
            <a:endParaRPr lang="en-US" altLang="ko-KR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EA4303-2827-D7BD-64F7-3E49E251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32863"/>
            <a:ext cx="7382905" cy="67922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865D1B-B87E-DD0E-9156-26345B043141}"/>
              </a:ext>
            </a:extLst>
          </p:cNvPr>
          <p:cNvSpPr/>
          <p:nvPr/>
        </p:nvSpPr>
        <p:spPr>
          <a:xfrm>
            <a:off x="3968318" y="4580086"/>
            <a:ext cx="2388093" cy="435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E25F2D-08BC-F53A-833E-5F4FDAAC6FE4}"/>
              </a:ext>
            </a:extLst>
          </p:cNvPr>
          <p:cNvSpPr/>
          <p:nvPr/>
        </p:nvSpPr>
        <p:spPr>
          <a:xfrm>
            <a:off x="3968318" y="5190613"/>
            <a:ext cx="2482178" cy="435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467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45CEAA28-D895-15D7-D068-42F71D742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F9576DD7-2929-5BAA-C032-BC3A46D1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33" y="3512034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C243AB-81A4-264A-798D-7A469AC704B8}"/>
              </a:ext>
            </a:extLst>
          </p:cNvPr>
          <p:cNvSpPr/>
          <p:nvPr/>
        </p:nvSpPr>
        <p:spPr>
          <a:xfrm>
            <a:off x="3114675" y="1189608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5F23D0-1003-634B-4024-AF145D2F4F42}"/>
              </a:ext>
            </a:extLst>
          </p:cNvPr>
          <p:cNvSpPr/>
          <p:nvPr/>
        </p:nvSpPr>
        <p:spPr>
          <a:xfrm>
            <a:off x="3870664" y="1931541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42091-E8CC-D91E-5912-C7CD5975A591}"/>
              </a:ext>
            </a:extLst>
          </p:cNvPr>
          <p:cNvSpPr/>
          <p:nvPr/>
        </p:nvSpPr>
        <p:spPr>
          <a:xfrm>
            <a:off x="4626653" y="2692154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B24C4F-922F-1932-BD4E-FC95143AF8CD}"/>
              </a:ext>
            </a:extLst>
          </p:cNvPr>
          <p:cNvSpPr/>
          <p:nvPr/>
        </p:nvSpPr>
        <p:spPr>
          <a:xfrm>
            <a:off x="6096000" y="4170933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50EC8D-C37B-1EDB-8C11-92E0320437DE}"/>
              </a:ext>
            </a:extLst>
          </p:cNvPr>
          <p:cNvSpPr/>
          <p:nvPr/>
        </p:nvSpPr>
        <p:spPr>
          <a:xfrm>
            <a:off x="6851989" y="4912866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F3988E-66B2-CD2A-4613-861A3F604FF7}"/>
              </a:ext>
            </a:extLst>
          </p:cNvPr>
          <p:cNvSpPr/>
          <p:nvPr/>
        </p:nvSpPr>
        <p:spPr>
          <a:xfrm>
            <a:off x="7607978" y="5661595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1D652D-538A-6DF9-7087-E9696800796D}"/>
              </a:ext>
            </a:extLst>
          </p:cNvPr>
          <p:cNvSpPr/>
          <p:nvPr/>
        </p:nvSpPr>
        <p:spPr>
          <a:xfrm>
            <a:off x="6096000" y="2692154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09A086-B58E-CE2C-692D-FEBB909FF033}"/>
              </a:ext>
            </a:extLst>
          </p:cNvPr>
          <p:cNvSpPr/>
          <p:nvPr/>
        </p:nvSpPr>
        <p:spPr>
          <a:xfrm>
            <a:off x="6819418" y="1926454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632219-B044-E41E-2158-36204562312F}"/>
              </a:ext>
            </a:extLst>
          </p:cNvPr>
          <p:cNvSpPr/>
          <p:nvPr/>
        </p:nvSpPr>
        <p:spPr>
          <a:xfrm>
            <a:off x="7575407" y="1189608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B5EB74-7924-37F5-7314-109BFA145526}"/>
              </a:ext>
            </a:extLst>
          </p:cNvPr>
          <p:cNvSpPr/>
          <p:nvPr/>
        </p:nvSpPr>
        <p:spPr>
          <a:xfrm>
            <a:off x="8316306" y="452762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8C0B62-7D3F-1DB7-5898-EF3633179338}"/>
              </a:ext>
            </a:extLst>
          </p:cNvPr>
          <p:cNvSpPr/>
          <p:nvPr/>
        </p:nvSpPr>
        <p:spPr>
          <a:xfrm>
            <a:off x="4584022" y="4152253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F4CA-8E54-53DC-119D-79A75A881364}"/>
              </a:ext>
            </a:extLst>
          </p:cNvPr>
          <p:cNvSpPr/>
          <p:nvPr/>
        </p:nvSpPr>
        <p:spPr>
          <a:xfrm>
            <a:off x="3828033" y="4912866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3757C6-DA6E-A888-5260-BCC929001D8A}"/>
              </a:ext>
            </a:extLst>
          </p:cNvPr>
          <p:cNvSpPr/>
          <p:nvPr/>
        </p:nvSpPr>
        <p:spPr>
          <a:xfrm>
            <a:off x="3114675" y="5649712"/>
            <a:ext cx="755989" cy="736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4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DF18FE1C-07ED-1BD7-06BA-98B7CF10F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5581554" y="573483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FD93B2-8DEA-74CA-14DD-465DF9A8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53" y="2809788"/>
            <a:ext cx="1086002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332564" y="44767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8F0185-AC85-1C75-A385-8F31628F95FF}"/>
              </a:ext>
            </a:extLst>
          </p:cNvPr>
          <p:cNvSpPr txBox="1"/>
          <p:nvPr/>
        </p:nvSpPr>
        <p:spPr>
          <a:xfrm>
            <a:off x="5042727" y="1053383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98FB9-F694-46BF-EC86-78B30354385D}"/>
              </a:ext>
            </a:extLst>
          </p:cNvPr>
          <p:cNvSpPr txBox="1"/>
          <p:nvPr/>
        </p:nvSpPr>
        <p:spPr>
          <a:xfrm>
            <a:off x="5107362" y="21865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89399-8F90-422E-7579-29B43537C36D}"/>
              </a:ext>
            </a:extLst>
          </p:cNvPr>
          <p:cNvSpPr txBox="1"/>
          <p:nvPr/>
        </p:nvSpPr>
        <p:spPr>
          <a:xfrm>
            <a:off x="5042727" y="341906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8FF0A-EB59-50DE-7BC5-D06CA05DD3E4}"/>
              </a:ext>
            </a:extLst>
          </p:cNvPr>
          <p:cNvSpPr txBox="1"/>
          <p:nvPr/>
        </p:nvSpPr>
        <p:spPr>
          <a:xfrm>
            <a:off x="5042728" y="45522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FCDBD-72FF-7717-BF93-AD058157FC2C}"/>
              </a:ext>
            </a:extLst>
          </p:cNvPr>
          <p:cNvSpPr txBox="1"/>
          <p:nvPr/>
        </p:nvSpPr>
        <p:spPr>
          <a:xfrm>
            <a:off x="5042729" y="5784739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CB99-A8EB-2A5F-E2A2-8C7C5BBE7004}"/>
              </a:ext>
            </a:extLst>
          </p:cNvPr>
          <p:cNvSpPr txBox="1"/>
          <p:nvPr/>
        </p:nvSpPr>
        <p:spPr>
          <a:xfrm>
            <a:off x="5979998" y="12580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C17AD-30DB-A289-DAA1-811C7FF897ED}"/>
              </a:ext>
            </a:extLst>
          </p:cNvPr>
          <p:cNvSpPr txBox="1"/>
          <p:nvPr/>
        </p:nvSpPr>
        <p:spPr>
          <a:xfrm>
            <a:off x="7254106" y="12580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22A0-D45A-E857-3BAF-5B19CE8FD97C}"/>
              </a:ext>
            </a:extLst>
          </p:cNvPr>
          <p:cNvSpPr txBox="1"/>
          <p:nvPr/>
        </p:nvSpPr>
        <p:spPr>
          <a:xfrm>
            <a:off x="8355450" y="12580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65C8D-CDAD-AC0D-2B57-BE7315A72FDF}"/>
              </a:ext>
            </a:extLst>
          </p:cNvPr>
          <p:cNvSpPr txBox="1"/>
          <p:nvPr/>
        </p:nvSpPr>
        <p:spPr>
          <a:xfrm>
            <a:off x="9568687" y="12580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323DC-1E25-709B-D439-38759C71AF69}"/>
              </a:ext>
            </a:extLst>
          </p:cNvPr>
          <p:cNvSpPr txBox="1"/>
          <p:nvPr/>
        </p:nvSpPr>
        <p:spPr>
          <a:xfrm>
            <a:off x="10765810" y="12580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718DA2-8C0E-DB13-46F2-983B64BEBB37}"/>
              </a:ext>
            </a:extLst>
          </p:cNvPr>
          <p:cNvSpPr txBox="1"/>
          <p:nvPr/>
        </p:nvSpPr>
        <p:spPr>
          <a:xfrm>
            <a:off x="8355449" y="100589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B66EC-92C8-40F5-7477-F1BA3B74CE61}"/>
              </a:ext>
            </a:extLst>
          </p:cNvPr>
          <p:cNvSpPr txBox="1"/>
          <p:nvPr/>
        </p:nvSpPr>
        <p:spPr>
          <a:xfrm>
            <a:off x="8355449" y="218032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B5B72-36CF-7F5D-9812-B8F75D22F7E6}"/>
              </a:ext>
            </a:extLst>
          </p:cNvPr>
          <p:cNvSpPr txBox="1"/>
          <p:nvPr/>
        </p:nvSpPr>
        <p:spPr>
          <a:xfrm>
            <a:off x="6005301" y="218032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884B8A-6F65-8443-D0F1-1BF1E87907F6}"/>
              </a:ext>
            </a:extLst>
          </p:cNvPr>
          <p:cNvSpPr txBox="1"/>
          <p:nvPr/>
        </p:nvSpPr>
        <p:spPr>
          <a:xfrm>
            <a:off x="7158563" y="33632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EAFBFA-F566-6692-C111-00A233E83A35}"/>
              </a:ext>
            </a:extLst>
          </p:cNvPr>
          <p:cNvSpPr txBox="1"/>
          <p:nvPr/>
        </p:nvSpPr>
        <p:spPr>
          <a:xfrm>
            <a:off x="7165400" y="453993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EF8BC0-79D9-A6A7-F258-3D6FF50D6E95}"/>
              </a:ext>
            </a:extLst>
          </p:cNvPr>
          <p:cNvSpPr txBox="1"/>
          <p:nvPr/>
        </p:nvSpPr>
        <p:spPr>
          <a:xfrm>
            <a:off x="7158562" y="577019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74FE30-945A-8242-E0CA-371CF19FF079}"/>
              </a:ext>
            </a:extLst>
          </p:cNvPr>
          <p:cNvSpPr txBox="1"/>
          <p:nvPr/>
        </p:nvSpPr>
        <p:spPr>
          <a:xfrm>
            <a:off x="8370566" y="45522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BE3171-BA61-DC40-DF03-5BB042703E68}"/>
              </a:ext>
            </a:extLst>
          </p:cNvPr>
          <p:cNvSpPr txBox="1"/>
          <p:nvPr/>
        </p:nvSpPr>
        <p:spPr>
          <a:xfrm>
            <a:off x="9545178" y="455220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CD6C7-B700-EEB4-DF55-4FBB8C5FD995}"/>
              </a:ext>
            </a:extLst>
          </p:cNvPr>
          <p:cNvSpPr txBox="1"/>
          <p:nvPr/>
        </p:nvSpPr>
        <p:spPr>
          <a:xfrm>
            <a:off x="9527166" y="33632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66B8BF-68F2-156B-0304-74AB06C30395}"/>
              </a:ext>
            </a:extLst>
          </p:cNvPr>
          <p:cNvSpPr txBox="1"/>
          <p:nvPr/>
        </p:nvSpPr>
        <p:spPr>
          <a:xfrm>
            <a:off x="9545177" y="2197749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9FC34-7656-D999-0EC4-90E48C3F85B9}"/>
              </a:ext>
            </a:extLst>
          </p:cNvPr>
          <p:cNvSpPr txBox="1"/>
          <p:nvPr/>
        </p:nvSpPr>
        <p:spPr>
          <a:xfrm>
            <a:off x="10765809" y="21742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90D7B-E46C-46EC-7E13-41E409B1AC4B}"/>
              </a:ext>
            </a:extLst>
          </p:cNvPr>
          <p:cNvSpPr txBox="1"/>
          <p:nvPr/>
        </p:nvSpPr>
        <p:spPr>
          <a:xfrm>
            <a:off x="10765809" y="4590833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1459CA-C4F6-4A63-2EC9-5BCA1E5BA20B}"/>
              </a:ext>
            </a:extLst>
          </p:cNvPr>
          <p:cNvSpPr/>
          <p:nvPr/>
        </p:nvSpPr>
        <p:spPr>
          <a:xfrm>
            <a:off x="5585774" y="177983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331" y="301002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7387E0DB-F185-32D4-E1AE-5A43EE63D08B}"/>
              </a:ext>
            </a:extLst>
          </p:cNvPr>
          <p:cNvSpPr/>
          <p:nvPr/>
        </p:nvSpPr>
        <p:spPr>
          <a:xfrm>
            <a:off x="7970989" y="573483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0041D8-E3DE-B8F8-99D0-DA1A276D4DF0}"/>
              </a:ext>
            </a:extLst>
          </p:cNvPr>
          <p:cNvSpPr/>
          <p:nvPr/>
        </p:nvSpPr>
        <p:spPr>
          <a:xfrm>
            <a:off x="7970989" y="1762434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D7F48F-0130-47AF-69DF-F69B23FFD0DB}"/>
              </a:ext>
            </a:extLst>
          </p:cNvPr>
          <p:cNvSpPr/>
          <p:nvPr/>
        </p:nvSpPr>
        <p:spPr>
          <a:xfrm>
            <a:off x="9165422" y="1762433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97C4FE-FCA6-F1DE-3753-F9799DCDFC52}"/>
              </a:ext>
            </a:extLst>
          </p:cNvPr>
          <p:cNvSpPr/>
          <p:nvPr/>
        </p:nvSpPr>
        <p:spPr>
          <a:xfrm>
            <a:off x="10353145" y="1762433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0B5AD5-F814-D07A-5EE3-B8661BEA3373}"/>
              </a:ext>
            </a:extLst>
          </p:cNvPr>
          <p:cNvSpPr/>
          <p:nvPr/>
        </p:nvSpPr>
        <p:spPr>
          <a:xfrm>
            <a:off x="9165422" y="2951384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04BF8E-4BB7-F55A-DD88-D8EF47888743}"/>
              </a:ext>
            </a:extLst>
          </p:cNvPr>
          <p:cNvSpPr/>
          <p:nvPr/>
        </p:nvSpPr>
        <p:spPr>
          <a:xfrm>
            <a:off x="9156175" y="4140334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9927669-259B-996B-FF09-6B370370F2ED}"/>
              </a:ext>
            </a:extLst>
          </p:cNvPr>
          <p:cNvSpPr/>
          <p:nvPr/>
        </p:nvSpPr>
        <p:spPr>
          <a:xfrm>
            <a:off x="10353145" y="4140334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5DA225B-4A63-671E-D478-BC8EF3F0C8D1}"/>
              </a:ext>
            </a:extLst>
          </p:cNvPr>
          <p:cNvSpPr/>
          <p:nvPr/>
        </p:nvSpPr>
        <p:spPr>
          <a:xfrm>
            <a:off x="7954712" y="4140334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45F9BA-206C-79DE-6B75-A87EF3AA0108}"/>
              </a:ext>
            </a:extLst>
          </p:cNvPr>
          <p:cNvSpPr/>
          <p:nvPr/>
        </p:nvSpPr>
        <p:spPr>
          <a:xfrm>
            <a:off x="6776556" y="4148604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E996B3-18EC-F8F1-BB56-B536919C8B7E}"/>
              </a:ext>
            </a:extLst>
          </p:cNvPr>
          <p:cNvSpPr/>
          <p:nvPr/>
        </p:nvSpPr>
        <p:spPr>
          <a:xfrm>
            <a:off x="6776556" y="29500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E59CD7E-FA91-4B90-94BE-CBA24E2FADD3}"/>
              </a:ext>
            </a:extLst>
          </p:cNvPr>
          <p:cNvSpPr/>
          <p:nvPr/>
        </p:nvSpPr>
        <p:spPr>
          <a:xfrm>
            <a:off x="6776556" y="5337555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4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47C709-F6BA-FF3A-3ACC-82446B79BDBE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1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56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BF482-3B8D-F7B4-7B93-40FD261E375D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2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39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BF482-3B8D-F7B4-7B93-40FD261E375D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3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4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60CD746-44D0-9AFB-A8D5-0F1F8753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9" y="87260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8648D7-8B7E-C109-E4B1-4AA01173BEE8}"/>
              </a:ext>
            </a:extLst>
          </p:cNvPr>
          <p:cNvSpPr/>
          <p:nvPr/>
        </p:nvSpPr>
        <p:spPr>
          <a:xfrm>
            <a:off x="3347687" y="4151064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4BF482-3B8D-F7B4-7B93-40FD261E375D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4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4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60CD746-44D0-9AFB-A8D5-0F1F8753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49" y="87260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8648D7-8B7E-C109-E4B1-4AA01173BEE8}"/>
              </a:ext>
            </a:extLst>
          </p:cNvPr>
          <p:cNvSpPr/>
          <p:nvPr/>
        </p:nvSpPr>
        <p:spPr>
          <a:xfrm>
            <a:off x="3347687" y="4151064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26DC1CC7-C30D-7369-14D0-EC896B96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171" y="87260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8F42415-70AE-94A5-6AC6-307E9EC1B2AC}"/>
              </a:ext>
            </a:extLst>
          </p:cNvPr>
          <p:cNvSpPr/>
          <p:nvPr/>
        </p:nvSpPr>
        <p:spPr>
          <a:xfrm>
            <a:off x="3340300" y="5320408"/>
            <a:ext cx="1181373" cy="1206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2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CCD730A-06A1-76D9-ED74-327384DAA794}"/>
              </a:ext>
            </a:extLst>
          </p:cNvPr>
          <p:cNvSpPr txBox="1"/>
          <p:nvPr/>
        </p:nvSpPr>
        <p:spPr>
          <a:xfrm>
            <a:off x="246100" y="222625"/>
            <a:ext cx="2758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보드크기 </a:t>
            </a:r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 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9" name="Picture 2" descr="빈 체스 판 나무 빈 체스 판 원활한 패턴 | 프리미엄 벡터">
            <a:extLst>
              <a:ext uri="{FF2B5EF4-FFF2-40B4-BE49-F238E27FC236}">
                <a16:creationId xmlns:a16="http://schemas.microsoft.com/office/drawing/2014/main" id="{85401E12-0785-B796-0A2A-7460D42BA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4" b="37498"/>
          <a:stretch/>
        </p:blipFill>
        <p:spPr bwMode="auto">
          <a:xfrm>
            <a:off x="3330389" y="564606"/>
            <a:ext cx="59573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9F666-63BA-D1D7-348C-DFD577B5FE23}"/>
              </a:ext>
            </a:extLst>
          </p:cNvPr>
          <p:cNvSpPr txBox="1"/>
          <p:nvPr/>
        </p:nvSpPr>
        <p:spPr>
          <a:xfrm>
            <a:off x="2791562" y="104450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DAEE8-380B-5034-2090-FCBE6D592109}"/>
              </a:ext>
            </a:extLst>
          </p:cNvPr>
          <p:cNvSpPr txBox="1"/>
          <p:nvPr/>
        </p:nvSpPr>
        <p:spPr>
          <a:xfrm>
            <a:off x="2856197" y="217765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2FA2-32B9-9CD3-3EAF-A73C7603043D}"/>
              </a:ext>
            </a:extLst>
          </p:cNvPr>
          <p:cNvSpPr txBox="1"/>
          <p:nvPr/>
        </p:nvSpPr>
        <p:spPr>
          <a:xfrm>
            <a:off x="2791562" y="341018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3E22F-9391-D49E-F130-94E440BDDFC6}"/>
              </a:ext>
            </a:extLst>
          </p:cNvPr>
          <p:cNvSpPr txBox="1"/>
          <p:nvPr/>
        </p:nvSpPr>
        <p:spPr>
          <a:xfrm>
            <a:off x="279156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D3A502-EBC1-B47F-BD6D-1453F215B47F}"/>
              </a:ext>
            </a:extLst>
          </p:cNvPr>
          <p:cNvSpPr txBox="1"/>
          <p:nvPr/>
        </p:nvSpPr>
        <p:spPr>
          <a:xfrm>
            <a:off x="2791564" y="577586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EA45A-A99F-64E6-F451-DFB98CF2E13F}"/>
              </a:ext>
            </a:extLst>
          </p:cNvPr>
          <p:cNvSpPr txBox="1"/>
          <p:nvPr/>
        </p:nvSpPr>
        <p:spPr>
          <a:xfrm>
            <a:off x="3728833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019FD-82C9-1399-0BC1-B3057089353C}"/>
              </a:ext>
            </a:extLst>
          </p:cNvPr>
          <p:cNvSpPr txBox="1"/>
          <p:nvPr/>
        </p:nvSpPr>
        <p:spPr>
          <a:xfrm>
            <a:off x="5002941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D5084C-F4D1-4531-4283-912A89206370}"/>
              </a:ext>
            </a:extLst>
          </p:cNvPr>
          <p:cNvSpPr txBox="1"/>
          <p:nvPr/>
        </p:nvSpPr>
        <p:spPr>
          <a:xfrm>
            <a:off x="610428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5F0BB-2DC2-0D29-8DB5-7A1CAD039578}"/>
              </a:ext>
            </a:extLst>
          </p:cNvPr>
          <p:cNvSpPr txBox="1"/>
          <p:nvPr/>
        </p:nvSpPr>
        <p:spPr>
          <a:xfrm>
            <a:off x="7317522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A35EE-4805-8FFA-7595-BFA51C2F8910}"/>
              </a:ext>
            </a:extLst>
          </p:cNvPr>
          <p:cNvSpPr txBox="1"/>
          <p:nvPr/>
        </p:nvSpPr>
        <p:spPr>
          <a:xfrm>
            <a:off x="8514645" y="11693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4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9A671-64C9-AB38-8A70-EB90405861CE}"/>
              </a:ext>
            </a:extLst>
          </p:cNvPr>
          <p:cNvSpPr txBox="1"/>
          <p:nvPr/>
        </p:nvSpPr>
        <p:spPr>
          <a:xfrm>
            <a:off x="6104284" y="99701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F11536-D3B7-C125-DEBD-01C49A694C01}"/>
              </a:ext>
            </a:extLst>
          </p:cNvPr>
          <p:cNvSpPr txBox="1"/>
          <p:nvPr/>
        </p:nvSpPr>
        <p:spPr>
          <a:xfrm>
            <a:off x="6104284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2AEC3-303E-23A2-E270-4A7933F5D6A4}"/>
              </a:ext>
            </a:extLst>
          </p:cNvPr>
          <p:cNvSpPr txBox="1"/>
          <p:nvPr/>
        </p:nvSpPr>
        <p:spPr>
          <a:xfrm>
            <a:off x="3754136" y="2171445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C4ED2-643F-8636-102E-F4B8FA38BD24}"/>
              </a:ext>
            </a:extLst>
          </p:cNvPr>
          <p:cNvSpPr txBox="1"/>
          <p:nvPr/>
        </p:nvSpPr>
        <p:spPr>
          <a:xfrm>
            <a:off x="4907398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0BF12C-2F78-564E-A2D2-55B3470AB4B0}"/>
              </a:ext>
            </a:extLst>
          </p:cNvPr>
          <p:cNvSpPr txBox="1"/>
          <p:nvPr/>
        </p:nvSpPr>
        <p:spPr>
          <a:xfrm>
            <a:off x="4914235" y="4531058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9F6C87-5111-07FE-F299-79F0BB173C20}"/>
              </a:ext>
            </a:extLst>
          </p:cNvPr>
          <p:cNvSpPr txBox="1"/>
          <p:nvPr/>
        </p:nvSpPr>
        <p:spPr>
          <a:xfrm>
            <a:off x="4907397" y="5761320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BCA8B3-8BA8-5655-347B-8665A6AA1F0F}"/>
              </a:ext>
            </a:extLst>
          </p:cNvPr>
          <p:cNvSpPr txBox="1"/>
          <p:nvPr/>
        </p:nvSpPr>
        <p:spPr>
          <a:xfrm>
            <a:off x="6119401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20E319-83DF-573A-AD39-34768E99BBA4}"/>
              </a:ext>
            </a:extLst>
          </p:cNvPr>
          <p:cNvSpPr txBox="1"/>
          <p:nvPr/>
        </p:nvSpPr>
        <p:spPr>
          <a:xfrm>
            <a:off x="7294013" y="4543327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4399A4-7D46-ED63-FB8C-C12A5DFDE3F4}"/>
              </a:ext>
            </a:extLst>
          </p:cNvPr>
          <p:cNvSpPr txBox="1"/>
          <p:nvPr/>
        </p:nvSpPr>
        <p:spPr>
          <a:xfrm>
            <a:off x="7276001" y="3354354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8DEF4B-ECF1-02BC-82BB-076D55875469}"/>
              </a:ext>
            </a:extLst>
          </p:cNvPr>
          <p:cNvSpPr txBox="1"/>
          <p:nvPr/>
        </p:nvSpPr>
        <p:spPr>
          <a:xfrm>
            <a:off x="7294012" y="2188872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D0AE13-701B-6833-C669-A01457D5B4F0}"/>
              </a:ext>
            </a:extLst>
          </p:cNvPr>
          <p:cNvSpPr txBox="1"/>
          <p:nvPr/>
        </p:nvSpPr>
        <p:spPr>
          <a:xfrm>
            <a:off x="8514644" y="2165381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8A3BC-4286-A831-D892-81B13352A47A}"/>
              </a:ext>
            </a:extLst>
          </p:cNvPr>
          <p:cNvSpPr txBox="1"/>
          <p:nvPr/>
        </p:nvSpPr>
        <p:spPr>
          <a:xfrm>
            <a:off x="8514644" y="4581956"/>
            <a:ext cx="40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endParaRPr lang="ko-KR" altLang="en-US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191BFBB-90FE-AB28-A2FC-0CA61DF080D1}"/>
              </a:ext>
            </a:extLst>
          </p:cNvPr>
          <p:cNvSpPr/>
          <p:nvPr/>
        </p:nvSpPr>
        <p:spPr>
          <a:xfrm>
            <a:off x="3334609" y="177096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A05F16-1543-0244-15CD-569FD9071840}"/>
              </a:ext>
            </a:extLst>
          </p:cNvPr>
          <p:cNvSpPr/>
          <p:nvPr/>
        </p:nvSpPr>
        <p:spPr>
          <a:xfrm>
            <a:off x="5719824" y="56460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D0EF82-2A8B-37D6-FFB2-82D811E1611B}"/>
              </a:ext>
            </a:extLst>
          </p:cNvPr>
          <p:cNvSpPr/>
          <p:nvPr/>
        </p:nvSpPr>
        <p:spPr>
          <a:xfrm>
            <a:off x="5719824" y="1753557"/>
            <a:ext cx="1185024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E63B099-A143-8BE8-4F4C-AEB70D39806E}"/>
              </a:ext>
            </a:extLst>
          </p:cNvPr>
          <p:cNvSpPr/>
          <p:nvPr/>
        </p:nvSpPr>
        <p:spPr>
          <a:xfrm>
            <a:off x="6914257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758C0AF-B557-4D18-4C83-3C8169C59783}"/>
              </a:ext>
            </a:extLst>
          </p:cNvPr>
          <p:cNvSpPr/>
          <p:nvPr/>
        </p:nvSpPr>
        <p:spPr>
          <a:xfrm>
            <a:off x="8101980" y="1753556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C77577-711E-BE92-3309-BCF2DA7CD2BB}"/>
              </a:ext>
            </a:extLst>
          </p:cNvPr>
          <p:cNvSpPr/>
          <p:nvPr/>
        </p:nvSpPr>
        <p:spPr>
          <a:xfrm>
            <a:off x="6914257" y="294250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11CDAD9-2FAD-884D-7E79-4F715CC76899}"/>
              </a:ext>
            </a:extLst>
          </p:cNvPr>
          <p:cNvSpPr/>
          <p:nvPr/>
        </p:nvSpPr>
        <p:spPr>
          <a:xfrm>
            <a:off x="690501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E7260F-59D4-C0C8-2FE3-2BF8A95BDE14}"/>
              </a:ext>
            </a:extLst>
          </p:cNvPr>
          <p:cNvSpPr/>
          <p:nvPr/>
        </p:nvSpPr>
        <p:spPr>
          <a:xfrm>
            <a:off x="8101980" y="413145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4B63150-1F9F-948A-A00B-AE49839565B1}"/>
              </a:ext>
            </a:extLst>
          </p:cNvPr>
          <p:cNvSpPr/>
          <p:nvPr/>
        </p:nvSpPr>
        <p:spPr>
          <a:xfrm>
            <a:off x="5703547" y="4131457"/>
            <a:ext cx="1210549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3A1BFEC-0920-A35A-0391-A300D0893E68}"/>
              </a:ext>
            </a:extLst>
          </p:cNvPr>
          <p:cNvSpPr/>
          <p:nvPr/>
        </p:nvSpPr>
        <p:spPr>
          <a:xfrm>
            <a:off x="4525391" y="4139727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678830-BEFF-66FE-741F-AA3C3A036441}"/>
              </a:ext>
            </a:extLst>
          </p:cNvPr>
          <p:cNvSpPr/>
          <p:nvPr/>
        </p:nvSpPr>
        <p:spPr>
          <a:xfrm>
            <a:off x="4525391" y="2941150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226FE9E-8E2D-606C-3F9D-9A113882F79C}"/>
              </a:ext>
            </a:extLst>
          </p:cNvPr>
          <p:cNvSpPr/>
          <p:nvPr/>
        </p:nvSpPr>
        <p:spPr>
          <a:xfrm>
            <a:off x="4525391" y="5328678"/>
            <a:ext cx="1178476" cy="11889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046290D3-EE73-34C3-C5AA-20D9B0F05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663" y="824176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BDAF48-B3E0-6BD9-C88A-010ED33E3CA9}"/>
              </a:ext>
            </a:extLst>
          </p:cNvPr>
          <p:cNvSpPr/>
          <p:nvPr/>
        </p:nvSpPr>
        <p:spPr>
          <a:xfrm>
            <a:off x="4529042" y="1770960"/>
            <a:ext cx="1181373" cy="1150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CC189C7-88E3-191E-AD5B-398C98ED1C7D}"/>
              </a:ext>
            </a:extLst>
          </p:cNvPr>
          <p:cNvSpPr/>
          <p:nvPr/>
        </p:nvSpPr>
        <p:spPr>
          <a:xfrm>
            <a:off x="5718295" y="2951209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265DE4-B5CF-0780-7FE8-968D9A8465AD}"/>
              </a:ext>
            </a:extLst>
          </p:cNvPr>
          <p:cNvSpPr/>
          <p:nvPr/>
        </p:nvSpPr>
        <p:spPr>
          <a:xfrm>
            <a:off x="8109416" y="5320408"/>
            <a:ext cx="1181373" cy="11719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1801224A-A0DF-1661-6BE3-A630F976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144" y="841813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6D8C878E-3A92-FEE4-1C5C-588B4620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285" y="85551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11BA6-A165-18E4-259D-CDCE5D0C74D4}"/>
              </a:ext>
            </a:extLst>
          </p:cNvPr>
          <p:cNvSpPr/>
          <p:nvPr/>
        </p:nvSpPr>
        <p:spPr>
          <a:xfrm>
            <a:off x="3340924" y="413726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4A73F64A-9986-091E-470E-0E376866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203" y="844348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82FB22-1091-BD7C-46BE-2464C643049A}"/>
              </a:ext>
            </a:extLst>
          </p:cNvPr>
          <p:cNvSpPr/>
          <p:nvPr/>
        </p:nvSpPr>
        <p:spPr>
          <a:xfrm>
            <a:off x="3334609" y="5327447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체스 조각 블랙 비숍 클립 아트 무료 클립 아트 다운로드 | FreeImages">
            <a:extLst>
              <a:ext uri="{FF2B5EF4-FFF2-40B4-BE49-F238E27FC236}">
                <a16:creationId xmlns:a16="http://schemas.microsoft.com/office/drawing/2014/main" id="{9EACB9DC-6645-24DB-923B-56859B3B5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81" y="3259457"/>
            <a:ext cx="550030" cy="5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F584FE-74C8-DB51-FFB5-EED527ED46B4}"/>
              </a:ext>
            </a:extLst>
          </p:cNvPr>
          <p:cNvSpPr/>
          <p:nvPr/>
        </p:nvSpPr>
        <p:spPr>
          <a:xfrm>
            <a:off x="5716927" y="5336455"/>
            <a:ext cx="1181373" cy="11991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68BA2-4123-F05E-EA75-9C86DE562CE9}"/>
              </a:ext>
            </a:extLst>
          </p:cNvPr>
          <p:cNvSpPr txBox="1"/>
          <p:nvPr/>
        </p:nvSpPr>
        <p:spPr>
          <a:xfrm>
            <a:off x="262439" y="915836"/>
            <a:ext cx="17950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MAX= 5</a:t>
            </a:r>
            <a:endParaRPr lang="ko-KR" altLang="en-US" sz="3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864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1D1628"/>
      </a:dk2>
      <a:lt2>
        <a:srgbClr val="BF2424"/>
      </a:lt2>
      <a:accent1>
        <a:srgbClr val="00D5CF"/>
      </a:accent1>
      <a:accent2>
        <a:srgbClr val="FECE00"/>
      </a:accent2>
      <a:accent3>
        <a:srgbClr val="F25651"/>
      </a:accent3>
      <a:accent4>
        <a:srgbClr val="99521D"/>
      </a:accent4>
      <a:accent5>
        <a:srgbClr val="9762AA"/>
      </a:accent5>
      <a:accent6>
        <a:srgbClr val="F14D9B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921</Words>
  <Application>Microsoft Office PowerPoint</Application>
  <PresentationFormat>와이드스크린</PresentationFormat>
  <Paragraphs>459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이사만루체 Bold</vt:lpstr>
      <vt:lpstr>이사만루체 Medium</vt:lpstr>
      <vt:lpstr>Arial</vt:lpstr>
      <vt:lpstr>Calibri</vt:lpstr>
      <vt:lpstr>Calibri Light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JH W</cp:lastModifiedBy>
  <cp:revision>16</cp:revision>
  <dcterms:created xsi:type="dcterms:W3CDTF">2023-05-08T06:32:18Z</dcterms:created>
  <dcterms:modified xsi:type="dcterms:W3CDTF">2024-08-08T11:21:30Z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1221251</vt:lpwstr>
  </property>
  <property fmtid="{D5CDD505-2E9C-101B-9397-08002B2CF9AE}" pid="3" name="NXPowerLiteSettings">
    <vt:lpwstr>E700052003A000</vt:lpwstr>
  </property>
  <property fmtid="{D5CDD505-2E9C-101B-9397-08002B2CF9AE}" pid="4" name="NXPowerLiteVersion">
    <vt:lpwstr>D9.1.4</vt:lpwstr>
  </property>
</Properties>
</file>