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DF6D5-2540-4E12-97EC-D5FBD1F590A6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1394E-3EA2-4F02-9026-08332D96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9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1394E-3EA2-4F02-9026-08332D96C14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56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3D769-3083-329B-9C65-94FBCBE92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30AE37-4A5F-4081-30C2-B3F8FF4BA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C4BE9-A39C-9A53-B075-81136225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4025C-DB88-3928-074F-5703A19D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56377-6DD5-8C1D-CFB3-A7E6E4EA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8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3ABE7-F466-7C35-C94A-824392C0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1BF193-B964-D29F-AFFC-DD67465F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4C3EA-5515-D723-A6E4-D9B3D622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B346D-C927-C3DC-1FF9-F041D1E7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77146-8572-7236-D92B-8204669C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2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42A2EC-0E17-8FCB-EA56-1A94268A5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B5847B-1714-03D1-C5AA-0D49E9334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6AEE8-198D-3504-6B29-6C967484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76BA2-C65D-8697-AEE8-4B65638A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283F5-B4E1-2595-9C94-5194D252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1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DDE77-1DEC-33FC-C04C-1751831F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FBAEC-B712-A80D-2AFB-72EE812A7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608F0-6734-1468-DA45-40C93947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745B0-D049-220C-AE4A-DC11830F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2D540-7DF9-9F69-1156-A8D05DF7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36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34FA3-885A-AAFE-822B-16888479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16B677-592C-C695-9741-D1ADDA88D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F947F-582B-492A-05BD-1DB8469D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000B1-66DA-C64F-1F34-CDE3F518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C1CCE-14FB-B390-21D2-B09F4BFD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85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9D381-E70D-0E8C-D7BA-E5F7AB4D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0676E0-286D-D566-A6C3-2F331202C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F19F7-7D82-CD81-0C31-B2160CF8A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41A90-4D5A-2E31-C856-56AA771B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29F2AB-BE13-E972-DFEA-2D7D4451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C3FAB6-B3F3-F460-C997-6D2A128A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0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889AB-4768-E2F2-0E58-918B3F68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AC21CE-092D-B120-ED52-787BAEECD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ED968B-E593-4860-F8CB-B090D9D77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175AFE-FF61-E7D3-28C4-0531A9C94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C02EF9-9B9E-AF21-A20A-0A943A2DA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3072C6-0177-7913-3781-25EF2BD5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CF96C0-D652-CCF7-D07B-3921292C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2227ED-21CC-04A3-15B3-4892DA44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16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0283-A765-8302-CCFA-618D9963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A6A4DD-CF2D-E20F-2143-D8E3BC0A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FA14FA-4E77-10D8-1384-6C508756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426619-A1F5-B962-6A15-F4A5E049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9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E6CAC2-0335-24A9-DC13-80F18A5D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953E53-DDFA-4500-A845-C69186CE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7A9835-D190-F4B3-2624-4433E1CB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86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25099-8C27-4845-210E-6104C1BC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1C75C-C3A9-E519-6535-58BD4096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A5E327-75E1-CAB6-F2F5-F5969D616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26E8C8-EBC0-44EC-CE84-10B0F663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0302FA-CB82-86DF-99A4-198BCB32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9F78C-DCAA-3661-1812-376F599E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11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123AC-F8F5-818A-467E-DB190C1A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558955-DC9A-53C7-3ABD-7C0D3DFCB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BB812B-C7FE-136E-B99D-4455C9316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C44B9E-5638-965A-C62D-F293B4D0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B93D95-5733-A061-D968-1781A867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17835E-2640-0A64-85BA-3BDF7585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76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56DA4C-CDE0-B1B4-8A19-034D7F2CC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44FA43-55EA-CEBE-C783-56DC6944C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5D57B-F400-61AF-E49A-44ED02617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FC1A7-24B1-46B8-AB5D-B5816BF8C60A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0AB02-34F6-9ADD-DE99-5CE2D87B3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8B20B2-B8B8-27D0-E4A0-58B55006B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mksh.com/29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09215" y="736650"/>
            <a:ext cx="773571" cy="1017856"/>
          </a:xfrm>
          <a:custGeom>
            <a:avLst/>
            <a:gdLst/>
            <a:ahLst/>
            <a:cxnLst/>
            <a:rect l="l" t="t" r="r" b="b"/>
            <a:pathLst>
              <a:path w="1558712" h="2050937">
                <a:moveTo>
                  <a:pt x="0" y="0"/>
                </a:moveTo>
                <a:lnTo>
                  <a:pt x="1558712" y="0"/>
                </a:lnTo>
                <a:lnTo>
                  <a:pt x="1558712" y="2050936"/>
                </a:lnTo>
                <a:lnTo>
                  <a:pt x="0" y="2050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ko-KR" altLang="en-US" sz="1200"/>
          </a:p>
        </p:txBody>
      </p:sp>
      <p:sp>
        <p:nvSpPr>
          <p:cNvPr id="3" name="TextBox 3"/>
          <p:cNvSpPr txBox="1"/>
          <p:nvPr/>
        </p:nvSpPr>
        <p:spPr>
          <a:xfrm>
            <a:off x="685800" y="2461895"/>
            <a:ext cx="10820400" cy="185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70"/>
              </a:lnSpc>
            </a:pPr>
            <a:r>
              <a:rPr lang="en-US" altLang="ko-KR" sz="60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BFS+</a:t>
            </a:r>
            <a:r>
              <a:rPr lang="ko-KR" altLang="en-US" sz="60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구현 </a:t>
            </a:r>
            <a:r>
              <a:rPr lang="en-US" altLang="ko-KR" sz="60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– </a:t>
            </a:r>
            <a:r>
              <a:rPr lang="ko-KR" altLang="en-US" sz="60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아기상어</a:t>
            </a:r>
            <a:endParaRPr lang="en-US" altLang="ko-KR" sz="60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  <a:p>
            <a:pPr algn="ctr">
              <a:lnSpc>
                <a:spcPts val="7470"/>
              </a:lnSpc>
            </a:pPr>
            <a:r>
              <a:rPr lang="en-US" altLang="ko-KR" sz="45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BOJ 16236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5610002" y="2108200"/>
            <a:ext cx="971996" cy="0"/>
          </a:xfrm>
          <a:prstGeom prst="line">
            <a:avLst/>
          </a:prstGeom>
          <a:ln w="9525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algn="ctr"/>
            <a:endParaRPr lang="ko-KR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DD8C71D-887C-226B-A1DD-ADAC28873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657" y="1102937"/>
            <a:ext cx="7500685" cy="389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35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FAD54D5-897D-CB90-195E-40B230235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743" y="707710"/>
            <a:ext cx="6376514" cy="544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0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EFA3E5-A81F-618F-A147-106D6DEA8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877" y="1121703"/>
            <a:ext cx="8430245" cy="461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5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05C142A-4588-CCA4-41C1-8DCC085B8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064" y="855661"/>
            <a:ext cx="4731871" cy="514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9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853FFD6-38E5-6683-3B36-C99471D02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260" y="1814287"/>
            <a:ext cx="3429479" cy="32294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3FD6E52-3748-BAAB-E420-B3465A9E4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598" y="1052187"/>
            <a:ext cx="5732804" cy="53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3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853FFD6-38E5-6683-3B36-C99471D02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260" y="1814287"/>
            <a:ext cx="3429479" cy="32294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7F8001-CA38-E6C7-07BE-199CBE9E2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501" y="1480282"/>
            <a:ext cx="8016209" cy="432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8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853FFD6-38E5-6683-3B36-C99471D02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260" y="1814287"/>
            <a:ext cx="3429479" cy="32294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7F8001-CA38-E6C7-07BE-199CBE9E2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501" y="1480282"/>
            <a:ext cx="8016209" cy="43266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F20E5D7-1DC4-A096-7359-229FF8717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788" y="1293692"/>
            <a:ext cx="9222405" cy="4513219"/>
          </a:xfrm>
          <a:prstGeom prst="rect">
            <a:avLst/>
          </a:prstGeom>
        </p:spPr>
      </p:pic>
      <p:sp>
        <p:nvSpPr>
          <p:cNvPr id="4" name="TextBox 3">
            <a:hlinkClick r:id="rId6"/>
            <a:extLst>
              <a:ext uri="{FF2B5EF4-FFF2-40B4-BE49-F238E27FC236}">
                <a16:creationId xmlns:a16="http://schemas.microsoft.com/office/drawing/2014/main" id="{1EAD9A60-828A-3983-DD87-3B68D517285D}"/>
              </a:ext>
            </a:extLst>
          </p:cNvPr>
          <p:cNvSpPr txBox="1"/>
          <p:nvPr/>
        </p:nvSpPr>
        <p:spPr>
          <a:xfrm>
            <a:off x="8282819" y="6174557"/>
            <a:ext cx="370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 출처 </a:t>
            </a:r>
            <a:r>
              <a:rPr lang="en-US" altLang="ko-KR" dirty="0"/>
              <a:t>: https://imksh.com/29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00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E856A8-F332-89D1-3E34-2F4DC88AE0F7}"/>
              </a:ext>
            </a:extLst>
          </p:cNvPr>
          <p:cNvSpPr txBox="1"/>
          <p:nvPr/>
        </p:nvSpPr>
        <p:spPr>
          <a:xfrm>
            <a:off x="2762054" y="904973"/>
            <a:ext cx="80316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while{</a:t>
            </a:r>
          </a:p>
          <a:p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더이상 먹을 수 있는 물고기 목록이 비었을 경우 탈출</a:t>
            </a:r>
            <a:endParaRPr lang="en-US" altLang="ko-KR" sz="18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dirty="0" err="1">
                <a:solidFill>
                  <a:srgbClr val="92D050"/>
                </a:solidFill>
                <a:latin typeface="Consolas" panose="020B0609020204030204" pitchFamily="49" charset="0"/>
              </a:rPr>
              <a:t>babySharkHunting</a:t>
            </a:r>
            <a:r>
              <a:rPr lang="en-US" altLang="ko-KR" dirty="0">
                <a:solidFill>
                  <a:srgbClr val="92D05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먹을 수 있는 물고기 목록 </a:t>
            </a:r>
            <a:r>
              <a:rPr lang="ko-KR" altLang="en-US" dirty="0">
                <a:solidFill>
                  <a:srgbClr val="808080"/>
                </a:solidFill>
                <a:latin typeface="Consolas" panose="020B0609020204030204" pitchFamily="49" charset="0"/>
              </a:rPr>
              <a:t>받아오기 </a:t>
            </a:r>
            <a:r>
              <a:rPr lang="en-US" altLang="ko-KR">
                <a:solidFill>
                  <a:srgbClr val="808080"/>
                </a:solidFill>
                <a:latin typeface="Consolas" panose="020B0609020204030204" pitchFamily="49" charset="0"/>
              </a:rPr>
              <a:t>(BFS)</a:t>
            </a:r>
            <a:endParaRPr lang="en-US" altLang="ko-KR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sz="18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최상단</a:t>
            </a:r>
            <a:r>
              <a:rPr lang="ko-KR" alt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최좌측</a:t>
            </a:r>
            <a:r>
              <a:rPr lang="ko-KR" alt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물고기 찾기</a:t>
            </a:r>
            <a:endParaRPr lang="en-US" altLang="ko-KR" sz="18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상어 위치 및 총 이동 거리 최신화</a:t>
            </a:r>
            <a:endParaRPr lang="en-US" altLang="ko-KR" sz="18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물고기 먹고 상어 크기 최신화</a:t>
            </a:r>
            <a:endParaRPr lang="en-US" altLang="ko-KR" sz="18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CF554-B4AE-7C2C-21DF-401009851355}"/>
              </a:ext>
            </a:extLst>
          </p:cNvPr>
          <p:cNvSpPr txBox="1"/>
          <p:nvPr/>
        </p:nvSpPr>
        <p:spPr>
          <a:xfrm>
            <a:off x="2762054" y="4714972"/>
            <a:ext cx="8031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Public</a:t>
            </a:r>
            <a:r>
              <a:rPr lang="ko-KR" altLang="en-US" dirty="0"/>
              <a:t> </a:t>
            </a:r>
            <a:r>
              <a:rPr lang="en-US" altLang="ko-KR" dirty="0"/>
              <a:t>static</a:t>
            </a:r>
            <a:r>
              <a:rPr lang="ko-KR" altLang="en-US" dirty="0"/>
              <a:t> </a:t>
            </a:r>
            <a:r>
              <a:rPr lang="en-US" altLang="ko-KR" dirty="0" err="1"/>
              <a:t>babySharkHunting</a:t>
            </a:r>
            <a:r>
              <a:rPr lang="en-US" altLang="ko-KR" dirty="0"/>
              <a:t>(){</a:t>
            </a:r>
          </a:p>
          <a:p>
            <a:endParaRPr lang="en-US" altLang="ko-KR" dirty="0"/>
          </a:p>
          <a:p>
            <a:r>
              <a:rPr lang="en-US" altLang="ko-KR" dirty="0"/>
              <a:t>while{</a:t>
            </a:r>
          </a:p>
          <a:p>
            <a:r>
              <a:rPr lang="ko-KR" altLang="en-US" dirty="0"/>
              <a:t>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아기상어가 먹을 수 있는 물고기 좌표 및 거리 저장</a:t>
            </a:r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266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아기상어뚜루루뚜루</Template>
  <TotalTime>79</TotalTime>
  <Words>81</Words>
  <Application>Microsoft Office PowerPoint</Application>
  <PresentationFormat>와이드스크린</PresentationFormat>
  <Paragraphs>23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이사만루체 Bold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 W</dc:creator>
  <cp:lastModifiedBy>JH W</cp:lastModifiedBy>
  <cp:revision>5</cp:revision>
  <dcterms:created xsi:type="dcterms:W3CDTF">2024-09-02T08:46:59Z</dcterms:created>
  <dcterms:modified xsi:type="dcterms:W3CDTF">2024-09-02T10:07:58Z</dcterms:modified>
</cp:coreProperties>
</file>