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7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6F45"/>
    <a:srgbClr val="FF3399"/>
    <a:srgbClr val="00FF00"/>
    <a:srgbClr val="FF0066"/>
    <a:srgbClr val="FFCC00"/>
    <a:srgbClr val="CC00FF"/>
    <a:srgbClr val="00CC99"/>
    <a:srgbClr val="008080"/>
    <a:srgbClr val="FF0000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A5657B-0AFE-47AC-AAF9-229140F6D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CB5BF40-0159-4E33-8989-C7012249D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2A2AA90-A079-4F81-9A1E-2DCE165D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8EC-663C-4D57-BF43-C3C8410B93CC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49D64E2-4EA2-4B97-AAD0-318FEAF4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04D4B6-0290-4207-96E0-CEB4633E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8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B3FB76-AC2C-48EC-942E-32C7155B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C045AF0-AB2A-4B82-940E-5EF4B7783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775554-E24E-4254-8DD3-753B0FF9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8EC-663C-4D57-BF43-C3C8410B93CC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701ACFA-D3FC-44F3-BBDD-7A274884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2CCBB4-10AE-4463-855F-8B71D370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0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5A213E1-011B-4F3A-A3E5-C907BD4BA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0AD08E5-51D0-4F66-9FEB-302A6515B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6E05A4A-5228-436D-A6E5-5AC081159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8EC-663C-4D57-BF43-C3C8410B93CC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86F2D4-ED9F-4B04-AD4D-6A87F704F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21F5DBA-3B2C-4394-9A11-FC945343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9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28A279-A8DE-4182-9031-2EC7BD01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DE2094-DA34-4BB5-970B-710610E44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CE58777-1E06-4E19-8BB2-FD7EA176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8EC-663C-4D57-BF43-C3C8410B93CC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5A06C8D-A7AF-43B4-A07B-7AC9622F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963327-833D-4AE5-9B67-DCA86FA3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C269B0-3B94-42EE-8304-A669ECA4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627B32F-D4A4-42DC-93B9-C6A9C0F9A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2E79EE-31C9-486D-8BBB-DE992D9B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8EC-663C-4D57-BF43-C3C8410B93CC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C74327-BC23-4EBB-AACF-7102D26D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FCBED19-DDB0-4F0F-BA61-7CFCF50C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5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9D6F56-3817-4570-8565-818C9C8B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58E894-0108-477A-AE4C-C3DF676B73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2706C57-6A92-487E-A6AE-BD69D8F0D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4A94CC6-F172-42E8-AFC0-944A8942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8EC-663C-4D57-BF43-C3C8410B93CC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23F3D80-BFF3-49E1-9DA4-07356BA4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7EB19E3-EDFD-4CAA-B809-22E09F36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5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7E9327-AB10-41F8-B72A-51CE90EB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A22F9CC-3AC9-4A17-9485-B45E47C47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77B552B-FA56-457C-8F21-B1FBC7157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F6A2EE1-D88E-4678-9865-3E8686990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8C294D3-FF31-4EAA-AF86-E29192C8C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5D23FAE-29A8-4CB8-8F41-42DEE070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8EC-663C-4D57-BF43-C3C8410B93CC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C633971-18F6-45E2-9575-6DCC6989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C27CF8C-6D4A-4BE4-8478-908E9135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78E180-07CB-4ED1-B223-1A1831E3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D8F0DF8-65B3-4D1A-AFA6-F5033BA6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8EC-663C-4D57-BF43-C3C8410B93CC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878FCBD-4C43-45D2-B971-31F00D8D9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3A97295-7A62-43A0-933E-7C3998A4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1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055C9F3-D27C-46AF-9EC6-EA3F91832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8EC-663C-4D57-BF43-C3C8410B93CC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F61B62B-E785-4E6A-A687-77C5E4C11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CE33EDA-F22B-455E-82E4-03804DB27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3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9227EF-C862-4CFD-BECA-841F1A56B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E6B4EA-3B1C-4A9D-8147-584741930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C8E641B-3C7D-4BA2-9A57-470F7A540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B59BDC6-1D4C-4B71-B92C-AD5DCF1D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8EC-663C-4D57-BF43-C3C8410B93CC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5DDE713-49AC-4292-B02E-BE655850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3CF6F08-0B67-4F2F-BCAE-49E9FA7E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0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419AF4-2E3A-4491-A647-FF9EC52A8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8993EBF-ED3B-45FD-BE9A-E906FDF26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980B06F-81AD-4CCC-B368-31C68D34D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C9E5323-0EB7-4395-A75E-F6CBA4B2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8EC-663C-4D57-BF43-C3C8410B93CC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7666571-75BA-4289-BB59-75DD44BE3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6B831C5-CEC6-463C-9B76-CAC3461D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7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AA96EAF-E4CB-4CB1-A72A-99124D8A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849B998-C6D0-4B13-A90E-6ADA66F5B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B2C03A5-798C-4F08-AD6C-A91A74BBF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128EC-663C-4D57-BF43-C3C8410B93CC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C9A1606-3CF2-4582-B143-EAA693CC0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2150A1E-0974-45AB-93A3-1BECD0FF4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9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3F222A8-AF2A-4292-8A95-0C3AD37A109D}"/>
              </a:ext>
            </a:extLst>
          </p:cNvPr>
          <p:cNvSpPr/>
          <p:nvPr/>
        </p:nvSpPr>
        <p:spPr>
          <a:xfrm>
            <a:off x="6096000" y="0"/>
            <a:ext cx="5734929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AEE5042A-E067-4FB7-BCFF-00BB33BFEDEC}"/>
              </a:ext>
            </a:extLst>
          </p:cNvPr>
          <p:cNvGrpSpPr/>
          <p:nvPr/>
        </p:nvGrpSpPr>
        <p:grpSpPr>
          <a:xfrm>
            <a:off x="5805714" y="119550"/>
            <a:ext cx="580573" cy="386869"/>
            <a:chOff x="5805714" y="609691"/>
            <a:chExt cx="580573" cy="386869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9ECC8D50-758B-45D1-9832-058DA749338C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>
              <a:extLst>
                <a:ext uri="{FF2B5EF4-FFF2-40B4-BE49-F238E27FC236}">
                  <a16:creationId xmlns="" xmlns:a16="http://schemas.microsoft.com/office/drawing/2014/main" id="{FC783E55-1922-4926-8D97-EC60526709F7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="" xmlns:a16="http://schemas.microsoft.com/office/drawing/2014/main" id="{E48E30C9-A74F-4C52-AD04-FC9A5CBD8258}"/>
              </a:ext>
            </a:extLst>
          </p:cNvPr>
          <p:cNvGrpSpPr/>
          <p:nvPr/>
        </p:nvGrpSpPr>
        <p:grpSpPr>
          <a:xfrm>
            <a:off x="5805714" y="430573"/>
            <a:ext cx="580573" cy="386869"/>
            <a:chOff x="5805714" y="609691"/>
            <a:chExt cx="580573" cy="386869"/>
          </a:xfrm>
        </p:grpSpPr>
        <p:sp>
          <p:nvSpPr>
            <p:cNvPr id="79" name="Rectangle 78">
              <a:extLst>
                <a:ext uri="{FF2B5EF4-FFF2-40B4-BE49-F238E27FC236}">
                  <a16:creationId xmlns="" xmlns:a16="http://schemas.microsoft.com/office/drawing/2014/main" id="{9D80A7DB-810E-4588-BE25-E9F7C34D3DB1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Arc 79">
              <a:extLst>
                <a:ext uri="{FF2B5EF4-FFF2-40B4-BE49-F238E27FC236}">
                  <a16:creationId xmlns="" xmlns:a16="http://schemas.microsoft.com/office/drawing/2014/main" id="{0CEE252C-3F6B-425D-A974-8C322FD62AA8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="" xmlns:a16="http://schemas.microsoft.com/office/drawing/2014/main" id="{BDE4CAF1-67FB-4A00-A957-F84932EF37EA}"/>
              </a:ext>
            </a:extLst>
          </p:cNvPr>
          <p:cNvGrpSpPr/>
          <p:nvPr/>
        </p:nvGrpSpPr>
        <p:grpSpPr>
          <a:xfrm>
            <a:off x="5805714" y="741596"/>
            <a:ext cx="580573" cy="386869"/>
            <a:chOff x="5805714" y="609691"/>
            <a:chExt cx="580573" cy="386869"/>
          </a:xfrm>
        </p:grpSpPr>
        <p:sp>
          <p:nvSpPr>
            <p:cNvPr id="82" name="Rectangle 81">
              <a:extLst>
                <a:ext uri="{FF2B5EF4-FFF2-40B4-BE49-F238E27FC236}">
                  <a16:creationId xmlns="" xmlns:a16="http://schemas.microsoft.com/office/drawing/2014/main" id="{74C944AF-D50A-425E-A441-BD46E8CB9783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c 82">
              <a:extLst>
                <a:ext uri="{FF2B5EF4-FFF2-40B4-BE49-F238E27FC236}">
                  <a16:creationId xmlns="" xmlns:a16="http://schemas.microsoft.com/office/drawing/2014/main" id="{AE95EC9D-DB78-417E-AF31-C543DE84C1EE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="" xmlns:a16="http://schemas.microsoft.com/office/drawing/2014/main" id="{EC3E0684-8AE8-4214-BF7B-4AAB6B86F600}"/>
              </a:ext>
            </a:extLst>
          </p:cNvPr>
          <p:cNvGrpSpPr/>
          <p:nvPr/>
        </p:nvGrpSpPr>
        <p:grpSpPr>
          <a:xfrm>
            <a:off x="5805714" y="1052619"/>
            <a:ext cx="580573" cy="386869"/>
            <a:chOff x="5805714" y="609691"/>
            <a:chExt cx="580573" cy="386869"/>
          </a:xfrm>
        </p:grpSpPr>
        <p:sp>
          <p:nvSpPr>
            <p:cNvPr id="85" name="Rectangle 84">
              <a:extLst>
                <a:ext uri="{FF2B5EF4-FFF2-40B4-BE49-F238E27FC236}">
                  <a16:creationId xmlns="" xmlns:a16="http://schemas.microsoft.com/office/drawing/2014/main" id="{CF8E04A3-B6B4-4F3C-BB6B-AF9929DDA237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Arc 85">
              <a:extLst>
                <a:ext uri="{FF2B5EF4-FFF2-40B4-BE49-F238E27FC236}">
                  <a16:creationId xmlns="" xmlns:a16="http://schemas.microsoft.com/office/drawing/2014/main" id="{18A95974-DAB2-4BF8-9192-96278D1744CD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="" xmlns:a16="http://schemas.microsoft.com/office/drawing/2014/main" id="{C97BDBFC-6DCF-4D05-9235-AF24FD08B7BA}"/>
              </a:ext>
            </a:extLst>
          </p:cNvPr>
          <p:cNvGrpSpPr/>
          <p:nvPr/>
        </p:nvGrpSpPr>
        <p:grpSpPr>
          <a:xfrm>
            <a:off x="5805714" y="1363642"/>
            <a:ext cx="580573" cy="386869"/>
            <a:chOff x="5805714" y="609691"/>
            <a:chExt cx="580573" cy="386869"/>
          </a:xfrm>
        </p:grpSpPr>
        <p:sp>
          <p:nvSpPr>
            <p:cNvPr id="88" name="Rectangle 87">
              <a:extLst>
                <a:ext uri="{FF2B5EF4-FFF2-40B4-BE49-F238E27FC236}">
                  <a16:creationId xmlns="" xmlns:a16="http://schemas.microsoft.com/office/drawing/2014/main" id="{4AB8CE96-3DF3-4063-9F27-D4DB07BB75EF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Arc 88">
              <a:extLst>
                <a:ext uri="{FF2B5EF4-FFF2-40B4-BE49-F238E27FC236}">
                  <a16:creationId xmlns="" xmlns:a16="http://schemas.microsoft.com/office/drawing/2014/main" id="{309BD817-14B6-4AA7-A1F6-6EAEFBC3A86F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="" xmlns:a16="http://schemas.microsoft.com/office/drawing/2014/main" id="{C6951FED-2BD7-4859-B333-5B1CAEF8AB8D}"/>
              </a:ext>
            </a:extLst>
          </p:cNvPr>
          <p:cNvGrpSpPr/>
          <p:nvPr/>
        </p:nvGrpSpPr>
        <p:grpSpPr>
          <a:xfrm>
            <a:off x="5805714" y="1674665"/>
            <a:ext cx="580573" cy="386869"/>
            <a:chOff x="5805714" y="609691"/>
            <a:chExt cx="580573" cy="386869"/>
          </a:xfrm>
        </p:grpSpPr>
        <p:sp>
          <p:nvSpPr>
            <p:cNvPr id="91" name="Rectangle 90">
              <a:extLst>
                <a:ext uri="{FF2B5EF4-FFF2-40B4-BE49-F238E27FC236}">
                  <a16:creationId xmlns="" xmlns:a16="http://schemas.microsoft.com/office/drawing/2014/main" id="{FE30C63D-F045-40E9-8C54-26DA5BDA0F44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Arc 91">
              <a:extLst>
                <a:ext uri="{FF2B5EF4-FFF2-40B4-BE49-F238E27FC236}">
                  <a16:creationId xmlns="" xmlns:a16="http://schemas.microsoft.com/office/drawing/2014/main" id="{434A2720-2A66-40B1-AC7E-5C244C6E6EB9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="" xmlns:a16="http://schemas.microsoft.com/office/drawing/2014/main" id="{3253887B-E245-4C89-84BB-C89576187B4D}"/>
              </a:ext>
            </a:extLst>
          </p:cNvPr>
          <p:cNvGrpSpPr/>
          <p:nvPr/>
        </p:nvGrpSpPr>
        <p:grpSpPr>
          <a:xfrm>
            <a:off x="5805714" y="1985688"/>
            <a:ext cx="580573" cy="386869"/>
            <a:chOff x="5805714" y="609691"/>
            <a:chExt cx="580573" cy="386869"/>
          </a:xfrm>
        </p:grpSpPr>
        <p:sp>
          <p:nvSpPr>
            <p:cNvPr id="94" name="Rectangle 93">
              <a:extLst>
                <a:ext uri="{FF2B5EF4-FFF2-40B4-BE49-F238E27FC236}">
                  <a16:creationId xmlns="" xmlns:a16="http://schemas.microsoft.com/office/drawing/2014/main" id="{C2935527-C9EF-4950-89BB-EB1207B25EAD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Arc 94">
              <a:extLst>
                <a:ext uri="{FF2B5EF4-FFF2-40B4-BE49-F238E27FC236}">
                  <a16:creationId xmlns="" xmlns:a16="http://schemas.microsoft.com/office/drawing/2014/main" id="{B885AD0D-2A97-4761-A7E2-81AE7730FF98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="" xmlns:a16="http://schemas.microsoft.com/office/drawing/2014/main" id="{B20895E6-FBAD-4249-90F9-43369FD2080F}"/>
              </a:ext>
            </a:extLst>
          </p:cNvPr>
          <p:cNvGrpSpPr/>
          <p:nvPr/>
        </p:nvGrpSpPr>
        <p:grpSpPr>
          <a:xfrm>
            <a:off x="5805714" y="2296711"/>
            <a:ext cx="580573" cy="386869"/>
            <a:chOff x="5805714" y="609691"/>
            <a:chExt cx="580573" cy="386869"/>
          </a:xfrm>
        </p:grpSpPr>
        <p:sp>
          <p:nvSpPr>
            <p:cNvPr id="97" name="Rectangle 96">
              <a:extLst>
                <a:ext uri="{FF2B5EF4-FFF2-40B4-BE49-F238E27FC236}">
                  <a16:creationId xmlns="" xmlns:a16="http://schemas.microsoft.com/office/drawing/2014/main" id="{416F99E9-E132-4AB6-9501-719E390B2951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Arc 97">
              <a:extLst>
                <a:ext uri="{FF2B5EF4-FFF2-40B4-BE49-F238E27FC236}">
                  <a16:creationId xmlns="" xmlns:a16="http://schemas.microsoft.com/office/drawing/2014/main" id="{7BF41422-E1EF-4A49-906D-7C9E43200378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="" xmlns:a16="http://schemas.microsoft.com/office/drawing/2014/main" id="{3A6C8FCE-3906-4A51-8C51-53A21458A79D}"/>
              </a:ext>
            </a:extLst>
          </p:cNvPr>
          <p:cNvGrpSpPr/>
          <p:nvPr/>
        </p:nvGrpSpPr>
        <p:grpSpPr>
          <a:xfrm>
            <a:off x="5805714" y="2607734"/>
            <a:ext cx="580573" cy="386869"/>
            <a:chOff x="5805714" y="609691"/>
            <a:chExt cx="580573" cy="386869"/>
          </a:xfrm>
        </p:grpSpPr>
        <p:sp>
          <p:nvSpPr>
            <p:cNvPr id="100" name="Rectangle 99">
              <a:extLst>
                <a:ext uri="{FF2B5EF4-FFF2-40B4-BE49-F238E27FC236}">
                  <a16:creationId xmlns="" xmlns:a16="http://schemas.microsoft.com/office/drawing/2014/main" id="{01B7306C-C82A-4CBC-8810-B196E2B85FD9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Arc 100">
              <a:extLst>
                <a:ext uri="{FF2B5EF4-FFF2-40B4-BE49-F238E27FC236}">
                  <a16:creationId xmlns="" xmlns:a16="http://schemas.microsoft.com/office/drawing/2014/main" id="{4309EB4B-A1C1-41B8-9E71-43E4632DE81A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="" xmlns:a16="http://schemas.microsoft.com/office/drawing/2014/main" id="{C74B4894-B5D2-4362-964C-D4DC0546060A}"/>
              </a:ext>
            </a:extLst>
          </p:cNvPr>
          <p:cNvGrpSpPr/>
          <p:nvPr/>
        </p:nvGrpSpPr>
        <p:grpSpPr>
          <a:xfrm>
            <a:off x="5805714" y="2918757"/>
            <a:ext cx="580573" cy="386869"/>
            <a:chOff x="5805714" y="609691"/>
            <a:chExt cx="580573" cy="386869"/>
          </a:xfrm>
        </p:grpSpPr>
        <p:sp>
          <p:nvSpPr>
            <p:cNvPr id="103" name="Rectangle 102">
              <a:extLst>
                <a:ext uri="{FF2B5EF4-FFF2-40B4-BE49-F238E27FC236}">
                  <a16:creationId xmlns="" xmlns:a16="http://schemas.microsoft.com/office/drawing/2014/main" id="{DA95D981-4D5B-4F4F-8A82-69838938508F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Arc 103">
              <a:extLst>
                <a:ext uri="{FF2B5EF4-FFF2-40B4-BE49-F238E27FC236}">
                  <a16:creationId xmlns="" xmlns:a16="http://schemas.microsoft.com/office/drawing/2014/main" id="{E4822634-A39A-4B0D-8399-883328FCA1EE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="" xmlns:a16="http://schemas.microsoft.com/office/drawing/2014/main" id="{AC0C8900-7AAE-4DAD-9853-250BA8E46217}"/>
              </a:ext>
            </a:extLst>
          </p:cNvPr>
          <p:cNvGrpSpPr/>
          <p:nvPr/>
        </p:nvGrpSpPr>
        <p:grpSpPr>
          <a:xfrm>
            <a:off x="5805714" y="3229780"/>
            <a:ext cx="580573" cy="386869"/>
            <a:chOff x="5805714" y="609691"/>
            <a:chExt cx="580573" cy="386869"/>
          </a:xfrm>
        </p:grpSpPr>
        <p:sp>
          <p:nvSpPr>
            <p:cNvPr id="106" name="Rectangle 105">
              <a:extLst>
                <a:ext uri="{FF2B5EF4-FFF2-40B4-BE49-F238E27FC236}">
                  <a16:creationId xmlns="" xmlns:a16="http://schemas.microsoft.com/office/drawing/2014/main" id="{8F16C3F5-5111-4385-95DB-684995C5DA9E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Arc 106">
              <a:extLst>
                <a:ext uri="{FF2B5EF4-FFF2-40B4-BE49-F238E27FC236}">
                  <a16:creationId xmlns="" xmlns:a16="http://schemas.microsoft.com/office/drawing/2014/main" id="{C8E4EC42-A513-472E-AE69-66EF8F71937C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="" xmlns:a16="http://schemas.microsoft.com/office/drawing/2014/main" id="{B9DF2A69-06AC-4DC9-B6C7-9A1B9D012585}"/>
              </a:ext>
            </a:extLst>
          </p:cNvPr>
          <p:cNvGrpSpPr/>
          <p:nvPr/>
        </p:nvGrpSpPr>
        <p:grpSpPr>
          <a:xfrm>
            <a:off x="5805714" y="3540803"/>
            <a:ext cx="580573" cy="386869"/>
            <a:chOff x="5805714" y="609691"/>
            <a:chExt cx="580573" cy="386869"/>
          </a:xfrm>
        </p:grpSpPr>
        <p:sp>
          <p:nvSpPr>
            <p:cNvPr id="109" name="Rectangle 108">
              <a:extLst>
                <a:ext uri="{FF2B5EF4-FFF2-40B4-BE49-F238E27FC236}">
                  <a16:creationId xmlns="" xmlns:a16="http://schemas.microsoft.com/office/drawing/2014/main" id="{66D59475-186E-4F7A-A501-ABEDCC08DC98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Arc 109">
              <a:extLst>
                <a:ext uri="{FF2B5EF4-FFF2-40B4-BE49-F238E27FC236}">
                  <a16:creationId xmlns="" xmlns:a16="http://schemas.microsoft.com/office/drawing/2014/main" id="{55C929AA-C5D4-4A29-94FC-BF99C03F9430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="" xmlns:a16="http://schemas.microsoft.com/office/drawing/2014/main" id="{26F5DDE8-77F1-4A19-9A73-FA16AD387091}"/>
              </a:ext>
            </a:extLst>
          </p:cNvPr>
          <p:cNvGrpSpPr/>
          <p:nvPr/>
        </p:nvGrpSpPr>
        <p:grpSpPr>
          <a:xfrm>
            <a:off x="5805714" y="3851826"/>
            <a:ext cx="580573" cy="386869"/>
            <a:chOff x="5805714" y="609691"/>
            <a:chExt cx="580573" cy="386869"/>
          </a:xfrm>
        </p:grpSpPr>
        <p:sp>
          <p:nvSpPr>
            <p:cNvPr id="112" name="Rectangle 111">
              <a:extLst>
                <a:ext uri="{FF2B5EF4-FFF2-40B4-BE49-F238E27FC236}">
                  <a16:creationId xmlns="" xmlns:a16="http://schemas.microsoft.com/office/drawing/2014/main" id="{3975D25C-1E30-46E2-BA99-3037ADE31704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Arc 112">
              <a:extLst>
                <a:ext uri="{FF2B5EF4-FFF2-40B4-BE49-F238E27FC236}">
                  <a16:creationId xmlns="" xmlns:a16="http://schemas.microsoft.com/office/drawing/2014/main" id="{5489E9B8-DC06-4350-B467-61A9DA0B02A7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="" xmlns:a16="http://schemas.microsoft.com/office/drawing/2014/main" id="{0375CE18-5EC1-4881-8142-DC1BC91AD094}"/>
              </a:ext>
            </a:extLst>
          </p:cNvPr>
          <p:cNvGrpSpPr/>
          <p:nvPr/>
        </p:nvGrpSpPr>
        <p:grpSpPr>
          <a:xfrm>
            <a:off x="5805714" y="4162849"/>
            <a:ext cx="580573" cy="386869"/>
            <a:chOff x="5805714" y="609691"/>
            <a:chExt cx="580573" cy="386869"/>
          </a:xfrm>
        </p:grpSpPr>
        <p:sp>
          <p:nvSpPr>
            <p:cNvPr id="115" name="Rectangle 114">
              <a:extLst>
                <a:ext uri="{FF2B5EF4-FFF2-40B4-BE49-F238E27FC236}">
                  <a16:creationId xmlns="" xmlns:a16="http://schemas.microsoft.com/office/drawing/2014/main" id="{10A76D25-919A-40D9-9554-EFE2D3956BE4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Arc 115">
              <a:extLst>
                <a:ext uri="{FF2B5EF4-FFF2-40B4-BE49-F238E27FC236}">
                  <a16:creationId xmlns="" xmlns:a16="http://schemas.microsoft.com/office/drawing/2014/main" id="{F541D253-66CC-4C59-909C-302800ABEEFC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="" xmlns:a16="http://schemas.microsoft.com/office/drawing/2014/main" id="{D86A99F9-8CBA-4BBB-88F7-14582E27C64C}"/>
              </a:ext>
            </a:extLst>
          </p:cNvPr>
          <p:cNvGrpSpPr/>
          <p:nvPr/>
        </p:nvGrpSpPr>
        <p:grpSpPr>
          <a:xfrm>
            <a:off x="5805714" y="4473872"/>
            <a:ext cx="580573" cy="386869"/>
            <a:chOff x="5805714" y="609691"/>
            <a:chExt cx="580573" cy="386869"/>
          </a:xfrm>
        </p:grpSpPr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16259704-CA38-4525-8489-D1FECD12BDBC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Arc 118">
              <a:extLst>
                <a:ext uri="{FF2B5EF4-FFF2-40B4-BE49-F238E27FC236}">
                  <a16:creationId xmlns="" xmlns:a16="http://schemas.microsoft.com/office/drawing/2014/main" id="{40F4FCA1-5992-49D0-8CE6-8488CF6BAF04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="" xmlns:a16="http://schemas.microsoft.com/office/drawing/2014/main" id="{F5C59377-7214-4209-BA16-86D5D1DAE2B0}"/>
              </a:ext>
            </a:extLst>
          </p:cNvPr>
          <p:cNvGrpSpPr/>
          <p:nvPr/>
        </p:nvGrpSpPr>
        <p:grpSpPr>
          <a:xfrm>
            <a:off x="5805714" y="4784895"/>
            <a:ext cx="580573" cy="386869"/>
            <a:chOff x="5805714" y="609691"/>
            <a:chExt cx="580573" cy="386869"/>
          </a:xfrm>
        </p:grpSpPr>
        <p:sp>
          <p:nvSpPr>
            <p:cNvPr id="121" name="Rectangle 120">
              <a:extLst>
                <a:ext uri="{FF2B5EF4-FFF2-40B4-BE49-F238E27FC236}">
                  <a16:creationId xmlns="" xmlns:a16="http://schemas.microsoft.com/office/drawing/2014/main" id="{959A5D35-C7AE-458F-BBB5-71CD3A3F97F8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Arc 121">
              <a:extLst>
                <a:ext uri="{FF2B5EF4-FFF2-40B4-BE49-F238E27FC236}">
                  <a16:creationId xmlns="" xmlns:a16="http://schemas.microsoft.com/office/drawing/2014/main" id="{F490A229-65A6-4DFF-870F-4B92A114A66A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="" xmlns:a16="http://schemas.microsoft.com/office/drawing/2014/main" id="{9EC6FFFF-2006-4366-8566-0113AD9F036A}"/>
              </a:ext>
            </a:extLst>
          </p:cNvPr>
          <p:cNvGrpSpPr/>
          <p:nvPr/>
        </p:nvGrpSpPr>
        <p:grpSpPr>
          <a:xfrm>
            <a:off x="5805714" y="5095918"/>
            <a:ext cx="580573" cy="386869"/>
            <a:chOff x="5805714" y="609691"/>
            <a:chExt cx="580573" cy="386869"/>
          </a:xfrm>
        </p:grpSpPr>
        <p:sp>
          <p:nvSpPr>
            <p:cNvPr id="124" name="Rectangle 123">
              <a:extLst>
                <a:ext uri="{FF2B5EF4-FFF2-40B4-BE49-F238E27FC236}">
                  <a16:creationId xmlns="" xmlns:a16="http://schemas.microsoft.com/office/drawing/2014/main" id="{595E399E-0521-4D5B-914F-29C3ADDF2B72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Arc 124">
              <a:extLst>
                <a:ext uri="{FF2B5EF4-FFF2-40B4-BE49-F238E27FC236}">
                  <a16:creationId xmlns="" xmlns:a16="http://schemas.microsoft.com/office/drawing/2014/main" id="{14739334-2472-4756-B880-7780C40DA407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="" xmlns:a16="http://schemas.microsoft.com/office/drawing/2014/main" id="{6D7FEFCF-F5E2-48A4-8DA2-466E3FA530E8}"/>
              </a:ext>
            </a:extLst>
          </p:cNvPr>
          <p:cNvGrpSpPr/>
          <p:nvPr/>
        </p:nvGrpSpPr>
        <p:grpSpPr>
          <a:xfrm>
            <a:off x="5805714" y="5406941"/>
            <a:ext cx="580573" cy="386869"/>
            <a:chOff x="5805714" y="609691"/>
            <a:chExt cx="580573" cy="386869"/>
          </a:xfrm>
        </p:grpSpPr>
        <p:sp>
          <p:nvSpPr>
            <p:cNvPr id="127" name="Rectangle 126">
              <a:extLst>
                <a:ext uri="{FF2B5EF4-FFF2-40B4-BE49-F238E27FC236}">
                  <a16:creationId xmlns="" xmlns:a16="http://schemas.microsoft.com/office/drawing/2014/main" id="{5B8C7798-2FB8-447C-BA5C-ECB75C74E5AD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Arc 127">
              <a:extLst>
                <a:ext uri="{FF2B5EF4-FFF2-40B4-BE49-F238E27FC236}">
                  <a16:creationId xmlns="" xmlns:a16="http://schemas.microsoft.com/office/drawing/2014/main" id="{DDFE7CA2-AC7D-4CF0-A779-1F7EC6161969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="" xmlns:a16="http://schemas.microsoft.com/office/drawing/2014/main" id="{EF6B5FAD-EB1F-43DC-8B99-11CAD21D64C9}"/>
              </a:ext>
            </a:extLst>
          </p:cNvPr>
          <p:cNvGrpSpPr/>
          <p:nvPr/>
        </p:nvGrpSpPr>
        <p:grpSpPr>
          <a:xfrm>
            <a:off x="5805714" y="5717964"/>
            <a:ext cx="580573" cy="386869"/>
            <a:chOff x="5805714" y="609691"/>
            <a:chExt cx="580573" cy="386869"/>
          </a:xfrm>
        </p:grpSpPr>
        <p:sp>
          <p:nvSpPr>
            <p:cNvPr id="130" name="Rectangle 129">
              <a:extLst>
                <a:ext uri="{FF2B5EF4-FFF2-40B4-BE49-F238E27FC236}">
                  <a16:creationId xmlns="" xmlns:a16="http://schemas.microsoft.com/office/drawing/2014/main" id="{B817890A-729D-4FBB-8EF7-DAFD6F73427B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Arc 130">
              <a:extLst>
                <a:ext uri="{FF2B5EF4-FFF2-40B4-BE49-F238E27FC236}">
                  <a16:creationId xmlns="" xmlns:a16="http://schemas.microsoft.com/office/drawing/2014/main" id="{EAD6132E-2435-4771-A3CC-CCE94E7A9600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="" xmlns:a16="http://schemas.microsoft.com/office/drawing/2014/main" id="{2B7006E1-B188-46BA-BAA5-15A960905F4C}"/>
              </a:ext>
            </a:extLst>
          </p:cNvPr>
          <p:cNvGrpSpPr/>
          <p:nvPr/>
        </p:nvGrpSpPr>
        <p:grpSpPr>
          <a:xfrm>
            <a:off x="5805714" y="6028987"/>
            <a:ext cx="580573" cy="386869"/>
            <a:chOff x="5805714" y="609691"/>
            <a:chExt cx="580573" cy="386869"/>
          </a:xfrm>
        </p:grpSpPr>
        <p:sp>
          <p:nvSpPr>
            <p:cNvPr id="133" name="Rectangle 132">
              <a:extLst>
                <a:ext uri="{FF2B5EF4-FFF2-40B4-BE49-F238E27FC236}">
                  <a16:creationId xmlns="" xmlns:a16="http://schemas.microsoft.com/office/drawing/2014/main" id="{D01250CF-AFA1-4A19-B3C7-7F163609380B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>
              <a:extLst>
                <a:ext uri="{FF2B5EF4-FFF2-40B4-BE49-F238E27FC236}">
                  <a16:creationId xmlns="" xmlns:a16="http://schemas.microsoft.com/office/drawing/2014/main" id="{1014BA5C-C370-44EB-84DA-2D69E36CE6C3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="" xmlns:a16="http://schemas.microsoft.com/office/drawing/2014/main" id="{AD8CB7E5-EBC4-4791-B93B-D0B41B862B83}"/>
              </a:ext>
            </a:extLst>
          </p:cNvPr>
          <p:cNvGrpSpPr/>
          <p:nvPr/>
        </p:nvGrpSpPr>
        <p:grpSpPr>
          <a:xfrm>
            <a:off x="5805714" y="6340004"/>
            <a:ext cx="580573" cy="386869"/>
            <a:chOff x="5805714" y="609691"/>
            <a:chExt cx="580573" cy="386869"/>
          </a:xfrm>
        </p:grpSpPr>
        <p:sp>
          <p:nvSpPr>
            <p:cNvPr id="136" name="Rectangle 135">
              <a:extLst>
                <a:ext uri="{FF2B5EF4-FFF2-40B4-BE49-F238E27FC236}">
                  <a16:creationId xmlns="" xmlns:a16="http://schemas.microsoft.com/office/drawing/2014/main" id="{CF456FF3-391C-4C8E-A128-A413BDBBB225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Arc 136">
              <a:extLst>
                <a:ext uri="{FF2B5EF4-FFF2-40B4-BE49-F238E27FC236}">
                  <a16:creationId xmlns="" xmlns:a16="http://schemas.microsoft.com/office/drawing/2014/main" id="{8838FE2A-04D7-44E3-97C3-54338832CB9A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A92F286C-434D-41FA-B624-1519DC144791}"/>
              </a:ext>
            </a:extLst>
          </p:cNvPr>
          <p:cNvSpPr txBox="1"/>
          <p:nvPr/>
        </p:nvSpPr>
        <p:spPr>
          <a:xfrm>
            <a:off x="6817811" y="1065322"/>
            <a:ext cx="44115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effectLst>
                  <a:innerShdw blurRad="114300">
                    <a:prstClr val="black"/>
                  </a:innerShdw>
                </a:effectLst>
                <a:latin typeface="Oswald" panose="02000503000000000000" pitchFamily="2" charset="0"/>
              </a:rPr>
              <a:t>LIBRARY MANGEMENT SYSTEM </a:t>
            </a:r>
          </a:p>
          <a:p>
            <a:pPr algn="ctr"/>
            <a:r>
              <a:rPr lang="en-US" sz="4000" smtClean="0">
                <a:effectLst>
                  <a:innerShdw blurRad="114300">
                    <a:prstClr val="black"/>
                  </a:innerShdw>
                </a:effectLst>
                <a:latin typeface="Oswald" panose="02000503000000000000" pitchFamily="2" charset="0"/>
              </a:rPr>
              <a:t>PROJECT BY</a:t>
            </a:r>
          </a:p>
          <a:p>
            <a:pPr algn="ctr"/>
            <a:r>
              <a:rPr lang="en-US" sz="4000" smtClean="0">
                <a:effectLst>
                  <a:innerShdw blurRad="114300">
                    <a:prstClr val="black"/>
                  </a:innerShdw>
                </a:effectLst>
                <a:latin typeface="Oswald" panose="02000503000000000000" pitchFamily="2" charset="0"/>
              </a:rPr>
              <a:t>URF&amp;SS</a:t>
            </a:r>
          </a:p>
          <a:p>
            <a:pPr algn="ctr"/>
            <a:endParaRPr lang="en-US" sz="4000" smtClean="0">
              <a:solidFill>
                <a:schemeClr val="bg1"/>
              </a:solidFill>
              <a:effectLst>
                <a:innerShdw blurRad="114300">
                  <a:prstClr val="black"/>
                </a:innerShdw>
              </a:effectLst>
              <a:latin typeface="Oswald" panose="02000503000000000000" pitchFamily="2" charset="0"/>
            </a:endParaRPr>
          </a:p>
          <a:p>
            <a:pPr algn="ctr"/>
            <a:endParaRPr lang="en-US" sz="4000">
              <a:solidFill>
                <a:schemeClr val="bg1"/>
              </a:solidFill>
              <a:effectLst>
                <a:innerShdw blurRad="114300">
                  <a:prstClr val="black"/>
                </a:innerShdw>
              </a:effectLst>
              <a:latin typeface="Oswald" panose="02000503000000000000" pitchFamily="2" charset="0"/>
            </a:endParaRPr>
          </a:p>
          <a:p>
            <a:pPr algn="ctr"/>
            <a:endParaRPr lang="en-US" sz="4000" smtClean="0">
              <a:solidFill>
                <a:schemeClr val="bg1"/>
              </a:solidFill>
              <a:effectLst>
                <a:innerShdw blurRad="114300">
                  <a:prstClr val="black"/>
                </a:innerShdw>
              </a:effectLst>
              <a:latin typeface="Oswald" panose="02000503000000000000" pitchFamily="2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effectLst>
                <a:innerShdw blurRad="114300">
                  <a:prstClr val="black"/>
                </a:innerShdw>
              </a:effectLst>
              <a:latin typeface="Oswal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96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="" xmlns:a16="http://schemas.microsoft.com/office/drawing/2014/main" id="{C03955BB-E41C-4E77-BB48-325360470229}"/>
              </a:ext>
            </a:extLst>
          </p:cNvPr>
          <p:cNvSpPr/>
          <p:nvPr/>
        </p:nvSpPr>
        <p:spPr>
          <a:xfrm>
            <a:off x="275044" y="-5786"/>
            <a:ext cx="5681417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889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3F222A8-AF2A-4292-8A95-0C3AD37A109D}"/>
              </a:ext>
            </a:extLst>
          </p:cNvPr>
          <p:cNvSpPr/>
          <p:nvPr/>
        </p:nvSpPr>
        <p:spPr>
          <a:xfrm>
            <a:off x="6096000" y="0"/>
            <a:ext cx="5660571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0" name="Group 189">
            <a:extLst>
              <a:ext uri="{FF2B5EF4-FFF2-40B4-BE49-F238E27FC236}">
                <a16:creationId xmlns="" xmlns:a16="http://schemas.microsoft.com/office/drawing/2014/main" id="{B1C4F1B1-18D1-4F24-A7B4-A913BFFF45E6}"/>
              </a:ext>
            </a:extLst>
          </p:cNvPr>
          <p:cNvGrpSpPr/>
          <p:nvPr/>
        </p:nvGrpSpPr>
        <p:grpSpPr>
          <a:xfrm>
            <a:off x="6096000" y="119550"/>
            <a:ext cx="5574535" cy="6778315"/>
            <a:chOff x="6096000" y="119550"/>
            <a:chExt cx="5574535" cy="6778315"/>
          </a:xfrm>
        </p:grpSpPr>
        <p:sp>
          <p:nvSpPr>
            <p:cNvPr id="191" name="Rectangle 190">
              <a:extLst>
                <a:ext uri="{FF2B5EF4-FFF2-40B4-BE49-F238E27FC236}">
                  <a16:creationId xmlns="" xmlns:a16="http://schemas.microsoft.com/office/drawing/2014/main" id="{479DEB60-7570-45B4-8336-36827F8A3ED2}"/>
                </a:ext>
              </a:extLst>
            </p:cNvPr>
            <p:cNvSpPr/>
            <p:nvPr/>
          </p:nvSpPr>
          <p:spPr>
            <a:xfrm>
              <a:off x="11148331" y="4069452"/>
              <a:ext cx="522204" cy="2657736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="" xmlns:a16="http://schemas.microsoft.com/office/drawing/2014/main" id="{1F0B4A1C-B94A-47CE-AED1-2D2A4BE4CFF9}"/>
                </a:ext>
              </a:extLst>
            </p:cNvPr>
            <p:cNvSpPr/>
            <p:nvPr/>
          </p:nvSpPr>
          <p:spPr>
            <a:xfrm>
              <a:off x="6128872" y="119550"/>
              <a:ext cx="5395162" cy="6607323"/>
            </a:xfrm>
            <a:custGeom>
              <a:avLst/>
              <a:gdLst>
                <a:gd name="connsiteX0" fmla="*/ 0 w 5395162"/>
                <a:gd name="connsiteY0" fmla="*/ 0 h 6607323"/>
                <a:gd name="connsiteX1" fmla="*/ 5395162 w 5395162"/>
                <a:gd name="connsiteY1" fmla="*/ 0 h 6607323"/>
                <a:gd name="connsiteX2" fmla="*/ 5395162 w 5395162"/>
                <a:gd name="connsiteY2" fmla="*/ 3949902 h 6607323"/>
                <a:gd name="connsiteX3" fmla="*/ 5230980 w 5395162"/>
                <a:gd name="connsiteY3" fmla="*/ 3949902 h 6607323"/>
                <a:gd name="connsiteX4" fmla="*/ 5032614 w 5395162"/>
                <a:gd name="connsiteY4" fmla="*/ 4148268 h 6607323"/>
                <a:gd name="connsiteX5" fmla="*/ 5032614 w 5395162"/>
                <a:gd name="connsiteY5" fmla="*/ 6607209 h 6607323"/>
                <a:gd name="connsiteX6" fmla="*/ 5032625 w 5395162"/>
                <a:gd name="connsiteY6" fmla="*/ 6607323 h 6607323"/>
                <a:gd name="connsiteX7" fmla="*/ 0 w 5395162"/>
                <a:gd name="connsiteY7" fmla="*/ 6607323 h 66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5162" h="6607323">
                  <a:moveTo>
                    <a:pt x="0" y="0"/>
                  </a:moveTo>
                  <a:lnTo>
                    <a:pt x="5395162" y="0"/>
                  </a:lnTo>
                  <a:lnTo>
                    <a:pt x="5395162" y="3949902"/>
                  </a:lnTo>
                  <a:lnTo>
                    <a:pt x="5230980" y="3949902"/>
                  </a:lnTo>
                  <a:cubicBezTo>
                    <a:pt x="5121425" y="3949902"/>
                    <a:pt x="5032614" y="4038713"/>
                    <a:pt x="5032614" y="4148268"/>
                  </a:cubicBezTo>
                  <a:lnTo>
                    <a:pt x="5032614" y="6607209"/>
                  </a:lnTo>
                  <a:lnTo>
                    <a:pt x="5032625" y="6607323"/>
                  </a:lnTo>
                  <a:lnTo>
                    <a:pt x="0" y="6607323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3" name="Straight Connector 192">
              <a:extLst>
                <a:ext uri="{FF2B5EF4-FFF2-40B4-BE49-F238E27FC236}">
                  <a16:creationId xmlns="" xmlns:a16="http://schemas.microsoft.com/office/drawing/2014/main" id="{59162A81-0D26-49D5-9C3D-AF1145F70A5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909390"/>
              <a:ext cx="5428034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="" xmlns:a16="http://schemas.microsoft.com/office/drawing/2014/main" id="{9DC12B9C-03BA-4147-9B14-30D86730F24B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37418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="" xmlns:a16="http://schemas.microsoft.com/office/drawing/2014/main" id="{6DCDD4C6-51F4-4E17-AD53-489FD1F39D5F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864456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="" xmlns:a16="http://schemas.microsoft.com/office/drawing/2014/main" id="{22656D87-BB85-4C46-9209-8C9140CFF071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354732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="" xmlns:a16="http://schemas.microsoft.com/office/drawing/2014/main" id="{B8516F6C-3E8F-41F1-85A7-8235F4B1C824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845008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="" xmlns:a16="http://schemas.microsoft.com/office/drawing/2014/main" id="{989266B4-BC34-4ABF-A425-A7DC3F37E571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335284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="" xmlns:a16="http://schemas.microsoft.com/office/drawing/2014/main" id="{6FBF9DB6-3F78-4FB6-A1C7-279765773246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82556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="" xmlns:a16="http://schemas.microsoft.com/office/drawing/2014/main" id="{87FF3BCF-0219-48EC-8281-6991C30C1636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315836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="" xmlns:a16="http://schemas.microsoft.com/office/drawing/2014/main" id="{66E6F99E-140E-42F7-9CD9-520ABBCB79FF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806112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="" xmlns:a16="http://schemas.microsoft.com/office/drawing/2014/main" id="{FD4DA134-0BBC-4EEA-B046-D144F836296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296388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="" xmlns:a16="http://schemas.microsoft.com/office/drawing/2014/main" id="{D81023F8-3930-4E86-AADD-C34248F41F99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786664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="" xmlns:a16="http://schemas.microsoft.com/office/drawing/2014/main" id="{AB4022E9-383B-473B-A517-D6A80C1B6F12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6276940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>
              <a:extLst>
                <a:ext uri="{FF2B5EF4-FFF2-40B4-BE49-F238E27FC236}">
                  <a16:creationId xmlns="" xmlns:a16="http://schemas.microsoft.com/office/drawing/2014/main" id="{B1FBF4D5-CE44-480D-BC29-B88EB2D96005}"/>
                </a:ext>
              </a:extLst>
            </p:cNvPr>
            <p:cNvSpPr txBox="1"/>
            <p:nvPr/>
          </p:nvSpPr>
          <p:spPr>
            <a:xfrm>
              <a:off x="11176000" y="5595360"/>
              <a:ext cx="461665" cy="130250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PAGE 03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="" xmlns:a16="http://schemas.microsoft.com/office/drawing/2014/main" id="{4D3EC6F6-41B8-42EA-9450-9660D30297B3}"/>
              </a:ext>
            </a:extLst>
          </p:cNvPr>
          <p:cNvGrpSpPr/>
          <p:nvPr/>
        </p:nvGrpSpPr>
        <p:grpSpPr>
          <a:xfrm flipH="1">
            <a:off x="351445" y="89189"/>
            <a:ext cx="5574535" cy="6778315"/>
            <a:chOff x="6096000" y="119550"/>
            <a:chExt cx="5574535" cy="6778315"/>
          </a:xfrm>
        </p:grpSpPr>
        <p:sp>
          <p:nvSpPr>
            <p:cNvPr id="175" name="Rectangle 174">
              <a:extLst>
                <a:ext uri="{FF2B5EF4-FFF2-40B4-BE49-F238E27FC236}">
                  <a16:creationId xmlns="" xmlns:a16="http://schemas.microsoft.com/office/drawing/2014/main" id="{BC45525F-CA64-4D1D-A75E-E6290B229999}"/>
                </a:ext>
              </a:extLst>
            </p:cNvPr>
            <p:cNvSpPr/>
            <p:nvPr/>
          </p:nvSpPr>
          <p:spPr>
            <a:xfrm>
              <a:off x="11148331" y="4069452"/>
              <a:ext cx="522204" cy="2657736"/>
            </a:xfrm>
            <a:prstGeom prst="rect">
              <a:avLst/>
            </a:prstGeom>
            <a:solidFill>
              <a:srgbClr val="CC00FF"/>
            </a:solidFill>
            <a:ln>
              <a:noFill/>
            </a:ln>
            <a:effectLst>
              <a:outerShdw blurRad="508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="" xmlns:a16="http://schemas.microsoft.com/office/drawing/2014/main" id="{4CCDAA36-0014-487F-9FC8-FB18AD79A536}"/>
                </a:ext>
              </a:extLst>
            </p:cNvPr>
            <p:cNvSpPr/>
            <p:nvPr/>
          </p:nvSpPr>
          <p:spPr>
            <a:xfrm>
              <a:off x="6128872" y="119550"/>
              <a:ext cx="5395162" cy="6607323"/>
            </a:xfrm>
            <a:custGeom>
              <a:avLst/>
              <a:gdLst>
                <a:gd name="connsiteX0" fmla="*/ 0 w 5395162"/>
                <a:gd name="connsiteY0" fmla="*/ 0 h 6607323"/>
                <a:gd name="connsiteX1" fmla="*/ 5395162 w 5395162"/>
                <a:gd name="connsiteY1" fmla="*/ 0 h 6607323"/>
                <a:gd name="connsiteX2" fmla="*/ 5395162 w 5395162"/>
                <a:gd name="connsiteY2" fmla="*/ 3949902 h 6607323"/>
                <a:gd name="connsiteX3" fmla="*/ 5230980 w 5395162"/>
                <a:gd name="connsiteY3" fmla="*/ 3949902 h 6607323"/>
                <a:gd name="connsiteX4" fmla="*/ 5032614 w 5395162"/>
                <a:gd name="connsiteY4" fmla="*/ 4148268 h 6607323"/>
                <a:gd name="connsiteX5" fmla="*/ 5032614 w 5395162"/>
                <a:gd name="connsiteY5" fmla="*/ 6607209 h 6607323"/>
                <a:gd name="connsiteX6" fmla="*/ 5032625 w 5395162"/>
                <a:gd name="connsiteY6" fmla="*/ 6607323 h 6607323"/>
                <a:gd name="connsiteX7" fmla="*/ 0 w 5395162"/>
                <a:gd name="connsiteY7" fmla="*/ 6607323 h 66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5162" h="6607323">
                  <a:moveTo>
                    <a:pt x="0" y="0"/>
                  </a:moveTo>
                  <a:lnTo>
                    <a:pt x="5395162" y="0"/>
                  </a:lnTo>
                  <a:lnTo>
                    <a:pt x="5395162" y="3949902"/>
                  </a:lnTo>
                  <a:lnTo>
                    <a:pt x="5230980" y="3949902"/>
                  </a:lnTo>
                  <a:cubicBezTo>
                    <a:pt x="5121425" y="3949902"/>
                    <a:pt x="5032614" y="4038713"/>
                    <a:pt x="5032614" y="4148268"/>
                  </a:cubicBezTo>
                  <a:lnTo>
                    <a:pt x="5032614" y="6607209"/>
                  </a:lnTo>
                  <a:lnTo>
                    <a:pt x="5032625" y="6607323"/>
                  </a:lnTo>
                  <a:lnTo>
                    <a:pt x="0" y="6607323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ffectLst>
              <a:outerShdw blurRad="50800" dist="762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7" name="Straight Connector 176">
              <a:extLst>
                <a:ext uri="{FF2B5EF4-FFF2-40B4-BE49-F238E27FC236}">
                  <a16:creationId xmlns="" xmlns:a16="http://schemas.microsoft.com/office/drawing/2014/main" id="{0B012414-9764-48F5-B4C3-0A5037F0BBA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909390"/>
              <a:ext cx="5428034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="" xmlns:a16="http://schemas.microsoft.com/office/drawing/2014/main" id="{8DF96C4D-F51B-418E-8313-05C072401FE4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37418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="" xmlns:a16="http://schemas.microsoft.com/office/drawing/2014/main" id="{6F483CB6-CDC5-4A02-B30E-322036DDF0A0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864456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="" xmlns:a16="http://schemas.microsoft.com/office/drawing/2014/main" id="{13494356-E55D-4653-AB9F-7E1E2BF06D76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354732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="" xmlns:a16="http://schemas.microsoft.com/office/drawing/2014/main" id="{8C8F38DD-49EA-469F-9EDB-E9462B811FC0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845008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="" xmlns:a16="http://schemas.microsoft.com/office/drawing/2014/main" id="{BB0A9595-A092-4E25-932A-2B7A43E3DF75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335284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="" xmlns:a16="http://schemas.microsoft.com/office/drawing/2014/main" id="{D2DB5BD7-B26C-4609-AADA-D1F73B39D441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82556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="" xmlns:a16="http://schemas.microsoft.com/office/drawing/2014/main" id="{5992E529-F71B-461A-B57E-330E3C813F2E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315836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="" xmlns:a16="http://schemas.microsoft.com/office/drawing/2014/main" id="{64CEBAD4-44F2-4C60-80AE-1704869E504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806112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="" xmlns:a16="http://schemas.microsoft.com/office/drawing/2014/main" id="{B6B6DA8F-39DA-425E-B4FF-5A599863202A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296388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="" xmlns:a16="http://schemas.microsoft.com/office/drawing/2014/main" id="{7CBD5B22-00BF-4EDD-976C-E876BF6A92CB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786664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="" xmlns:a16="http://schemas.microsoft.com/office/drawing/2014/main" id="{D0984BC2-397F-487F-B4C3-639E88CD5B95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6276940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>
              <a:extLst>
                <a:ext uri="{FF2B5EF4-FFF2-40B4-BE49-F238E27FC236}">
                  <a16:creationId xmlns="" xmlns:a16="http://schemas.microsoft.com/office/drawing/2014/main" id="{028D77CE-26CC-48A3-92E2-0D112FD9E9FA}"/>
                </a:ext>
              </a:extLst>
            </p:cNvPr>
            <p:cNvSpPr txBox="1"/>
            <p:nvPr/>
          </p:nvSpPr>
          <p:spPr>
            <a:xfrm>
              <a:off x="11176000" y="5595360"/>
              <a:ext cx="461665" cy="130250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PAGE 02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0F1A4B53-3DA8-4B08-87F6-99E2B5780CCB}"/>
              </a:ext>
            </a:extLst>
          </p:cNvPr>
          <p:cNvGrpSpPr/>
          <p:nvPr/>
        </p:nvGrpSpPr>
        <p:grpSpPr>
          <a:xfrm>
            <a:off x="5604611" y="119550"/>
            <a:ext cx="781676" cy="6607323"/>
            <a:chOff x="5604611" y="119550"/>
            <a:chExt cx="781676" cy="6607323"/>
          </a:xfrm>
        </p:grpSpPr>
        <p:sp>
          <p:nvSpPr>
            <p:cNvPr id="67" name="Rectangle 66">
              <a:extLst>
                <a:ext uri="{FF2B5EF4-FFF2-40B4-BE49-F238E27FC236}">
                  <a16:creationId xmlns="" xmlns:a16="http://schemas.microsoft.com/office/drawing/2014/main" id="{D119F2DB-0E38-4A31-831F-2BAF295D2A25}"/>
                </a:ext>
              </a:extLst>
            </p:cNvPr>
            <p:cNvSpPr/>
            <p:nvPr/>
          </p:nvSpPr>
          <p:spPr>
            <a:xfrm>
              <a:off x="5635694" y="20253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AEE5042A-E067-4FB7-BCFF-00BB33BFEDEC}"/>
                </a:ext>
              </a:extLst>
            </p:cNvPr>
            <p:cNvGrpSpPr/>
            <p:nvPr/>
          </p:nvGrpSpPr>
          <p:grpSpPr>
            <a:xfrm>
              <a:off x="5805714" y="119550"/>
              <a:ext cx="580573" cy="386869"/>
              <a:chOff x="5805714" y="609691"/>
              <a:chExt cx="580573" cy="386869"/>
            </a:xfrm>
          </p:grpSpPr>
          <p:sp>
            <p:nvSpPr>
              <p:cNvPr id="5" name="Rectangle 4">
                <a:extLst>
                  <a:ext uri="{FF2B5EF4-FFF2-40B4-BE49-F238E27FC236}">
                    <a16:creationId xmlns="" xmlns:a16="http://schemas.microsoft.com/office/drawing/2014/main" id="{9ECC8D50-758B-45D1-9832-058DA749338C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="" xmlns:a16="http://schemas.microsoft.com/office/drawing/2014/main" id="{FC783E55-1922-4926-8D97-EC60526709F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333954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" name="Rectangle 67">
              <a:extLst>
                <a:ext uri="{FF2B5EF4-FFF2-40B4-BE49-F238E27FC236}">
                  <a16:creationId xmlns="" xmlns:a16="http://schemas.microsoft.com/office/drawing/2014/main" id="{FCB92E0C-F05E-4602-8A6C-A561815032EC}"/>
                </a:ext>
              </a:extLst>
            </p:cNvPr>
            <p:cNvSpPr/>
            <p:nvPr/>
          </p:nvSpPr>
          <p:spPr>
            <a:xfrm>
              <a:off x="5632035" y="503041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="" xmlns:a16="http://schemas.microsoft.com/office/drawing/2014/main" id="{E48E30C9-A74F-4C52-AD04-FC9A5CBD8258}"/>
                </a:ext>
              </a:extLst>
            </p:cNvPr>
            <p:cNvGrpSpPr/>
            <p:nvPr/>
          </p:nvGrpSpPr>
          <p:grpSpPr>
            <a:xfrm>
              <a:off x="5805714" y="430573"/>
              <a:ext cx="580573" cy="386869"/>
              <a:chOff x="5805714" y="609691"/>
              <a:chExt cx="580573" cy="386869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="" xmlns:a16="http://schemas.microsoft.com/office/drawing/2014/main" id="{9D80A7DB-810E-4588-BE25-E9F7C34D3DB1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 79">
                <a:extLst>
                  <a:ext uri="{FF2B5EF4-FFF2-40B4-BE49-F238E27FC236}">
                    <a16:creationId xmlns="" xmlns:a16="http://schemas.microsoft.com/office/drawing/2014/main" id="{0CEE252C-3F6B-425D-A974-8C322FD62AA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604954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Rectangle 68">
              <a:extLst>
                <a:ext uri="{FF2B5EF4-FFF2-40B4-BE49-F238E27FC236}">
                  <a16:creationId xmlns="" xmlns:a16="http://schemas.microsoft.com/office/drawing/2014/main" id="{A4620A41-830E-412F-B7F4-82B17531460F}"/>
                </a:ext>
              </a:extLst>
            </p:cNvPr>
            <p:cNvSpPr/>
            <p:nvPr/>
          </p:nvSpPr>
          <p:spPr>
            <a:xfrm>
              <a:off x="5635694" y="81748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="" xmlns:a16="http://schemas.microsoft.com/office/drawing/2014/main" id="{B8C591D4-C50C-4B67-805A-961945693BE6}"/>
                </a:ext>
              </a:extLst>
            </p:cNvPr>
            <p:cNvSpPr/>
            <p:nvPr/>
          </p:nvSpPr>
          <p:spPr>
            <a:xfrm>
              <a:off x="5636493" y="1123923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="" xmlns:a16="http://schemas.microsoft.com/office/drawing/2014/main" id="{461F08B5-15BF-4C63-B54C-7D2001EDCAD3}"/>
                </a:ext>
              </a:extLst>
            </p:cNvPr>
            <p:cNvSpPr/>
            <p:nvPr/>
          </p:nvSpPr>
          <p:spPr>
            <a:xfrm>
              <a:off x="5633303" y="144082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D12C5631-8C0A-4256-BD3E-88D081A7321B}"/>
                </a:ext>
              </a:extLst>
            </p:cNvPr>
            <p:cNvSpPr/>
            <p:nvPr/>
          </p:nvSpPr>
          <p:spPr>
            <a:xfrm>
              <a:off x="5641689" y="174238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="" xmlns:a16="http://schemas.microsoft.com/office/drawing/2014/main" id="{D3030D9B-44CF-4F4E-A86E-18A79322376D}"/>
                </a:ext>
              </a:extLst>
            </p:cNvPr>
            <p:cNvSpPr/>
            <p:nvPr/>
          </p:nvSpPr>
          <p:spPr>
            <a:xfrm>
              <a:off x="5626130" y="2064953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="" xmlns:a16="http://schemas.microsoft.com/office/drawing/2014/main" id="{0E9F8D11-58D9-4493-A410-DACB43B5E48F}"/>
                </a:ext>
              </a:extLst>
            </p:cNvPr>
            <p:cNvSpPr/>
            <p:nvPr/>
          </p:nvSpPr>
          <p:spPr>
            <a:xfrm>
              <a:off x="5626130" y="2372116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="" xmlns:a16="http://schemas.microsoft.com/office/drawing/2014/main" id="{880FA994-AF36-4890-A98D-4750B71B3C59}"/>
                </a:ext>
              </a:extLst>
            </p:cNvPr>
            <p:cNvSpPr/>
            <p:nvPr/>
          </p:nvSpPr>
          <p:spPr>
            <a:xfrm>
              <a:off x="5633303" y="268452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="" xmlns:a16="http://schemas.microsoft.com/office/drawing/2014/main" id="{9E5C2FB6-992A-4537-B467-2FCB0FDBDB9F}"/>
                </a:ext>
              </a:extLst>
            </p:cNvPr>
            <p:cNvSpPr/>
            <p:nvPr/>
          </p:nvSpPr>
          <p:spPr>
            <a:xfrm>
              <a:off x="5633303" y="2985986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73193785-12A4-408F-9E7C-27DDBEAFA7BD}"/>
                </a:ext>
              </a:extLst>
            </p:cNvPr>
            <p:cNvSpPr/>
            <p:nvPr/>
          </p:nvSpPr>
          <p:spPr>
            <a:xfrm>
              <a:off x="5626130" y="330818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="" xmlns:a16="http://schemas.microsoft.com/office/drawing/2014/main" id="{FF68EA0C-3323-4279-9322-583E0496C340}"/>
                </a:ext>
              </a:extLst>
            </p:cNvPr>
            <p:cNvSpPr/>
            <p:nvPr/>
          </p:nvSpPr>
          <p:spPr>
            <a:xfrm>
              <a:off x="5618957" y="361510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="" xmlns:a16="http://schemas.microsoft.com/office/drawing/2014/main" id="{DA8F7F98-A2C1-4622-86E7-4F2038831BBE}"/>
                </a:ext>
              </a:extLst>
            </p:cNvPr>
            <p:cNvSpPr/>
            <p:nvPr/>
          </p:nvSpPr>
          <p:spPr>
            <a:xfrm>
              <a:off x="5604611" y="392724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="" xmlns:a16="http://schemas.microsoft.com/office/drawing/2014/main" id="{0A05E640-BFCE-401E-8E58-B95F9FAC8DFA}"/>
                </a:ext>
              </a:extLst>
            </p:cNvPr>
            <p:cNvSpPr/>
            <p:nvPr/>
          </p:nvSpPr>
          <p:spPr>
            <a:xfrm>
              <a:off x="5611784" y="4239143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="" xmlns:a16="http://schemas.microsoft.com/office/drawing/2014/main" id="{E054FE0A-3727-4A81-B405-7B2AD3CF46C1}"/>
                </a:ext>
              </a:extLst>
            </p:cNvPr>
            <p:cNvSpPr/>
            <p:nvPr/>
          </p:nvSpPr>
          <p:spPr>
            <a:xfrm>
              <a:off x="5604611" y="4546182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="" xmlns:a16="http://schemas.microsoft.com/office/drawing/2014/main" id="{181F776C-2AF8-48ED-A45F-6043E45954BF}"/>
                </a:ext>
              </a:extLst>
            </p:cNvPr>
            <p:cNvSpPr/>
            <p:nvPr/>
          </p:nvSpPr>
          <p:spPr>
            <a:xfrm>
              <a:off x="5609779" y="485746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="" xmlns:a16="http://schemas.microsoft.com/office/drawing/2014/main" id="{F411B93B-64DC-40ED-8351-A38502F83EC2}"/>
                </a:ext>
              </a:extLst>
            </p:cNvPr>
            <p:cNvSpPr/>
            <p:nvPr/>
          </p:nvSpPr>
          <p:spPr>
            <a:xfrm>
              <a:off x="5618957" y="517189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="" xmlns:a16="http://schemas.microsoft.com/office/drawing/2014/main" id="{6D4EF766-AAA1-4FD1-9EB8-BC7CCAF80F4C}"/>
                </a:ext>
              </a:extLst>
            </p:cNvPr>
            <p:cNvSpPr/>
            <p:nvPr/>
          </p:nvSpPr>
          <p:spPr>
            <a:xfrm>
              <a:off x="5611784" y="550314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="" xmlns:a16="http://schemas.microsoft.com/office/drawing/2014/main" id="{CA3BC80A-A5C7-4031-AE04-E1DBB065F990}"/>
                </a:ext>
              </a:extLst>
            </p:cNvPr>
            <p:cNvSpPr/>
            <p:nvPr/>
          </p:nvSpPr>
          <p:spPr>
            <a:xfrm>
              <a:off x="5604611" y="5797854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="" xmlns:a16="http://schemas.microsoft.com/office/drawing/2014/main" id="{B2C4E260-0390-4C3C-B29D-AB4732D5F312}"/>
                </a:ext>
              </a:extLst>
            </p:cNvPr>
            <p:cNvSpPr/>
            <p:nvPr/>
          </p:nvSpPr>
          <p:spPr>
            <a:xfrm>
              <a:off x="5604611" y="609721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="" xmlns:a16="http://schemas.microsoft.com/office/drawing/2014/main" id="{9CF30D03-0768-4F4A-876B-4064ADC4B962}"/>
                </a:ext>
              </a:extLst>
            </p:cNvPr>
            <p:cNvSpPr/>
            <p:nvPr/>
          </p:nvSpPr>
          <p:spPr>
            <a:xfrm>
              <a:off x="5611784" y="6412576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="" xmlns:a16="http://schemas.microsoft.com/office/drawing/2014/main" id="{BDE4CAF1-67FB-4A00-A957-F84932EF37EA}"/>
                </a:ext>
              </a:extLst>
            </p:cNvPr>
            <p:cNvGrpSpPr/>
            <p:nvPr/>
          </p:nvGrpSpPr>
          <p:grpSpPr>
            <a:xfrm>
              <a:off x="5805714" y="741596"/>
              <a:ext cx="580573" cy="386869"/>
              <a:chOff x="5805714" y="609691"/>
              <a:chExt cx="580573" cy="386869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="" xmlns:a16="http://schemas.microsoft.com/office/drawing/2014/main" id="{74C944AF-D50A-425E-A441-BD46E8CB9783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Arc 82">
                <a:extLst>
                  <a:ext uri="{FF2B5EF4-FFF2-40B4-BE49-F238E27FC236}">
                    <a16:creationId xmlns="" xmlns:a16="http://schemas.microsoft.com/office/drawing/2014/main" id="{AE95EC9D-DB78-417E-AF31-C543DE84C1EE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7575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="" xmlns:a16="http://schemas.microsoft.com/office/drawing/2014/main" id="{EC3E0684-8AE8-4214-BF7B-4AAB6B86F600}"/>
                </a:ext>
              </a:extLst>
            </p:cNvPr>
            <p:cNvGrpSpPr/>
            <p:nvPr/>
          </p:nvGrpSpPr>
          <p:grpSpPr>
            <a:xfrm>
              <a:off x="5805714" y="1052619"/>
              <a:ext cx="580573" cy="386869"/>
              <a:chOff x="5805714" y="609691"/>
              <a:chExt cx="580573" cy="386869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="" xmlns:a16="http://schemas.microsoft.com/office/drawing/2014/main" id="{CF8E04A3-B6B4-4F3C-BB6B-AF9929DDA237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Arc 85">
                <a:extLst>
                  <a:ext uri="{FF2B5EF4-FFF2-40B4-BE49-F238E27FC236}">
                    <a16:creationId xmlns="" xmlns:a16="http://schemas.microsoft.com/office/drawing/2014/main" id="{18A95974-DAB2-4BF8-9192-96278D1744CD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30485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="" xmlns:a16="http://schemas.microsoft.com/office/drawing/2014/main" id="{C97BDBFC-6DCF-4D05-9235-AF24FD08B7BA}"/>
                </a:ext>
              </a:extLst>
            </p:cNvPr>
            <p:cNvGrpSpPr/>
            <p:nvPr/>
          </p:nvGrpSpPr>
          <p:grpSpPr>
            <a:xfrm>
              <a:off x="5805714" y="1363642"/>
              <a:ext cx="580573" cy="386869"/>
              <a:chOff x="5805714" y="609691"/>
              <a:chExt cx="580573" cy="386869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="" xmlns:a16="http://schemas.microsoft.com/office/drawing/2014/main" id="{4AB8CE96-3DF3-4063-9F27-D4DB07BB75EF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Arc 88">
                <a:extLst>
                  <a:ext uri="{FF2B5EF4-FFF2-40B4-BE49-F238E27FC236}">
                    <a16:creationId xmlns="" xmlns:a16="http://schemas.microsoft.com/office/drawing/2014/main" id="{309BD817-14B6-4AA7-A1F6-6EAEFBC3A86F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09658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="" xmlns:a16="http://schemas.microsoft.com/office/drawing/2014/main" id="{C6951FED-2BD7-4859-B333-5B1CAEF8AB8D}"/>
                </a:ext>
              </a:extLst>
            </p:cNvPr>
            <p:cNvGrpSpPr/>
            <p:nvPr/>
          </p:nvGrpSpPr>
          <p:grpSpPr>
            <a:xfrm>
              <a:off x="5805714" y="1674665"/>
              <a:ext cx="580573" cy="386869"/>
              <a:chOff x="5805714" y="609691"/>
              <a:chExt cx="580573" cy="386869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="" xmlns:a16="http://schemas.microsoft.com/office/drawing/2014/main" id="{FE30C63D-F045-40E9-8C54-26DA5BDA0F4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="" xmlns:a16="http://schemas.microsoft.com/office/drawing/2014/main" id="{434A2720-2A66-40B1-AC7E-5C244C6E6EB9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7571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="" xmlns:a16="http://schemas.microsoft.com/office/drawing/2014/main" id="{3253887B-E245-4C89-84BB-C89576187B4D}"/>
                </a:ext>
              </a:extLst>
            </p:cNvPr>
            <p:cNvGrpSpPr/>
            <p:nvPr/>
          </p:nvGrpSpPr>
          <p:grpSpPr>
            <a:xfrm>
              <a:off x="5805714" y="1985688"/>
              <a:ext cx="580573" cy="386869"/>
              <a:chOff x="5805714" y="609691"/>
              <a:chExt cx="580573" cy="386869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="" xmlns:a16="http://schemas.microsoft.com/office/drawing/2014/main" id="{C2935527-C9EF-4950-89BB-EB1207B25EAD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 94">
                <a:extLst>
                  <a:ext uri="{FF2B5EF4-FFF2-40B4-BE49-F238E27FC236}">
                    <a16:creationId xmlns="" xmlns:a16="http://schemas.microsoft.com/office/drawing/2014/main" id="{B885AD0D-2A97-4761-A7E2-81AE7730FF9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782495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="" xmlns:a16="http://schemas.microsoft.com/office/drawing/2014/main" id="{B20895E6-FBAD-4249-90F9-43369FD2080F}"/>
                </a:ext>
              </a:extLst>
            </p:cNvPr>
            <p:cNvGrpSpPr/>
            <p:nvPr/>
          </p:nvGrpSpPr>
          <p:grpSpPr>
            <a:xfrm>
              <a:off x="5805714" y="2296711"/>
              <a:ext cx="580573" cy="386869"/>
              <a:chOff x="5805714" y="609691"/>
              <a:chExt cx="580573" cy="386869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="" xmlns:a16="http://schemas.microsoft.com/office/drawing/2014/main" id="{416F99E9-E132-4AB6-9501-719E390B2951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Arc 97">
                <a:extLst>
                  <a:ext uri="{FF2B5EF4-FFF2-40B4-BE49-F238E27FC236}">
                    <a16:creationId xmlns="" xmlns:a16="http://schemas.microsoft.com/office/drawing/2014/main" id="{7BF41422-E1EF-4A49-906D-7C9E4320037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37911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="" xmlns:a16="http://schemas.microsoft.com/office/drawing/2014/main" id="{3A6C8FCE-3906-4A51-8C51-53A21458A79D}"/>
                </a:ext>
              </a:extLst>
            </p:cNvPr>
            <p:cNvGrpSpPr/>
            <p:nvPr/>
          </p:nvGrpSpPr>
          <p:grpSpPr>
            <a:xfrm>
              <a:off x="5805714" y="2607734"/>
              <a:ext cx="580573" cy="386869"/>
              <a:chOff x="5805714" y="609691"/>
              <a:chExt cx="580573" cy="386869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="" xmlns:a16="http://schemas.microsoft.com/office/drawing/2014/main" id="{01B7306C-C82A-4CBC-8810-B196E2B85FD9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Arc 100">
                <a:extLst>
                  <a:ext uri="{FF2B5EF4-FFF2-40B4-BE49-F238E27FC236}">
                    <a16:creationId xmlns="" xmlns:a16="http://schemas.microsoft.com/office/drawing/2014/main" id="{4309EB4B-A1C1-41B8-9E71-43E4632DE81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17170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="" xmlns:a16="http://schemas.microsoft.com/office/drawing/2014/main" id="{C74B4894-B5D2-4362-964C-D4DC0546060A}"/>
                </a:ext>
              </a:extLst>
            </p:cNvPr>
            <p:cNvGrpSpPr/>
            <p:nvPr/>
          </p:nvGrpSpPr>
          <p:grpSpPr>
            <a:xfrm>
              <a:off x="5805714" y="2918757"/>
              <a:ext cx="580573" cy="386869"/>
              <a:chOff x="5805714" y="609691"/>
              <a:chExt cx="580573" cy="386869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="" xmlns:a16="http://schemas.microsoft.com/office/drawing/2014/main" id="{DA95D981-4D5B-4F4F-8A82-69838938508F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Arc 103">
                <a:extLst>
                  <a:ext uri="{FF2B5EF4-FFF2-40B4-BE49-F238E27FC236}">
                    <a16:creationId xmlns="" xmlns:a16="http://schemas.microsoft.com/office/drawing/2014/main" id="{E4822634-A39A-4B0D-8399-883328FCA1EE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220475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="" xmlns:a16="http://schemas.microsoft.com/office/drawing/2014/main" id="{AC0C8900-7AAE-4DAD-9853-250BA8E46217}"/>
                </a:ext>
              </a:extLst>
            </p:cNvPr>
            <p:cNvGrpSpPr/>
            <p:nvPr/>
          </p:nvGrpSpPr>
          <p:grpSpPr>
            <a:xfrm>
              <a:off x="5805714" y="3229780"/>
              <a:ext cx="580573" cy="386869"/>
              <a:chOff x="5805714" y="609691"/>
              <a:chExt cx="580573" cy="386869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="" xmlns:a16="http://schemas.microsoft.com/office/drawing/2014/main" id="{8F16C3F5-5111-4385-95DB-684995C5DA9E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Arc 106">
                <a:extLst>
                  <a:ext uri="{FF2B5EF4-FFF2-40B4-BE49-F238E27FC236}">
                    <a16:creationId xmlns="" xmlns:a16="http://schemas.microsoft.com/office/drawing/2014/main" id="{C8E4EC42-A513-472E-AE69-66EF8F71937C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64800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="" xmlns:a16="http://schemas.microsoft.com/office/drawing/2014/main" id="{B9DF2A69-06AC-4DC9-B6C7-9A1B9D012585}"/>
                </a:ext>
              </a:extLst>
            </p:cNvPr>
            <p:cNvGrpSpPr/>
            <p:nvPr/>
          </p:nvGrpSpPr>
          <p:grpSpPr>
            <a:xfrm>
              <a:off x="5805714" y="3540803"/>
              <a:ext cx="580573" cy="386869"/>
              <a:chOff x="5805714" y="609691"/>
              <a:chExt cx="580573" cy="386869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="" xmlns:a16="http://schemas.microsoft.com/office/drawing/2014/main" id="{66D59475-186E-4F7A-A501-ABEDCC08DC98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Arc 109">
                <a:extLst>
                  <a:ext uri="{FF2B5EF4-FFF2-40B4-BE49-F238E27FC236}">
                    <a16:creationId xmlns="" xmlns:a16="http://schemas.microsoft.com/office/drawing/2014/main" id="{55C929AA-C5D4-4A29-94FC-BF99C03F9430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90146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="" xmlns:a16="http://schemas.microsoft.com/office/drawing/2014/main" id="{26F5DDE8-77F1-4A19-9A73-FA16AD387091}"/>
                </a:ext>
              </a:extLst>
            </p:cNvPr>
            <p:cNvGrpSpPr/>
            <p:nvPr/>
          </p:nvGrpSpPr>
          <p:grpSpPr>
            <a:xfrm>
              <a:off x="5805714" y="3851826"/>
              <a:ext cx="580573" cy="386869"/>
              <a:chOff x="5805714" y="609691"/>
              <a:chExt cx="580573" cy="386869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="" xmlns:a16="http://schemas.microsoft.com/office/drawing/2014/main" id="{3975D25C-1E30-46E2-BA99-3037ADE3170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Arc 112">
                <a:extLst>
                  <a:ext uri="{FF2B5EF4-FFF2-40B4-BE49-F238E27FC236}">
                    <a16:creationId xmlns="" xmlns:a16="http://schemas.microsoft.com/office/drawing/2014/main" id="{5489E9B8-DC06-4350-B467-61A9DA0B02A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023282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="" xmlns:a16="http://schemas.microsoft.com/office/drawing/2014/main" id="{0375CE18-5EC1-4881-8142-DC1BC91AD094}"/>
                </a:ext>
              </a:extLst>
            </p:cNvPr>
            <p:cNvGrpSpPr/>
            <p:nvPr/>
          </p:nvGrpSpPr>
          <p:grpSpPr>
            <a:xfrm>
              <a:off x="5805714" y="4162849"/>
              <a:ext cx="580573" cy="386869"/>
              <a:chOff x="5805714" y="609691"/>
              <a:chExt cx="580573" cy="386869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="" xmlns:a16="http://schemas.microsoft.com/office/drawing/2014/main" id="{10A76D25-919A-40D9-9554-EFE2D3956BE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Arc 115">
                <a:extLst>
                  <a:ext uri="{FF2B5EF4-FFF2-40B4-BE49-F238E27FC236}">
                    <a16:creationId xmlns="" xmlns:a16="http://schemas.microsoft.com/office/drawing/2014/main" id="{F541D253-66CC-4C59-909C-302800ABEEFC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68103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="" xmlns:a16="http://schemas.microsoft.com/office/drawing/2014/main" id="{D86A99F9-8CBA-4BBB-88F7-14582E27C64C}"/>
                </a:ext>
              </a:extLst>
            </p:cNvPr>
            <p:cNvGrpSpPr/>
            <p:nvPr/>
          </p:nvGrpSpPr>
          <p:grpSpPr>
            <a:xfrm>
              <a:off x="5805714" y="4473872"/>
              <a:ext cx="580573" cy="386869"/>
              <a:chOff x="5805714" y="609691"/>
              <a:chExt cx="580573" cy="386869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="" xmlns:a16="http://schemas.microsoft.com/office/drawing/2014/main" id="{16259704-CA38-4525-8489-D1FECD12BDBC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Arc 118">
                <a:extLst>
                  <a:ext uri="{FF2B5EF4-FFF2-40B4-BE49-F238E27FC236}">
                    <a16:creationId xmlns="" xmlns:a16="http://schemas.microsoft.com/office/drawing/2014/main" id="{40F4FCA1-5992-49D0-8CE6-8488CF6BAF04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88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="" xmlns:a16="http://schemas.microsoft.com/office/drawing/2014/main" id="{F5C59377-7214-4209-BA16-86D5D1DAE2B0}"/>
                </a:ext>
              </a:extLst>
            </p:cNvPr>
            <p:cNvGrpSpPr/>
            <p:nvPr/>
          </p:nvGrpSpPr>
          <p:grpSpPr>
            <a:xfrm>
              <a:off x="5805714" y="4784895"/>
              <a:ext cx="580573" cy="386869"/>
              <a:chOff x="5805714" y="609691"/>
              <a:chExt cx="580573" cy="386869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="" xmlns:a16="http://schemas.microsoft.com/office/drawing/2014/main" id="{959A5D35-C7AE-458F-BBB5-71CD3A3F97F8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Arc 121">
                <a:extLst>
                  <a:ext uri="{FF2B5EF4-FFF2-40B4-BE49-F238E27FC236}">
                    <a16:creationId xmlns="" xmlns:a16="http://schemas.microsoft.com/office/drawing/2014/main" id="{F490A229-65A6-4DFF-870F-4B92A114A66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46438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="" xmlns:a16="http://schemas.microsoft.com/office/drawing/2014/main" id="{9EC6FFFF-2006-4366-8566-0113AD9F036A}"/>
                </a:ext>
              </a:extLst>
            </p:cNvPr>
            <p:cNvGrpSpPr/>
            <p:nvPr/>
          </p:nvGrpSpPr>
          <p:grpSpPr>
            <a:xfrm>
              <a:off x="5805714" y="5095918"/>
              <a:ext cx="580573" cy="386869"/>
              <a:chOff x="5805714" y="609691"/>
              <a:chExt cx="580573" cy="386869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="" xmlns:a16="http://schemas.microsoft.com/office/drawing/2014/main" id="{595E399E-0521-4D5B-914F-29C3ADDF2B72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Arc 124">
                <a:extLst>
                  <a:ext uri="{FF2B5EF4-FFF2-40B4-BE49-F238E27FC236}">
                    <a16:creationId xmlns="" xmlns:a16="http://schemas.microsoft.com/office/drawing/2014/main" id="{14739334-2472-4756-B880-7780C40DA40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22511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="" xmlns:a16="http://schemas.microsoft.com/office/drawing/2014/main" id="{6D7FEFCF-F5E2-48A4-8DA2-466E3FA530E8}"/>
                </a:ext>
              </a:extLst>
            </p:cNvPr>
            <p:cNvGrpSpPr/>
            <p:nvPr/>
          </p:nvGrpSpPr>
          <p:grpSpPr>
            <a:xfrm>
              <a:off x="5805714" y="5406941"/>
              <a:ext cx="580573" cy="386869"/>
              <a:chOff x="5805714" y="609691"/>
              <a:chExt cx="580573" cy="386869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="" xmlns:a16="http://schemas.microsoft.com/office/drawing/2014/main" id="{5B8C7798-2FB8-447C-BA5C-ECB75C74E5AD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Arc 127">
                <a:extLst>
                  <a:ext uri="{FF2B5EF4-FFF2-40B4-BE49-F238E27FC236}">
                    <a16:creationId xmlns="" xmlns:a16="http://schemas.microsoft.com/office/drawing/2014/main" id="{DDFE7CA2-AC7D-4CF0-A779-1F7EC6161969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7916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="" xmlns:a16="http://schemas.microsoft.com/office/drawing/2014/main" id="{EF6B5FAD-EB1F-43DC-8B99-11CAD21D64C9}"/>
                </a:ext>
              </a:extLst>
            </p:cNvPr>
            <p:cNvGrpSpPr/>
            <p:nvPr/>
          </p:nvGrpSpPr>
          <p:grpSpPr>
            <a:xfrm>
              <a:off x="5805714" y="5717964"/>
              <a:ext cx="580573" cy="386869"/>
              <a:chOff x="5805714" y="609691"/>
              <a:chExt cx="580573" cy="386869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="" xmlns:a16="http://schemas.microsoft.com/office/drawing/2014/main" id="{B817890A-729D-4FBB-8EF7-DAFD6F73427B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Arc 130">
                <a:extLst>
                  <a:ext uri="{FF2B5EF4-FFF2-40B4-BE49-F238E27FC236}">
                    <a16:creationId xmlns="" xmlns:a16="http://schemas.microsoft.com/office/drawing/2014/main" id="{EAD6132E-2435-4771-A3CC-CCE94E7A9600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99240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="" xmlns:a16="http://schemas.microsoft.com/office/drawing/2014/main" id="{2B7006E1-B188-46BA-BAA5-15A960905F4C}"/>
                </a:ext>
              </a:extLst>
            </p:cNvPr>
            <p:cNvGrpSpPr/>
            <p:nvPr/>
          </p:nvGrpSpPr>
          <p:grpSpPr>
            <a:xfrm>
              <a:off x="5805714" y="6028987"/>
              <a:ext cx="580573" cy="386869"/>
              <a:chOff x="5805714" y="609691"/>
              <a:chExt cx="580573" cy="386869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="" xmlns:a16="http://schemas.microsoft.com/office/drawing/2014/main" id="{D01250CF-AFA1-4A19-B3C7-7F163609380B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Arc 133">
                <a:extLst>
                  <a:ext uri="{FF2B5EF4-FFF2-40B4-BE49-F238E27FC236}">
                    <a16:creationId xmlns="" xmlns:a16="http://schemas.microsoft.com/office/drawing/2014/main" id="{1014BA5C-C370-44EB-84DA-2D69E36CE6C3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97210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="" xmlns:a16="http://schemas.microsoft.com/office/drawing/2014/main" id="{AD8CB7E5-EBC4-4791-B93B-D0B41B862B83}"/>
                </a:ext>
              </a:extLst>
            </p:cNvPr>
            <p:cNvGrpSpPr/>
            <p:nvPr/>
          </p:nvGrpSpPr>
          <p:grpSpPr>
            <a:xfrm>
              <a:off x="5805714" y="6340004"/>
              <a:ext cx="580573" cy="386869"/>
              <a:chOff x="5805714" y="609691"/>
              <a:chExt cx="580573" cy="386869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="" xmlns:a16="http://schemas.microsoft.com/office/drawing/2014/main" id="{CF456FF3-391C-4C8E-A128-A413BDBBB225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Arc 136">
                <a:extLst>
                  <a:ext uri="{FF2B5EF4-FFF2-40B4-BE49-F238E27FC236}">
                    <a16:creationId xmlns="" xmlns:a16="http://schemas.microsoft.com/office/drawing/2014/main" id="{8838FE2A-04D7-44E3-97C3-54338832CB9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29801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7" name="TextBox 206">
            <a:extLst>
              <a:ext uri="{FF2B5EF4-FFF2-40B4-BE49-F238E27FC236}">
                <a16:creationId xmlns="" xmlns:a16="http://schemas.microsoft.com/office/drawing/2014/main" id="{F2C903F3-C80B-4C65-BBE4-42679B3787E3}"/>
              </a:ext>
            </a:extLst>
          </p:cNvPr>
          <p:cNvSpPr txBox="1"/>
          <p:nvPr/>
        </p:nvSpPr>
        <p:spPr>
          <a:xfrm>
            <a:off x="6416767" y="430573"/>
            <a:ext cx="3099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Hand Of Sean" panose="02000500000000000000" pitchFamily="2" charset="-128"/>
                <a:ea typeface="Hand Of Sean" panose="02000500000000000000" pitchFamily="2" charset="-128"/>
              </a:rPr>
              <a:t>Features</a:t>
            </a:r>
            <a:endParaRPr lang="en-US" sz="2400" dirty="0"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="" xmlns:a16="http://schemas.microsoft.com/office/drawing/2014/main" id="{BC486640-E351-43E9-B9E2-9FE71880CCBD}"/>
              </a:ext>
            </a:extLst>
          </p:cNvPr>
          <p:cNvSpPr txBox="1"/>
          <p:nvPr/>
        </p:nvSpPr>
        <p:spPr>
          <a:xfrm>
            <a:off x="6629674" y="1489821"/>
            <a:ext cx="4963748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/>
              <a:t>Add </a:t>
            </a:r>
            <a:r>
              <a:rPr lang="en-US" sz="2000" b="1" smtClean="0"/>
              <a:t>books</a:t>
            </a:r>
          </a:p>
          <a:p>
            <a:pPr lvl="0"/>
            <a:endParaRPr lang="en-US" sz="2000" b="1"/>
          </a:p>
          <a:p>
            <a:pPr lvl="0"/>
            <a:endParaRPr lang="en-US" sz="2000"/>
          </a:p>
          <a:p>
            <a:pPr lvl="0"/>
            <a:r>
              <a:rPr lang="en-US" sz="2000" b="1"/>
              <a:t>Admin </a:t>
            </a:r>
            <a:r>
              <a:rPr lang="en-US" sz="2000" b="1" smtClean="0"/>
              <a:t>login</a:t>
            </a:r>
          </a:p>
          <a:p>
            <a:pPr lvl="0"/>
            <a:endParaRPr lang="en-US" sz="2000"/>
          </a:p>
          <a:p>
            <a:pPr lvl="0"/>
            <a:r>
              <a:rPr lang="en-US" sz="2000" b="1"/>
              <a:t>User name and </a:t>
            </a:r>
            <a:r>
              <a:rPr lang="en-US" sz="2000" b="1" smtClean="0"/>
              <a:t>password</a:t>
            </a:r>
          </a:p>
          <a:p>
            <a:pPr lvl="0"/>
            <a:r>
              <a:rPr lang="en-US" sz="2000" b="1" smtClean="0"/>
              <a:t>Online Reading system</a:t>
            </a:r>
          </a:p>
          <a:p>
            <a:pPr lvl="0"/>
            <a:endParaRPr lang="en-US" sz="2000" b="1"/>
          </a:p>
          <a:p>
            <a:pPr lvl="0"/>
            <a:endParaRPr lang="en-US" sz="2000"/>
          </a:p>
          <a:p>
            <a:pPr lvl="0"/>
            <a:r>
              <a:rPr lang="en-US" sz="2000" b="1"/>
              <a:t>Delete </a:t>
            </a:r>
            <a:r>
              <a:rPr lang="en-US" sz="2000" b="1" smtClean="0"/>
              <a:t>books</a:t>
            </a:r>
          </a:p>
          <a:p>
            <a:pPr lvl="0"/>
            <a:endParaRPr lang="en-US" sz="2000"/>
          </a:p>
          <a:p>
            <a:pPr lvl="0"/>
            <a:r>
              <a:rPr lang="en-US" sz="2000" b="1"/>
              <a:t>Update </a:t>
            </a:r>
            <a:r>
              <a:rPr lang="en-US" sz="2000" b="1" smtClean="0"/>
              <a:t>books</a:t>
            </a:r>
          </a:p>
          <a:p>
            <a:pPr lvl="0"/>
            <a:endParaRPr lang="en-US" sz="2000"/>
          </a:p>
          <a:p>
            <a:pPr lvl="0"/>
            <a:r>
              <a:rPr lang="en-US" sz="2000" b="1"/>
              <a:t>List of complete books store the file and delete the books in file</a:t>
            </a:r>
            <a:r>
              <a:rPr lang="en-US" sz="2000" b="1" smtClean="0"/>
              <a:t>.</a:t>
            </a:r>
            <a:endParaRPr lang="en-US" sz="2000" smtClean="0"/>
          </a:p>
          <a:p>
            <a:pPr>
              <a:lnSpc>
                <a:spcPct val="250000"/>
              </a:lnSpc>
            </a:pPr>
            <a:endParaRPr lang="en-US" sz="1400" dirty="0">
              <a:solidFill>
                <a:schemeClr val="tx1">
                  <a:alpha val="50000"/>
                </a:schemeClr>
              </a:solidFill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="" xmlns:a16="http://schemas.microsoft.com/office/drawing/2014/main" id="{97B6C5F2-384F-48A1-BC25-56C6849F9A23}"/>
              </a:ext>
            </a:extLst>
          </p:cNvPr>
          <p:cNvSpPr txBox="1"/>
          <p:nvPr/>
        </p:nvSpPr>
        <p:spPr>
          <a:xfrm>
            <a:off x="494513" y="459498"/>
            <a:ext cx="3099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0070C0"/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Importance</a:t>
            </a:r>
            <a:endParaRPr lang="en-US" sz="2400" dirty="0">
              <a:solidFill>
                <a:srgbClr val="0070C0"/>
              </a:solidFill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="" xmlns:a16="http://schemas.microsoft.com/office/drawing/2014/main" id="{3466BF93-A147-4F52-A7E5-9E9F8BDE7A42}"/>
              </a:ext>
            </a:extLst>
          </p:cNvPr>
          <p:cNvSpPr txBox="1"/>
          <p:nvPr/>
        </p:nvSpPr>
        <p:spPr>
          <a:xfrm>
            <a:off x="888865" y="1119224"/>
            <a:ext cx="496374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b="1"/>
              <a:t>The efficiency of both librarians and library customers is improved by a library management system. It also makes it simple </a:t>
            </a:r>
            <a:r>
              <a:rPr lang="en-US" sz="2000" b="1" smtClean="0"/>
              <a:t>     for </a:t>
            </a:r>
            <a:r>
              <a:rPr lang="en-US" sz="2000" b="1"/>
              <a:t>librarians to catalog books and maintain </a:t>
            </a:r>
            <a:r>
              <a:rPr lang="en-US" sz="2000" b="1" smtClean="0"/>
              <a:t>     track </a:t>
            </a:r>
            <a:r>
              <a:rPr lang="en-US" sz="2000" b="1"/>
              <a:t>of those that have been issued, reissued, or not returned.</a:t>
            </a:r>
          </a:p>
          <a:p>
            <a:pPr>
              <a:lnSpc>
                <a:spcPct val="250000"/>
              </a:lnSpc>
            </a:pPr>
            <a:endParaRPr lang="en-US" sz="1400" smtClean="0">
              <a:solidFill>
                <a:schemeClr val="tx1">
                  <a:alpha val="50000"/>
                </a:schemeClr>
              </a:solidFill>
              <a:latin typeface="Hand Of Sean" panose="02000500000000000000" pitchFamily="2" charset="-128"/>
              <a:ea typeface="Hand Of Sean" panose="02000500000000000000" pitchFamily="2" charset="-128"/>
            </a:endParaRPr>
          </a:p>
          <a:p>
            <a:pPr>
              <a:lnSpc>
                <a:spcPct val="250000"/>
              </a:lnSpc>
            </a:pPr>
            <a:endParaRPr lang="en-US" sz="1400" dirty="0">
              <a:solidFill>
                <a:schemeClr val="tx1">
                  <a:alpha val="50000"/>
                </a:schemeClr>
              </a:solidFill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49542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="" xmlns:a16="http://schemas.microsoft.com/office/drawing/2014/main" id="{55C089E3-40F2-48EE-94AD-97A50E3AC6F8}"/>
              </a:ext>
            </a:extLst>
          </p:cNvPr>
          <p:cNvSpPr/>
          <p:nvPr/>
        </p:nvSpPr>
        <p:spPr>
          <a:xfrm>
            <a:off x="6096000" y="0"/>
            <a:ext cx="5660571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="" xmlns:a16="http://schemas.microsoft.com/office/drawing/2014/main" id="{C03955BB-E41C-4E77-BB48-325360470229}"/>
              </a:ext>
            </a:extLst>
          </p:cNvPr>
          <p:cNvSpPr/>
          <p:nvPr/>
        </p:nvSpPr>
        <p:spPr>
          <a:xfrm>
            <a:off x="275044" y="-5786"/>
            <a:ext cx="5681417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889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0" name="Group 189">
            <a:extLst>
              <a:ext uri="{FF2B5EF4-FFF2-40B4-BE49-F238E27FC236}">
                <a16:creationId xmlns="" xmlns:a16="http://schemas.microsoft.com/office/drawing/2014/main" id="{B1C4F1B1-18D1-4F24-A7B4-A913BFFF45E6}"/>
              </a:ext>
            </a:extLst>
          </p:cNvPr>
          <p:cNvGrpSpPr/>
          <p:nvPr/>
        </p:nvGrpSpPr>
        <p:grpSpPr>
          <a:xfrm>
            <a:off x="6096000" y="119550"/>
            <a:ext cx="5574535" cy="6778315"/>
            <a:chOff x="6096000" y="119550"/>
            <a:chExt cx="5574535" cy="6778315"/>
          </a:xfrm>
        </p:grpSpPr>
        <p:sp>
          <p:nvSpPr>
            <p:cNvPr id="191" name="Rectangle 190">
              <a:extLst>
                <a:ext uri="{FF2B5EF4-FFF2-40B4-BE49-F238E27FC236}">
                  <a16:creationId xmlns="" xmlns:a16="http://schemas.microsoft.com/office/drawing/2014/main" id="{479DEB60-7570-45B4-8336-36827F8A3ED2}"/>
                </a:ext>
              </a:extLst>
            </p:cNvPr>
            <p:cNvSpPr/>
            <p:nvPr/>
          </p:nvSpPr>
          <p:spPr>
            <a:xfrm>
              <a:off x="11148331" y="4069452"/>
              <a:ext cx="522204" cy="26577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="" xmlns:a16="http://schemas.microsoft.com/office/drawing/2014/main" id="{1F0B4A1C-B94A-47CE-AED1-2D2A4BE4CFF9}"/>
                </a:ext>
              </a:extLst>
            </p:cNvPr>
            <p:cNvSpPr/>
            <p:nvPr/>
          </p:nvSpPr>
          <p:spPr>
            <a:xfrm>
              <a:off x="6128872" y="119550"/>
              <a:ext cx="5395162" cy="6607323"/>
            </a:xfrm>
            <a:custGeom>
              <a:avLst/>
              <a:gdLst>
                <a:gd name="connsiteX0" fmla="*/ 0 w 5395162"/>
                <a:gd name="connsiteY0" fmla="*/ 0 h 6607323"/>
                <a:gd name="connsiteX1" fmla="*/ 5395162 w 5395162"/>
                <a:gd name="connsiteY1" fmla="*/ 0 h 6607323"/>
                <a:gd name="connsiteX2" fmla="*/ 5395162 w 5395162"/>
                <a:gd name="connsiteY2" fmla="*/ 3949902 h 6607323"/>
                <a:gd name="connsiteX3" fmla="*/ 5230980 w 5395162"/>
                <a:gd name="connsiteY3" fmla="*/ 3949902 h 6607323"/>
                <a:gd name="connsiteX4" fmla="*/ 5032614 w 5395162"/>
                <a:gd name="connsiteY4" fmla="*/ 4148268 h 6607323"/>
                <a:gd name="connsiteX5" fmla="*/ 5032614 w 5395162"/>
                <a:gd name="connsiteY5" fmla="*/ 6607209 h 6607323"/>
                <a:gd name="connsiteX6" fmla="*/ 5032625 w 5395162"/>
                <a:gd name="connsiteY6" fmla="*/ 6607323 h 6607323"/>
                <a:gd name="connsiteX7" fmla="*/ 0 w 5395162"/>
                <a:gd name="connsiteY7" fmla="*/ 6607323 h 66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5162" h="6607323">
                  <a:moveTo>
                    <a:pt x="0" y="0"/>
                  </a:moveTo>
                  <a:lnTo>
                    <a:pt x="5395162" y="0"/>
                  </a:lnTo>
                  <a:lnTo>
                    <a:pt x="5395162" y="3949902"/>
                  </a:lnTo>
                  <a:lnTo>
                    <a:pt x="5230980" y="3949902"/>
                  </a:lnTo>
                  <a:cubicBezTo>
                    <a:pt x="5121425" y="3949902"/>
                    <a:pt x="5032614" y="4038713"/>
                    <a:pt x="5032614" y="4148268"/>
                  </a:cubicBezTo>
                  <a:lnTo>
                    <a:pt x="5032614" y="6607209"/>
                  </a:lnTo>
                  <a:lnTo>
                    <a:pt x="5032625" y="6607323"/>
                  </a:lnTo>
                  <a:lnTo>
                    <a:pt x="0" y="6607323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3" name="Straight Connector 192">
              <a:extLst>
                <a:ext uri="{FF2B5EF4-FFF2-40B4-BE49-F238E27FC236}">
                  <a16:creationId xmlns="" xmlns:a16="http://schemas.microsoft.com/office/drawing/2014/main" id="{59162A81-0D26-49D5-9C3D-AF1145F70A5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909390"/>
              <a:ext cx="5428034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="" xmlns:a16="http://schemas.microsoft.com/office/drawing/2014/main" id="{9DC12B9C-03BA-4147-9B14-30D86730F24B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37418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="" xmlns:a16="http://schemas.microsoft.com/office/drawing/2014/main" id="{6DCDD4C6-51F4-4E17-AD53-489FD1F39D5F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864456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="" xmlns:a16="http://schemas.microsoft.com/office/drawing/2014/main" id="{22656D87-BB85-4C46-9209-8C9140CFF071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354732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="" xmlns:a16="http://schemas.microsoft.com/office/drawing/2014/main" id="{B8516F6C-3E8F-41F1-85A7-8235F4B1C824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845008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="" xmlns:a16="http://schemas.microsoft.com/office/drawing/2014/main" id="{989266B4-BC34-4ABF-A425-A7DC3F37E571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335284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="" xmlns:a16="http://schemas.microsoft.com/office/drawing/2014/main" id="{6FBF9DB6-3F78-4FB6-A1C7-279765773246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82556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="" xmlns:a16="http://schemas.microsoft.com/office/drawing/2014/main" id="{87FF3BCF-0219-48EC-8281-6991C30C1636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315836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="" xmlns:a16="http://schemas.microsoft.com/office/drawing/2014/main" id="{66E6F99E-140E-42F7-9CD9-520ABBCB79FF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806112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="" xmlns:a16="http://schemas.microsoft.com/office/drawing/2014/main" id="{FD4DA134-0BBC-4EEA-B046-D144F836296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296388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="" xmlns:a16="http://schemas.microsoft.com/office/drawing/2014/main" id="{D81023F8-3930-4E86-AADD-C34248F41F99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786664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="" xmlns:a16="http://schemas.microsoft.com/office/drawing/2014/main" id="{AB4022E9-383B-473B-A517-D6A80C1B6F12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6276940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>
              <a:extLst>
                <a:ext uri="{FF2B5EF4-FFF2-40B4-BE49-F238E27FC236}">
                  <a16:creationId xmlns="" xmlns:a16="http://schemas.microsoft.com/office/drawing/2014/main" id="{B1FBF4D5-CE44-480D-BC29-B88EB2D96005}"/>
                </a:ext>
              </a:extLst>
            </p:cNvPr>
            <p:cNvSpPr txBox="1"/>
            <p:nvPr/>
          </p:nvSpPr>
          <p:spPr>
            <a:xfrm>
              <a:off x="11176000" y="5595360"/>
              <a:ext cx="461665" cy="130250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b="1" dirty="0"/>
                <a:t>PAGE 05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="" xmlns:a16="http://schemas.microsoft.com/office/drawing/2014/main" id="{4D3EC6F6-41B8-42EA-9450-9660D30297B3}"/>
              </a:ext>
            </a:extLst>
          </p:cNvPr>
          <p:cNvGrpSpPr/>
          <p:nvPr/>
        </p:nvGrpSpPr>
        <p:grpSpPr>
          <a:xfrm flipH="1">
            <a:off x="351445" y="89189"/>
            <a:ext cx="5574535" cy="6778315"/>
            <a:chOff x="6096000" y="119550"/>
            <a:chExt cx="5574535" cy="6778315"/>
          </a:xfrm>
        </p:grpSpPr>
        <p:sp>
          <p:nvSpPr>
            <p:cNvPr id="175" name="Rectangle 174">
              <a:extLst>
                <a:ext uri="{FF2B5EF4-FFF2-40B4-BE49-F238E27FC236}">
                  <a16:creationId xmlns="" xmlns:a16="http://schemas.microsoft.com/office/drawing/2014/main" id="{BC45525F-CA64-4D1D-A75E-E6290B229999}"/>
                </a:ext>
              </a:extLst>
            </p:cNvPr>
            <p:cNvSpPr/>
            <p:nvPr/>
          </p:nvSpPr>
          <p:spPr>
            <a:xfrm>
              <a:off x="11148331" y="4069452"/>
              <a:ext cx="522204" cy="2657736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  <a:effectLst>
              <a:outerShdw blurRad="508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="" xmlns:a16="http://schemas.microsoft.com/office/drawing/2014/main" id="{4CCDAA36-0014-487F-9FC8-FB18AD79A536}"/>
                </a:ext>
              </a:extLst>
            </p:cNvPr>
            <p:cNvSpPr/>
            <p:nvPr/>
          </p:nvSpPr>
          <p:spPr>
            <a:xfrm>
              <a:off x="6128872" y="119550"/>
              <a:ext cx="5395162" cy="6607323"/>
            </a:xfrm>
            <a:custGeom>
              <a:avLst/>
              <a:gdLst>
                <a:gd name="connsiteX0" fmla="*/ 0 w 5395162"/>
                <a:gd name="connsiteY0" fmla="*/ 0 h 6607323"/>
                <a:gd name="connsiteX1" fmla="*/ 5395162 w 5395162"/>
                <a:gd name="connsiteY1" fmla="*/ 0 h 6607323"/>
                <a:gd name="connsiteX2" fmla="*/ 5395162 w 5395162"/>
                <a:gd name="connsiteY2" fmla="*/ 3949902 h 6607323"/>
                <a:gd name="connsiteX3" fmla="*/ 5230980 w 5395162"/>
                <a:gd name="connsiteY3" fmla="*/ 3949902 h 6607323"/>
                <a:gd name="connsiteX4" fmla="*/ 5032614 w 5395162"/>
                <a:gd name="connsiteY4" fmla="*/ 4148268 h 6607323"/>
                <a:gd name="connsiteX5" fmla="*/ 5032614 w 5395162"/>
                <a:gd name="connsiteY5" fmla="*/ 6607209 h 6607323"/>
                <a:gd name="connsiteX6" fmla="*/ 5032625 w 5395162"/>
                <a:gd name="connsiteY6" fmla="*/ 6607323 h 6607323"/>
                <a:gd name="connsiteX7" fmla="*/ 0 w 5395162"/>
                <a:gd name="connsiteY7" fmla="*/ 6607323 h 66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5162" h="6607323">
                  <a:moveTo>
                    <a:pt x="0" y="0"/>
                  </a:moveTo>
                  <a:lnTo>
                    <a:pt x="5395162" y="0"/>
                  </a:lnTo>
                  <a:lnTo>
                    <a:pt x="5395162" y="3949902"/>
                  </a:lnTo>
                  <a:lnTo>
                    <a:pt x="5230980" y="3949902"/>
                  </a:lnTo>
                  <a:cubicBezTo>
                    <a:pt x="5121425" y="3949902"/>
                    <a:pt x="5032614" y="4038713"/>
                    <a:pt x="5032614" y="4148268"/>
                  </a:cubicBezTo>
                  <a:lnTo>
                    <a:pt x="5032614" y="6607209"/>
                  </a:lnTo>
                  <a:lnTo>
                    <a:pt x="5032625" y="6607323"/>
                  </a:lnTo>
                  <a:lnTo>
                    <a:pt x="0" y="6607323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ffectLst>
              <a:outerShdw blurRad="50800" dist="762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7" name="Straight Connector 176">
              <a:extLst>
                <a:ext uri="{FF2B5EF4-FFF2-40B4-BE49-F238E27FC236}">
                  <a16:creationId xmlns="" xmlns:a16="http://schemas.microsoft.com/office/drawing/2014/main" id="{0B012414-9764-48F5-B4C3-0A5037F0BBA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909390"/>
              <a:ext cx="5428034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="" xmlns:a16="http://schemas.microsoft.com/office/drawing/2014/main" id="{8DF96C4D-F51B-418E-8313-05C072401FE4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37418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="" xmlns:a16="http://schemas.microsoft.com/office/drawing/2014/main" id="{6F483CB6-CDC5-4A02-B30E-322036DDF0A0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864456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="" xmlns:a16="http://schemas.microsoft.com/office/drawing/2014/main" id="{13494356-E55D-4653-AB9F-7E1E2BF06D76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354732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="" xmlns:a16="http://schemas.microsoft.com/office/drawing/2014/main" id="{8C8F38DD-49EA-469F-9EDB-E9462B811FC0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845008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="" xmlns:a16="http://schemas.microsoft.com/office/drawing/2014/main" id="{BB0A9595-A092-4E25-932A-2B7A43E3DF75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335284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="" xmlns:a16="http://schemas.microsoft.com/office/drawing/2014/main" id="{D2DB5BD7-B26C-4609-AADA-D1F73B39D441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82556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="" xmlns:a16="http://schemas.microsoft.com/office/drawing/2014/main" id="{5992E529-F71B-461A-B57E-330E3C813F2E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315836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="" xmlns:a16="http://schemas.microsoft.com/office/drawing/2014/main" id="{64CEBAD4-44F2-4C60-80AE-1704869E504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806112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="" xmlns:a16="http://schemas.microsoft.com/office/drawing/2014/main" id="{B6B6DA8F-39DA-425E-B4FF-5A599863202A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296388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="" xmlns:a16="http://schemas.microsoft.com/office/drawing/2014/main" id="{7CBD5B22-00BF-4EDD-976C-E876BF6A92CB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786664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="" xmlns:a16="http://schemas.microsoft.com/office/drawing/2014/main" id="{D0984BC2-397F-487F-B4C3-639E88CD5B95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6276940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>
              <a:extLst>
                <a:ext uri="{FF2B5EF4-FFF2-40B4-BE49-F238E27FC236}">
                  <a16:creationId xmlns="" xmlns:a16="http://schemas.microsoft.com/office/drawing/2014/main" id="{028D77CE-26CC-48A3-92E2-0D112FD9E9FA}"/>
                </a:ext>
              </a:extLst>
            </p:cNvPr>
            <p:cNvSpPr txBox="1"/>
            <p:nvPr/>
          </p:nvSpPr>
          <p:spPr>
            <a:xfrm>
              <a:off x="11176000" y="5595360"/>
              <a:ext cx="461665" cy="130250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PAGE 04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0F1A4B53-3DA8-4B08-87F6-99E2B5780CCB}"/>
              </a:ext>
            </a:extLst>
          </p:cNvPr>
          <p:cNvGrpSpPr/>
          <p:nvPr/>
        </p:nvGrpSpPr>
        <p:grpSpPr>
          <a:xfrm>
            <a:off x="5604611" y="119550"/>
            <a:ext cx="781676" cy="6607323"/>
            <a:chOff x="5604611" y="119550"/>
            <a:chExt cx="781676" cy="6607323"/>
          </a:xfrm>
        </p:grpSpPr>
        <p:sp>
          <p:nvSpPr>
            <p:cNvPr id="67" name="Rectangle 66">
              <a:extLst>
                <a:ext uri="{FF2B5EF4-FFF2-40B4-BE49-F238E27FC236}">
                  <a16:creationId xmlns="" xmlns:a16="http://schemas.microsoft.com/office/drawing/2014/main" id="{D119F2DB-0E38-4A31-831F-2BAF295D2A25}"/>
                </a:ext>
              </a:extLst>
            </p:cNvPr>
            <p:cNvSpPr/>
            <p:nvPr/>
          </p:nvSpPr>
          <p:spPr>
            <a:xfrm>
              <a:off x="5635694" y="20253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AEE5042A-E067-4FB7-BCFF-00BB33BFEDEC}"/>
                </a:ext>
              </a:extLst>
            </p:cNvPr>
            <p:cNvGrpSpPr/>
            <p:nvPr/>
          </p:nvGrpSpPr>
          <p:grpSpPr>
            <a:xfrm>
              <a:off x="5805714" y="119550"/>
              <a:ext cx="580573" cy="386869"/>
              <a:chOff x="5805714" y="609691"/>
              <a:chExt cx="580573" cy="386869"/>
            </a:xfrm>
          </p:grpSpPr>
          <p:sp>
            <p:nvSpPr>
              <p:cNvPr id="5" name="Rectangle 4">
                <a:extLst>
                  <a:ext uri="{FF2B5EF4-FFF2-40B4-BE49-F238E27FC236}">
                    <a16:creationId xmlns="" xmlns:a16="http://schemas.microsoft.com/office/drawing/2014/main" id="{9ECC8D50-758B-45D1-9832-058DA749338C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="" xmlns:a16="http://schemas.microsoft.com/office/drawing/2014/main" id="{FC783E55-1922-4926-8D97-EC60526709F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333954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" name="Rectangle 67">
              <a:extLst>
                <a:ext uri="{FF2B5EF4-FFF2-40B4-BE49-F238E27FC236}">
                  <a16:creationId xmlns="" xmlns:a16="http://schemas.microsoft.com/office/drawing/2014/main" id="{FCB92E0C-F05E-4602-8A6C-A561815032EC}"/>
                </a:ext>
              </a:extLst>
            </p:cNvPr>
            <p:cNvSpPr/>
            <p:nvPr/>
          </p:nvSpPr>
          <p:spPr>
            <a:xfrm>
              <a:off x="5632035" y="503041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="" xmlns:a16="http://schemas.microsoft.com/office/drawing/2014/main" id="{E48E30C9-A74F-4C52-AD04-FC9A5CBD8258}"/>
                </a:ext>
              </a:extLst>
            </p:cNvPr>
            <p:cNvGrpSpPr/>
            <p:nvPr/>
          </p:nvGrpSpPr>
          <p:grpSpPr>
            <a:xfrm>
              <a:off x="5805714" y="430573"/>
              <a:ext cx="580573" cy="386869"/>
              <a:chOff x="5805714" y="609691"/>
              <a:chExt cx="580573" cy="386869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="" xmlns:a16="http://schemas.microsoft.com/office/drawing/2014/main" id="{9D80A7DB-810E-4588-BE25-E9F7C34D3DB1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 79">
                <a:extLst>
                  <a:ext uri="{FF2B5EF4-FFF2-40B4-BE49-F238E27FC236}">
                    <a16:creationId xmlns="" xmlns:a16="http://schemas.microsoft.com/office/drawing/2014/main" id="{0CEE252C-3F6B-425D-A974-8C322FD62AA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604954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Rectangle 68">
              <a:extLst>
                <a:ext uri="{FF2B5EF4-FFF2-40B4-BE49-F238E27FC236}">
                  <a16:creationId xmlns="" xmlns:a16="http://schemas.microsoft.com/office/drawing/2014/main" id="{A4620A41-830E-412F-B7F4-82B17531460F}"/>
                </a:ext>
              </a:extLst>
            </p:cNvPr>
            <p:cNvSpPr/>
            <p:nvPr/>
          </p:nvSpPr>
          <p:spPr>
            <a:xfrm>
              <a:off x="5635694" y="81748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="" xmlns:a16="http://schemas.microsoft.com/office/drawing/2014/main" id="{B8C591D4-C50C-4B67-805A-961945693BE6}"/>
                </a:ext>
              </a:extLst>
            </p:cNvPr>
            <p:cNvSpPr/>
            <p:nvPr/>
          </p:nvSpPr>
          <p:spPr>
            <a:xfrm>
              <a:off x="5636493" y="1123923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="" xmlns:a16="http://schemas.microsoft.com/office/drawing/2014/main" id="{461F08B5-15BF-4C63-B54C-7D2001EDCAD3}"/>
                </a:ext>
              </a:extLst>
            </p:cNvPr>
            <p:cNvSpPr/>
            <p:nvPr/>
          </p:nvSpPr>
          <p:spPr>
            <a:xfrm>
              <a:off x="5633303" y="144082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D12C5631-8C0A-4256-BD3E-88D081A7321B}"/>
                </a:ext>
              </a:extLst>
            </p:cNvPr>
            <p:cNvSpPr/>
            <p:nvPr/>
          </p:nvSpPr>
          <p:spPr>
            <a:xfrm>
              <a:off x="5641689" y="174238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="" xmlns:a16="http://schemas.microsoft.com/office/drawing/2014/main" id="{D3030D9B-44CF-4F4E-A86E-18A79322376D}"/>
                </a:ext>
              </a:extLst>
            </p:cNvPr>
            <p:cNvSpPr/>
            <p:nvPr/>
          </p:nvSpPr>
          <p:spPr>
            <a:xfrm>
              <a:off x="5626130" y="2064953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="" xmlns:a16="http://schemas.microsoft.com/office/drawing/2014/main" id="{0E9F8D11-58D9-4493-A410-DACB43B5E48F}"/>
                </a:ext>
              </a:extLst>
            </p:cNvPr>
            <p:cNvSpPr/>
            <p:nvPr/>
          </p:nvSpPr>
          <p:spPr>
            <a:xfrm>
              <a:off x="5626130" y="2372116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="" xmlns:a16="http://schemas.microsoft.com/office/drawing/2014/main" id="{880FA994-AF36-4890-A98D-4750B71B3C59}"/>
                </a:ext>
              </a:extLst>
            </p:cNvPr>
            <p:cNvSpPr/>
            <p:nvPr/>
          </p:nvSpPr>
          <p:spPr>
            <a:xfrm>
              <a:off x="5633303" y="268452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="" xmlns:a16="http://schemas.microsoft.com/office/drawing/2014/main" id="{9E5C2FB6-992A-4537-B467-2FCB0FDBDB9F}"/>
                </a:ext>
              </a:extLst>
            </p:cNvPr>
            <p:cNvSpPr/>
            <p:nvPr/>
          </p:nvSpPr>
          <p:spPr>
            <a:xfrm>
              <a:off x="5633303" y="2985986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73193785-12A4-408F-9E7C-27DDBEAFA7BD}"/>
                </a:ext>
              </a:extLst>
            </p:cNvPr>
            <p:cNvSpPr/>
            <p:nvPr/>
          </p:nvSpPr>
          <p:spPr>
            <a:xfrm>
              <a:off x="5626130" y="330818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="" xmlns:a16="http://schemas.microsoft.com/office/drawing/2014/main" id="{FF68EA0C-3323-4279-9322-583E0496C340}"/>
                </a:ext>
              </a:extLst>
            </p:cNvPr>
            <p:cNvSpPr/>
            <p:nvPr/>
          </p:nvSpPr>
          <p:spPr>
            <a:xfrm>
              <a:off x="5618957" y="361510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="" xmlns:a16="http://schemas.microsoft.com/office/drawing/2014/main" id="{DA8F7F98-A2C1-4622-86E7-4F2038831BBE}"/>
                </a:ext>
              </a:extLst>
            </p:cNvPr>
            <p:cNvSpPr/>
            <p:nvPr/>
          </p:nvSpPr>
          <p:spPr>
            <a:xfrm>
              <a:off x="5604611" y="392724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="" xmlns:a16="http://schemas.microsoft.com/office/drawing/2014/main" id="{0A05E640-BFCE-401E-8E58-B95F9FAC8DFA}"/>
                </a:ext>
              </a:extLst>
            </p:cNvPr>
            <p:cNvSpPr/>
            <p:nvPr/>
          </p:nvSpPr>
          <p:spPr>
            <a:xfrm>
              <a:off x="5611784" y="4239143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="" xmlns:a16="http://schemas.microsoft.com/office/drawing/2014/main" id="{E054FE0A-3727-4A81-B405-7B2AD3CF46C1}"/>
                </a:ext>
              </a:extLst>
            </p:cNvPr>
            <p:cNvSpPr/>
            <p:nvPr/>
          </p:nvSpPr>
          <p:spPr>
            <a:xfrm>
              <a:off x="5604611" y="4546182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="" xmlns:a16="http://schemas.microsoft.com/office/drawing/2014/main" id="{181F776C-2AF8-48ED-A45F-6043E45954BF}"/>
                </a:ext>
              </a:extLst>
            </p:cNvPr>
            <p:cNvSpPr/>
            <p:nvPr/>
          </p:nvSpPr>
          <p:spPr>
            <a:xfrm>
              <a:off x="5609779" y="485746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="" xmlns:a16="http://schemas.microsoft.com/office/drawing/2014/main" id="{F411B93B-64DC-40ED-8351-A38502F83EC2}"/>
                </a:ext>
              </a:extLst>
            </p:cNvPr>
            <p:cNvSpPr/>
            <p:nvPr/>
          </p:nvSpPr>
          <p:spPr>
            <a:xfrm>
              <a:off x="5618957" y="517189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="" xmlns:a16="http://schemas.microsoft.com/office/drawing/2014/main" id="{6D4EF766-AAA1-4FD1-9EB8-BC7CCAF80F4C}"/>
                </a:ext>
              </a:extLst>
            </p:cNvPr>
            <p:cNvSpPr/>
            <p:nvPr/>
          </p:nvSpPr>
          <p:spPr>
            <a:xfrm>
              <a:off x="5611784" y="550314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="" xmlns:a16="http://schemas.microsoft.com/office/drawing/2014/main" id="{CA3BC80A-A5C7-4031-AE04-E1DBB065F990}"/>
                </a:ext>
              </a:extLst>
            </p:cNvPr>
            <p:cNvSpPr/>
            <p:nvPr/>
          </p:nvSpPr>
          <p:spPr>
            <a:xfrm>
              <a:off x="5604611" y="5797854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="" xmlns:a16="http://schemas.microsoft.com/office/drawing/2014/main" id="{B2C4E260-0390-4C3C-B29D-AB4732D5F312}"/>
                </a:ext>
              </a:extLst>
            </p:cNvPr>
            <p:cNvSpPr/>
            <p:nvPr/>
          </p:nvSpPr>
          <p:spPr>
            <a:xfrm>
              <a:off x="5604611" y="609721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="" xmlns:a16="http://schemas.microsoft.com/office/drawing/2014/main" id="{9CF30D03-0768-4F4A-876B-4064ADC4B962}"/>
                </a:ext>
              </a:extLst>
            </p:cNvPr>
            <p:cNvSpPr/>
            <p:nvPr/>
          </p:nvSpPr>
          <p:spPr>
            <a:xfrm>
              <a:off x="5611784" y="6412576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="" xmlns:a16="http://schemas.microsoft.com/office/drawing/2014/main" id="{BDE4CAF1-67FB-4A00-A957-F84932EF37EA}"/>
                </a:ext>
              </a:extLst>
            </p:cNvPr>
            <p:cNvGrpSpPr/>
            <p:nvPr/>
          </p:nvGrpSpPr>
          <p:grpSpPr>
            <a:xfrm>
              <a:off x="5805714" y="741596"/>
              <a:ext cx="580573" cy="386869"/>
              <a:chOff x="5805714" y="609691"/>
              <a:chExt cx="580573" cy="386869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="" xmlns:a16="http://schemas.microsoft.com/office/drawing/2014/main" id="{74C944AF-D50A-425E-A441-BD46E8CB9783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Arc 82">
                <a:extLst>
                  <a:ext uri="{FF2B5EF4-FFF2-40B4-BE49-F238E27FC236}">
                    <a16:creationId xmlns="" xmlns:a16="http://schemas.microsoft.com/office/drawing/2014/main" id="{AE95EC9D-DB78-417E-AF31-C543DE84C1EE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7575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="" xmlns:a16="http://schemas.microsoft.com/office/drawing/2014/main" id="{EC3E0684-8AE8-4214-BF7B-4AAB6B86F600}"/>
                </a:ext>
              </a:extLst>
            </p:cNvPr>
            <p:cNvGrpSpPr/>
            <p:nvPr/>
          </p:nvGrpSpPr>
          <p:grpSpPr>
            <a:xfrm>
              <a:off x="5805714" y="1052619"/>
              <a:ext cx="580573" cy="386869"/>
              <a:chOff x="5805714" y="609691"/>
              <a:chExt cx="580573" cy="386869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="" xmlns:a16="http://schemas.microsoft.com/office/drawing/2014/main" id="{CF8E04A3-B6B4-4F3C-BB6B-AF9929DDA237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Arc 85">
                <a:extLst>
                  <a:ext uri="{FF2B5EF4-FFF2-40B4-BE49-F238E27FC236}">
                    <a16:creationId xmlns="" xmlns:a16="http://schemas.microsoft.com/office/drawing/2014/main" id="{18A95974-DAB2-4BF8-9192-96278D1744CD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30485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="" xmlns:a16="http://schemas.microsoft.com/office/drawing/2014/main" id="{C97BDBFC-6DCF-4D05-9235-AF24FD08B7BA}"/>
                </a:ext>
              </a:extLst>
            </p:cNvPr>
            <p:cNvGrpSpPr/>
            <p:nvPr/>
          </p:nvGrpSpPr>
          <p:grpSpPr>
            <a:xfrm>
              <a:off x="5805714" y="1363642"/>
              <a:ext cx="580573" cy="386869"/>
              <a:chOff x="5805714" y="609691"/>
              <a:chExt cx="580573" cy="386869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="" xmlns:a16="http://schemas.microsoft.com/office/drawing/2014/main" id="{4AB8CE96-3DF3-4063-9F27-D4DB07BB75EF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Arc 88">
                <a:extLst>
                  <a:ext uri="{FF2B5EF4-FFF2-40B4-BE49-F238E27FC236}">
                    <a16:creationId xmlns="" xmlns:a16="http://schemas.microsoft.com/office/drawing/2014/main" id="{309BD817-14B6-4AA7-A1F6-6EAEFBC3A86F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09658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="" xmlns:a16="http://schemas.microsoft.com/office/drawing/2014/main" id="{C6951FED-2BD7-4859-B333-5B1CAEF8AB8D}"/>
                </a:ext>
              </a:extLst>
            </p:cNvPr>
            <p:cNvGrpSpPr/>
            <p:nvPr/>
          </p:nvGrpSpPr>
          <p:grpSpPr>
            <a:xfrm>
              <a:off x="5805714" y="1674665"/>
              <a:ext cx="580573" cy="386869"/>
              <a:chOff x="5805714" y="609691"/>
              <a:chExt cx="580573" cy="386869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="" xmlns:a16="http://schemas.microsoft.com/office/drawing/2014/main" id="{FE30C63D-F045-40E9-8C54-26DA5BDA0F4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="" xmlns:a16="http://schemas.microsoft.com/office/drawing/2014/main" id="{434A2720-2A66-40B1-AC7E-5C244C6E6EB9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7571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="" xmlns:a16="http://schemas.microsoft.com/office/drawing/2014/main" id="{3253887B-E245-4C89-84BB-C89576187B4D}"/>
                </a:ext>
              </a:extLst>
            </p:cNvPr>
            <p:cNvGrpSpPr/>
            <p:nvPr/>
          </p:nvGrpSpPr>
          <p:grpSpPr>
            <a:xfrm>
              <a:off x="5805714" y="1985688"/>
              <a:ext cx="580573" cy="386869"/>
              <a:chOff x="5805714" y="609691"/>
              <a:chExt cx="580573" cy="386869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="" xmlns:a16="http://schemas.microsoft.com/office/drawing/2014/main" id="{C2935527-C9EF-4950-89BB-EB1207B25EAD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 94">
                <a:extLst>
                  <a:ext uri="{FF2B5EF4-FFF2-40B4-BE49-F238E27FC236}">
                    <a16:creationId xmlns="" xmlns:a16="http://schemas.microsoft.com/office/drawing/2014/main" id="{B885AD0D-2A97-4761-A7E2-81AE7730FF9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782495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="" xmlns:a16="http://schemas.microsoft.com/office/drawing/2014/main" id="{B20895E6-FBAD-4249-90F9-43369FD2080F}"/>
                </a:ext>
              </a:extLst>
            </p:cNvPr>
            <p:cNvGrpSpPr/>
            <p:nvPr/>
          </p:nvGrpSpPr>
          <p:grpSpPr>
            <a:xfrm>
              <a:off x="5805714" y="2296711"/>
              <a:ext cx="580573" cy="386869"/>
              <a:chOff x="5805714" y="609691"/>
              <a:chExt cx="580573" cy="386869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="" xmlns:a16="http://schemas.microsoft.com/office/drawing/2014/main" id="{416F99E9-E132-4AB6-9501-719E390B2951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Arc 97">
                <a:extLst>
                  <a:ext uri="{FF2B5EF4-FFF2-40B4-BE49-F238E27FC236}">
                    <a16:creationId xmlns="" xmlns:a16="http://schemas.microsoft.com/office/drawing/2014/main" id="{7BF41422-E1EF-4A49-906D-7C9E4320037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37911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="" xmlns:a16="http://schemas.microsoft.com/office/drawing/2014/main" id="{3A6C8FCE-3906-4A51-8C51-53A21458A79D}"/>
                </a:ext>
              </a:extLst>
            </p:cNvPr>
            <p:cNvGrpSpPr/>
            <p:nvPr/>
          </p:nvGrpSpPr>
          <p:grpSpPr>
            <a:xfrm>
              <a:off x="5805714" y="2607734"/>
              <a:ext cx="580573" cy="386869"/>
              <a:chOff x="5805714" y="609691"/>
              <a:chExt cx="580573" cy="386869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="" xmlns:a16="http://schemas.microsoft.com/office/drawing/2014/main" id="{01B7306C-C82A-4CBC-8810-B196E2B85FD9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Arc 100">
                <a:extLst>
                  <a:ext uri="{FF2B5EF4-FFF2-40B4-BE49-F238E27FC236}">
                    <a16:creationId xmlns="" xmlns:a16="http://schemas.microsoft.com/office/drawing/2014/main" id="{4309EB4B-A1C1-41B8-9E71-43E4632DE81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17170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="" xmlns:a16="http://schemas.microsoft.com/office/drawing/2014/main" id="{C74B4894-B5D2-4362-964C-D4DC0546060A}"/>
                </a:ext>
              </a:extLst>
            </p:cNvPr>
            <p:cNvGrpSpPr/>
            <p:nvPr/>
          </p:nvGrpSpPr>
          <p:grpSpPr>
            <a:xfrm>
              <a:off x="5805714" y="2918757"/>
              <a:ext cx="580573" cy="386869"/>
              <a:chOff x="5805714" y="609691"/>
              <a:chExt cx="580573" cy="386869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="" xmlns:a16="http://schemas.microsoft.com/office/drawing/2014/main" id="{DA95D981-4D5B-4F4F-8A82-69838938508F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Arc 103">
                <a:extLst>
                  <a:ext uri="{FF2B5EF4-FFF2-40B4-BE49-F238E27FC236}">
                    <a16:creationId xmlns="" xmlns:a16="http://schemas.microsoft.com/office/drawing/2014/main" id="{E4822634-A39A-4B0D-8399-883328FCA1EE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220475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="" xmlns:a16="http://schemas.microsoft.com/office/drawing/2014/main" id="{AC0C8900-7AAE-4DAD-9853-250BA8E46217}"/>
                </a:ext>
              </a:extLst>
            </p:cNvPr>
            <p:cNvGrpSpPr/>
            <p:nvPr/>
          </p:nvGrpSpPr>
          <p:grpSpPr>
            <a:xfrm>
              <a:off x="5805714" y="3229780"/>
              <a:ext cx="580573" cy="386869"/>
              <a:chOff x="5805714" y="609691"/>
              <a:chExt cx="580573" cy="386869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="" xmlns:a16="http://schemas.microsoft.com/office/drawing/2014/main" id="{8F16C3F5-5111-4385-95DB-684995C5DA9E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Arc 106">
                <a:extLst>
                  <a:ext uri="{FF2B5EF4-FFF2-40B4-BE49-F238E27FC236}">
                    <a16:creationId xmlns="" xmlns:a16="http://schemas.microsoft.com/office/drawing/2014/main" id="{C8E4EC42-A513-472E-AE69-66EF8F71937C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64800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="" xmlns:a16="http://schemas.microsoft.com/office/drawing/2014/main" id="{B9DF2A69-06AC-4DC9-B6C7-9A1B9D012585}"/>
                </a:ext>
              </a:extLst>
            </p:cNvPr>
            <p:cNvGrpSpPr/>
            <p:nvPr/>
          </p:nvGrpSpPr>
          <p:grpSpPr>
            <a:xfrm>
              <a:off x="5805714" y="3540803"/>
              <a:ext cx="580573" cy="386869"/>
              <a:chOff x="5805714" y="609691"/>
              <a:chExt cx="580573" cy="386869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="" xmlns:a16="http://schemas.microsoft.com/office/drawing/2014/main" id="{66D59475-186E-4F7A-A501-ABEDCC08DC98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Arc 109">
                <a:extLst>
                  <a:ext uri="{FF2B5EF4-FFF2-40B4-BE49-F238E27FC236}">
                    <a16:creationId xmlns="" xmlns:a16="http://schemas.microsoft.com/office/drawing/2014/main" id="{55C929AA-C5D4-4A29-94FC-BF99C03F9430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90146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="" xmlns:a16="http://schemas.microsoft.com/office/drawing/2014/main" id="{26F5DDE8-77F1-4A19-9A73-FA16AD387091}"/>
                </a:ext>
              </a:extLst>
            </p:cNvPr>
            <p:cNvGrpSpPr/>
            <p:nvPr/>
          </p:nvGrpSpPr>
          <p:grpSpPr>
            <a:xfrm>
              <a:off x="5805714" y="3851826"/>
              <a:ext cx="580573" cy="386869"/>
              <a:chOff x="5805714" y="609691"/>
              <a:chExt cx="580573" cy="386869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="" xmlns:a16="http://schemas.microsoft.com/office/drawing/2014/main" id="{3975D25C-1E30-46E2-BA99-3037ADE3170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Arc 112">
                <a:extLst>
                  <a:ext uri="{FF2B5EF4-FFF2-40B4-BE49-F238E27FC236}">
                    <a16:creationId xmlns="" xmlns:a16="http://schemas.microsoft.com/office/drawing/2014/main" id="{5489E9B8-DC06-4350-B467-61A9DA0B02A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023282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="" xmlns:a16="http://schemas.microsoft.com/office/drawing/2014/main" id="{0375CE18-5EC1-4881-8142-DC1BC91AD094}"/>
                </a:ext>
              </a:extLst>
            </p:cNvPr>
            <p:cNvGrpSpPr/>
            <p:nvPr/>
          </p:nvGrpSpPr>
          <p:grpSpPr>
            <a:xfrm>
              <a:off x="5805714" y="4162849"/>
              <a:ext cx="580573" cy="386869"/>
              <a:chOff x="5805714" y="609691"/>
              <a:chExt cx="580573" cy="386869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="" xmlns:a16="http://schemas.microsoft.com/office/drawing/2014/main" id="{10A76D25-919A-40D9-9554-EFE2D3956BE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Arc 115">
                <a:extLst>
                  <a:ext uri="{FF2B5EF4-FFF2-40B4-BE49-F238E27FC236}">
                    <a16:creationId xmlns="" xmlns:a16="http://schemas.microsoft.com/office/drawing/2014/main" id="{F541D253-66CC-4C59-909C-302800ABEEFC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68103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="" xmlns:a16="http://schemas.microsoft.com/office/drawing/2014/main" id="{D86A99F9-8CBA-4BBB-88F7-14582E27C64C}"/>
                </a:ext>
              </a:extLst>
            </p:cNvPr>
            <p:cNvGrpSpPr/>
            <p:nvPr/>
          </p:nvGrpSpPr>
          <p:grpSpPr>
            <a:xfrm>
              <a:off x="5805714" y="4473872"/>
              <a:ext cx="580573" cy="386869"/>
              <a:chOff x="5805714" y="609691"/>
              <a:chExt cx="580573" cy="386869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="" xmlns:a16="http://schemas.microsoft.com/office/drawing/2014/main" id="{16259704-CA38-4525-8489-D1FECD12BDBC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Arc 118">
                <a:extLst>
                  <a:ext uri="{FF2B5EF4-FFF2-40B4-BE49-F238E27FC236}">
                    <a16:creationId xmlns="" xmlns:a16="http://schemas.microsoft.com/office/drawing/2014/main" id="{40F4FCA1-5992-49D0-8CE6-8488CF6BAF04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88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="" xmlns:a16="http://schemas.microsoft.com/office/drawing/2014/main" id="{F5C59377-7214-4209-BA16-86D5D1DAE2B0}"/>
                </a:ext>
              </a:extLst>
            </p:cNvPr>
            <p:cNvGrpSpPr/>
            <p:nvPr/>
          </p:nvGrpSpPr>
          <p:grpSpPr>
            <a:xfrm>
              <a:off x="5805714" y="4784895"/>
              <a:ext cx="580573" cy="386869"/>
              <a:chOff x="5805714" y="609691"/>
              <a:chExt cx="580573" cy="386869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="" xmlns:a16="http://schemas.microsoft.com/office/drawing/2014/main" id="{959A5D35-C7AE-458F-BBB5-71CD3A3F97F8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Arc 121">
                <a:extLst>
                  <a:ext uri="{FF2B5EF4-FFF2-40B4-BE49-F238E27FC236}">
                    <a16:creationId xmlns="" xmlns:a16="http://schemas.microsoft.com/office/drawing/2014/main" id="{F490A229-65A6-4DFF-870F-4B92A114A66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46438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="" xmlns:a16="http://schemas.microsoft.com/office/drawing/2014/main" id="{9EC6FFFF-2006-4366-8566-0113AD9F036A}"/>
                </a:ext>
              </a:extLst>
            </p:cNvPr>
            <p:cNvGrpSpPr/>
            <p:nvPr/>
          </p:nvGrpSpPr>
          <p:grpSpPr>
            <a:xfrm>
              <a:off x="5805714" y="5095918"/>
              <a:ext cx="580573" cy="386869"/>
              <a:chOff x="5805714" y="609691"/>
              <a:chExt cx="580573" cy="386869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="" xmlns:a16="http://schemas.microsoft.com/office/drawing/2014/main" id="{595E399E-0521-4D5B-914F-29C3ADDF2B72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Arc 124">
                <a:extLst>
                  <a:ext uri="{FF2B5EF4-FFF2-40B4-BE49-F238E27FC236}">
                    <a16:creationId xmlns="" xmlns:a16="http://schemas.microsoft.com/office/drawing/2014/main" id="{14739334-2472-4756-B880-7780C40DA40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22511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="" xmlns:a16="http://schemas.microsoft.com/office/drawing/2014/main" id="{6D7FEFCF-F5E2-48A4-8DA2-466E3FA530E8}"/>
                </a:ext>
              </a:extLst>
            </p:cNvPr>
            <p:cNvGrpSpPr/>
            <p:nvPr/>
          </p:nvGrpSpPr>
          <p:grpSpPr>
            <a:xfrm>
              <a:off x="5805714" y="5406941"/>
              <a:ext cx="580573" cy="386869"/>
              <a:chOff x="5805714" y="609691"/>
              <a:chExt cx="580573" cy="386869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="" xmlns:a16="http://schemas.microsoft.com/office/drawing/2014/main" id="{5B8C7798-2FB8-447C-BA5C-ECB75C74E5AD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Arc 127">
                <a:extLst>
                  <a:ext uri="{FF2B5EF4-FFF2-40B4-BE49-F238E27FC236}">
                    <a16:creationId xmlns="" xmlns:a16="http://schemas.microsoft.com/office/drawing/2014/main" id="{DDFE7CA2-AC7D-4CF0-A779-1F7EC6161969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7916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="" xmlns:a16="http://schemas.microsoft.com/office/drawing/2014/main" id="{EF6B5FAD-EB1F-43DC-8B99-11CAD21D64C9}"/>
                </a:ext>
              </a:extLst>
            </p:cNvPr>
            <p:cNvGrpSpPr/>
            <p:nvPr/>
          </p:nvGrpSpPr>
          <p:grpSpPr>
            <a:xfrm>
              <a:off x="5805714" y="5717964"/>
              <a:ext cx="580573" cy="386869"/>
              <a:chOff x="5805714" y="609691"/>
              <a:chExt cx="580573" cy="386869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="" xmlns:a16="http://schemas.microsoft.com/office/drawing/2014/main" id="{B817890A-729D-4FBB-8EF7-DAFD6F73427B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Arc 130">
                <a:extLst>
                  <a:ext uri="{FF2B5EF4-FFF2-40B4-BE49-F238E27FC236}">
                    <a16:creationId xmlns="" xmlns:a16="http://schemas.microsoft.com/office/drawing/2014/main" id="{EAD6132E-2435-4771-A3CC-CCE94E7A9600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99240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="" xmlns:a16="http://schemas.microsoft.com/office/drawing/2014/main" id="{2B7006E1-B188-46BA-BAA5-15A960905F4C}"/>
                </a:ext>
              </a:extLst>
            </p:cNvPr>
            <p:cNvGrpSpPr/>
            <p:nvPr/>
          </p:nvGrpSpPr>
          <p:grpSpPr>
            <a:xfrm>
              <a:off x="5805714" y="6028987"/>
              <a:ext cx="580573" cy="386869"/>
              <a:chOff x="5805714" y="609691"/>
              <a:chExt cx="580573" cy="386869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="" xmlns:a16="http://schemas.microsoft.com/office/drawing/2014/main" id="{D01250CF-AFA1-4A19-B3C7-7F163609380B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Arc 133">
                <a:extLst>
                  <a:ext uri="{FF2B5EF4-FFF2-40B4-BE49-F238E27FC236}">
                    <a16:creationId xmlns="" xmlns:a16="http://schemas.microsoft.com/office/drawing/2014/main" id="{1014BA5C-C370-44EB-84DA-2D69E36CE6C3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97210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="" xmlns:a16="http://schemas.microsoft.com/office/drawing/2014/main" id="{AD8CB7E5-EBC4-4791-B93B-D0B41B862B83}"/>
                </a:ext>
              </a:extLst>
            </p:cNvPr>
            <p:cNvGrpSpPr/>
            <p:nvPr/>
          </p:nvGrpSpPr>
          <p:grpSpPr>
            <a:xfrm>
              <a:off x="5805714" y="6340004"/>
              <a:ext cx="580573" cy="386869"/>
              <a:chOff x="5805714" y="609691"/>
              <a:chExt cx="580573" cy="386869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="" xmlns:a16="http://schemas.microsoft.com/office/drawing/2014/main" id="{CF456FF3-391C-4C8E-A128-A413BDBBB225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Arc 136">
                <a:extLst>
                  <a:ext uri="{FF2B5EF4-FFF2-40B4-BE49-F238E27FC236}">
                    <a16:creationId xmlns="" xmlns:a16="http://schemas.microsoft.com/office/drawing/2014/main" id="{8838FE2A-04D7-44E3-97C3-54338832CB9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29801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9" name="TextBox 148">
            <a:extLst>
              <a:ext uri="{FF2B5EF4-FFF2-40B4-BE49-F238E27FC236}">
                <a16:creationId xmlns="" xmlns:a16="http://schemas.microsoft.com/office/drawing/2014/main" id="{92CF5222-FADE-4E8D-8F68-42A8E9A7959A}"/>
              </a:ext>
            </a:extLst>
          </p:cNvPr>
          <p:cNvSpPr txBox="1"/>
          <p:nvPr/>
        </p:nvSpPr>
        <p:spPr>
          <a:xfrm>
            <a:off x="494513" y="459498"/>
            <a:ext cx="3099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Concepts used in this project</a:t>
            </a:r>
            <a:endParaRPr lang="en-US" sz="2400" dirty="0">
              <a:solidFill>
                <a:srgbClr val="FF0000"/>
              </a:solidFill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="" xmlns:a16="http://schemas.microsoft.com/office/drawing/2014/main" id="{30776A29-3708-46FF-8D15-8DFBD2CA676F}"/>
              </a:ext>
            </a:extLst>
          </p:cNvPr>
          <p:cNvSpPr txBox="1"/>
          <p:nvPr/>
        </p:nvSpPr>
        <p:spPr>
          <a:xfrm>
            <a:off x="1155833" y="1001616"/>
            <a:ext cx="4963748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b="1" smtClean="0">
                <a:latin typeface="Hand Of Sean" panose="02000500000000000000" pitchFamily="2" charset="-128"/>
                <a:ea typeface="Hand Of Sean" panose="02000500000000000000" pitchFamily="2" charset="-128"/>
              </a:rPr>
              <a:t>DSA</a:t>
            </a:r>
          </a:p>
          <a:p>
            <a:pPr>
              <a:lnSpc>
                <a:spcPct val="250000"/>
              </a:lnSpc>
            </a:pPr>
            <a:r>
              <a:rPr lang="en-US" sz="1600" b="1" smtClean="0">
                <a:solidFill>
                  <a:srgbClr val="0070C0"/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Link List</a:t>
            </a:r>
          </a:p>
          <a:p>
            <a:pPr>
              <a:lnSpc>
                <a:spcPct val="250000"/>
              </a:lnSpc>
            </a:pPr>
            <a:r>
              <a:rPr lang="en-US" sz="2400" b="1" smtClean="0">
                <a:latin typeface="Hand Of Sean" panose="02000500000000000000" pitchFamily="2" charset="-128"/>
                <a:ea typeface="Hand Of Sean" panose="02000500000000000000" pitchFamily="2" charset="-128"/>
              </a:rPr>
              <a:t>OOP</a:t>
            </a:r>
          </a:p>
          <a:p>
            <a:pPr>
              <a:lnSpc>
                <a:spcPct val="250000"/>
              </a:lnSpc>
            </a:pPr>
            <a:r>
              <a:rPr lang="en-US" sz="1600" b="1" smtClean="0">
                <a:solidFill>
                  <a:srgbClr val="0070C0"/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Classes</a:t>
            </a:r>
            <a:endParaRPr lang="en-US" b="1" smtClean="0">
              <a:solidFill>
                <a:srgbClr val="0070C0"/>
              </a:solidFill>
              <a:latin typeface="Hand Of Sean" panose="02000500000000000000" pitchFamily="2" charset="-128"/>
              <a:ea typeface="Hand Of Sean" panose="02000500000000000000" pitchFamily="2" charset="-128"/>
            </a:endParaRPr>
          </a:p>
          <a:p>
            <a:pPr>
              <a:lnSpc>
                <a:spcPct val="250000"/>
              </a:lnSpc>
            </a:pPr>
            <a:r>
              <a:rPr lang="en-US" sz="1600" b="1" smtClean="0">
                <a:solidFill>
                  <a:srgbClr val="0070C0"/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Member functions</a:t>
            </a:r>
          </a:p>
          <a:p>
            <a:pPr>
              <a:lnSpc>
                <a:spcPct val="250000"/>
              </a:lnSpc>
            </a:pPr>
            <a:r>
              <a:rPr lang="en-US" sz="1600" b="1" smtClean="0">
                <a:solidFill>
                  <a:srgbClr val="0070C0"/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Inheritence</a:t>
            </a:r>
          </a:p>
          <a:p>
            <a:pPr>
              <a:lnSpc>
                <a:spcPct val="250000"/>
              </a:lnSpc>
            </a:pPr>
            <a:r>
              <a:rPr lang="en-US" sz="1600" b="1" smtClean="0">
                <a:solidFill>
                  <a:srgbClr val="0070C0"/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Polymorphism</a:t>
            </a:r>
            <a:endParaRPr lang="en-US" sz="1600" b="1" dirty="0">
              <a:solidFill>
                <a:srgbClr val="0070C0"/>
              </a:solidFill>
              <a:latin typeface="Hand Of Sean" panose="02000500000000000000" pitchFamily="2" charset="-128"/>
              <a:ea typeface="Hand Of Sean" panose="02000500000000000000" pitchFamily="2" charset="-128"/>
            </a:endParaRPr>
          </a:p>
          <a:p>
            <a:pPr>
              <a:lnSpc>
                <a:spcPct val="250000"/>
              </a:lnSpc>
            </a:pPr>
            <a:endParaRPr lang="en-US" sz="1400" dirty="0">
              <a:solidFill>
                <a:srgbClr val="0070C0"/>
              </a:solidFill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="" xmlns:a16="http://schemas.microsoft.com/office/drawing/2014/main" id="{16D7B1DF-B049-4B7F-9501-F9AA800B006B}"/>
              </a:ext>
            </a:extLst>
          </p:cNvPr>
          <p:cNvSpPr txBox="1"/>
          <p:nvPr/>
        </p:nvSpPr>
        <p:spPr>
          <a:xfrm>
            <a:off x="6618875" y="345294"/>
            <a:ext cx="30991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rgbClr val="00B050"/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CPP FILE</a:t>
            </a:r>
          </a:p>
          <a:p>
            <a:endParaRPr lang="en-US" sz="3200">
              <a:solidFill>
                <a:srgbClr val="00B050"/>
              </a:solidFill>
              <a:latin typeface="Hand Of Sean" panose="02000500000000000000" pitchFamily="2" charset="-128"/>
              <a:ea typeface="Hand Of Sean" panose="02000500000000000000" pitchFamily="2" charset="-128"/>
            </a:endParaRPr>
          </a:p>
          <a:p>
            <a:endParaRPr lang="en-US" sz="3200" smtClean="0">
              <a:solidFill>
                <a:srgbClr val="00B050"/>
              </a:solidFill>
              <a:latin typeface="Hand Of Sean" panose="02000500000000000000" pitchFamily="2" charset="-128"/>
              <a:ea typeface="Hand Of Sean" panose="02000500000000000000" pitchFamily="2" charset="-128"/>
            </a:endParaRPr>
          </a:p>
          <a:p>
            <a:endParaRPr lang="en-US" sz="3200" dirty="0">
              <a:solidFill>
                <a:srgbClr val="00B050"/>
              </a:solidFill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568048"/>
              </p:ext>
            </p:extLst>
          </p:nvPr>
        </p:nvGraphicFramePr>
        <p:xfrm>
          <a:off x="7578576" y="1245704"/>
          <a:ext cx="2028316" cy="1739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ackager Shell Object" showAsIcon="1" r:id="rId4" imgW="513000" imgH="440280" progId="Package">
                  <p:embed/>
                </p:oleObj>
              </mc:Choice>
              <mc:Fallback>
                <p:oleObj name="Packager Shell Object" showAsIcon="1" r:id="rId4" imgW="51300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78576" y="1245704"/>
                        <a:ext cx="2028316" cy="1739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13844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3F222A8-AF2A-4292-8A95-0C3AD37A109D}"/>
              </a:ext>
            </a:extLst>
          </p:cNvPr>
          <p:cNvSpPr/>
          <p:nvPr/>
        </p:nvSpPr>
        <p:spPr>
          <a:xfrm>
            <a:off x="20664" y="0"/>
            <a:ext cx="5734929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82455CA8-3E7B-475F-BE73-7D424E5A8C0C}"/>
              </a:ext>
            </a:extLst>
          </p:cNvPr>
          <p:cNvGrpSpPr/>
          <p:nvPr/>
        </p:nvGrpSpPr>
        <p:grpSpPr>
          <a:xfrm flipH="1">
            <a:off x="5433759" y="119550"/>
            <a:ext cx="580573" cy="6607323"/>
            <a:chOff x="5805714" y="119550"/>
            <a:chExt cx="580573" cy="6607323"/>
          </a:xfrm>
        </p:grpSpPr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AEE5042A-E067-4FB7-BCFF-00BB33BFEDEC}"/>
                </a:ext>
              </a:extLst>
            </p:cNvPr>
            <p:cNvGrpSpPr/>
            <p:nvPr/>
          </p:nvGrpSpPr>
          <p:grpSpPr>
            <a:xfrm>
              <a:off x="5805714" y="119550"/>
              <a:ext cx="580573" cy="386869"/>
              <a:chOff x="5805714" y="609691"/>
              <a:chExt cx="580573" cy="386869"/>
            </a:xfrm>
          </p:grpSpPr>
          <p:sp>
            <p:nvSpPr>
              <p:cNvPr id="5" name="Rectangle 4">
                <a:extLst>
                  <a:ext uri="{FF2B5EF4-FFF2-40B4-BE49-F238E27FC236}">
                    <a16:creationId xmlns="" xmlns:a16="http://schemas.microsoft.com/office/drawing/2014/main" id="{9ECC8D50-758B-45D1-9832-058DA749338C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="" xmlns:a16="http://schemas.microsoft.com/office/drawing/2014/main" id="{FC783E55-1922-4926-8D97-EC60526709F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="" xmlns:a16="http://schemas.microsoft.com/office/drawing/2014/main" id="{E48E30C9-A74F-4C52-AD04-FC9A5CBD8258}"/>
                </a:ext>
              </a:extLst>
            </p:cNvPr>
            <p:cNvGrpSpPr/>
            <p:nvPr/>
          </p:nvGrpSpPr>
          <p:grpSpPr>
            <a:xfrm>
              <a:off x="5805714" y="430573"/>
              <a:ext cx="580573" cy="386869"/>
              <a:chOff x="5805714" y="609691"/>
              <a:chExt cx="580573" cy="386869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="" xmlns:a16="http://schemas.microsoft.com/office/drawing/2014/main" id="{9D80A7DB-810E-4588-BE25-E9F7C34D3DB1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 79">
                <a:extLst>
                  <a:ext uri="{FF2B5EF4-FFF2-40B4-BE49-F238E27FC236}">
                    <a16:creationId xmlns="" xmlns:a16="http://schemas.microsoft.com/office/drawing/2014/main" id="{0CEE252C-3F6B-425D-A974-8C322FD62AA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="" xmlns:a16="http://schemas.microsoft.com/office/drawing/2014/main" id="{BDE4CAF1-67FB-4A00-A957-F84932EF37EA}"/>
                </a:ext>
              </a:extLst>
            </p:cNvPr>
            <p:cNvGrpSpPr/>
            <p:nvPr/>
          </p:nvGrpSpPr>
          <p:grpSpPr>
            <a:xfrm>
              <a:off x="5805714" y="741596"/>
              <a:ext cx="580573" cy="386869"/>
              <a:chOff x="5805714" y="609691"/>
              <a:chExt cx="580573" cy="386869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="" xmlns:a16="http://schemas.microsoft.com/office/drawing/2014/main" id="{74C944AF-D50A-425E-A441-BD46E8CB9783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Arc 82">
                <a:extLst>
                  <a:ext uri="{FF2B5EF4-FFF2-40B4-BE49-F238E27FC236}">
                    <a16:creationId xmlns="" xmlns:a16="http://schemas.microsoft.com/office/drawing/2014/main" id="{AE95EC9D-DB78-417E-AF31-C543DE84C1EE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="" xmlns:a16="http://schemas.microsoft.com/office/drawing/2014/main" id="{EC3E0684-8AE8-4214-BF7B-4AAB6B86F600}"/>
                </a:ext>
              </a:extLst>
            </p:cNvPr>
            <p:cNvGrpSpPr/>
            <p:nvPr/>
          </p:nvGrpSpPr>
          <p:grpSpPr>
            <a:xfrm>
              <a:off x="5805714" y="1052619"/>
              <a:ext cx="580573" cy="386869"/>
              <a:chOff x="5805714" y="609691"/>
              <a:chExt cx="580573" cy="386869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="" xmlns:a16="http://schemas.microsoft.com/office/drawing/2014/main" id="{CF8E04A3-B6B4-4F3C-BB6B-AF9929DDA237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Arc 85">
                <a:extLst>
                  <a:ext uri="{FF2B5EF4-FFF2-40B4-BE49-F238E27FC236}">
                    <a16:creationId xmlns="" xmlns:a16="http://schemas.microsoft.com/office/drawing/2014/main" id="{18A95974-DAB2-4BF8-9192-96278D1744CD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="" xmlns:a16="http://schemas.microsoft.com/office/drawing/2014/main" id="{C97BDBFC-6DCF-4D05-9235-AF24FD08B7BA}"/>
                </a:ext>
              </a:extLst>
            </p:cNvPr>
            <p:cNvGrpSpPr/>
            <p:nvPr/>
          </p:nvGrpSpPr>
          <p:grpSpPr>
            <a:xfrm>
              <a:off x="5805714" y="1363642"/>
              <a:ext cx="580573" cy="386869"/>
              <a:chOff x="5805714" y="609691"/>
              <a:chExt cx="580573" cy="386869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="" xmlns:a16="http://schemas.microsoft.com/office/drawing/2014/main" id="{4AB8CE96-3DF3-4063-9F27-D4DB07BB75EF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Arc 88">
                <a:extLst>
                  <a:ext uri="{FF2B5EF4-FFF2-40B4-BE49-F238E27FC236}">
                    <a16:creationId xmlns="" xmlns:a16="http://schemas.microsoft.com/office/drawing/2014/main" id="{309BD817-14B6-4AA7-A1F6-6EAEFBC3A86F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="" xmlns:a16="http://schemas.microsoft.com/office/drawing/2014/main" id="{C6951FED-2BD7-4859-B333-5B1CAEF8AB8D}"/>
                </a:ext>
              </a:extLst>
            </p:cNvPr>
            <p:cNvGrpSpPr/>
            <p:nvPr/>
          </p:nvGrpSpPr>
          <p:grpSpPr>
            <a:xfrm>
              <a:off x="5805714" y="1674665"/>
              <a:ext cx="580573" cy="386869"/>
              <a:chOff x="5805714" y="609691"/>
              <a:chExt cx="580573" cy="386869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="" xmlns:a16="http://schemas.microsoft.com/office/drawing/2014/main" id="{FE30C63D-F045-40E9-8C54-26DA5BDA0F4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="" xmlns:a16="http://schemas.microsoft.com/office/drawing/2014/main" id="{434A2720-2A66-40B1-AC7E-5C244C6E6EB9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="" xmlns:a16="http://schemas.microsoft.com/office/drawing/2014/main" id="{3253887B-E245-4C89-84BB-C89576187B4D}"/>
                </a:ext>
              </a:extLst>
            </p:cNvPr>
            <p:cNvGrpSpPr/>
            <p:nvPr/>
          </p:nvGrpSpPr>
          <p:grpSpPr>
            <a:xfrm>
              <a:off x="5805714" y="1985688"/>
              <a:ext cx="580573" cy="386869"/>
              <a:chOff x="5805714" y="609691"/>
              <a:chExt cx="580573" cy="386869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="" xmlns:a16="http://schemas.microsoft.com/office/drawing/2014/main" id="{C2935527-C9EF-4950-89BB-EB1207B25EAD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 94">
                <a:extLst>
                  <a:ext uri="{FF2B5EF4-FFF2-40B4-BE49-F238E27FC236}">
                    <a16:creationId xmlns="" xmlns:a16="http://schemas.microsoft.com/office/drawing/2014/main" id="{B885AD0D-2A97-4761-A7E2-81AE7730FF9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="" xmlns:a16="http://schemas.microsoft.com/office/drawing/2014/main" id="{B20895E6-FBAD-4249-90F9-43369FD2080F}"/>
                </a:ext>
              </a:extLst>
            </p:cNvPr>
            <p:cNvGrpSpPr/>
            <p:nvPr/>
          </p:nvGrpSpPr>
          <p:grpSpPr>
            <a:xfrm>
              <a:off x="5805714" y="2296711"/>
              <a:ext cx="580573" cy="386869"/>
              <a:chOff x="5805714" y="609691"/>
              <a:chExt cx="580573" cy="386869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="" xmlns:a16="http://schemas.microsoft.com/office/drawing/2014/main" id="{416F99E9-E132-4AB6-9501-719E390B2951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Arc 97">
                <a:extLst>
                  <a:ext uri="{FF2B5EF4-FFF2-40B4-BE49-F238E27FC236}">
                    <a16:creationId xmlns="" xmlns:a16="http://schemas.microsoft.com/office/drawing/2014/main" id="{7BF41422-E1EF-4A49-906D-7C9E4320037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="" xmlns:a16="http://schemas.microsoft.com/office/drawing/2014/main" id="{3A6C8FCE-3906-4A51-8C51-53A21458A79D}"/>
                </a:ext>
              </a:extLst>
            </p:cNvPr>
            <p:cNvGrpSpPr/>
            <p:nvPr/>
          </p:nvGrpSpPr>
          <p:grpSpPr>
            <a:xfrm>
              <a:off x="5805714" y="2607734"/>
              <a:ext cx="580573" cy="386869"/>
              <a:chOff x="5805714" y="609691"/>
              <a:chExt cx="580573" cy="386869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="" xmlns:a16="http://schemas.microsoft.com/office/drawing/2014/main" id="{01B7306C-C82A-4CBC-8810-B196E2B85FD9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Arc 100">
                <a:extLst>
                  <a:ext uri="{FF2B5EF4-FFF2-40B4-BE49-F238E27FC236}">
                    <a16:creationId xmlns="" xmlns:a16="http://schemas.microsoft.com/office/drawing/2014/main" id="{4309EB4B-A1C1-41B8-9E71-43E4632DE81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="" xmlns:a16="http://schemas.microsoft.com/office/drawing/2014/main" id="{C74B4894-B5D2-4362-964C-D4DC0546060A}"/>
                </a:ext>
              </a:extLst>
            </p:cNvPr>
            <p:cNvGrpSpPr/>
            <p:nvPr/>
          </p:nvGrpSpPr>
          <p:grpSpPr>
            <a:xfrm>
              <a:off x="5805714" y="2918757"/>
              <a:ext cx="580573" cy="386869"/>
              <a:chOff x="5805714" y="609691"/>
              <a:chExt cx="580573" cy="386869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="" xmlns:a16="http://schemas.microsoft.com/office/drawing/2014/main" id="{DA95D981-4D5B-4F4F-8A82-69838938508F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Arc 103">
                <a:extLst>
                  <a:ext uri="{FF2B5EF4-FFF2-40B4-BE49-F238E27FC236}">
                    <a16:creationId xmlns="" xmlns:a16="http://schemas.microsoft.com/office/drawing/2014/main" id="{E4822634-A39A-4B0D-8399-883328FCA1EE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="" xmlns:a16="http://schemas.microsoft.com/office/drawing/2014/main" id="{AC0C8900-7AAE-4DAD-9853-250BA8E46217}"/>
                </a:ext>
              </a:extLst>
            </p:cNvPr>
            <p:cNvGrpSpPr/>
            <p:nvPr/>
          </p:nvGrpSpPr>
          <p:grpSpPr>
            <a:xfrm>
              <a:off x="5805714" y="3229780"/>
              <a:ext cx="580573" cy="386869"/>
              <a:chOff x="5805714" y="609691"/>
              <a:chExt cx="580573" cy="386869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="" xmlns:a16="http://schemas.microsoft.com/office/drawing/2014/main" id="{8F16C3F5-5111-4385-95DB-684995C5DA9E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Arc 106">
                <a:extLst>
                  <a:ext uri="{FF2B5EF4-FFF2-40B4-BE49-F238E27FC236}">
                    <a16:creationId xmlns="" xmlns:a16="http://schemas.microsoft.com/office/drawing/2014/main" id="{C8E4EC42-A513-472E-AE69-66EF8F71937C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="" xmlns:a16="http://schemas.microsoft.com/office/drawing/2014/main" id="{B9DF2A69-06AC-4DC9-B6C7-9A1B9D012585}"/>
                </a:ext>
              </a:extLst>
            </p:cNvPr>
            <p:cNvGrpSpPr/>
            <p:nvPr/>
          </p:nvGrpSpPr>
          <p:grpSpPr>
            <a:xfrm>
              <a:off x="5805714" y="3540803"/>
              <a:ext cx="580573" cy="386869"/>
              <a:chOff x="5805714" y="609691"/>
              <a:chExt cx="580573" cy="386869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="" xmlns:a16="http://schemas.microsoft.com/office/drawing/2014/main" id="{66D59475-186E-4F7A-A501-ABEDCC08DC98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Arc 109">
                <a:extLst>
                  <a:ext uri="{FF2B5EF4-FFF2-40B4-BE49-F238E27FC236}">
                    <a16:creationId xmlns="" xmlns:a16="http://schemas.microsoft.com/office/drawing/2014/main" id="{55C929AA-C5D4-4A29-94FC-BF99C03F9430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="" xmlns:a16="http://schemas.microsoft.com/office/drawing/2014/main" id="{26F5DDE8-77F1-4A19-9A73-FA16AD387091}"/>
                </a:ext>
              </a:extLst>
            </p:cNvPr>
            <p:cNvGrpSpPr/>
            <p:nvPr/>
          </p:nvGrpSpPr>
          <p:grpSpPr>
            <a:xfrm>
              <a:off x="5805714" y="3851826"/>
              <a:ext cx="580573" cy="386869"/>
              <a:chOff x="5805714" y="609691"/>
              <a:chExt cx="580573" cy="386869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="" xmlns:a16="http://schemas.microsoft.com/office/drawing/2014/main" id="{3975D25C-1E30-46E2-BA99-3037ADE3170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Arc 112">
                <a:extLst>
                  <a:ext uri="{FF2B5EF4-FFF2-40B4-BE49-F238E27FC236}">
                    <a16:creationId xmlns="" xmlns:a16="http://schemas.microsoft.com/office/drawing/2014/main" id="{5489E9B8-DC06-4350-B467-61A9DA0B02A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="" xmlns:a16="http://schemas.microsoft.com/office/drawing/2014/main" id="{0375CE18-5EC1-4881-8142-DC1BC91AD094}"/>
                </a:ext>
              </a:extLst>
            </p:cNvPr>
            <p:cNvGrpSpPr/>
            <p:nvPr/>
          </p:nvGrpSpPr>
          <p:grpSpPr>
            <a:xfrm>
              <a:off x="5805714" y="4162849"/>
              <a:ext cx="580573" cy="386869"/>
              <a:chOff x="5805714" y="609691"/>
              <a:chExt cx="580573" cy="386869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="" xmlns:a16="http://schemas.microsoft.com/office/drawing/2014/main" id="{10A76D25-919A-40D9-9554-EFE2D3956BE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Arc 115">
                <a:extLst>
                  <a:ext uri="{FF2B5EF4-FFF2-40B4-BE49-F238E27FC236}">
                    <a16:creationId xmlns="" xmlns:a16="http://schemas.microsoft.com/office/drawing/2014/main" id="{F541D253-66CC-4C59-909C-302800ABEEFC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="" xmlns:a16="http://schemas.microsoft.com/office/drawing/2014/main" id="{D86A99F9-8CBA-4BBB-88F7-14582E27C64C}"/>
                </a:ext>
              </a:extLst>
            </p:cNvPr>
            <p:cNvGrpSpPr/>
            <p:nvPr/>
          </p:nvGrpSpPr>
          <p:grpSpPr>
            <a:xfrm>
              <a:off x="5805714" y="4473872"/>
              <a:ext cx="580573" cy="386869"/>
              <a:chOff x="5805714" y="609691"/>
              <a:chExt cx="580573" cy="386869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="" xmlns:a16="http://schemas.microsoft.com/office/drawing/2014/main" id="{16259704-CA38-4525-8489-D1FECD12BDBC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Arc 118">
                <a:extLst>
                  <a:ext uri="{FF2B5EF4-FFF2-40B4-BE49-F238E27FC236}">
                    <a16:creationId xmlns="" xmlns:a16="http://schemas.microsoft.com/office/drawing/2014/main" id="{40F4FCA1-5992-49D0-8CE6-8488CF6BAF04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="" xmlns:a16="http://schemas.microsoft.com/office/drawing/2014/main" id="{F5C59377-7214-4209-BA16-86D5D1DAE2B0}"/>
                </a:ext>
              </a:extLst>
            </p:cNvPr>
            <p:cNvGrpSpPr/>
            <p:nvPr/>
          </p:nvGrpSpPr>
          <p:grpSpPr>
            <a:xfrm>
              <a:off x="5805714" y="4784895"/>
              <a:ext cx="580573" cy="386869"/>
              <a:chOff x="5805714" y="609691"/>
              <a:chExt cx="580573" cy="386869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="" xmlns:a16="http://schemas.microsoft.com/office/drawing/2014/main" id="{959A5D35-C7AE-458F-BBB5-71CD3A3F97F8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Arc 121">
                <a:extLst>
                  <a:ext uri="{FF2B5EF4-FFF2-40B4-BE49-F238E27FC236}">
                    <a16:creationId xmlns="" xmlns:a16="http://schemas.microsoft.com/office/drawing/2014/main" id="{F490A229-65A6-4DFF-870F-4B92A114A66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="" xmlns:a16="http://schemas.microsoft.com/office/drawing/2014/main" id="{9EC6FFFF-2006-4366-8566-0113AD9F036A}"/>
                </a:ext>
              </a:extLst>
            </p:cNvPr>
            <p:cNvGrpSpPr/>
            <p:nvPr/>
          </p:nvGrpSpPr>
          <p:grpSpPr>
            <a:xfrm>
              <a:off x="5805714" y="5095918"/>
              <a:ext cx="580573" cy="386869"/>
              <a:chOff x="5805714" y="609691"/>
              <a:chExt cx="580573" cy="386869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="" xmlns:a16="http://schemas.microsoft.com/office/drawing/2014/main" id="{595E399E-0521-4D5B-914F-29C3ADDF2B72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Arc 124">
                <a:extLst>
                  <a:ext uri="{FF2B5EF4-FFF2-40B4-BE49-F238E27FC236}">
                    <a16:creationId xmlns="" xmlns:a16="http://schemas.microsoft.com/office/drawing/2014/main" id="{14739334-2472-4756-B880-7780C40DA40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="" xmlns:a16="http://schemas.microsoft.com/office/drawing/2014/main" id="{6D7FEFCF-F5E2-48A4-8DA2-466E3FA530E8}"/>
                </a:ext>
              </a:extLst>
            </p:cNvPr>
            <p:cNvGrpSpPr/>
            <p:nvPr/>
          </p:nvGrpSpPr>
          <p:grpSpPr>
            <a:xfrm>
              <a:off x="5805714" y="5406941"/>
              <a:ext cx="580573" cy="386869"/>
              <a:chOff x="5805714" y="609691"/>
              <a:chExt cx="580573" cy="386869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="" xmlns:a16="http://schemas.microsoft.com/office/drawing/2014/main" id="{5B8C7798-2FB8-447C-BA5C-ECB75C74E5AD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Arc 127">
                <a:extLst>
                  <a:ext uri="{FF2B5EF4-FFF2-40B4-BE49-F238E27FC236}">
                    <a16:creationId xmlns="" xmlns:a16="http://schemas.microsoft.com/office/drawing/2014/main" id="{DDFE7CA2-AC7D-4CF0-A779-1F7EC6161969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="" xmlns:a16="http://schemas.microsoft.com/office/drawing/2014/main" id="{EF6B5FAD-EB1F-43DC-8B99-11CAD21D64C9}"/>
                </a:ext>
              </a:extLst>
            </p:cNvPr>
            <p:cNvGrpSpPr/>
            <p:nvPr/>
          </p:nvGrpSpPr>
          <p:grpSpPr>
            <a:xfrm>
              <a:off x="5805714" y="5717964"/>
              <a:ext cx="580573" cy="386869"/>
              <a:chOff x="5805714" y="609691"/>
              <a:chExt cx="580573" cy="386869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="" xmlns:a16="http://schemas.microsoft.com/office/drawing/2014/main" id="{B817890A-729D-4FBB-8EF7-DAFD6F73427B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Arc 130">
                <a:extLst>
                  <a:ext uri="{FF2B5EF4-FFF2-40B4-BE49-F238E27FC236}">
                    <a16:creationId xmlns="" xmlns:a16="http://schemas.microsoft.com/office/drawing/2014/main" id="{EAD6132E-2435-4771-A3CC-CCE94E7A9600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="" xmlns:a16="http://schemas.microsoft.com/office/drawing/2014/main" id="{2B7006E1-B188-46BA-BAA5-15A960905F4C}"/>
                </a:ext>
              </a:extLst>
            </p:cNvPr>
            <p:cNvGrpSpPr/>
            <p:nvPr/>
          </p:nvGrpSpPr>
          <p:grpSpPr>
            <a:xfrm>
              <a:off x="5805714" y="6028987"/>
              <a:ext cx="580573" cy="386869"/>
              <a:chOff x="5805714" y="609691"/>
              <a:chExt cx="580573" cy="386869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="" xmlns:a16="http://schemas.microsoft.com/office/drawing/2014/main" id="{D01250CF-AFA1-4A19-B3C7-7F163609380B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Arc 133">
                <a:extLst>
                  <a:ext uri="{FF2B5EF4-FFF2-40B4-BE49-F238E27FC236}">
                    <a16:creationId xmlns="" xmlns:a16="http://schemas.microsoft.com/office/drawing/2014/main" id="{1014BA5C-C370-44EB-84DA-2D69E36CE6C3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="" xmlns:a16="http://schemas.microsoft.com/office/drawing/2014/main" id="{AD8CB7E5-EBC4-4791-B93B-D0B41B862B83}"/>
                </a:ext>
              </a:extLst>
            </p:cNvPr>
            <p:cNvGrpSpPr/>
            <p:nvPr/>
          </p:nvGrpSpPr>
          <p:grpSpPr>
            <a:xfrm>
              <a:off x="5805714" y="6340004"/>
              <a:ext cx="580573" cy="386869"/>
              <a:chOff x="5805714" y="609691"/>
              <a:chExt cx="580573" cy="386869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="" xmlns:a16="http://schemas.microsoft.com/office/drawing/2014/main" id="{CF456FF3-391C-4C8E-A128-A413BDBBB225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Arc 136">
                <a:extLst>
                  <a:ext uri="{FF2B5EF4-FFF2-40B4-BE49-F238E27FC236}">
                    <a16:creationId xmlns="" xmlns:a16="http://schemas.microsoft.com/office/drawing/2014/main" id="{8838FE2A-04D7-44E3-97C3-54338832CB9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B61BA890-3B17-4CDD-AD01-1D48392C3EE8}"/>
              </a:ext>
            </a:extLst>
          </p:cNvPr>
          <p:cNvSpPr txBox="1"/>
          <p:nvPr/>
        </p:nvSpPr>
        <p:spPr>
          <a:xfrm>
            <a:off x="606435" y="2977115"/>
            <a:ext cx="4411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Oswald" panose="02000503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380534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105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Hand Of Sean</vt:lpstr>
      <vt:lpstr>Oswald</vt:lpstr>
      <vt:lpstr>Office Theme</vt:lpstr>
      <vt:lpstr>Package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Microsoft account</cp:lastModifiedBy>
  <cp:revision>35</cp:revision>
  <dcterms:created xsi:type="dcterms:W3CDTF">2020-07-12T23:04:57Z</dcterms:created>
  <dcterms:modified xsi:type="dcterms:W3CDTF">2022-08-01T16:51:27Z</dcterms:modified>
</cp:coreProperties>
</file>