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2" r:id="rId2"/>
    <p:sldMasterId id="2147483696" r:id="rId3"/>
  </p:sldMasterIdLst>
  <p:notesMasterIdLst>
    <p:notesMasterId r:id="rId42"/>
  </p:notesMasterIdLst>
  <p:sldIdLst>
    <p:sldId id="256" r:id="rId4"/>
    <p:sldId id="257" r:id="rId5"/>
    <p:sldId id="332" r:id="rId6"/>
    <p:sldId id="295" r:id="rId7"/>
    <p:sldId id="296" r:id="rId8"/>
    <p:sldId id="319" r:id="rId9"/>
    <p:sldId id="313" r:id="rId10"/>
    <p:sldId id="275" r:id="rId11"/>
    <p:sldId id="276" r:id="rId12"/>
    <p:sldId id="325" r:id="rId13"/>
    <p:sldId id="320" r:id="rId14"/>
    <p:sldId id="321" r:id="rId15"/>
    <p:sldId id="322" r:id="rId16"/>
    <p:sldId id="316" r:id="rId17"/>
    <p:sldId id="315" r:id="rId18"/>
    <p:sldId id="326" r:id="rId19"/>
    <p:sldId id="336" r:id="rId20"/>
    <p:sldId id="342" r:id="rId21"/>
    <p:sldId id="338" r:id="rId22"/>
    <p:sldId id="339" r:id="rId23"/>
    <p:sldId id="340" r:id="rId24"/>
    <p:sldId id="341" r:id="rId25"/>
    <p:sldId id="334" r:id="rId26"/>
    <p:sldId id="270" r:id="rId27"/>
    <p:sldId id="271" r:id="rId28"/>
    <p:sldId id="272" r:id="rId29"/>
    <p:sldId id="306" r:id="rId30"/>
    <p:sldId id="333" r:id="rId31"/>
    <p:sldId id="273" r:id="rId32"/>
    <p:sldId id="331" r:id="rId33"/>
    <p:sldId id="274" r:id="rId34"/>
    <p:sldId id="307" r:id="rId35"/>
    <p:sldId id="324" r:id="rId36"/>
    <p:sldId id="311" r:id="rId37"/>
    <p:sldId id="329" r:id="rId38"/>
    <p:sldId id="308" r:id="rId39"/>
    <p:sldId id="292" r:id="rId40"/>
    <p:sldId id="294" r:id="rId41"/>
  </p:sldIdLst>
  <p:sldSz cx="12192000" cy="6858000"/>
  <p:notesSz cx="6858000" cy="9144000"/>
  <p:embeddedFontLst>
    <p:embeddedFont>
      <p:font typeface="Gill Sans" panose="020B0604020202020204" charset="0"/>
      <p:regular r:id="rId43"/>
      <p:bold r:id="rId44"/>
    </p:embeddedFont>
    <p:embeddedFont>
      <p:font typeface="Gill Sans MT" panose="020B0502020104020203" pitchFamily="34" charset="0"/>
      <p:regular r:id="rId45"/>
      <p:bold r:id="rId46"/>
      <p:italic r:id="rId47"/>
      <p:boldItalic r:id="rId48"/>
    </p:embeddedFont>
    <p:embeddedFont>
      <p:font typeface="Helvetica Neue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4143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nxrRO2xAq0QgH269HgJfXnVx+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B9F47-C3A8-B505-7049-33453F0C927A}" v="366" dt="2024-10-17T08:33:53.413"/>
    <p1510:client id="{4E7C4D9D-FC6A-3368-9D67-E3EBDFFF5B49}" v="167" dt="2024-10-18T14:20:37.874"/>
    <p1510:client id="{E0123C4D-99A5-061A-AE48-FF1D1A9C58A3}" v="314" dt="2024-10-18T11:08:12.880"/>
  </p1510:revLst>
</p1510:revInfo>
</file>

<file path=ppt/tableStyles.xml><?xml version="1.0" encoding="utf-8"?>
<a:tblStyleLst xmlns:a="http://schemas.openxmlformats.org/drawingml/2006/main" def="{2860EA4A-9CAC-4949-9433-7881A8681634}">
  <a:tblStyle styleId="{2860EA4A-9CAC-4949-9433-7881A8681634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6E6E7"/>
          </a:solidFill>
        </a:fill>
      </a:tcStyle>
    </a:wholeTbl>
    <a:band1H>
      <a:tcTxStyle b="off" i="off"/>
      <a:tcStyle>
        <a:tcBdr/>
        <a:fill>
          <a:solidFill>
            <a:srgbClr val="EC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C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152"/>
      </p:cViewPr>
      <p:guideLst>
        <p:guide orient="horz" pos="2137"/>
        <p:guide pos="41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64" Type="http://customschemas.google.com/relationships/presentationmetadata" Target="metadata"/><Relationship Id="rId69" Type="http://schemas.microsoft.com/office/2015/10/relationships/revisionInfo" Target="revisionInfo.xml"/><Relationship Id="rId8" Type="http://schemas.openxmlformats.org/officeDocument/2006/relationships/slide" Target="slides/slide5.xml"/><Relationship Id="rId51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7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BE6538-7B07-4A95-B219-1772AAC1F4BD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B0D75F8B-EF82-4DE2-B51D-FD62E388C8CB}">
      <dgm:prSet phldrT="[Texto]" phldr="0"/>
      <dgm:spPr/>
      <dgm:t>
        <a:bodyPr/>
        <a:lstStyle/>
        <a:p>
          <a:pPr rtl="0"/>
          <a:r>
            <a:rPr lang="es-ES" dirty="0">
              <a:latin typeface="Arial"/>
            </a:rPr>
            <a:t>Phi(N) = (p-1)*(q-1)</a:t>
          </a:r>
          <a:endParaRPr lang="es-ES" dirty="0"/>
        </a:p>
      </dgm:t>
    </dgm:pt>
    <dgm:pt modelId="{D0486D85-4D50-4D62-AE49-629CC6AB701D}" type="parTrans" cxnId="{2242D298-8907-43E8-91B3-D5EDF025E815}">
      <dgm:prSet/>
      <dgm:spPr/>
      <dgm:t>
        <a:bodyPr/>
        <a:lstStyle/>
        <a:p>
          <a:endParaRPr lang="es-ES"/>
        </a:p>
      </dgm:t>
    </dgm:pt>
    <dgm:pt modelId="{374D0B2E-E6F1-473B-BEE5-C09557A0F958}" type="sibTrans" cxnId="{2242D298-8907-43E8-91B3-D5EDF025E815}">
      <dgm:prSet/>
      <dgm:spPr/>
      <dgm:t>
        <a:bodyPr/>
        <a:lstStyle/>
        <a:p>
          <a:endParaRPr lang="es-ES"/>
        </a:p>
      </dgm:t>
    </dgm:pt>
    <dgm:pt modelId="{98A0962F-ACBA-44A9-BB46-85B3169976CA}">
      <dgm:prSet phldrT="[Texto]" phldr="0"/>
      <dgm:spPr/>
      <dgm:t>
        <a:bodyPr/>
        <a:lstStyle/>
        <a:p>
          <a:pPr algn="ctr" rtl="0"/>
          <a:r>
            <a:rPr lang="es-ES" dirty="0">
              <a:latin typeface="Arial"/>
            </a:rPr>
            <a:t>    d = inverso(e) mod(phi(N))             </a:t>
          </a:r>
          <a:endParaRPr lang="es-ES" dirty="0"/>
        </a:p>
      </dgm:t>
    </dgm:pt>
    <dgm:pt modelId="{36B30FA8-64BA-4602-81E9-C34EC2486EB6}" type="parTrans" cxnId="{B02C2DA4-B5FA-4FDC-B3A0-377AC8B6B575}">
      <dgm:prSet/>
      <dgm:spPr/>
      <dgm:t>
        <a:bodyPr/>
        <a:lstStyle/>
        <a:p>
          <a:endParaRPr lang="es-ES"/>
        </a:p>
      </dgm:t>
    </dgm:pt>
    <dgm:pt modelId="{499F1A68-376B-498F-8DF9-0F82185BA311}" type="sibTrans" cxnId="{B02C2DA4-B5FA-4FDC-B3A0-377AC8B6B575}">
      <dgm:prSet/>
      <dgm:spPr/>
      <dgm:t>
        <a:bodyPr/>
        <a:lstStyle/>
        <a:p>
          <a:endParaRPr lang="es-ES"/>
        </a:p>
      </dgm:t>
    </dgm:pt>
    <dgm:pt modelId="{D83BEB57-4491-456B-BD17-DCDEEDBBEA15}">
      <dgm:prSet phldr="0"/>
      <dgm:spPr/>
      <dgm:t>
        <a:bodyPr/>
        <a:lstStyle/>
        <a:p>
          <a:pPr rtl="0"/>
          <a:r>
            <a:rPr lang="es-ES" dirty="0">
              <a:solidFill>
                <a:schemeClr val="bg1"/>
              </a:solidFill>
            </a:rPr>
            <a:t>N = p</a:t>
          </a:r>
          <a:r>
            <a:rPr lang="es-ES" dirty="0">
              <a:solidFill>
                <a:schemeClr val="bg1"/>
              </a:solidFill>
              <a:latin typeface="Arial"/>
            </a:rPr>
            <a:t> *</a:t>
          </a:r>
          <a:r>
            <a:rPr lang="es-ES" dirty="0">
              <a:solidFill>
                <a:schemeClr val="bg1"/>
              </a:solidFill>
            </a:rPr>
            <a:t> q</a:t>
          </a:r>
        </a:p>
      </dgm:t>
    </dgm:pt>
    <dgm:pt modelId="{69AE2CAD-B05E-4DDF-872F-21D9B01334A5}" type="parTrans" cxnId="{3B74D2C0-0EF4-49C0-A0ED-6CA1747B8B3D}">
      <dgm:prSet/>
      <dgm:spPr/>
      <dgm:t>
        <a:bodyPr/>
        <a:lstStyle/>
        <a:p>
          <a:endParaRPr lang="es-ES"/>
        </a:p>
      </dgm:t>
    </dgm:pt>
    <dgm:pt modelId="{BB8980C2-8B6B-4EFA-BF4E-24FAF8EB6771}" type="sibTrans" cxnId="{3B74D2C0-0EF4-49C0-A0ED-6CA1747B8B3D}">
      <dgm:prSet/>
      <dgm:spPr/>
      <dgm:t>
        <a:bodyPr/>
        <a:lstStyle/>
        <a:p>
          <a:endParaRPr lang="es-ES"/>
        </a:p>
      </dgm:t>
    </dgm:pt>
    <dgm:pt modelId="{4080D288-1803-46EB-AAC3-3CB302DF3112}">
      <dgm:prSet phldrT="[Texto]" phldr="0"/>
      <dgm:spPr/>
      <dgm:t>
        <a:bodyPr/>
        <a:lstStyle/>
        <a:p>
          <a:pPr rtl="0"/>
          <a:r>
            <a:rPr lang="es-ES" dirty="0" err="1"/>
            <a:t>Exp</a:t>
          </a:r>
          <a:r>
            <a:rPr lang="es-ES" dirty="0"/>
            <a:t> e </a:t>
          </a:r>
          <a:r>
            <a:rPr lang="es-ES" dirty="0">
              <a:sym typeface="Wingdings" panose="05000000000000000000" pitchFamily="2" charset="2"/>
            </a:rPr>
            <a:t> 1= </a:t>
          </a:r>
          <a:r>
            <a:rPr lang="es-ES" dirty="0" err="1">
              <a:sym typeface="Wingdings" panose="05000000000000000000" pitchFamily="2" charset="2"/>
            </a:rPr>
            <a:t>mcd</a:t>
          </a:r>
          <a:r>
            <a:rPr lang="es-ES" dirty="0">
              <a:sym typeface="Wingdings" panose="05000000000000000000" pitchFamily="2" charset="2"/>
            </a:rPr>
            <a:t>( </a:t>
          </a:r>
          <a:r>
            <a:rPr lang="es-ES" dirty="0" err="1">
              <a:sym typeface="Wingdings" panose="05000000000000000000" pitchFamily="2" charset="2"/>
            </a:rPr>
            <a:t>e,phi</a:t>
          </a:r>
          <a:r>
            <a:rPr lang="es-ES" dirty="0">
              <a:sym typeface="Wingdings" panose="05000000000000000000" pitchFamily="2" charset="2"/>
            </a:rPr>
            <a:t>(N) )</a:t>
          </a:r>
          <a:endParaRPr lang="es-ES" dirty="0"/>
        </a:p>
      </dgm:t>
    </dgm:pt>
    <dgm:pt modelId="{364969B6-8261-4F12-BAA0-E0F29D130199}" type="parTrans" cxnId="{538CB5BB-4E08-4F46-AA8E-77DE58E51D3F}">
      <dgm:prSet/>
      <dgm:spPr/>
      <dgm:t>
        <a:bodyPr/>
        <a:lstStyle/>
        <a:p>
          <a:endParaRPr lang="es-ES"/>
        </a:p>
      </dgm:t>
    </dgm:pt>
    <dgm:pt modelId="{D811900A-A75A-43A8-B30F-3739A46C0E10}" type="sibTrans" cxnId="{538CB5BB-4E08-4F46-AA8E-77DE58E51D3F}">
      <dgm:prSet/>
      <dgm:spPr/>
      <dgm:t>
        <a:bodyPr/>
        <a:lstStyle/>
        <a:p>
          <a:endParaRPr lang="es-ES"/>
        </a:p>
      </dgm:t>
    </dgm:pt>
    <dgm:pt modelId="{ADECD1A2-A567-4E8B-A390-D003048B919D}" type="pres">
      <dgm:prSet presAssocID="{63BE6538-7B07-4A95-B219-1772AAC1F4BD}" presName="Name0" presStyleCnt="0">
        <dgm:presLayoutVars>
          <dgm:dir/>
          <dgm:animLvl val="lvl"/>
          <dgm:resizeHandles val="exact"/>
        </dgm:presLayoutVars>
      </dgm:prSet>
      <dgm:spPr/>
    </dgm:pt>
    <dgm:pt modelId="{186F9B05-6F97-4AF1-997D-E3749C3F2C6D}" type="pres">
      <dgm:prSet presAssocID="{D83BEB57-4491-456B-BD17-DCDEEDBBEA15}" presName="vertFlow" presStyleCnt="0"/>
      <dgm:spPr/>
    </dgm:pt>
    <dgm:pt modelId="{461B0E2F-7CC9-4430-8B27-DD94B66007B9}" type="pres">
      <dgm:prSet presAssocID="{D83BEB57-4491-456B-BD17-DCDEEDBBEA15}" presName="header" presStyleLbl="node1" presStyleIdx="0" presStyleCnt="1"/>
      <dgm:spPr/>
    </dgm:pt>
    <dgm:pt modelId="{2525780E-1D74-4B87-961A-CEA748C4A71B}" type="pres">
      <dgm:prSet presAssocID="{D0486D85-4D50-4D62-AE49-629CC6AB701D}" presName="parTrans" presStyleLbl="sibTrans2D1" presStyleIdx="0" presStyleCnt="3"/>
      <dgm:spPr/>
    </dgm:pt>
    <dgm:pt modelId="{FC91BF57-AA2D-4968-B82E-EDD4CF6C16CC}" type="pres">
      <dgm:prSet presAssocID="{B0D75F8B-EF82-4DE2-B51D-FD62E388C8CB}" presName="child" presStyleLbl="alignAccFollowNode1" presStyleIdx="0" presStyleCnt="3">
        <dgm:presLayoutVars>
          <dgm:chMax val="0"/>
          <dgm:bulletEnabled val="1"/>
        </dgm:presLayoutVars>
      </dgm:prSet>
      <dgm:spPr/>
    </dgm:pt>
    <dgm:pt modelId="{31FFB690-6506-494C-AE62-D52CBC2848A3}" type="pres">
      <dgm:prSet presAssocID="{374D0B2E-E6F1-473B-BEE5-C09557A0F958}" presName="sibTrans" presStyleLbl="sibTrans2D1" presStyleIdx="1" presStyleCnt="3"/>
      <dgm:spPr/>
    </dgm:pt>
    <dgm:pt modelId="{0A165263-D148-4A7A-9714-063A081D5F6D}" type="pres">
      <dgm:prSet presAssocID="{4080D288-1803-46EB-AAC3-3CB302DF3112}" presName="child" presStyleLbl="alignAccFollowNode1" presStyleIdx="1" presStyleCnt="3" custScaleX="127961">
        <dgm:presLayoutVars>
          <dgm:chMax val="0"/>
          <dgm:bulletEnabled val="1"/>
        </dgm:presLayoutVars>
      </dgm:prSet>
      <dgm:spPr/>
    </dgm:pt>
    <dgm:pt modelId="{3198085A-F972-496C-BC47-73FF0A9BFEF2}" type="pres">
      <dgm:prSet presAssocID="{D811900A-A75A-43A8-B30F-3739A46C0E10}" presName="sibTrans" presStyleLbl="sibTrans2D1" presStyleIdx="2" presStyleCnt="3"/>
      <dgm:spPr/>
    </dgm:pt>
    <dgm:pt modelId="{3B10BDD2-10C6-4BDF-9A5D-B5EDE0AC10AD}" type="pres">
      <dgm:prSet presAssocID="{98A0962F-ACBA-44A9-BB46-85B3169976CA}" presName="child" presStyleLbl="alignAccFollowNode1" presStyleIdx="2" presStyleCnt="3" custScaleX="156879">
        <dgm:presLayoutVars>
          <dgm:chMax val="0"/>
          <dgm:bulletEnabled val="1"/>
        </dgm:presLayoutVars>
      </dgm:prSet>
      <dgm:spPr/>
    </dgm:pt>
  </dgm:ptLst>
  <dgm:cxnLst>
    <dgm:cxn modelId="{8DB7520D-5087-490B-B5DD-9B614D12B141}" type="presOf" srcId="{4080D288-1803-46EB-AAC3-3CB302DF3112}" destId="{0A165263-D148-4A7A-9714-063A081D5F6D}" srcOrd="0" destOrd="0" presId="urn:microsoft.com/office/officeart/2005/8/layout/lProcess1"/>
    <dgm:cxn modelId="{D5FF3324-FEFE-4402-8A8C-F94AB933957C}" type="presOf" srcId="{D811900A-A75A-43A8-B30F-3739A46C0E10}" destId="{3198085A-F972-496C-BC47-73FF0A9BFEF2}" srcOrd="0" destOrd="0" presId="urn:microsoft.com/office/officeart/2005/8/layout/lProcess1"/>
    <dgm:cxn modelId="{45E13C2D-2C88-41DF-8F6E-6EA90D1D5268}" type="presOf" srcId="{D0486D85-4D50-4D62-AE49-629CC6AB701D}" destId="{2525780E-1D74-4B87-961A-CEA748C4A71B}" srcOrd="0" destOrd="0" presId="urn:microsoft.com/office/officeart/2005/8/layout/lProcess1"/>
    <dgm:cxn modelId="{67CDA833-2A2A-495E-8CB6-A1AB4EA90EE4}" type="presOf" srcId="{374D0B2E-E6F1-473B-BEE5-C09557A0F958}" destId="{31FFB690-6506-494C-AE62-D52CBC2848A3}" srcOrd="0" destOrd="0" presId="urn:microsoft.com/office/officeart/2005/8/layout/lProcess1"/>
    <dgm:cxn modelId="{2EA7F53B-8BCC-4483-A38B-359D4E4CE9AD}" type="presOf" srcId="{D83BEB57-4491-456B-BD17-DCDEEDBBEA15}" destId="{461B0E2F-7CC9-4430-8B27-DD94B66007B9}" srcOrd="0" destOrd="0" presId="urn:microsoft.com/office/officeart/2005/8/layout/lProcess1"/>
    <dgm:cxn modelId="{81571B68-0899-4FB8-A970-F36A0A3C3989}" type="presOf" srcId="{63BE6538-7B07-4A95-B219-1772AAC1F4BD}" destId="{ADECD1A2-A567-4E8B-A390-D003048B919D}" srcOrd="0" destOrd="0" presId="urn:microsoft.com/office/officeart/2005/8/layout/lProcess1"/>
    <dgm:cxn modelId="{2242D298-8907-43E8-91B3-D5EDF025E815}" srcId="{D83BEB57-4491-456B-BD17-DCDEEDBBEA15}" destId="{B0D75F8B-EF82-4DE2-B51D-FD62E388C8CB}" srcOrd="0" destOrd="0" parTransId="{D0486D85-4D50-4D62-AE49-629CC6AB701D}" sibTransId="{374D0B2E-E6F1-473B-BEE5-C09557A0F958}"/>
    <dgm:cxn modelId="{B02C2DA4-B5FA-4FDC-B3A0-377AC8B6B575}" srcId="{D83BEB57-4491-456B-BD17-DCDEEDBBEA15}" destId="{98A0962F-ACBA-44A9-BB46-85B3169976CA}" srcOrd="2" destOrd="0" parTransId="{36B30FA8-64BA-4602-81E9-C34EC2486EB6}" sibTransId="{499F1A68-376B-498F-8DF9-0F82185BA311}"/>
    <dgm:cxn modelId="{538CB5BB-4E08-4F46-AA8E-77DE58E51D3F}" srcId="{D83BEB57-4491-456B-BD17-DCDEEDBBEA15}" destId="{4080D288-1803-46EB-AAC3-3CB302DF3112}" srcOrd="1" destOrd="0" parTransId="{364969B6-8261-4F12-BAA0-E0F29D130199}" sibTransId="{D811900A-A75A-43A8-B30F-3739A46C0E10}"/>
    <dgm:cxn modelId="{3B74D2C0-0EF4-49C0-A0ED-6CA1747B8B3D}" srcId="{63BE6538-7B07-4A95-B219-1772AAC1F4BD}" destId="{D83BEB57-4491-456B-BD17-DCDEEDBBEA15}" srcOrd="0" destOrd="0" parTransId="{69AE2CAD-B05E-4DDF-872F-21D9B01334A5}" sibTransId="{BB8980C2-8B6B-4EFA-BF4E-24FAF8EB6771}"/>
    <dgm:cxn modelId="{D8A871E3-A595-4B09-866B-9527B33D82D8}" type="presOf" srcId="{B0D75F8B-EF82-4DE2-B51D-FD62E388C8CB}" destId="{FC91BF57-AA2D-4968-B82E-EDD4CF6C16CC}" srcOrd="0" destOrd="0" presId="urn:microsoft.com/office/officeart/2005/8/layout/lProcess1"/>
    <dgm:cxn modelId="{90978FF5-55E6-4F36-AA90-1A9822E58B7A}" type="presOf" srcId="{98A0962F-ACBA-44A9-BB46-85B3169976CA}" destId="{3B10BDD2-10C6-4BDF-9A5D-B5EDE0AC10AD}" srcOrd="0" destOrd="0" presId="urn:microsoft.com/office/officeart/2005/8/layout/lProcess1"/>
    <dgm:cxn modelId="{905B8222-5F36-4273-82BA-35E0B083E51F}" type="presParOf" srcId="{ADECD1A2-A567-4E8B-A390-D003048B919D}" destId="{186F9B05-6F97-4AF1-997D-E3749C3F2C6D}" srcOrd="0" destOrd="0" presId="urn:microsoft.com/office/officeart/2005/8/layout/lProcess1"/>
    <dgm:cxn modelId="{5F21AA68-0B5A-4478-AFE8-F7BB98415E1D}" type="presParOf" srcId="{186F9B05-6F97-4AF1-997D-E3749C3F2C6D}" destId="{461B0E2F-7CC9-4430-8B27-DD94B66007B9}" srcOrd="0" destOrd="0" presId="urn:microsoft.com/office/officeart/2005/8/layout/lProcess1"/>
    <dgm:cxn modelId="{0C67B4AE-B5AF-4DE9-8293-50823B51234F}" type="presParOf" srcId="{186F9B05-6F97-4AF1-997D-E3749C3F2C6D}" destId="{2525780E-1D74-4B87-961A-CEA748C4A71B}" srcOrd="1" destOrd="0" presId="urn:microsoft.com/office/officeart/2005/8/layout/lProcess1"/>
    <dgm:cxn modelId="{6A679AFC-9885-42A6-A099-AE6D870F4C85}" type="presParOf" srcId="{186F9B05-6F97-4AF1-997D-E3749C3F2C6D}" destId="{FC91BF57-AA2D-4968-B82E-EDD4CF6C16CC}" srcOrd="2" destOrd="0" presId="urn:microsoft.com/office/officeart/2005/8/layout/lProcess1"/>
    <dgm:cxn modelId="{96ED5466-FD10-4B41-AA93-2BA77451DFEC}" type="presParOf" srcId="{186F9B05-6F97-4AF1-997D-E3749C3F2C6D}" destId="{31FFB690-6506-494C-AE62-D52CBC2848A3}" srcOrd="3" destOrd="0" presId="urn:microsoft.com/office/officeart/2005/8/layout/lProcess1"/>
    <dgm:cxn modelId="{FB47ADD4-626A-42E8-BF49-0B8F11072C62}" type="presParOf" srcId="{186F9B05-6F97-4AF1-997D-E3749C3F2C6D}" destId="{0A165263-D148-4A7A-9714-063A081D5F6D}" srcOrd="4" destOrd="0" presId="urn:microsoft.com/office/officeart/2005/8/layout/lProcess1"/>
    <dgm:cxn modelId="{A0A87729-FE22-4DA6-A052-90B1255EECDC}" type="presParOf" srcId="{186F9B05-6F97-4AF1-997D-E3749C3F2C6D}" destId="{3198085A-F972-496C-BC47-73FF0A9BFEF2}" srcOrd="5" destOrd="0" presId="urn:microsoft.com/office/officeart/2005/8/layout/lProcess1"/>
    <dgm:cxn modelId="{308805F3-FE16-4701-9E46-BDBD00D22A78}" type="presParOf" srcId="{186F9B05-6F97-4AF1-997D-E3749C3F2C6D}" destId="{3B10BDD2-10C6-4BDF-9A5D-B5EDE0AC10AD}" srcOrd="6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B0E2F-7CC9-4430-8B27-DD94B66007B9}">
      <dsp:nvSpPr>
        <dsp:cNvPr id="0" name=""/>
        <dsp:cNvSpPr/>
      </dsp:nvSpPr>
      <dsp:spPr>
        <a:xfrm>
          <a:off x="1276563" y="233"/>
          <a:ext cx="3372806" cy="8432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000" kern="1200" dirty="0">
              <a:solidFill>
                <a:schemeClr val="bg1"/>
              </a:solidFill>
            </a:rPr>
            <a:t>N = p</a:t>
          </a:r>
          <a:r>
            <a:rPr lang="es-ES" sz="5000" kern="1200" dirty="0">
              <a:solidFill>
                <a:schemeClr val="bg1"/>
              </a:solidFill>
              <a:latin typeface="Arial"/>
            </a:rPr>
            <a:t> *</a:t>
          </a:r>
          <a:r>
            <a:rPr lang="es-ES" sz="5000" kern="1200" dirty="0">
              <a:solidFill>
                <a:schemeClr val="bg1"/>
              </a:solidFill>
            </a:rPr>
            <a:t> q</a:t>
          </a:r>
        </a:p>
      </dsp:txBody>
      <dsp:txXfrm>
        <a:off x="1301260" y="24930"/>
        <a:ext cx="3323412" cy="793807"/>
      </dsp:txXfrm>
    </dsp:sp>
    <dsp:sp modelId="{2525780E-1D74-4B87-961A-CEA748C4A71B}">
      <dsp:nvSpPr>
        <dsp:cNvPr id="0" name=""/>
        <dsp:cNvSpPr/>
      </dsp:nvSpPr>
      <dsp:spPr>
        <a:xfrm rot="5400000">
          <a:off x="2889186" y="917215"/>
          <a:ext cx="147560" cy="1475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1BF57-AA2D-4968-B82E-EDD4CF6C16CC}">
      <dsp:nvSpPr>
        <dsp:cNvPr id="0" name=""/>
        <dsp:cNvSpPr/>
      </dsp:nvSpPr>
      <dsp:spPr>
        <a:xfrm>
          <a:off x="1276563" y="1138556"/>
          <a:ext cx="3372806" cy="8432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Arial"/>
            </a:rPr>
            <a:t>Phi(N) = (p-1)*(q-1)</a:t>
          </a:r>
          <a:endParaRPr lang="es-ES" sz="2700" kern="1200" dirty="0"/>
        </a:p>
      </dsp:txBody>
      <dsp:txXfrm>
        <a:off x="1301260" y="1163253"/>
        <a:ext cx="3323412" cy="793807"/>
      </dsp:txXfrm>
    </dsp:sp>
    <dsp:sp modelId="{31FFB690-6506-494C-AE62-D52CBC2848A3}">
      <dsp:nvSpPr>
        <dsp:cNvPr id="0" name=""/>
        <dsp:cNvSpPr/>
      </dsp:nvSpPr>
      <dsp:spPr>
        <a:xfrm rot="5400000">
          <a:off x="2889186" y="2055537"/>
          <a:ext cx="147560" cy="1475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65263-D148-4A7A-9714-063A081D5F6D}">
      <dsp:nvSpPr>
        <dsp:cNvPr id="0" name=""/>
        <dsp:cNvSpPr/>
      </dsp:nvSpPr>
      <dsp:spPr>
        <a:xfrm>
          <a:off x="805028" y="2276878"/>
          <a:ext cx="4315876" cy="8432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 err="1"/>
            <a:t>Exp</a:t>
          </a:r>
          <a:r>
            <a:rPr lang="es-ES" sz="2700" kern="1200" dirty="0"/>
            <a:t> e </a:t>
          </a:r>
          <a:r>
            <a:rPr lang="es-ES" sz="2700" kern="1200" dirty="0">
              <a:sym typeface="Wingdings" panose="05000000000000000000" pitchFamily="2" charset="2"/>
            </a:rPr>
            <a:t> 1= </a:t>
          </a:r>
          <a:r>
            <a:rPr lang="es-ES" sz="2700" kern="1200" dirty="0" err="1">
              <a:sym typeface="Wingdings" panose="05000000000000000000" pitchFamily="2" charset="2"/>
            </a:rPr>
            <a:t>mcd</a:t>
          </a:r>
          <a:r>
            <a:rPr lang="es-ES" sz="2700" kern="1200" dirty="0">
              <a:sym typeface="Wingdings" panose="05000000000000000000" pitchFamily="2" charset="2"/>
            </a:rPr>
            <a:t>( </a:t>
          </a:r>
          <a:r>
            <a:rPr lang="es-ES" sz="2700" kern="1200" dirty="0" err="1">
              <a:sym typeface="Wingdings" panose="05000000000000000000" pitchFamily="2" charset="2"/>
            </a:rPr>
            <a:t>e,phi</a:t>
          </a:r>
          <a:r>
            <a:rPr lang="es-ES" sz="2700" kern="1200" dirty="0">
              <a:sym typeface="Wingdings" panose="05000000000000000000" pitchFamily="2" charset="2"/>
            </a:rPr>
            <a:t>(N) )</a:t>
          </a:r>
          <a:endParaRPr lang="es-ES" sz="2700" kern="1200" dirty="0"/>
        </a:p>
      </dsp:txBody>
      <dsp:txXfrm>
        <a:off x="829725" y="2301575"/>
        <a:ext cx="4266482" cy="793807"/>
      </dsp:txXfrm>
    </dsp:sp>
    <dsp:sp modelId="{3198085A-F972-496C-BC47-73FF0A9BFEF2}">
      <dsp:nvSpPr>
        <dsp:cNvPr id="0" name=""/>
        <dsp:cNvSpPr/>
      </dsp:nvSpPr>
      <dsp:spPr>
        <a:xfrm rot="5400000">
          <a:off x="2889186" y="3193860"/>
          <a:ext cx="147560" cy="147560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BDD2-10C6-4BDF-9A5D-B5EDE0AC10AD}">
      <dsp:nvSpPr>
        <dsp:cNvPr id="0" name=""/>
        <dsp:cNvSpPr/>
      </dsp:nvSpPr>
      <dsp:spPr>
        <a:xfrm>
          <a:off x="317354" y="3415200"/>
          <a:ext cx="5291225" cy="843201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700" kern="1200" dirty="0">
              <a:latin typeface="Arial"/>
            </a:rPr>
            <a:t>    d = inverso(e) mod(phi(N))             </a:t>
          </a:r>
          <a:endParaRPr lang="es-ES" sz="2700" kern="1200" dirty="0"/>
        </a:p>
      </dsp:txBody>
      <dsp:txXfrm>
        <a:off x="342051" y="3439897"/>
        <a:ext cx="5241831" cy="793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1" name="Google Shape;86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123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3894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6651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4559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6352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>
          <a:extLst>
            <a:ext uri="{FF2B5EF4-FFF2-40B4-BE49-F238E27FC236}">
              <a16:creationId xmlns:a16="http://schemas.microsoft.com/office/drawing/2014/main" id="{950B4578-B26F-48A1-6134-665B1E273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:notes">
            <a:extLst>
              <a:ext uri="{FF2B5EF4-FFF2-40B4-BE49-F238E27FC236}">
                <a16:creationId xmlns:a16="http://schemas.microsoft.com/office/drawing/2014/main" id="{75B4ABF8-1456-68B4-E9DC-74915BEE5B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1:notes">
            <a:extLst>
              <a:ext uri="{FF2B5EF4-FFF2-40B4-BE49-F238E27FC236}">
                <a16:creationId xmlns:a16="http://schemas.microsoft.com/office/drawing/2014/main" id="{7E1A25F5-6F39-F383-0CE6-BC9E64DF88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6968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>
          <a:extLst>
            <a:ext uri="{FF2B5EF4-FFF2-40B4-BE49-F238E27FC236}">
              <a16:creationId xmlns:a16="http://schemas.microsoft.com/office/drawing/2014/main" id="{90A5F360-DF1C-8C28-BAE3-975E4C29B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:notes">
            <a:extLst>
              <a:ext uri="{FF2B5EF4-FFF2-40B4-BE49-F238E27FC236}">
                <a16:creationId xmlns:a16="http://schemas.microsoft.com/office/drawing/2014/main" id="{A301626A-FEBD-2F5D-C0DA-848C273A74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1:notes">
            <a:extLst>
              <a:ext uri="{FF2B5EF4-FFF2-40B4-BE49-F238E27FC236}">
                <a16:creationId xmlns:a16="http://schemas.microsoft.com/office/drawing/2014/main" id="{A323C9EA-AC03-549F-FBB0-33340D8210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964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>
          <a:extLst>
            <a:ext uri="{FF2B5EF4-FFF2-40B4-BE49-F238E27FC236}">
              <a16:creationId xmlns:a16="http://schemas.microsoft.com/office/drawing/2014/main" id="{C1F17115-000D-4847-2021-65806949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:notes">
            <a:extLst>
              <a:ext uri="{FF2B5EF4-FFF2-40B4-BE49-F238E27FC236}">
                <a16:creationId xmlns:a16="http://schemas.microsoft.com/office/drawing/2014/main" id="{A2244033-09D4-976A-BF38-C45605B78A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1:notes">
            <a:extLst>
              <a:ext uri="{FF2B5EF4-FFF2-40B4-BE49-F238E27FC236}">
                <a16:creationId xmlns:a16="http://schemas.microsoft.com/office/drawing/2014/main" id="{01700DA3-71D5-0F08-7B6E-89CA738493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053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>
          <a:extLst>
            <a:ext uri="{FF2B5EF4-FFF2-40B4-BE49-F238E27FC236}">
              <a16:creationId xmlns:a16="http://schemas.microsoft.com/office/drawing/2014/main" id="{42635A93-7CB5-7B50-1F51-A687B1055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:notes">
            <a:extLst>
              <a:ext uri="{FF2B5EF4-FFF2-40B4-BE49-F238E27FC236}">
                <a16:creationId xmlns:a16="http://schemas.microsoft.com/office/drawing/2014/main" id="{934E0E83-0BEF-36CB-455B-453C355F7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1:notes">
            <a:extLst>
              <a:ext uri="{FF2B5EF4-FFF2-40B4-BE49-F238E27FC236}">
                <a16:creationId xmlns:a16="http://schemas.microsoft.com/office/drawing/2014/main" id="{8116510A-0324-5E5A-1E1D-EB747A2DAC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7211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>
          <a:extLst>
            <a:ext uri="{FF2B5EF4-FFF2-40B4-BE49-F238E27FC236}">
              <a16:creationId xmlns:a16="http://schemas.microsoft.com/office/drawing/2014/main" id="{C35E745A-2C73-EB4E-346E-5FCC7874E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:notes">
            <a:extLst>
              <a:ext uri="{FF2B5EF4-FFF2-40B4-BE49-F238E27FC236}">
                <a16:creationId xmlns:a16="http://schemas.microsoft.com/office/drawing/2014/main" id="{70B1D158-0E42-602E-DFA2-4D17FC5B5D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1:notes">
            <a:extLst>
              <a:ext uri="{FF2B5EF4-FFF2-40B4-BE49-F238E27FC236}">
                <a16:creationId xmlns:a16="http://schemas.microsoft.com/office/drawing/2014/main" id="{D8E8AE76-2725-2635-BA5D-EEC6A169B2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472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7" name="Google Shape;8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5" name="Google Shape;10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5" name="Google Shape;10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0" name="Google Shape;10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8" name="Google Shape;10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8" name="Google Shape;107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3613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62ab669b67_0_1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4" name="Google Shape;1104;g162ab669b67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4" name="Google Shape;113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62ab669b67_0_1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4" name="Google Shape;1104;g162ab669b67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34733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62ab669b67_0_1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4" name="Google Shape;1104;g162ab669b67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51735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62ab669b67_0_1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4" name="Google Shape;1104;g162ab669b67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943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5" name="Google Shape;10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29004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62ab669b67_0_1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4" name="Google Shape;1104;g162ab669b67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2727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162ab669b67_0_1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4" name="Google Shape;1104;g162ab669b67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2263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16230a65a9b_0_1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1" name="Google Shape;1321;g16230a65a9b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6" name="Google Shape;133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7" name="Google Shape;1337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38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5" name="Google Shape;10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0663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5" name="Google Shape;10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736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5" name="Google Shape;10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2029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5" name="Google Shape;10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1669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1" name="Google Shape;11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7" name="Google Shape;1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A">
  <p:cSld name="Portada A">
    <p:bg>
      <p:bgPr>
        <a:solidFill>
          <a:srgbClr val="26262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8143" y="1357152"/>
            <a:ext cx="5255712" cy="550084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32156"/>
              </a:schemeClr>
            </a:outerShdw>
          </a:effectLst>
        </p:spPr>
      </p:pic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970845" y="206152"/>
            <a:ext cx="9137980" cy="319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2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/>
          <p:nvPr/>
        </p:nvSpPr>
        <p:spPr>
          <a:xfrm>
            <a:off x="970844" y="3399341"/>
            <a:ext cx="10250312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838793" y="3488375"/>
            <a:ext cx="7560523" cy="75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4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0456" y="206152"/>
            <a:ext cx="2103438" cy="210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texto explicativo">
  <p:cSld name="Imagen y texto explicativo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8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38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9" name="Google Shape;109;p38"/>
          <p:cNvSpPr/>
          <p:nvPr/>
        </p:nvSpPr>
        <p:spPr>
          <a:xfrm>
            <a:off x="6108101" y="815647"/>
            <a:ext cx="5463451" cy="553271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38"/>
          <p:cNvSpPr>
            <a:spLocks noGrp="1"/>
          </p:cNvSpPr>
          <p:nvPr>
            <p:ph type="pic" idx="2"/>
          </p:nvPr>
        </p:nvSpPr>
        <p:spPr>
          <a:xfrm>
            <a:off x="6222412" y="883253"/>
            <a:ext cx="5255101" cy="5413182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38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8"/>
          <p:cNvSpPr txBox="1">
            <a:spLocks noGrp="1"/>
          </p:cNvSpPr>
          <p:nvPr>
            <p:ph type="body" idx="1"/>
          </p:nvPr>
        </p:nvSpPr>
        <p:spPr>
          <a:xfrm>
            <a:off x="1684839" y="3430509"/>
            <a:ext cx="4244908" cy="2917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/>
          <p:nvPr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4" name="Google Shape;114;p38"/>
          <p:cNvSpPr/>
          <p:nvPr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38"/>
          <p:cNvSpPr/>
          <p:nvPr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6" name="Google Shape;116;p38"/>
          <p:cNvSpPr txBox="1">
            <a:spLocks noGrp="1"/>
          </p:cNvSpPr>
          <p:nvPr>
            <p:ph type="title"/>
          </p:nvPr>
        </p:nvSpPr>
        <p:spPr>
          <a:xfrm rot="-5400000">
            <a:off x="-2070893" y="2226192"/>
            <a:ext cx="5430816" cy="122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7" name="Google Shape;117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texto">
  <p:cSld name="Imagen y texto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9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0" name="Google Shape;120;p39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21" name="Google Shape;121;p39"/>
          <p:cNvSpPr/>
          <p:nvPr/>
        </p:nvSpPr>
        <p:spPr>
          <a:xfrm>
            <a:off x="2684178" y="1179394"/>
            <a:ext cx="7169359" cy="283404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2" name="Google Shape;122;p39"/>
          <p:cNvSpPr>
            <a:spLocks noGrp="1"/>
          </p:cNvSpPr>
          <p:nvPr>
            <p:ph type="pic" idx="2"/>
          </p:nvPr>
        </p:nvSpPr>
        <p:spPr>
          <a:xfrm>
            <a:off x="2838137" y="1247000"/>
            <a:ext cx="6895955" cy="2637239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39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1"/>
          </p:nvPr>
        </p:nvSpPr>
        <p:spPr>
          <a:xfrm>
            <a:off x="713112" y="4172723"/>
            <a:ext cx="11030240" cy="234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125" name="Google Shape;125;p39"/>
          <p:cNvSpPr/>
          <p:nvPr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6" name="Google Shape;126;p39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9"/>
          <p:cNvSpPr/>
          <p:nvPr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39"/>
          <p:cNvSpPr/>
          <p:nvPr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29" name="Google Shape;129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pie de foto">
  <p:cSld name="Imagen y pie de foto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0"/>
          <p:cNvSpPr/>
          <p:nvPr/>
        </p:nvSpPr>
        <p:spPr>
          <a:xfrm>
            <a:off x="1649403" y="379562"/>
            <a:ext cx="8916999" cy="540618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" name="Google Shape;132;p40"/>
          <p:cNvSpPr/>
          <p:nvPr/>
        </p:nvSpPr>
        <p:spPr>
          <a:xfrm>
            <a:off x="5825067" y="4277349"/>
            <a:ext cx="5746484" cy="2188304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40"/>
          <p:cNvSpPr>
            <a:spLocks noGrp="1"/>
          </p:cNvSpPr>
          <p:nvPr>
            <p:ph type="pic" idx="2"/>
          </p:nvPr>
        </p:nvSpPr>
        <p:spPr>
          <a:xfrm>
            <a:off x="1856849" y="440510"/>
            <a:ext cx="8487920" cy="377589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40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5" name="Google Shape;135;p40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36" name="Google Shape;136;p40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body" idx="1"/>
          </p:nvPr>
        </p:nvSpPr>
        <p:spPr>
          <a:xfrm>
            <a:off x="5994407" y="4403998"/>
            <a:ext cx="5424751" cy="193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138" name="Google Shape;138;p40"/>
          <p:cNvSpPr/>
          <p:nvPr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9" name="Google Shape;139;p40"/>
          <p:cNvSpPr/>
          <p:nvPr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0" name="Google Shape;140;p40"/>
          <p:cNvSpPr/>
          <p:nvPr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40"/>
          <p:cNvSpPr txBox="1">
            <a:spLocks noGrp="1"/>
          </p:cNvSpPr>
          <p:nvPr>
            <p:ph type="title"/>
          </p:nvPr>
        </p:nvSpPr>
        <p:spPr>
          <a:xfrm rot="-5400000">
            <a:off x="-2070893" y="2226192"/>
            <a:ext cx="5430816" cy="122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42" name="Google Shape;14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imágenes y dos textos">
  <p:cSld name="Dos imágenes y dos texto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1"/>
          <p:cNvSpPr/>
          <p:nvPr/>
        </p:nvSpPr>
        <p:spPr>
          <a:xfrm>
            <a:off x="6760336" y="3629887"/>
            <a:ext cx="4817089" cy="28957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5" name="Google Shape;145;p41"/>
          <p:cNvSpPr>
            <a:spLocks noGrp="1"/>
          </p:cNvSpPr>
          <p:nvPr>
            <p:ph type="pic" idx="2"/>
          </p:nvPr>
        </p:nvSpPr>
        <p:spPr>
          <a:xfrm>
            <a:off x="6849248" y="3690836"/>
            <a:ext cx="4633389" cy="2774819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41"/>
          <p:cNvSpPr/>
          <p:nvPr/>
        </p:nvSpPr>
        <p:spPr>
          <a:xfrm>
            <a:off x="1637733" y="3404089"/>
            <a:ext cx="9933819" cy="50941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7" name="Google Shape;147;p41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1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p4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50" name="Google Shape;150;p41"/>
          <p:cNvSpPr/>
          <p:nvPr/>
        </p:nvSpPr>
        <p:spPr>
          <a:xfrm>
            <a:off x="1649403" y="379563"/>
            <a:ext cx="4311132" cy="28957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41"/>
          <p:cNvSpPr>
            <a:spLocks noGrp="1"/>
          </p:cNvSpPr>
          <p:nvPr>
            <p:ph type="pic" idx="3"/>
          </p:nvPr>
        </p:nvSpPr>
        <p:spPr>
          <a:xfrm>
            <a:off x="1738318" y="440511"/>
            <a:ext cx="4103684" cy="2774819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41"/>
          <p:cNvSpPr txBox="1">
            <a:spLocks noGrp="1"/>
          </p:cNvSpPr>
          <p:nvPr>
            <p:ph type="body" idx="1"/>
          </p:nvPr>
        </p:nvSpPr>
        <p:spPr>
          <a:xfrm>
            <a:off x="6146802" y="379556"/>
            <a:ext cx="5424751" cy="283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153" name="Google Shape;153;p41"/>
          <p:cNvSpPr txBox="1">
            <a:spLocks noGrp="1"/>
          </p:cNvSpPr>
          <p:nvPr>
            <p:ph type="body" idx="4"/>
          </p:nvPr>
        </p:nvSpPr>
        <p:spPr>
          <a:xfrm>
            <a:off x="1649404" y="3643787"/>
            <a:ext cx="4764977" cy="283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154" name="Google Shape;154;p41"/>
          <p:cNvSpPr/>
          <p:nvPr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" name="Google Shape;155;p41"/>
          <p:cNvSpPr/>
          <p:nvPr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6" name="Google Shape;156;p41"/>
          <p:cNvSpPr/>
          <p:nvPr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41"/>
          <p:cNvSpPr txBox="1">
            <a:spLocks noGrp="1"/>
          </p:cNvSpPr>
          <p:nvPr>
            <p:ph type="title"/>
          </p:nvPr>
        </p:nvSpPr>
        <p:spPr>
          <a:xfrm rot="-5400000">
            <a:off x="-2070893" y="2226192"/>
            <a:ext cx="5430816" cy="122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imágenes y pie de foto">
  <p:cSld name="Dos imágenes y pie de foto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"/>
          <p:cNvSpPr/>
          <p:nvPr/>
        </p:nvSpPr>
        <p:spPr>
          <a:xfrm>
            <a:off x="2094535" y="561155"/>
            <a:ext cx="4568936" cy="51520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1" name="Google Shape;161;p42"/>
          <p:cNvSpPr txBox="1">
            <a:spLocks noGrp="1"/>
          </p:cNvSpPr>
          <p:nvPr>
            <p:ph type="body" idx="1"/>
          </p:nvPr>
        </p:nvSpPr>
        <p:spPr>
          <a:xfrm>
            <a:off x="2094536" y="5785745"/>
            <a:ext cx="4394699" cy="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42"/>
          <p:cNvSpPr txBox="1">
            <a:spLocks noGrp="1"/>
          </p:cNvSpPr>
          <p:nvPr>
            <p:ph type="body" idx="2"/>
          </p:nvPr>
        </p:nvSpPr>
        <p:spPr>
          <a:xfrm>
            <a:off x="6774052" y="5785745"/>
            <a:ext cx="4394699" cy="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42"/>
          <p:cNvSpPr>
            <a:spLocks noGrp="1"/>
          </p:cNvSpPr>
          <p:nvPr>
            <p:ph type="pic" idx="3"/>
          </p:nvPr>
        </p:nvSpPr>
        <p:spPr>
          <a:xfrm>
            <a:off x="2183452" y="622104"/>
            <a:ext cx="4394699" cy="5040756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42"/>
          <p:cNvSpPr/>
          <p:nvPr/>
        </p:nvSpPr>
        <p:spPr>
          <a:xfrm>
            <a:off x="6774051" y="561155"/>
            <a:ext cx="4568936" cy="51520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42"/>
          <p:cNvSpPr>
            <a:spLocks noGrp="1"/>
          </p:cNvSpPr>
          <p:nvPr>
            <p:ph type="pic" idx="4"/>
          </p:nvPr>
        </p:nvSpPr>
        <p:spPr>
          <a:xfrm>
            <a:off x="6862968" y="622104"/>
            <a:ext cx="4394699" cy="5040756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42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42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42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69" name="Google Shape;169;p42"/>
          <p:cNvSpPr/>
          <p:nvPr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42"/>
          <p:cNvSpPr/>
          <p:nvPr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42"/>
          <p:cNvSpPr/>
          <p:nvPr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42"/>
          <p:cNvSpPr txBox="1">
            <a:spLocks noGrp="1"/>
          </p:cNvSpPr>
          <p:nvPr>
            <p:ph type="title"/>
          </p:nvPr>
        </p:nvSpPr>
        <p:spPr>
          <a:xfrm rot="-5400000">
            <a:off x="-2070893" y="2226192"/>
            <a:ext cx="5430816" cy="122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3" name="Google Shape;173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 con texto">
  <p:cSld name="Dos objetos con texto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3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6" name="Google Shape;176;p43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77" name="Google Shape;177;p43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43"/>
          <p:cNvSpPr txBox="1">
            <a:spLocks noGrp="1"/>
          </p:cNvSpPr>
          <p:nvPr>
            <p:ph type="body" idx="1"/>
          </p:nvPr>
        </p:nvSpPr>
        <p:spPr>
          <a:xfrm>
            <a:off x="609607" y="1273341"/>
            <a:ext cx="4941583" cy="160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179" name="Google Shape;179;p43"/>
          <p:cNvSpPr/>
          <p:nvPr/>
        </p:nvSpPr>
        <p:spPr>
          <a:xfrm rot="-5400000" flipH="1">
            <a:off x="3461385" y="3834516"/>
            <a:ext cx="5192311" cy="6996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43"/>
          <p:cNvSpPr txBox="1">
            <a:spLocks noGrp="1"/>
          </p:cNvSpPr>
          <p:nvPr>
            <p:ph type="body" idx="2"/>
          </p:nvPr>
        </p:nvSpPr>
        <p:spPr>
          <a:xfrm>
            <a:off x="6559910" y="4864904"/>
            <a:ext cx="4941583" cy="160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181" name="Google Shape;181;p43"/>
          <p:cNvSpPr txBox="1">
            <a:spLocks noGrp="1"/>
          </p:cNvSpPr>
          <p:nvPr>
            <p:ph type="body" idx="3"/>
          </p:nvPr>
        </p:nvSpPr>
        <p:spPr>
          <a:xfrm>
            <a:off x="609606" y="2997200"/>
            <a:ext cx="4941583" cy="347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182" name="Google Shape;182;p43"/>
          <p:cNvSpPr txBox="1">
            <a:spLocks noGrp="1"/>
          </p:cNvSpPr>
          <p:nvPr>
            <p:ph type="body" idx="4"/>
          </p:nvPr>
        </p:nvSpPr>
        <p:spPr>
          <a:xfrm>
            <a:off x="6569553" y="1273341"/>
            <a:ext cx="4931939" cy="347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183" name="Google Shape;183;p43"/>
          <p:cNvSpPr/>
          <p:nvPr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4" name="Google Shape;184;p43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3"/>
          <p:cNvSpPr/>
          <p:nvPr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6" name="Google Shape;186;p43"/>
          <p:cNvSpPr/>
          <p:nvPr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87" name="Google Shape;187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imágenes y texto">
  <p:cSld name="Título, imágenes y texto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4"/>
          <p:cNvSpPr/>
          <p:nvPr/>
        </p:nvSpPr>
        <p:spPr>
          <a:xfrm>
            <a:off x="236255" y="3533778"/>
            <a:ext cx="3982565" cy="25719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44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44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92" name="Google Shape;192;p44"/>
          <p:cNvSpPr>
            <a:spLocks noGrp="1"/>
          </p:cNvSpPr>
          <p:nvPr>
            <p:ph type="pic" idx="2"/>
          </p:nvPr>
        </p:nvSpPr>
        <p:spPr>
          <a:xfrm>
            <a:off x="277866" y="3573607"/>
            <a:ext cx="3873588" cy="2479954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44"/>
          <p:cNvSpPr/>
          <p:nvPr/>
        </p:nvSpPr>
        <p:spPr>
          <a:xfrm>
            <a:off x="4384700" y="3533778"/>
            <a:ext cx="3982565" cy="25719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44"/>
          <p:cNvSpPr>
            <a:spLocks noGrp="1"/>
          </p:cNvSpPr>
          <p:nvPr>
            <p:ph type="pic" idx="3"/>
          </p:nvPr>
        </p:nvSpPr>
        <p:spPr>
          <a:xfrm>
            <a:off x="4426311" y="3573607"/>
            <a:ext cx="3873588" cy="2479954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44"/>
          <p:cNvSpPr/>
          <p:nvPr/>
        </p:nvSpPr>
        <p:spPr>
          <a:xfrm>
            <a:off x="8570813" y="1204774"/>
            <a:ext cx="2985943" cy="490090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6" name="Google Shape;196;p44"/>
          <p:cNvSpPr>
            <a:spLocks noGrp="1"/>
          </p:cNvSpPr>
          <p:nvPr>
            <p:ph type="pic" idx="4"/>
          </p:nvPr>
        </p:nvSpPr>
        <p:spPr>
          <a:xfrm>
            <a:off x="8652045" y="1264358"/>
            <a:ext cx="2780631" cy="4789205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44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44"/>
          <p:cNvSpPr txBox="1">
            <a:spLocks noGrp="1"/>
          </p:cNvSpPr>
          <p:nvPr>
            <p:ph type="body" idx="1"/>
          </p:nvPr>
        </p:nvSpPr>
        <p:spPr>
          <a:xfrm>
            <a:off x="249750" y="1204323"/>
            <a:ext cx="8142708" cy="2221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199" name="Google Shape;199;p44"/>
          <p:cNvSpPr/>
          <p:nvPr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44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44"/>
          <p:cNvSpPr/>
          <p:nvPr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44"/>
          <p:cNvSpPr/>
          <p:nvPr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3" name="Google Shape;20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y tres imágenes">
  <p:cSld name="Texto y tres imágenes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6" name="Google Shape;206;p4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07" name="Google Shape;207;p45"/>
          <p:cNvSpPr/>
          <p:nvPr/>
        </p:nvSpPr>
        <p:spPr>
          <a:xfrm>
            <a:off x="492977" y="3932458"/>
            <a:ext cx="11061339" cy="23322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8" name="Google Shape;208;p45"/>
          <p:cNvSpPr>
            <a:spLocks noGrp="1"/>
          </p:cNvSpPr>
          <p:nvPr>
            <p:ph type="pic" idx="2"/>
          </p:nvPr>
        </p:nvSpPr>
        <p:spPr>
          <a:xfrm>
            <a:off x="603902" y="4059036"/>
            <a:ext cx="3490447" cy="2112822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45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45"/>
          <p:cNvSpPr>
            <a:spLocks noGrp="1"/>
          </p:cNvSpPr>
          <p:nvPr>
            <p:ph type="pic" idx="3"/>
          </p:nvPr>
        </p:nvSpPr>
        <p:spPr>
          <a:xfrm>
            <a:off x="4259597" y="4036450"/>
            <a:ext cx="3490447" cy="2112822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45"/>
          <p:cNvSpPr>
            <a:spLocks noGrp="1"/>
          </p:cNvSpPr>
          <p:nvPr>
            <p:ph type="pic" idx="4"/>
          </p:nvPr>
        </p:nvSpPr>
        <p:spPr>
          <a:xfrm>
            <a:off x="7918418" y="4036450"/>
            <a:ext cx="3490447" cy="2112822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45"/>
          <p:cNvSpPr/>
          <p:nvPr/>
        </p:nvSpPr>
        <p:spPr>
          <a:xfrm>
            <a:off x="492978" y="3788668"/>
            <a:ext cx="5592236" cy="50941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45"/>
          <p:cNvSpPr txBox="1">
            <a:spLocks noGrp="1"/>
          </p:cNvSpPr>
          <p:nvPr>
            <p:ph type="body" idx="1"/>
          </p:nvPr>
        </p:nvSpPr>
        <p:spPr>
          <a:xfrm>
            <a:off x="492977" y="1365873"/>
            <a:ext cx="11023683" cy="23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214" name="Google Shape;214;p45"/>
          <p:cNvSpPr/>
          <p:nvPr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5" name="Google Shape;215;p45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5"/>
          <p:cNvSpPr/>
          <p:nvPr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45"/>
          <p:cNvSpPr/>
          <p:nvPr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8" name="Google Shape;218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volución, Tres objetos">
  <p:cSld name="Evolución, Tres objetos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1" name="Google Shape;221;p46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22" name="Google Shape;222;p46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6"/>
          <p:cNvSpPr txBox="1">
            <a:spLocks noGrp="1"/>
          </p:cNvSpPr>
          <p:nvPr>
            <p:ph type="body" idx="1"/>
          </p:nvPr>
        </p:nvSpPr>
        <p:spPr>
          <a:xfrm>
            <a:off x="393316" y="2525080"/>
            <a:ext cx="3164355" cy="338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224" name="Google Shape;224;p46"/>
          <p:cNvSpPr txBox="1">
            <a:spLocks noGrp="1"/>
          </p:cNvSpPr>
          <p:nvPr>
            <p:ph type="body" idx="2"/>
          </p:nvPr>
        </p:nvSpPr>
        <p:spPr>
          <a:xfrm>
            <a:off x="4372809" y="2525080"/>
            <a:ext cx="3164355" cy="338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225" name="Google Shape;225;p46"/>
          <p:cNvSpPr txBox="1">
            <a:spLocks noGrp="1"/>
          </p:cNvSpPr>
          <p:nvPr>
            <p:ph type="body" idx="3"/>
          </p:nvPr>
        </p:nvSpPr>
        <p:spPr>
          <a:xfrm>
            <a:off x="8352305" y="2525080"/>
            <a:ext cx="3164355" cy="3381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226" name="Google Shape;226;p46"/>
          <p:cNvSpPr/>
          <p:nvPr/>
        </p:nvSpPr>
        <p:spPr>
          <a:xfrm rot="-1800000">
            <a:off x="3598940" y="3620856"/>
            <a:ext cx="732609" cy="2721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B0017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7" name="Google Shape;227;p46"/>
          <p:cNvSpPr/>
          <p:nvPr/>
        </p:nvSpPr>
        <p:spPr>
          <a:xfrm rot="1800000">
            <a:off x="7637956" y="3621862"/>
            <a:ext cx="732609" cy="27216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B0017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46"/>
          <p:cNvSpPr txBox="1">
            <a:spLocks noGrp="1"/>
          </p:cNvSpPr>
          <p:nvPr>
            <p:ph type="body" idx="4"/>
          </p:nvPr>
        </p:nvSpPr>
        <p:spPr>
          <a:xfrm>
            <a:off x="1439337" y="1251653"/>
            <a:ext cx="10077323" cy="116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229" name="Google Shape;229;p46"/>
          <p:cNvSpPr/>
          <p:nvPr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46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6"/>
          <p:cNvSpPr/>
          <p:nvPr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46"/>
          <p:cNvSpPr/>
          <p:nvPr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33" name="Google Shape;233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tro imágenes">
  <p:cSld name="Cuatro imágene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7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6" name="Google Shape;236;p47"/>
          <p:cNvSpPr/>
          <p:nvPr/>
        </p:nvSpPr>
        <p:spPr>
          <a:xfrm>
            <a:off x="1778451" y="561155"/>
            <a:ext cx="4568936" cy="24190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7" name="Google Shape;237;p47"/>
          <p:cNvSpPr>
            <a:spLocks noGrp="1"/>
          </p:cNvSpPr>
          <p:nvPr>
            <p:ph type="pic" idx="2"/>
          </p:nvPr>
        </p:nvSpPr>
        <p:spPr>
          <a:xfrm>
            <a:off x="1924558" y="658586"/>
            <a:ext cx="4286644" cy="2217294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47"/>
          <p:cNvSpPr/>
          <p:nvPr/>
        </p:nvSpPr>
        <p:spPr>
          <a:xfrm rot="-5400000" flipH="1">
            <a:off x="5764917" y="5062384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47"/>
          <p:cNvSpPr/>
          <p:nvPr/>
        </p:nvSpPr>
        <p:spPr>
          <a:xfrm rot="-5400000" flipH="1">
            <a:off x="5764917" y="1775002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47"/>
          <p:cNvSpPr/>
          <p:nvPr/>
        </p:nvSpPr>
        <p:spPr>
          <a:xfrm flipH="1">
            <a:off x="3040726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47"/>
          <p:cNvSpPr/>
          <p:nvPr/>
        </p:nvSpPr>
        <p:spPr>
          <a:xfrm flipH="1">
            <a:off x="8039102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2" name="Google Shape;242;p47"/>
          <p:cNvSpPr txBox="1">
            <a:spLocks noGrp="1"/>
          </p:cNvSpPr>
          <p:nvPr>
            <p:ph type="body" idx="1"/>
          </p:nvPr>
        </p:nvSpPr>
        <p:spPr>
          <a:xfrm>
            <a:off x="1778452" y="2992030"/>
            <a:ext cx="4394699" cy="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47"/>
          <p:cNvSpPr/>
          <p:nvPr/>
        </p:nvSpPr>
        <p:spPr>
          <a:xfrm>
            <a:off x="6864885" y="556815"/>
            <a:ext cx="4568936" cy="24190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4" name="Google Shape;244;p47"/>
          <p:cNvSpPr>
            <a:spLocks noGrp="1"/>
          </p:cNvSpPr>
          <p:nvPr>
            <p:ph type="pic" idx="3"/>
          </p:nvPr>
        </p:nvSpPr>
        <p:spPr>
          <a:xfrm>
            <a:off x="7010991" y="654243"/>
            <a:ext cx="4286644" cy="2217294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47"/>
          <p:cNvSpPr/>
          <p:nvPr/>
        </p:nvSpPr>
        <p:spPr>
          <a:xfrm>
            <a:off x="6864885" y="3651214"/>
            <a:ext cx="4568936" cy="24190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6" name="Google Shape;246;p47"/>
          <p:cNvSpPr>
            <a:spLocks noGrp="1"/>
          </p:cNvSpPr>
          <p:nvPr>
            <p:ph type="pic" idx="4"/>
          </p:nvPr>
        </p:nvSpPr>
        <p:spPr>
          <a:xfrm>
            <a:off x="7010991" y="3748642"/>
            <a:ext cx="4286644" cy="2217294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47"/>
          <p:cNvSpPr/>
          <p:nvPr/>
        </p:nvSpPr>
        <p:spPr>
          <a:xfrm>
            <a:off x="1778451" y="3671693"/>
            <a:ext cx="4568936" cy="241901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p47"/>
          <p:cNvSpPr>
            <a:spLocks noGrp="1"/>
          </p:cNvSpPr>
          <p:nvPr>
            <p:ph type="pic" idx="5"/>
          </p:nvPr>
        </p:nvSpPr>
        <p:spPr>
          <a:xfrm>
            <a:off x="1924558" y="3769121"/>
            <a:ext cx="4286644" cy="2217294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47"/>
          <p:cNvSpPr txBox="1">
            <a:spLocks noGrp="1"/>
          </p:cNvSpPr>
          <p:nvPr>
            <p:ph type="body" idx="6"/>
          </p:nvPr>
        </p:nvSpPr>
        <p:spPr>
          <a:xfrm>
            <a:off x="6879437" y="2992030"/>
            <a:ext cx="4394699" cy="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47"/>
          <p:cNvSpPr txBox="1">
            <a:spLocks noGrp="1"/>
          </p:cNvSpPr>
          <p:nvPr>
            <p:ph type="body" idx="7"/>
          </p:nvPr>
        </p:nvSpPr>
        <p:spPr>
          <a:xfrm>
            <a:off x="1778452" y="6092364"/>
            <a:ext cx="4394699" cy="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47"/>
          <p:cNvSpPr txBox="1">
            <a:spLocks noGrp="1"/>
          </p:cNvSpPr>
          <p:nvPr>
            <p:ph type="body" idx="8"/>
          </p:nvPr>
        </p:nvSpPr>
        <p:spPr>
          <a:xfrm>
            <a:off x="6879437" y="6092364"/>
            <a:ext cx="4394699" cy="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47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53" name="Google Shape;253;p47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47"/>
          <p:cNvSpPr/>
          <p:nvPr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5" name="Google Shape;255;p47"/>
          <p:cNvSpPr/>
          <p:nvPr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47"/>
          <p:cNvSpPr/>
          <p:nvPr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47"/>
          <p:cNvSpPr txBox="1">
            <a:spLocks noGrp="1"/>
          </p:cNvSpPr>
          <p:nvPr>
            <p:ph type="title"/>
          </p:nvPr>
        </p:nvSpPr>
        <p:spPr>
          <a:xfrm rot="-5400000">
            <a:off x="-2070893" y="2226192"/>
            <a:ext cx="5430816" cy="122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ntroducción_A">
  <p:cSld name="2_Introducción_A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1574456" y="2073939"/>
            <a:ext cx="9942203" cy="433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24" name="Google Shape;24;p30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30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/>
          <p:nvPr/>
        </p:nvSpPr>
        <p:spPr>
          <a:xfrm rot="5400000">
            <a:off x="899238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2"/>
          </p:nvPr>
        </p:nvSpPr>
        <p:spPr>
          <a:xfrm>
            <a:off x="1574800" y="1111251"/>
            <a:ext cx="9941984" cy="842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/>
          <p:nvPr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0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/>
          <p:nvPr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0"/>
          <p:cNvSpPr/>
          <p:nvPr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3" name="Google Shape;3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objetos con título">
  <p:cSld name="4 objetos con título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8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1" name="Google Shape;261;p48"/>
          <p:cNvSpPr/>
          <p:nvPr/>
        </p:nvSpPr>
        <p:spPr>
          <a:xfrm rot="-5400000" flipH="1">
            <a:off x="5764917" y="5062384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p48"/>
          <p:cNvSpPr/>
          <p:nvPr/>
        </p:nvSpPr>
        <p:spPr>
          <a:xfrm rot="-5400000" flipH="1">
            <a:off x="5764917" y="1775002"/>
            <a:ext cx="1686217" cy="6095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3" name="Google Shape;263;p48"/>
          <p:cNvSpPr/>
          <p:nvPr/>
        </p:nvSpPr>
        <p:spPr>
          <a:xfrm flipH="1">
            <a:off x="3040726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4" name="Google Shape;264;p48"/>
          <p:cNvSpPr/>
          <p:nvPr/>
        </p:nvSpPr>
        <p:spPr>
          <a:xfrm flipH="1">
            <a:off x="8039102" y="3512111"/>
            <a:ext cx="2234396" cy="4571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body" idx="1"/>
          </p:nvPr>
        </p:nvSpPr>
        <p:spPr>
          <a:xfrm>
            <a:off x="1778452" y="2992030"/>
            <a:ext cx="4394699" cy="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48"/>
          <p:cNvSpPr txBox="1">
            <a:spLocks noGrp="1"/>
          </p:cNvSpPr>
          <p:nvPr>
            <p:ph type="body" idx="2"/>
          </p:nvPr>
        </p:nvSpPr>
        <p:spPr>
          <a:xfrm>
            <a:off x="6879437" y="2992030"/>
            <a:ext cx="4394699" cy="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48"/>
          <p:cNvSpPr txBox="1">
            <a:spLocks noGrp="1"/>
          </p:cNvSpPr>
          <p:nvPr>
            <p:ph type="body" idx="3"/>
          </p:nvPr>
        </p:nvSpPr>
        <p:spPr>
          <a:xfrm>
            <a:off x="1778452" y="6092364"/>
            <a:ext cx="4394699" cy="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48"/>
          <p:cNvSpPr txBox="1">
            <a:spLocks noGrp="1"/>
          </p:cNvSpPr>
          <p:nvPr>
            <p:ph type="body" idx="4"/>
          </p:nvPr>
        </p:nvSpPr>
        <p:spPr>
          <a:xfrm>
            <a:off x="6879437" y="6092364"/>
            <a:ext cx="4394699" cy="52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48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270" name="Google Shape;270;p48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8"/>
          <p:cNvSpPr txBox="1">
            <a:spLocks noGrp="1"/>
          </p:cNvSpPr>
          <p:nvPr>
            <p:ph type="body" idx="5"/>
          </p:nvPr>
        </p:nvSpPr>
        <p:spPr>
          <a:xfrm>
            <a:off x="1926938" y="654243"/>
            <a:ext cx="4278119" cy="22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6"/>
          </p:nvPr>
        </p:nvSpPr>
        <p:spPr>
          <a:xfrm>
            <a:off x="7010993" y="648308"/>
            <a:ext cx="4278119" cy="22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body" idx="7"/>
          </p:nvPr>
        </p:nvSpPr>
        <p:spPr>
          <a:xfrm>
            <a:off x="1933850" y="3769121"/>
            <a:ext cx="4278119" cy="22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274" name="Google Shape;274;p48"/>
          <p:cNvSpPr txBox="1">
            <a:spLocks noGrp="1"/>
          </p:cNvSpPr>
          <p:nvPr>
            <p:ph type="body" idx="8"/>
          </p:nvPr>
        </p:nvSpPr>
        <p:spPr>
          <a:xfrm>
            <a:off x="7019518" y="3748642"/>
            <a:ext cx="4278119" cy="2217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275" name="Google Shape;275;p48"/>
          <p:cNvSpPr/>
          <p:nvPr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48"/>
          <p:cNvSpPr/>
          <p:nvPr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48"/>
          <p:cNvSpPr/>
          <p:nvPr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48"/>
          <p:cNvSpPr txBox="1">
            <a:spLocks noGrp="1"/>
          </p:cNvSpPr>
          <p:nvPr>
            <p:ph type="title"/>
          </p:nvPr>
        </p:nvSpPr>
        <p:spPr>
          <a:xfrm rot="-5400000">
            <a:off x="-2070893" y="2226192"/>
            <a:ext cx="5430816" cy="122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79" name="Google Shape;279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 A">
  <p:cSld name="Contraportada A">
    <p:bg>
      <p:bgPr>
        <a:solidFill>
          <a:srgbClr val="262626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8143" y="1357152"/>
            <a:ext cx="5255712" cy="550084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32156"/>
              </a:schemeClr>
            </a:outerShdw>
          </a:effectLst>
        </p:spPr>
      </p:pic>
      <p:pic>
        <p:nvPicPr>
          <p:cNvPr id="282" name="Google Shape;28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9"/>
          <p:cNvSpPr/>
          <p:nvPr/>
        </p:nvSpPr>
        <p:spPr>
          <a:xfrm>
            <a:off x="970844" y="5648327"/>
            <a:ext cx="10250312" cy="4902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 B">
  <p:cSld name="Contraportada B"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0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3468143" y="1357154"/>
            <a:ext cx="5255712" cy="5500847"/>
          </a:xfrm>
          <a:prstGeom prst="rect">
            <a:avLst/>
          </a:prstGeom>
          <a:noFill/>
          <a:ln>
            <a:noFill/>
          </a:ln>
          <a:effectLst>
            <a:outerShdw blurRad="25400" dist="12700" dir="5400000" algn="ctr" rotWithShape="0">
              <a:schemeClr val="dk1">
                <a:alpha val="23921"/>
              </a:schemeClr>
            </a:outerShdw>
          </a:effectLst>
        </p:spPr>
      </p:pic>
      <p:pic>
        <p:nvPicPr>
          <p:cNvPr id="286" name="Google Shape;286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013" y="5862700"/>
            <a:ext cx="1974855" cy="75353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50"/>
          <p:cNvSpPr/>
          <p:nvPr/>
        </p:nvSpPr>
        <p:spPr>
          <a:xfrm>
            <a:off x="970844" y="5648327"/>
            <a:ext cx="10250312" cy="4902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 C">
  <p:cSld name="Contraportada C">
    <p:bg>
      <p:bgPr>
        <a:solidFill>
          <a:srgbClr val="CB0017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1"/>
          <p:cNvSpPr/>
          <p:nvPr/>
        </p:nvSpPr>
        <p:spPr>
          <a:xfrm>
            <a:off x="-550494" y="5342880"/>
            <a:ext cx="8539545" cy="8357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51"/>
          <p:cNvSpPr/>
          <p:nvPr/>
        </p:nvSpPr>
        <p:spPr>
          <a:xfrm>
            <a:off x="-5394253" y="5524750"/>
            <a:ext cx="8212503" cy="83573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91" name="Google Shape;29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troducción_A">
  <p:cSld name="1_Introducción_A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6230a65a9b_0_1287"/>
          <p:cNvSpPr txBox="1">
            <a:spLocks noGrp="1"/>
          </p:cNvSpPr>
          <p:nvPr>
            <p:ph type="body" idx="1"/>
          </p:nvPr>
        </p:nvSpPr>
        <p:spPr>
          <a:xfrm>
            <a:off x="1574456" y="1159729"/>
            <a:ext cx="9942300" cy="5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300" name="Google Shape;300;g16230a65a9b_0_1287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g16230a65a9b_0_1287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02" name="Google Shape;302;g16230a65a9b_0_1287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g16230a65a9b_0_1287"/>
          <p:cNvSpPr/>
          <p:nvPr/>
        </p:nvSpPr>
        <p:spPr>
          <a:xfrm rot="5400000">
            <a:off x="8991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g16230a65a9b_0_1287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g16230a65a9b_0_1287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g16230a65a9b_0_1287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7" name="Google Shape;307;g16230a65a9b_0_1287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8" name="Google Shape;308;g16230a65a9b_0_12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A">
  <p:cSld name="Portada A">
    <p:bg>
      <p:bgPr>
        <a:solidFill>
          <a:srgbClr val="262626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g16230a65a9b_0_126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8143" y="1357152"/>
            <a:ext cx="5255713" cy="55008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32156"/>
              </a:schemeClr>
            </a:outerShdw>
          </a:effectLst>
        </p:spPr>
      </p:pic>
      <p:sp>
        <p:nvSpPr>
          <p:cNvPr id="311" name="Google Shape;311;g16230a65a9b_0_1268"/>
          <p:cNvSpPr txBox="1">
            <a:spLocks noGrp="1"/>
          </p:cNvSpPr>
          <p:nvPr>
            <p:ph type="ctrTitle"/>
          </p:nvPr>
        </p:nvSpPr>
        <p:spPr>
          <a:xfrm>
            <a:off x="970845" y="206152"/>
            <a:ext cx="9138000" cy="3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2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g16230a65a9b_0_1268"/>
          <p:cNvSpPr/>
          <p:nvPr/>
        </p:nvSpPr>
        <p:spPr>
          <a:xfrm>
            <a:off x="970844" y="3399341"/>
            <a:ext cx="10250400" cy="891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g16230a65a9b_0_1268"/>
          <p:cNvSpPr txBox="1">
            <a:spLocks noGrp="1"/>
          </p:cNvSpPr>
          <p:nvPr>
            <p:ph type="subTitle" idx="1"/>
          </p:nvPr>
        </p:nvSpPr>
        <p:spPr>
          <a:xfrm>
            <a:off x="838793" y="3488375"/>
            <a:ext cx="75606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4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14" name="Google Shape;314;g16230a65a9b_0_12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16230a65a9b_0_12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0456" y="206152"/>
            <a:ext cx="2103438" cy="210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ntroducción_A">
  <p:cSld name="2_Introducción_A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6230a65a9b_0_1275"/>
          <p:cNvSpPr txBox="1">
            <a:spLocks noGrp="1"/>
          </p:cNvSpPr>
          <p:nvPr>
            <p:ph type="body" idx="1"/>
          </p:nvPr>
        </p:nvSpPr>
        <p:spPr>
          <a:xfrm>
            <a:off x="1574456" y="2073939"/>
            <a:ext cx="9942300" cy="4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318" name="Google Shape;318;g16230a65a9b_0_1275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9" name="Google Shape;319;g16230a65a9b_0_127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20" name="Google Shape;320;g16230a65a9b_0_1275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g16230a65a9b_0_1275"/>
          <p:cNvSpPr/>
          <p:nvPr/>
        </p:nvSpPr>
        <p:spPr>
          <a:xfrm rot="5400000">
            <a:off x="8991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g16230a65a9b_0_1275"/>
          <p:cNvSpPr txBox="1">
            <a:spLocks noGrp="1"/>
          </p:cNvSpPr>
          <p:nvPr>
            <p:ph type="body" idx="2"/>
          </p:nvPr>
        </p:nvSpPr>
        <p:spPr>
          <a:xfrm>
            <a:off x="1574800" y="1111251"/>
            <a:ext cx="99420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323" name="Google Shape;323;g16230a65a9b_0_1275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4" name="Google Shape;324;g16230a65a9b_0_1275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g16230a65a9b_0_1275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g16230a65a9b_0_1275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7" name="Google Shape;327;g16230a65a9b_0_12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B">
  <p:cSld name="Portada B"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g16230a65a9b_0_1298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3468142" y="1357154"/>
            <a:ext cx="5255713" cy="5500846"/>
          </a:xfrm>
          <a:prstGeom prst="rect">
            <a:avLst/>
          </a:prstGeom>
          <a:noFill/>
          <a:ln>
            <a:noFill/>
          </a:ln>
          <a:effectLst>
            <a:outerShdw blurRad="25400" dist="12700" dir="5400000" algn="ctr" rotWithShape="0">
              <a:schemeClr val="dk1">
                <a:alpha val="24313"/>
              </a:schemeClr>
            </a:outerShdw>
          </a:effectLst>
        </p:spPr>
      </p:pic>
      <p:sp>
        <p:nvSpPr>
          <p:cNvPr id="330" name="Google Shape;330;g16230a65a9b_0_1298"/>
          <p:cNvSpPr/>
          <p:nvPr/>
        </p:nvSpPr>
        <p:spPr>
          <a:xfrm>
            <a:off x="970844" y="3399341"/>
            <a:ext cx="10250400" cy="891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1" name="Google Shape;331;g16230a65a9b_0_1298"/>
          <p:cNvSpPr txBox="1">
            <a:spLocks noGrp="1"/>
          </p:cNvSpPr>
          <p:nvPr>
            <p:ph type="subTitle" idx="1"/>
          </p:nvPr>
        </p:nvSpPr>
        <p:spPr>
          <a:xfrm>
            <a:off x="838793" y="3488375"/>
            <a:ext cx="75606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4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32" name="Google Shape;332;g16230a65a9b_0_12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013" y="5862700"/>
            <a:ext cx="1974855" cy="75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16230a65a9b_0_12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0456" y="206152"/>
            <a:ext cx="2103438" cy="2103438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16230a65a9b_0_1298"/>
          <p:cNvSpPr txBox="1">
            <a:spLocks noGrp="1"/>
          </p:cNvSpPr>
          <p:nvPr>
            <p:ph type="ctrTitle"/>
          </p:nvPr>
        </p:nvSpPr>
        <p:spPr>
          <a:xfrm>
            <a:off x="970845" y="206152"/>
            <a:ext cx="9138000" cy="3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2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ill Sans"/>
              <a:buNone/>
              <a:defRPr sz="44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C">
  <p:cSld name="Portada C">
    <p:bg>
      <p:bgPr>
        <a:solidFill>
          <a:srgbClr val="CB0017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6230a65a9b_0_1305"/>
          <p:cNvSpPr txBox="1">
            <a:spLocks noGrp="1"/>
          </p:cNvSpPr>
          <p:nvPr>
            <p:ph type="subTitle" idx="1"/>
          </p:nvPr>
        </p:nvSpPr>
        <p:spPr>
          <a:xfrm>
            <a:off x="537572" y="4631845"/>
            <a:ext cx="75606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g16230a65a9b_0_1305"/>
          <p:cNvSpPr/>
          <p:nvPr/>
        </p:nvSpPr>
        <p:spPr>
          <a:xfrm>
            <a:off x="0" y="4563515"/>
            <a:ext cx="7989000" cy="8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g16230a65a9b_0_1305"/>
          <p:cNvSpPr/>
          <p:nvPr/>
        </p:nvSpPr>
        <p:spPr>
          <a:xfrm>
            <a:off x="-1" y="4745385"/>
            <a:ext cx="2818200" cy="83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9" name="Google Shape;339;g16230a65a9b_0_1305"/>
          <p:cNvSpPr txBox="1">
            <a:spLocks noGrp="1"/>
          </p:cNvSpPr>
          <p:nvPr>
            <p:ph type="ctrTitle"/>
          </p:nvPr>
        </p:nvSpPr>
        <p:spPr>
          <a:xfrm>
            <a:off x="537573" y="1325722"/>
            <a:ext cx="9138000" cy="3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2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40" name="Google Shape;340;g16230a65a9b_0_13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y texto explicativo">
  <p:cSld name="1_Imagen y texto explicativo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6230a65a9b_0_1311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3" name="Google Shape;343;g16230a65a9b_0_131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44" name="Google Shape;344;g16230a65a9b_0_1311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g16230a65a9b_0_1311"/>
          <p:cNvSpPr txBox="1">
            <a:spLocks noGrp="1"/>
          </p:cNvSpPr>
          <p:nvPr>
            <p:ph type="body" idx="1"/>
          </p:nvPr>
        </p:nvSpPr>
        <p:spPr>
          <a:xfrm>
            <a:off x="1684839" y="259883"/>
            <a:ext cx="9708300" cy="6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346" name="Google Shape;346;g16230a65a9b_0_1311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7" name="Google Shape;347;g16230a65a9b_0_1311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8" name="Google Shape;348;g16230a65a9b_0_1311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9" name="Google Shape;349;g16230a65a9b_0_1311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0" name="Google Shape;350;g16230a65a9b_0_13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troducción_A">
  <p:cSld name="1_Introducción_A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body" idx="1"/>
          </p:nvPr>
        </p:nvSpPr>
        <p:spPr>
          <a:xfrm>
            <a:off x="1574456" y="1159729"/>
            <a:ext cx="9942203" cy="5250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Google Shape;37;p3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/>
          <p:nvPr/>
        </p:nvSpPr>
        <p:spPr>
          <a:xfrm rot="5400000">
            <a:off x="899238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40;p31"/>
          <p:cNvSpPr/>
          <p:nvPr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/>
          <p:nvPr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31"/>
          <p:cNvSpPr/>
          <p:nvPr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4" name="Google Shape;4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ción_A">
  <p:cSld name="Introducción_A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6230a65a9b_0_1321"/>
          <p:cNvSpPr txBox="1">
            <a:spLocks noGrp="1"/>
          </p:cNvSpPr>
          <p:nvPr>
            <p:ph type="body" idx="1"/>
          </p:nvPr>
        </p:nvSpPr>
        <p:spPr>
          <a:xfrm>
            <a:off x="1301984" y="2344596"/>
            <a:ext cx="98319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353" name="Google Shape;353;g16230a65a9b_0_1321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g16230a65a9b_0_132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55" name="Google Shape;355;g16230a65a9b_0_1321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g16230a65a9b_0_1321"/>
          <p:cNvSpPr/>
          <p:nvPr/>
        </p:nvSpPr>
        <p:spPr>
          <a:xfrm rot="10800000" flipH="1">
            <a:off x="7106195" y="3711635"/>
            <a:ext cx="4017600" cy="456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7" name="Google Shape;357;g16230a65a9b_0_1321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8" name="Google Shape;358;g16230a65a9b_0_1321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g16230a65a9b_0_1321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0" name="Google Shape;360;g16230a65a9b_0_1321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61" name="Google Shape;361;g16230a65a9b_0_13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ítulo y texto">
  <p:cSld name="Subtítulo y texto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6230a65a9b_0_1332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4" name="Google Shape;364;g16230a65a9b_0_1332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65" name="Google Shape;365;g16230a65a9b_0_1332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g16230a65a9b_0_1332"/>
          <p:cNvSpPr/>
          <p:nvPr/>
        </p:nvSpPr>
        <p:spPr>
          <a:xfrm>
            <a:off x="1676400" y="1307940"/>
            <a:ext cx="4639500" cy="724500"/>
          </a:xfrm>
          <a:prstGeom prst="rect">
            <a:avLst/>
          </a:prstGeom>
          <a:solidFill>
            <a:srgbClr val="3636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7" name="Google Shape;367;g16230a65a9b_0_1332"/>
          <p:cNvSpPr txBox="1">
            <a:spLocks noGrp="1"/>
          </p:cNvSpPr>
          <p:nvPr>
            <p:ph type="body" idx="1"/>
          </p:nvPr>
        </p:nvSpPr>
        <p:spPr>
          <a:xfrm>
            <a:off x="1699063" y="2073938"/>
            <a:ext cx="10050900" cy="41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368" name="Google Shape;368;g16230a65a9b_0_1332"/>
          <p:cNvSpPr txBox="1">
            <a:spLocks noGrp="1"/>
          </p:cNvSpPr>
          <p:nvPr>
            <p:ph type="body" idx="2"/>
          </p:nvPr>
        </p:nvSpPr>
        <p:spPr>
          <a:xfrm>
            <a:off x="1748492" y="1355447"/>
            <a:ext cx="4462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555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369" name="Google Shape;369;g16230a65a9b_0_1332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0" name="Google Shape;370;g16230a65a9b_0_1332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g16230a65a9b_0_1332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2" name="Google Shape;372;g16230a65a9b_0_1332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73" name="Google Shape;373;g16230a65a9b_0_13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trada de sección">
  <p:cSld name="Entrada de sección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6230a65a9b_0_1344"/>
          <p:cNvSpPr/>
          <p:nvPr/>
        </p:nvSpPr>
        <p:spPr>
          <a:xfrm>
            <a:off x="6488954" y="1291801"/>
            <a:ext cx="4302600" cy="782100"/>
          </a:xfrm>
          <a:prstGeom prst="rect">
            <a:avLst/>
          </a:prstGeom>
          <a:solidFill>
            <a:srgbClr val="3636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6" name="Google Shape;376;g16230a65a9b_0_1344"/>
          <p:cNvSpPr/>
          <p:nvPr/>
        </p:nvSpPr>
        <p:spPr>
          <a:xfrm>
            <a:off x="270436" y="497391"/>
            <a:ext cx="6218400" cy="622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7" name="Google Shape;377;g16230a65a9b_0_1344"/>
          <p:cNvSpPr>
            <a:spLocks noGrp="1"/>
          </p:cNvSpPr>
          <p:nvPr>
            <p:ph type="pic" idx="2"/>
          </p:nvPr>
        </p:nvSpPr>
        <p:spPr>
          <a:xfrm>
            <a:off x="481659" y="1114501"/>
            <a:ext cx="5755500" cy="5455500"/>
          </a:xfrm>
          <a:prstGeom prst="rect">
            <a:avLst/>
          </a:prstGeom>
          <a:noFill/>
          <a:ln>
            <a:noFill/>
          </a:ln>
        </p:spPr>
      </p:sp>
      <p:pic>
        <p:nvPicPr>
          <p:cNvPr id="378" name="Google Shape;378;g16230a65a9b_0_1344"/>
          <p:cNvPicPr preferRelativeResize="0"/>
          <p:nvPr/>
        </p:nvPicPr>
        <p:blipFill rotWithShape="1">
          <a:blip r:embed="rId2">
            <a:alphaModFix/>
          </a:blip>
          <a:srcRect l="7211" r="7220"/>
          <a:stretch/>
        </p:blipFill>
        <p:spPr>
          <a:xfrm>
            <a:off x="-3641776" y="-5385313"/>
            <a:ext cx="5223191" cy="475042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16230a65a9b_0_1344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0" name="Google Shape;380;g16230a65a9b_0_1344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81" name="Google Shape;381;g16230a65a9b_0_1344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g16230a65a9b_0_1344"/>
          <p:cNvSpPr/>
          <p:nvPr/>
        </p:nvSpPr>
        <p:spPr>
          <a:xfrm>
            <a:off x="2705102" y="3"/>
            <a:ext cx="88116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3" name="Google Shape;383;g16230a65a9b_0_1344"/>
          <p:cNvSpPr txBox="1">
            <a:spLocks noGrp="1"/>
          </p:cNvSpPr>
          <p:nvPr>
            <p:ph type="title"/>
          </p:nvPr>
        </p:nvSpPr>
        <p:spPr>
          <a:xfrm>
            <a:off x="3257552" y="55759"/>
            <a:ext cx="71280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g16230a65a9b_0_1344"/>
          <p:cNvSpPr/>
          <p:nvPr/>
        </p:nvSpPr>
        <p:spPr>
          <a:xfrm rot="5400000">
            <a:off x="11044902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5" name="Google Shape;385;g16230a65a9b_0_1344"/>
          <p:cNvSpPr/>
          <p:nvPr/>
        </p:nvSpPr>
        <p:spPr>
          <a:xfrm rot="5400000">
            <a:off x="10264424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6" name="Google Shape;386;g16230a65a9b_0_1344"/>
          <p:cNvSpPr txBox="1">
            <a:spLocks noGrp="1"/>
          </p:cNvSpPr>
          <p:nvPr>
            <p:ph type="body" idx="1"/>
          </p:nvPr>
        </p:nvSpPr>
        <p:spPr>
          <a:xfrm>
            <a:off x="6740179" y="2221562"/>
            <a:ext cx="4831500" cy="3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387" name="Google Shape;387;g16230a65a9b_0_1344"/>
          <p:cNvSpPr txBox="1">
            <a:spLocks noGrp="1"/>
          </p:cNvSpPr>
          <p:nvPr>
            <p:ph type="body" idx="3"/>
          </p:nvPr>
        </p:nvSpPr>
        <p:spPr>
          <a:xfrm>
            <a:off x="6554855" y="1372023"/>
            <a:ext cx="41556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555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pic>
        <p:nvPicPr>
          <p:cNvPr id="388" name="Google Shape;388;g16230a65a9b_0_13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6494" y="20872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texto explicativo">
  <p:cSld name="Imagen y texto explicativo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6230a65a9b_0_1359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1" name="Google Shape;391;g16230a65a9b_0_1359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92" name="Google Shape;392;g16230a65a9b_0_1359"/>
          <p:cNvSpPr/>
          <p:nvPr/>
        </p:nvSpPr>
        <p:spPr>
          <a:xfrm>
            <a:off x="6108101" y="815647"/>
            <a:ext cx="5463600" cy="553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3" name="Google Shape;393;g16230a65a9b_0_1359"/>
          <p:cNvSpPr>
            <a:spLocks noGrp="1"/>
          </p:cNvSpPr>
          <p:nvPr>
            <p:ph type="pic" idx="2"/>
          </p:nvPr>
        </p:nvSpPr>
        <p:spPr>
          <a:xfrm>
            <a:off x="6222412" y="883253"/>
            <a:ext cx="5255100" cy="541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g16230a65a9b_0_1359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g16230a65a9b_0_1359"/>
          <p:cNvSpPr txBox="1">
            <a:spLocks noGrp="1"/>
          </p:cNvSpPr>
          <p:nvPr>
            <p:ph type="body" idx="1"/>
          </p:nvPr>
        </p:nvSpPr>
        <p:spPr>
          <a:xfrm>
            <a:off x="1684839" y="3430509"/>
            <a:ext cx="4245000" cy="29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396" name="Google Shape;396;g16230a65a9b_0_1359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7" name="Google Shape;397;g16230a65a9b_0_1359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8" name="Google Shape;398;g16230a65a9b_0_1359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9" name="Google Shape;399;g16230a65a9b_0_1359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0" name="Google Shape;400;g16230a65a9b_0_13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texto">
  <p:cSld name="Imagen y texto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6230a65a9b_0_1371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3" name="Google Shape;403;g16230a65a9b_0_137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04" name="Google Shape;404;g16230a65a9b_0_1371"/>
          <p:cNvSpPr/>
          <p:nvPr/>
        </p:nvSpPr>
        <p:spPr>
          <a:xfrm>
            <a:off x="2684178" y="1179394"/>
            <a:ext cx="7169400" cy="28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5" name="Google Shape;405;g16230a65a9b_0_1371"/>
          <p:cNvSpPr>
            <a:spLocks noGrp="1"/>
          </p:cNvSpPr>
          <p:nvPr>
            <p:ph type="pic" idx="2"/>
          </p:nvPr>
        </p:nvSpPr>
        <p:spPr>
          <a:xfrm>
            <a:off x="2838137" y="1247000"/>
            <a:ext cx="6896100" cy="26373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g16230a65a9b_0_1371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g16230a65a9b_0_1371"/>
          <p:cNvSpPr txBox="1">
            <a:spLocks noGrp="1"/>
          </p:cNvSpPr>
          <p:nvPr>
            <p:ph type="body" idx="1"/>
          </p:nvPr>
        </p:nvSpPr>
        <p:spPr>
          <a:xfrm>
            <a:off x="713112" y="4172723"/>
            <a:ext cx="11030100" cy="23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408" name="Google Shape;408;g16230a65a9b_0_1371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9" name="Google Shape;409;g16230a65a9b_0_1371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g16230a65a9b_0_1371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1" name="Google Shape;411;g16230a65a9b_0_1371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12" name="Google Shape;412;g16230a65a9b_0_137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pie de foto">
  <p:cSld name="Imagen y pie de foto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6230a65a9b_0_1383"/>
          <p:cNvSpPr/>
          <p:nvPr/>
        </p:nvSpPr>
        <p:spPr>
          <a:xfrm>
            <a:off x="1649403" y="379562"/>
            <a:ext cx="8916900" cy="540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5" name="Google Shape;415;g16230a65a9b_0_1383"/>
          <p:cNvSpPr/>
          <p:nvPr/>
        </p:nvSpPr>
        <p:spPr>
          <a:xfrm>
            <a:off x="5825067" y="4277349"/>
            <a:ext cx="5746500" cy="2188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6" name="Google Shape;416;g16230a65a9b_0_1383"/>
          <p:cNvSpPr>
            <a:spLocks noGrp="1"/>
          </p:cNvSpPr>
          <p:nvPr>
            <p:ph type="pic" idx="2"/>
          </p:nvPr>
        </p:nvSpPr>
        <p:spPr>
          <a:xfrm>
            <a:off x="1856849" y="440510"/>
            <a:ext cx="8487900" cy="37758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g16230a65a9b_0_1383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8" name="Google Shape;418;g16230a65a9b_0_1383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19" name="Google Shape;419;g16230a65a9b_0_1383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g16230a65a9b_0_1383"/>
          <p:cNvSpPr txBox="1">
            <a:spLocks noGrp="1"/>
          </p:cNvSpPr>
          <p:nvPr>
            <p:ph type="body" idx="1"/>
          </p:nvPr>
        </p:nvSpPr>
        <p:spPr>
          <a:xfrm>
            <a:off x="5994407" y="4403998"/>
            <a:ext cx="54249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421" name="Google Shape;421;g16230a65a9b_0_1383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2" name="Google Shape;422;g16230a65a9b_0_1383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3" name="Google Shape;423;g16230a65a9b_0_1383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4" name="Google Shape;424;g16230a65a9b_0_1383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25" name="Google Shape;425;g16230a65a9b_0_13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imágenes y dos textos">
  <p:cSld name="Dos imágenes y dos textos"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6230a65a9b_0_1396"/>
          <p:cNvSpPr/>
          <p:nvPr/>
        </p:nvSpPr>
        <p:spPr>
          <a:xfrm>
            <a:off x="6760336" y="3629887"/>
            <a:ext cx="4817100" cy="28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8" name="Google Shape;428;g16230a65a9b_0_1396"/>
          <p:cNvSpPr>
            <a:spLocks noGrp="1"/>
          </p:cNvSpPr>
          <p:nvPr>
            <p:ph type="pic" idx="2"/>
          </p:nvPr>
        </p:nvSpPr>
        <p:spPr>
          <a:xfrm>
            <a:off x="6849248" y="3690836"/>
            <a:ext cx="4633500" cy="27747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g16230a65a9b_0_1396"/>
          <p:cNvSpPr/>
          <p:nvPr/>
        </p:nvSpPr>
        <p:spPr>
          <a:xfrm>
            <a:off x="1637733" y="3404089"/>
            <a:ext cx="9933900" cy="510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0" name="Google Shape;430;g16230a65a9b_0_1396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g16230a65a9b_0_1396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2" name="Google Shape;432;g16230a65a9b_0_1396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33" name="Google Shape;433;g16230a65a9b_0_1396"/>
          <p:cNvSpPr/>
          <p:nvPr/>
        </p:nvSpPr>
        <p:spPr>
          <a:xfrm>
            <a:off x="1649403" y="379563"/>
            <a:ext cx="4311000" cy="28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4" name="Google Shape;434;g16230a65a9b_0_1396"/>
          <p:cNvSpPr>
            <a:spLocks noGrp="1"/>
          </p:cNvSpPr>
          <p:nvPr>
            <p:ph type="pic" idx="3"/>
          </p:nvPr>
        </p:nvSpPr>
        <p:spPr>
          <a:xfrm>
            <a:off x="1738318" y="440511"/>
            <a:ext cx="4103700" cy="27747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g16230a65a9b_0_1396"/>
          <p:cNvSpPr txBox="1">
            <a:spLocks noGrp="1"/>
          </p:cNvSpPr>
          <p:nvPr>
            <p:ph type="body" idx="1"/>
          </p:nvPr>
        </p:nvSpPr>
        <p:spPr>
          <a:xfrm>
            <a:off x="6146802" y="379556"/>
            <a:ext cx="5424900" cy="28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436" name="Google Shape;436;g16230a65a9b_0_1396"/>
          <p:cNvSpPr txBox="1">
            <a:spLocks noGrp="1"/>
          </p:cNvSpPr>
          <p:nvPr>
            <p:ph type="body" idx="4"/>
          </p:nvPr>
        </p:nvSpPr>
        <p:spPr>
          <a:xfrm>
            <a:off x="1649404" y="3643787"/>
            <a:ext cx="4764900" cy="28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437" name="Google Shape;437;g16230a65a9b_0_1396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8" name="Google Shape;438;g16230a65a9b_0_1396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9" name="Google Shape;439;g16230a65a9b_0_1396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0" name="Google Shape;440;g16230a65a9b_0_1396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1" name="Google Shape;441;g16230a65a9b_0_13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imágenes y pie de foto">
  <p:cSld name="Dos imágenes y pie de foto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6230a65a9b_0_1412"/>
          <p:cNvSpPr/>
          <p:nvPr/>
        </p:nvSpPr>
        <p:spPr>
          <a:xfrm>
            <a:off x="2094535" y="561155"/>
            <a:ext cx="4569000" cy="515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4" name="Google Shape;444;g16230a65a9b_0_1412"/>
          <p:cNvSpPr txBox="1">
            <a:spLocks noGrp="1"/>
          </p:cNvSpPr>
          <p:nvPr>
            <p:ph type="body" idx="1"/>
          </p:nvPr>
        </p:nvSpPr>
        <p:spPr>
          <a:xfrm>
            <a:off x="2094536" y="5785745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g16230a65a9b_0_1412"/>
          <p:cNvSpPr txBox="1">
            <a:spLocks noGrp="1"/>
          </p:cNvSpPr>
          <p:nvPr>
            <p:ph type="body" idx="2"/>
          </p:nvPr>
        </p:nvSpPr>
        <p:spPr>
          <a:xfrm>
            <a:off x="6774052" y="5785745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g16230a65a9b_0_1412"/>
          <p:cNvSpPr>
            <a:spLocks noGrp="1"/>
          </p:cNvSpPr>
          <p:nvPr>
            <p:ph type="pic" idx="3"/>
          </p:nvPr>
        </p:nvSpPr>
        <p:spPr>
          <a:xfrm>
            <a:off x="2183452" y="622104"/>
            <a:ext cx="43947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g16230a65a9b_0_1412"/>
          <p:cNvSpPr/>
          <p:nvPr/>
        </p:nvSpPr>
        <p:spPr>
          <a:xfrm>
            <a:off x="6774051" y="561155"/>
            <a:ext cx="4569000" cy="515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8" name="Google Shape;448;g16230a65a9b_0_1412"/>
          <p:cNvSpPr>
            <a:spLocks noGrp="1"/>
          </p:cNvSpPr>
          <p:nvPr>
            <p:ph type="pic" idx="4"/>
          </p:nvPr>
        </p:nvSpPr>
        <p:spPr>
          <a:xfrm>
            <a:off x="6862968" y="622104"/>
            <a:ext cx="43947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g16230a65a9b_0_1412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g16230a65a9b_0_1412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1" name="Google Shape;451;g16230a65a9b_0_1412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52" name="Google Shape;452;g16230a65a9b_0_1412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3" name="Google Shape;453;g16230a65a9b_0_1412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4" name="Google Shape;454;g16230a65a9b_0_1412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5" name="Google Shape;455;g16230a65a9b_0_1412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56" name="Google Shape;456;g16230a65a9b_0_14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 con texto">
  <p:cSld name="Dos objetos con texto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6230a65a9b_0_1427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9" name="Google Shape;459;g16230a65a9b_0_1427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60" name="Google Shape;460;g16230a65a9b_0_1427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g16230a65a9b_0_1427"/>
          <p:cNvSpPr txBox="1">
            <a:spLocks noGrp="1"/>
          </p:cNvSpPr>
          <p:nvPr>
            <p:ph type="body" idx="1"/>
          </p:nvPr>
        </p:nvSpPr>
        <p:spPr>
          <a:xfrm>
            <a:off x="609607" y="1273341"/>
            <a:ext cx="49416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462" name="Google Shape;462;g16230a65a9b_0_1427"/>
          <p:cNvSpPr/>
          <p:nvPr/>
        </p:nvSpPr>
        <p:spPr>
          <a:xfrm rot="-5400000" flipH="1">
            <a:off x="3461309" y="3834593"/>
            <a:ext cx="5192400" cy="69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3" name="Google Shape;463;g16230a65a9b_0_1427"/>
          <p:cNvSpPr txBox="1">
            <a:spLocks noGrp="1"/>
          </p:cNvSpPr>
          <p:nvPr>
            <p:ph type="body" idx="2"/>
          </p:nvPr>
        </p:nvSpPr>
        <p:spPr>
          <a:xfrm>
            <a:off x="6559910" y="4864904"/>
            <a:ext cx="49416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464" name="Google Shape;464;g16230a65a9b_0_1427"/>
          <p:cNvSpPr txBox="1">
            <a:spLocks noGrp="1"/>
          </p:cNvSpPr>
          <p:nvPr>
            <p:ph type="body" idx="3"/>
          </p:nvPr>
        </p:nvSpPr>
        <p:spPr>
          <a:xfrm>
            <a:off x="609606" y="2997200"/>
            <a:ext cx="49416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465" name="Google Shape;465;g16230a65a9b_0_1427"/>
          <p:cNvSpPr txBox="1">
            <a:spLocks noGrp="1"/>
          </p:cNvSpPr>
          <p:nvPr>
            <p:ph type="body" idx="4"/>
          </p:nvPr>
        </p:nvSpPr>
        <p:spPr>
          <a:xfrm>
            <a:off x="6569553" y="1273341"/>
            <a:ext cx="4932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466" name="Google Shape;466;g16230a65a9b_0_1427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7" name="Google Shape;467;g16230a65a9b_0_1427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g16230a65a9b_0_1427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9" name="Google Shape;469;g16230a65a9b_0_1427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70" name="Google Shape;470;g16230a65a9b_0_14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imágenes y texto">
  <p:cSld name="Título, imágenes y texto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6230a65a9b_0_1441"/>
          <p:cNvSpPr/>
          <p:nvPr/>
        </p:nvSpPr>
        <p:spPr>
          <a:xfrm>
            <a:off x="236255" y="3533778"/>
            <a:ext cx="39825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3" name="Google Shape;473;g16230a65a9b_0_1441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4" name="Google Shape;474;g16230a65a9b_0_144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75" name="Google Shape;475;g16230a65a9b_0_1441"/>
          <p:cNvSpPr>
            <a:spLocks noGrp="1"/>
          </p:cNvSpPr>
          <p:nvPr>
            <p:ph type="pic" idx="2"/>
          </p:nvPr>
        </p:nvSpPr>
        <p:spPr>
          <a:xfrm>
            <a:off x="277866" y="3573607"/>
            <a:ext cx="3873600" cy="24801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g16230a65a9b_0_1441"/>
          <p:cNvSpPr/>
          <p:nvPr/>
        </p:nvSpPr>
        <p:spPr>
          <a:xfrm>
            <a:off x="4384700" y="3533778"/>
            <a:ext cx="39825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7" name="Google Shape;477;g16230a65a9b_0_1441"/>
          <p:cNvSpPr>
            <a:spLocks noGrp="1"/>
          </p:cNvSpPr>
          <p:nvPr>
            <p:ph type="pic" idx="3"/>
          </p:nvPr>
        </p:nvSpPr>
        <p:spPr>
          <a:xfrm>
            <a:off x="4426311" y="3573607"/>
            <a:ext cx="3873600" cy="24801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g16230a65a9b_0_1441"/>
          <p:cNvSpPr/>
          <p:nvPr/>
        </p:nvSpPr>
        <p:spPr>
          <a:xfrm>
            <a:off x="8570813" y="1204774"/>
            <a:ext cx="2985900" cy="49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9" name="Google Shape;479;g16230a65a9b_0_1441"/>
          <p:cNvSpPr>
            <a:spLocks noGrp="1"/>
          </p:cNvSpPr>
          <p:nvPr>
            <p:ph type="pic" idx="4"/>
          </p:nvPr>
        </p:nvSpPr>
        <p:spPr>
          <a:xfrm>
            <a:off x="8652045" y="1264358"/>
            <a:ext cx="2780700" cy="47892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g16230a65a9b_0_1441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g16230a65a9b_0_1441"/>
          <p:cNvSpPr txBox="1">
            <a:spLocks noGrp="1"/>
          </p:cNvSpPr>
          <p:nvPr>
            <p:ph type="body" idx="1"/>
          </p:nvPr>
        </p:nvSpPr>
        <p:spPr>
          <a:xfrm>
            <a:off x="249750" y="1204323"/>
            <a:ext cx="81426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482" name="Google Shape;482;g16230a65a9b_0_1441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3" name="Google Shape;483;g16230a65a9b_0_1441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g16230a65a9b_0_1441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5" name="Google Shape;485;g16230a65a9b_0_1441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86" name="Google Shape;486;g16230a65a9b_0_14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B">
  <p:cSld name="Portada B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32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3468142" y="1357154"/>
            <a:ext cx="5255712" cy="5500847"/>
          </a:xfrm>
          <a:prstGeom prst="rect">
            <a:avLst/>
          </a:prstGeom>
          <a:noFill/>
          <a:ln>
            <a:noFill/>
          </a:ln>
          <a:effectLst>
            <a:outerShdw blurRad="25400" dist="12700" dir="5400000" algn="ctr" rotWithShape="0">
              <a:schemeClr val="dk1">
                <a:alpha val="23921"/>
              </a:schemeClr>
            </a:outerShdw>
          </a:effectLst>
        </p:spPr>
      </p:pic>
      <p:sp>
        <p:nvSpPr>
          <p:cNvPr id="47" name="Google Shape;47;p32"/>
          <p:cNvSpPr/>
          <p:nvPr/>
        </p:nvSpPr>
        <p:spPr>
          <a:xfrm>
            <a:off x="970844" y="3399341"/>
            <a:ext cx="10250312" cy="89034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32"/>
          <p:cNvSpPr txBox="1">
            <a:spLocks noGrp="1"/>
          </p:cNvSpPr>
          <p:nvPr>
            <p:ph type="subTitle" idx="1"/>
          </p:nvPr>
        </p:nvSpPr>
        <p:spPr>
          <a:xfrm>
            <a:off x="838793" y="3488375"/>
            <a:ext cx="7560523" cy="75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4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9" name="Google Shape;4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013" y="5862700"/>
            <a:ext cx="1974855" cy="75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0456" y="206152"/>
            <a:ext cx="2103438" cy="210343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2"/>
          <p:cNvSpPr txBox="1">
            <a:spLocks noGrp="1"/>
          </p:cNvSpPr>
          <p:nvPr>
            <p:ph type="ctrTitle"/>
          </p:nvPr>
        </p:nvSpPr>
        <p:spPr>
          <a:xfrm>
            <a:off x="970845" y="206152"/>
            <a:ext cx="9137980" cy="319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2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ill Sans"/>
              <a:buNone/>
              <a:defRPr sz="44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y tres imágenes">
  <p:cSld name="Texto y tres imágenes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6230a65a9b_0_1457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9" name="Google Shape;489;g16230a65a9b_0_1457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90" name="Google Shape;490;g16230a65a9b_0_1457"/>
          <p:cNvSpPr/>
          <p:nvPr/>
        </p:nvSpPr>
        <p:spPr>
          <a:xfrm>
            <a:off x="492977" y="3932458"/>
            <a:ext cx="11061300" cy="23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1" name="Google Shape;491;g16230a65a9b_0_1457"/>
          <p:cNvSpPr>
            <a:spLocks noGrp="1"/>
          </p:cNvSpPr>
          <p:nvPr>
            <p:ph type="pic" idx="2"/>
          </p:nvPr>
        </p:nvSpPr>
        <p:spPr>
          <a:xfrm>
            <a:off x="603902" y="4059036"/>
            <a:ext cx="3490500" cy="2112900"/>
          </a:xfrm>
          <a:prstGeom prst="rect">
            <a:avLst/>
          </a:prstGeom>
          <a:noFill/>
          <a:ln>
            <a:noFill/>
          </a:ln>
        </p:spPr>
      </p:sp>
      <p:sp>
        <p:nvSpPr>
          <p:cNvPr id="492" name="Google Shape;492;g16230a65a9b_0_1457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3" name="Google Shape;493;g16230a65a9b_0_1457"/>
          <p:cNvSpPr>
            <a:spLocks noGrp="1"/>
          </p:cNvSpPr>
          <p:nvPr>
            <p:ph type="pic" idx="3"/>
          </p:nvPr>
        </p:nvSpPr>
        <p:spPr>
          <a:xfrm>
            <a:off x="4259597" y="4036450"/>
            <a:ext cx="3490500" cy="2112900"/>
          </a:xfrm>
          <a:prstGeom prst="rect">
            <a:avLst/>
          </a:prstGeom>
          <a:noFill/>
          <a:ln>
            <a:noFill/>
          </a:ln>
        </p:spPr>
      </p:sp>
      <p:sp>
        <p:nvSpPr>
          <p:cNvPr id="494" name="Google Shape;494;g16230a65a9b_0_1457"/>
          <p:cNvSpPr>
            <a:spLocks noGrp="1"/>
          </p:cNvSpPr>
          <p:nvPr>
            <p:ph type="pic" idx="4"/>
          </p:nvPr>
        </p:nvSpPr>
        <p:spPr>
          <a:xfrm>
            <a:off x="7918418" y="4036450"/>
            <a:ext cx="3490500" cy="21129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g16230a65a9b_0_1457"/>
          <p:cNvSpPr/>
          <p:nvPr/>
        </p:nvSpPr>
        <p:spPr>
          <a:xfrm>
            <a:off x="492978" y="3788668"/>
            <a:ext cx="5592300" cy="510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6" name="Google Shape;496;g16230a65a9b_0_1457"/>
          <p:cNvSpPr txBox="1">
            <a:spLocks noGrp="1"/>
          </p:cNvSpPr>
          <p:nvPr>
            <p:ph type="body" idx="1"/>
          </p:nvPr>
        </p:nvSpPr>
        <p:spPr>
          <a:xfrm>
            <a:off x="492977" y="1365873"/>
            <a:ext cx="11023800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497" name="Google Shape;497;g16230a65a9b_0_1457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98" name="Google Shape;498;g16230a65a9b_0_1457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g16230a65a9b_0_1457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0" name="Google Shape;500;g16230a65a9b_0_1457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01" name="Google Shape;501;g16230a65a9b_0_145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volución, Tres objetos">
  <p:cSld name="Evolución, Tres objetos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6230a65a9b_0_1472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04" name="Google Shape;504;g16230a65a9b_0_1472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05" name="Google Shape;505;g16230a65a9b_0_1472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g16230a65a9b_0_1472"/>
          <p:cNvSpPr txBox="1">
            <a:spLocks noGrp="1"/>
          </p:cNvSpPr>
          <p:nvPr>
            <p:ph type="body" idx="1"/>
          </p:nvPr>
        </p:nvSpPr>
        <p:spPr>
          <a:xfrm>
            <a:off x="393316" y="2525080"/>
            <a:ext cx="3164400" cy="3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507" name="Google Shape;507;g16230a65a9b_0_1472"/>
          <p:cNvSpPr txBox="1">
            <a:spLocks noGrp="1"/>
          </p:cNvSpPr>
          <p:nvPr>
            <p:ph type="body" idx="2"/>
          </p:nvPr>
        </p:nvSpPr>
        <p:spPr>
          <a:xfrm>
            <a:off x="4372809" y="2525080"/>
            <a:ext cx="3164400" cy="3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508" name="Google Shape;508;g16230a65a9b_0_1472"/>
          <p:cNvSpPr txBox="1">
            <a:spLocks noGrp="1"/>
          </p:cNvSpPr>
          <p:nvPr>
            <p:ph type="body" idx="3"/>
          </p:nvPr>
        </p:nvSpPr>
        <p:spPr>
          <a:xfrm>
            <a:off x="8352305" y="2525080"/>
            <a:ext cx="3164400" cy="3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509" name="Google Shape;509;g16230a65a9b_0_1472"/>
          <p:cNvSpPr/>
          <p:nvPr/>
        </p:nvSpPr>
        <p:spPr>
          <a:xfrm rot="-1799883">
            <a:off x="3599004" y="3620835"/>
            <a:ext cx="732643" cy="2723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B0017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0" name="Google Shape;510;g16230a65a9b_0_1472"/>
          <p:cNvSpPr/>
          <p:nvPr/>
        </p:nvSpPr>
        <p:spPr>
          <a:xfrm rot="1799883">
            <a:off x="7637900" y="3621837"/>
            <a:ext cx="732643" cy="2723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B0017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1" name="Google Shape;511;g16230a65a9b_0_1472"/>
          <p:cNvSpPr txBox="1">
            <a:spLocks noGrp="1"/>
          </p:cNvSpPr>
          <p:nvPr>
            <p:ph type="body" idx="4"/>
          </p:nvPr>
        </p:nvSpPr>
        <p:spPr>
          <a:xfrm>
            <a:off x="1439337" y="1251653"/>
            <a:ext cx="100773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512" name="Google Shape;512;g16230a65a9b_0_1472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3" name="Google Shape;513;g16230a65a9b_0_1472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g16230a65a9b_0_1472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5" name="Google Shape;515;g16230a65a9b_0_1472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16" name="Google Shape;516;g16230a65a9b_0_147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tro imágenes">
  <p:cSld name="Cuatro imágenes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6230a65a9b_0_1487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9" name="Google Shape;519;g16230a65a9b_0_1487"/>
          <p:cNvSpPr/>
          <p:nvPr/>
        </p:nvSpPr>
        <p:spPr>
          <a:xfrm>
            <a:off x="1778451" y="561155"/>
            <a:ext cx="4569000" cy="24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0" name="Google Shape;520;g16230a65a9b_0_1487"/>
          <p:cNvSpPr>
            <a:spLocks noGrp="1"/>
          </p:cNvSpPr>
          <p:nvPr>
            <p:ph type="pic" idx="2"/>
          </p:nvPr>
        </p:nvSpPr>
        <p:spPr>
          <a:xfrm>
            <a:off x="1924558" y="658586"/>
            <a:ext cx="4286700" cy="2217300"/>
          </a:xfrm>
          <a:prstGeom prst="rect">
            <a:avLst/>
          </a:prstGeom>
          <a:noFill/>
          <a:ln>
            <a:noFill/>
          </a:ln>
        </p:spPr>
      </p:sp>
      <p:sp>
        <p:nvSpPr>
          <p:cNvPr id="521" name="Google Shape;521;g16230a65a9b_0_1487"/>
          <p:cNvSpPr/>
          <p:nvPr/>
        </p:nvSpPr>
        <p:spPr>
          <a:xfrm rot="-5400000" flipH="1">
            <a:off x="5764846" y="5062455"/>
            <a:ext cx="1686300" cy="60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2" name="Google Shape;522;g16230a65a9b_0_1487"/>
          <p:cNvSpPr/>
          <p:nvPr/>
        </p:nvSpPr>
        <p:spPr>
          <a:xfrm rot="-5400000" flipH="1">
            <a:off x="5764846" y="1775073"/>
            <a:ext cx="1686300" cy="60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3" name="Google Shape;523;g16230a65a9b_0_1487"/>
          <p:cNvSpPr/>
          <p:nvPr/>
        </p:nvSpPr>
        <p:spPr>
          <a:xfrm flipH="1">
            <a:off x="3040722" y="3512111"/>
            <a:ext cx="2234400" cy="456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4" name="Google Shape;524;g16230a65a9b_0_1487"/>
          <p:cNvSpPr/>
          <p:nvPr/>
        </p:nvSpPr>
        <p:spPr>
          <a:xfrm flipH="1">
            <a:off x="8039098" y="3512111"/>
            <a:ext cx="2234400" cy="456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5" name="Google Shape;525;g16230a65a9b_0_1487"/>
          <p:cNvSpPr txBox="1">
            <a:spLocks noGrp="1"/>
          </p:cNvSpPr>
          <p:nvPr>
            <p:ph type="body" idx="1"/>
          </p:nvPr>
        </p:nvSpPr>
        <p:spPr>
          <a:xfrm>
            <a:off x="1778452" y="2992030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g16230a65a9b_0_1487"/>
          <p:cNvSpPr/>
          <p:nvPr/>
        </p:nvSpPr>
        <p:spPr>
          <a:xfrm>
            <a:off x="6864885" y="556815"/>
            <a:ext cx="4569000" cy="24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7" name="Google Shape;527;g16230a65a9b_0_1487"/>
          <p:cNvSpPr>
            <a:spLocks noGrp="1"/>
          </p:cNvSpPr>
          <p:nvPr>
            <p:ph type="pic" idx="3"/>
          </p:nvPr>
        </p:nvSpPr>
        <p:spPr>
          <a:xfrm>
            <a:off x="7010991" y="654243"/>
            <a:ext cx="4286700" cy="22173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g16230a65a9b_0_1487"/>
          <p:cNvSpPr/>
          <p:nvPr/>
        </p:nvSpPr>
        <p:spPr>
          <a:xfrm>
            <a:off x="6864885" y="3651214"/>
            <a:ext cx="4569000" cy="24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9" name="Google Shape;529;g16230a65a9b_0_1487"/>
          <p:cNvSpPr>
            <a:spLocks noGrp="1"/>
          </p:cNvSpPr>
          <p:nvPr>
            <p:ph type="pic" idx="4"/>
          </p:nvPr>
        </p:nvSpPr>
        <p:spPr>
          <a:xfrm>
            <a:off x="7010991" y="3748642"/>
            <a:ext cx="4286700" cy="22173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g16230a65a9b_0_1487"/>
          <p:cNvSpPr/>
          <p:nvPr/>
        </p:nvSpPr>
        <p:spPr>
          <a:xfrm>
            <a:off x="1778451" y="3671693"/>
            <a:ext cx="4569000" cy="24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1" name="Google Shape;531;g16230a65a9b_0_1487"/>
          <p:cNvSpPr>
            <a:spLocks noGrp="1"/>
          </p:cNvSpPr>
          <p:nvPr>
            <p:ph type="pic" idx="5"/>
          </p:nvPr>
        </p:nvSpPr>
        <p:spPr>
          <a:xfrm>
            <a:off x="1924558" y="3769121"/>
            <a:ext cx="4286700" cy="22173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g16230a65a9b_0_1487"/>
          <p:cNvSpPr txBox="1">
            <a:spLocks noGrp="1"/>
          </p:cNvSpPr>
          <p:nvPr>
            <p:ph type="body" idx="6"/>
          </p:nvPr>
        </p:nvSpPr>
        <p:spPr>
          <a:xfrm>
            <a:off x="6879437" y="2992030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3" name="Google Shape;533;g16230a65a9b_0_1487"/>
          <p:cNvSpPr txBox="1">
            <a:spLocks noGrp="1"/>
          </p:cNvSpPr>
          <p:nvPr>
            <p:ph type="body" idx="7"/>
          </p:nvPr>
        </p:nvSpPr>
        <p:spPr>
          <a:xfrm>
            <a:off x="1778452" y="6092364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4" name="Google Shape;534;g16230a65a9b_0_1487"/>
          <p:cNvSpPr txBox="1">
            <a:spLocks noGrp="1"/>
          </p:cNvSpPr>
          <p:nvPr>
            <p:ph type="body" idx="8"/>
          </p:nvPr>
        </p:nvSpPr>
        <p:spPr>
          <a:xfrm>
            <a:off x="6879437" y="6092364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5" name="Google Shape;535;g16230a65a9b_0_1487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36" name="Google Shape;536;g16230a65a9b_0_1487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g16230a65a9b_0_1487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8" name="Google Shape;538;g16230a65a9b_0_1487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9" name="Google Shape;539;g16230a65a9b_0_1487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0" name="Google Shape;540;g16230a65a9b_0_1487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41" name="Google Shape;541;g16230a65a9b_0_14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objetos con título">
  <p:cSld name="4 objetos con título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6230a65a9b_0_1512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4" name="Google Shape;544;g16230a65a9b_0_1512"/>
          <p:cNvSpPr/>
          <p:nvPr/>
        </p:nvSpPr>
        <p:spPr>
          <a:xfrm rot="-5400000" flipH="1">
            <a:off x="5764846" y="5062455"/>
            <a:ext cx="1686300" cy="60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5" name="Google Shape;545;g16230a65a9b_0_1512"/>
          <p:cNvSpPr/>
          <p:nvPr/>
        </p:nvSpPr>
        <p:spPr>
          <a:xfrm rot="-5400000" flipH="1">
            <a:off x="5764846" y="1775073"/>
            <a:ext cx="1686300" cy="60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6" name="Google Shape;546;g16230a65a9b_0_1512"/>
          <p:cNvSpPr/>
          <p:nvPr/>
        </p:nvSpPr>
        <p:spPr>
          <a:xfrm flipH="1">
            <a:off x="3040722" y="3512111"/>
            <a:ext cx="2234400" cy="456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7" name="Google Shape;547;g16230a65a9b_0_1512"/>
          <p:cNvSpPr/>
          <p:nvPr/>
        </p:nvSpPr>
        <p:spPr>
          <a:xfrm flipH="1">
            <a:off x="8039098" y="3512111"/>
            <a:ext cx="2234400" cy="456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8" name="Google Shape;548;g16230a65a9b_0_1512"/>
          <p:cNvSpPr txBox="1">
            <a:spLocks noGrp="1"/>
          </p:cNvSpPr>
          <p:nvPr>
            <p:ph type="body" idx="1"/>
          </p:nvPr>
        </p:nvSpPr>
        <p:spPr>
          <a:xfrm>
            <a:off x="1778452" y="2992030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9" name="Google Shape;549;g16230a65a9b_0_1512"/>
          <p:cNvSpPr txBox="1">
            <a:spLocks noGrp="1"/>
          </p:cNvSpPr>
          <p:nvPr>
            <p:ph type="body" idx="2"/>
          </p:nvPr>
        </p:nvSpPr>
        <p:spPr>
          <a:xfrm>
            <a:off x="6879437" y="2992030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0" name="Google Shape;550;g16230a65a9b_0_1512"/>
          <p:cNvSpPr txBox="1">
            <a:spLocks noGrp="1"/>
          </p:cNvSpPr>
          <p:nvPr>
            <p:ph type="body" idx="3"/>
          </p:nvPr>
        </p:nvSpPr>
        <p:spPr>
          <a:xfrm>
            <a:off x="1778452" y="6092364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1" name="Google Shape;551;g16230a65a9b_0_1512"/>
          <p:cNvSpPr txBox="1">
            <a:spLocks noGrp="1"/>
          </p:cNvSpPr>
          <p:nvPr>
            <p:ph type="body" idx="4"/>
          </p:nvPr>
        </p:nvSpPr>
        <p:spPr>
          <a:xfrm>
            <a:off x="6879437" y="6092364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2" name="Google Shape;552;g16230a65a9b_0_1512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53" name="Google Shape;553;g16230a65a9b_0_1512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4" name="Google Shape;554;g16230a65a9b_0_1512"/>
          <p:cNvSpPr txBox="1">
            <a:spLocks noGrp="1"/>
          </p:cNvSpPr>
          <p:nvPr>
            <p:ph type="body" idx="5"/>
          </p:nvPr>
        </p:nvSpPr>
        <p:spPr>
          <a:xfrm>
            <a:off x="1926938" y="654243"/>
            <a:ext cx="42780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555" name="Google Shape;555;g16230a65a9b_0_1512"/>
          <p:cNvSpPr txBox="1">
            <a:spLocks noGrp="1"/>
          </p:cNvSpPr>
          <p:nvPr>
            <p:ph type="body" idx="6"/>
          </p:nvPr>
        </p:nvSpPr>
        <p:spPr>
          <a:xfrm>
            <a:off x="7010993" y="648308"/>
            <a:ext cx="42780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556" name="Google Shape;556;g16230a65a9b_0_1512"/>
          <p:cNvSpPr txBox="1">
            <a:spLocks noGrp="1"/>
          </p:cNvSpPr>
          <p:nvPr>
            <p:ph type="body" idx="7"/>
          </p:nvPr>
        </p:nvSpPr>
        <p:spPr>
          <a:xfrm>
            <a:off x="1933850" y="3769121"/>
            <a:ext cx="42780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557" name="Google Shape;557;g16230a65a9b_0_1512"/>
          <p:cNvSpPr txBox="1">
            <a:spLocks noGrp="1"/>
          </p:cNvSpPr>
          <p:nvPr>
            <p:ph type="body" idx="8"/>
          </p:nvPr>
        </p:nvSpPr>
        <p:spPr>
          <a:xfrm>
            <a:off x="7019518" y="3748642"/>
            <a:ext cx="42780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558" name="Google Shape;558;g16230a65a9b_0_1512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9" name="Google Shape;559;g16230a65a9b_0_1512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0" name="Google Shape;560;g16230a65a9b_0_1512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1" name="Google Shape;561;g16230a65a9b_0_1512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62" name="Google Shape;562;g16230a65a9b_0_15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 A">
  <p:cSld name="Contraportada A">
    <p:bg>
      <p:bgPr>
        <a:solidFill>
          <a:srgbClr val="262626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g16230a65a9b_0_15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8143" y="1357152"/>
            <a:ext cx="5255713" cy="55008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32156"/>
              </a:schemeClr>
            </a:outerShdw>
          </a:effectLst>
        </p:spPr>
      </p:pic>
      <p:pic>
        <p:nvPicPr>
          <p:cNvPr id="565" name="Google Shape;565;g16230a65a9b_0_15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g16230a65a9b_0_1533"/>
          <p:cNvSpPr/>
          <p:nvPr/>
        </p:nvSpPr>
        <p:spPr>
          <a:xfrm>
            <a:off x="970844" y="5648327"/>
            <a:ext cx="10250400" cy="48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 B">
  <p:cSld name="Contraportada B">
    <p:bg>
      <p:bgPr>
        <a:solidFill>
          <a:schemeClr val="lt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g16230a65a9b_0_1537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3468143" y="1357154"/>
            <a:ext cx="5255713" cy="5500846"/>
          </a:xfrm>
          <a:prstGeom prst="rect">
            <a:avLst/>
          </a:prstGeom>
          <a:noFill/>
          <a:ln>
            <a:noFill/>
          </a:ln>
          <a:effectLst>
            <a:outerShdw blurRad="25400" dist="12700" dir="5400000" algn="ctr" rotWithShape="0">
              <a:schemeClr val="dk1">
                <a:alpha val="24313"/>
              </a:schemeClr>
            </a:outerShdw>
          </a:effectLst>
        </p:spPr>
      </p:pic>
      <p:pic>
        <p:nvPicPr>
          <p:cNvPr id="569" name="Google Shape;569;g16230a65a9b_0_15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013" y="5862700"/>
            <a:ext cx="1974855" cy="753533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g16230a65a9b_0_1537"/>
          <p:cNvSpPr/>
          <p:nvPr/>
        </p:nvSpPr>
        <p:spPr>
          <a:xfrm>
            <a:off x="970844" y="5648327"/>
            <a:ext cx="10250400" cy="48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 C">
  <p:cSld name="Contraportada C">
    <p:bg>
      <p:bgPr>
        <a:solidFill>
          <a:srgbClr val="CB0017"/>
        </a:solidFill>
        <a:effectLst/>
      </p:bgPr>
    </p:bg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6230a65a9b_0_1541"/>
          <p:cNvSpPr/>
          <p:nvPr/>
        </p:nvSpPr>
        <p:spPr>
          <a:xfrm>
            <a:off x="-550494" y="5342880"/>
            <a:ext cx="8539500" cy="83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3" name="Google Shape;573;g16230a65a9b_0_1541"/>
          <p:cNvSpPr/>
          <p:nvPr/>
        </p:nvSpPr>
        <p:spPr>
          <a:xfrm>
            <a:off x="-5394253" y="5524750"/>
            <a:ext cx="8212500" cy="83700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74" name="Google Shape;574;g16230a65a9b_0_15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A">
  <p:cSld name="Portada A">
    <p:bg>
      <p:bgPr>
        <a:solidFill>
          <a:srgbClr val="262626"/>
        </a:solidFill>
        <a:effectLst/>
      </p:bgPr>
    </p:bg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g162ab669b67_0_128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8143" y="1357152"/>
            <a:ext cx="5255713" cy="55008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32550"/>
              </a:schemeClr>
            </a:outerShdw>
          </a:effectLst>
        </p:spPr>
      </p:pic>
      <p:sp>
        <p:nvSpPr>
          <p:cNvPr id="583" name="Google Shape;583;g162ab669b67_0_1289"/>
          <p:cNvSpPr txBox="1">
            <a:spLocks noGrp="1"/>
          </p:cNvSpPr>
          <p:nvPr>
            <p:ph type="ctrTitle"/>
          </p:nvPr>
        </p:nvSpPr>
        <p:spPr>
          <a:xfrm>
            <a:off x="970845" y="206152"/>
            <a:ext cx="9138000" cy="3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2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g162ab669b67_0_1289"/>
          <p:cNvSpPr/>
          <p:nvPr/>
        </p:nvSpPr>
        <p:spPr>
          <a:xfrm>
            <a:off x="970844" y="3399341"/>
            <a:ext cx="10250400" cy="891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5" name="Google Shape;585;g162ab669b67_0_1289"/>
          <p:cNvSpPr txBox="1">
            <a:spLocks noGrp="1"/>
          </p:cNvSpPr>
          <p:nvPr>
            <p:ph type="subTitle" idx="1"/>
          </p:nvPr>
        </p:nvSpPr>
        <p:spPr>
          <a:xfrm>
            <a:off x="838793" y="3488375"/>
            <a:ext cx="75606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4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586" name="Google Shape;586;g162ab669b67_0_12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162ab669b67_0_12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0456" y="206152"/>
            <a:ext cx="2103438" cy="210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ntroducción_A">
  <p:cSld name="2_Introducción_A"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62ab669b67_0_1296"/>
          <p:cNvSpPr txBox="1">
            <a:spLocks noGrp="1"/>
          </p:cNvSpPr>
          <p:nvPr>
            <p:ph type="body" idx="1"/>
          </p:nvPr>
        </p:nvSpPr>
        <p:spPr>
          <a:xfrm>
            <a:off x="1574456" y="2073939"/>
            <a:ext cx="9942300" cy="43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590" name="Google Shape;590;g162ab669b67_0_1296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1" name="Google Shape;591;g162ab669b67_0_1296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92" name="Google Shape;592;g162ab669b67_0_1296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g162ab669b67_0_1296"/>
          <p:cNvSpPr/>
          <p:nvPr/>
        </p:nvSpPr>
        <p:spPr>
          <a:xfrm rot="5400000">
            <a:off x="8991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4" name="Google Shape;594;g162ab669b67_0_1296"/>
          <p:cNvSpPr txBox="1">
            <a:spLocks noGrp="1"/>
          </p:cNvSpPr>
          <p:nvPr>
            <p:ph type="body" idx="2"/>
          </p:nvPr>
        </p:nvSpPr>
        <p:spPr>
          <a:xfrm>
            <a:off x="1574800" y="1111251"/>
            <a:ext cx="99420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595" name="Google Shape;595;g162ab669b67_0_1296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6" name="Google Shape;596;g162ab669b67_0_1296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g162ab669b67_0_1296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8" name="Google Shape;598;g162ab669b67_0_1296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99" name="Google Shape;599;g162ab669b67_0_12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troducción_A">
  <p:cSld name="1_Introducción_A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62ab669b67_0_1308"/>
          <p:cNvSpPr txBox="1">
            <a:spLocks noGrp="1"/>
          </p:cNvSpPr>
          <p:nvPr>
            <p:ph type="body" idx="1"/>
          </p:nvPr>
        </p:nvSpPr>
        <p:spPr>
          <a:xfrm>
            <a:off x="1574456" y="1159729"/>
            <a:ext cx="9942300" cy="5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602" name="Google Shape;602;g162ab669b67_0_1308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3" name="Google Shape;603;g162ab669b67_0_1308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04" name="Google Shape;604;g162ab669b67_0_1308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g162ab669b67_0_1308"/>
          <p:cNvSpPr/>
          <p:nvPr/>
        </p:nvSpPr>
        <p:spPr>
          <a:xfrm rot="5400000">
            <a:off x="8991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6" name="Google Shape;606;g162ab669b67_0_1308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7" name="Google Shape;607;g162ab669b67_0_1308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g162ab669b67_0_1308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9" name="Google Shape;609;g162ab669b67_0_1308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10" name="Google Shape;610;g162ab669b67_0_13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C">
  <p:cSld name="Portada C">
    <p:bg>
      <p:bgPr>
        <a:solidFill>
          <a:srgbClr val="CB0017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subTitle" idx="1"/>
          </p:nvPr>
        </p:nvSpPr>
        <p:spPr>
          <a:xfrm>
            <a:off x="537572" y="4631845"/>
            <a:ext cx="7560523" cy="75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33"/>
          <p:cNvSpPr/>
          <p:nvPr/>
        </p:nvSpPr>
        <p:spPr>
          <a:xfrm>
            <a:off x="0" y="4563515"/>
            <a:ext cx="7989051" cy="835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" name="Google Shape;55;p33"/>
          <p:cNvSpPr/>
          <p:nvPr/>
        </p:nvSpPr>
        <p:spPr>
          <a:xfrm>
            <a:off x="-1" y="4745385"/>
            <a:ext cx="2818249" cy="835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33"/>
          <p:cNvSpPr txBox="1">
            <a:spLocks noGrp="1"/>
          </p:cNvSpPr>
          <p:nvPr>
            <p:ph type="ctrTitle"/>
          </p:nvPr>
        </p:nvSpPr>
        <p:spPr>
          <a:xfrm>
            <a:off x="537573" y="1325722"/>
            <a:ext cx="9137980" cy="319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2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B">
  <p:cSld name="Portada B">
    <p:bg>
      <p:bgPr>
        <a:solidFill>
          <a:schemeClr val="lt1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g162ab669b67_0_1319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3468142" y="1357154"/>
            <a:ext cx="5255713" cy="5500846"/>
          </a:xfrm>
          <a:prstGeom prst="rect">
            <a:avLst/>
          </a:prstGeom>
          <a:noFill/>
          <a:ln>
            <a:noFill/>
          </a:ln>
          <a:effectLst>
            <a:outerShdw blurRad="25400" dist="12700" dir="5400000" algn="ctr" rotWithShape="0">
              <a:schemeClr val="dk1">
                <a:alpha val="24310"/>
              </a:schemeClr>
            </a:outerShdw>
          </a:effectLst>
        </p:spPr>
      </p:pic>
      <p:sp>
        <p:nvSpPr>
          <p:cNvPr id="613" name="Google Shape;613;g162ab669b67_0_1319"/>
          <p:cNvSpPr/>
          <p:nvPr/>
        </p:nvSpPr>
        <p:spPr>
          <a:xfrm>
            <a:off x="970844" y="3399341"/>
            <a:ext cx="10250400" cy="891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4" name="Google Shape;614;g162ab669b67_0_1319"/>
          <p:cNvSpPr txBox="1">
            <a:spLocks noGrp="1"/>
          </p:cNvSpPr>
          <p:nvPr>
            <p:ph type="subTitle" idx="1"/>
          </p:nvPr>
        </p:nvSpPr>
        <p:spPr>
          <a:xfrm>
            <a:off x="838793" y="3488375"/>
            <a:ext cx="75606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4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615" name="Google Shape;615;g162ab669b67_0_13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013" y="5862700"/>
            <a:ext cx="1974855" cy="753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g162ab669b67_0_13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0456" y="206152"/>
            <a:ext cx="2103438" cy="2103438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g162ab669b67_0_1319"/>
          <p:cNvSpPr txBox="1">
            <a:spLocks noGrp="1"/>
          </p:cNvSpPr>
          <p:nvPr>
            <p:ph type="ctrTitle"/>
          </p:nvPr>
        </p:nvSpPr>
        <p:spPr>
          <a:xfrm>
            <a:off x="970845" y="206152"/>
            <a:ext cx="9138000" cy="3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22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Gill Sans"/>
              <a:buNone/>
              <a:defRPr sz="44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C">
  <p:cSld name="Portada C">
    <p:bg>
      <p:bgPr>
        <a:solidFill>
          <a:srgbClr val="CB0017"/>
        </a:solidFill>
        <a:effectLst/>
      </p:bgPr>
    </p:bg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62ab669b67_0_1326"/>
          <p:cNvSpPr txBox="1">
            <a:spLocks noGrp="1"/>
          </p:cNvSpPr>
          <p:nvPr>
            <p:ph type="subTitle" idx="1"/>
          </p:nvPr>
        </p:nvSpPr>
        <p:spPr>
          <a:xfrm>
            <a:off x="537572" y="4631845"/>
            <a:ext cx="75606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lnSpc>
                <a:spcPct val="1205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20" name="Google Shape;620;g162ab669b67_0_1326"/>
          <p:cNvSpPr/>
          <p:nvPr/>
        </p:nvSpPr>
        <p:spPr>
          <a:xfrm>
            <a:off x="0" y="4563515"/>
            <a:ext cx="7989000" cy="8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1" name="Google Shape;621;g162ab669b67_0_1326"/>
          <p:cNvSpPr/>
          <p:nvPr/>
        </p:nvSpPr>
        <p:spPr>
          <a:xfrm>
            <a:off x="-1" y="4745385"/>
            <a:ext cx="2818200" cy="83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2" name="Google Shape;622;g162ab669b67_0_1326"/>
          <p:cNvSpPr txBox="1">
            <a:spLocks noGrp="1"/>
          </p:cNvSpPr>
          <p:nvPr>
            <p:ph type="ctrTitle"/>
          </p:nvPr>
        </p:nvSpPr>
        <p:spPr>
          <a:xfrm>
            <a:off x="537573" y="1325722"/>
            <a:ext cx="9138000" cy="3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2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sz="44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23" name="Google Shape;623;g162ab669b67_0_13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y texto explicativo">
  <p:cSld name="1_Imagen y texto explicativo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62ab669b67_0_1332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6" name="Google Shape;626;g162ab669b67_0_1332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27" name="Google Shape;627;g162ab669b67_0_1332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g162ab669b67_0_1332"/>
          <p:cNvSpPr txBox="1">
            <a:spLocks noGrp="1"/>
          </p:cNvSpPr>
          <p:nvPr>
            <p:ph type="body" idx="1"/>
          </p:nvPr>
        </p:nvSpPr>
        <p:spPr>
          <a:xfrm>
            <a:off x="1684839" y="259883"/>
            <a:ext cx="9708300" cy="60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629" name="Google Shape;629;g162ab669b67_0_1332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0" name="Google Shape;630;g162ab669b67_0_1332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1" name="Google Shape;631;g162ab669b67_0_1332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2" name="Google Shape;632;g162ab669b67_0_1332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33" name="Google Shape;633;g162ab669b67_0_13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ción_A">
  <p:cSld name="Introducción_A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62ab669b67_0_1342"/>
          <p:cNvSpPr txBox="1">
            <a:spLocks noGrp="1"/>
          </p:cNvSpPr>
          <p:nvPr>
            <p:ph type="body" idx="1"/>
          </p:nvPr>
        </p:nvSpPr>
        <p:spPr>
          <a:xfrm>
            <a:off x="1301984" y="2344596"/>
            <a:ext cx="9831900" cy="12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636" name="Google Shape;636;g162ab669b67_0_1342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7" name="Google Shape;637;g162ab669b67_0_1342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38" name="Google Shape;638;g162ab669b67_0_1342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g162ab669b67_0_1342"/>
          <p:cNvSpPr/>
          <p:nvPr/>
        </p:nvSpPr>
        <p:spPr>
          <a:xfrm rot="10800000" flipH="1">
            <a:off x="7106195" y="3711635"/>
            <a:ext cx="4017600" cy="456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0" name="Google Shape;640;g162ab669b67_0_1342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1" name="Google Shape;641;g162ab669b67_0_1342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g162ab669b67_0_1342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3" name="Google Shape;643;g162ab669b67_0_1342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44" name="Google Shape;644;g162ab669b67_0_13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ítulo y texto">
  <p:cSld name="Subtítulo y texto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62ab669b67_0_1353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7" name="Google Shape;647;g162ab669b67_0_1353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48" name="Google Shape;648;g162ab669b67_0_1353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g162ab669b67_0_1353"/>
          <p:cNvSpPr/>
          <p:nvPr/>
        </p:nvSpPr>
        <p:spPr>
          <a:xfrm>
            <a:off x="1676400" y="1307940"/>
            <a:ext cx="4639500" cy="724500"/>
          </a:xfrm>
          <a:prstGeom prst="rect">
            <a:avLst/>
          </a:prstGeom>
          <a:solidFill>
            <a:srgbClr val="3636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0" name="Google Shape;650;g162ab669b67_0_1353"/>
          <p:cNvSpPr txBox="1">
            <a:spLocks noGrp="1"/>
          </p:cNvSpPr>
          <p:nvPr>
            <p:ph type="body" idx="1"/>
          </p:nvPr>
        </p:nvSpPr>
        <p:spPr>
          <a:xfrm>
            <a:off x="1699063" y="2073938"/>
            <a:ext cx="10050900" cy="41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651" name="Google Shape;651;g162ab669b67_0_1353"/>
          <p:cNvSpPr txBox="1">
            <a:spLocks noGrp="1"/>
          </p:cNvSpPr>
          <p:nvPr>
            <p:ph type="body" idx="2"/>
          </p:nvPr>
        </p:nvSpPr>
        <p:spPr>
          <a:xfrm>
            <a:off x="1748492" y="1355447"/>
            <a:ext cx="44628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00555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652" name="Google Shape;652;g162ab669b67_0_1353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3" name="Google Shape;653;g162ab669b67_0_1353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g162ab669b67_0_1353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5" name="Google Shape;655;g162ab669b67_0_1353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56" name="Google Shape;656;g162ab669b67_0_13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trada de sección">
  <p:cSld name="Entrada de sección"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62ab669b67_0_1365"/>
          <p:cNvSpPr/>
          <p:nvPr/>
        </p:nvSpPr>
        <p:spPr>
          <a:xfrm>
            <a:off x="6488954" y="1291801"/>
            <a:ext cx="4302600" cy="782100"/>
          </a:xfrm>
          <a:prstGeom prst="rect">
            <a:avLst/>
          </a:prstGeom>
          <a:solidFill>
            <a:srgbClr val="3636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9" name="Google Shape;659;g162ab669b67_0_1365"/>
          <p:cNvSpPr/>
          <p:nvPr/>
        </p:nvSpPr>
        <p:spPr>
          <a:xfrm>
            <a:off x="270436" y="497391"/>
            <a:ext cx="6218400" cy="622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0" name="Google Shape;660;g162ab669b67_0_1365"/>
          <p:cNvSpPr>
            <a:spLocks noGrp="1"/>
          </p:cNvSpPr>
          <p:nvPr>
            <p:ph type="pic" idx="2"/>
          </p:nvPr>
        </p:nvSpPr>
        <p:spPr>
          <a:xfrm>
            <a:off x="481659" y="1114501"/>
            <a:ext cx="5755500" cy="5455500"/>
          </a:xfrm>
          <a:prstGeom prst="rect">
            <a:avLst/>
          </a:prstGeom>
          <a:noFill/>
          <a:ln>
            <a:noFill/>
          </a:ln>
        </p:spPr>
      </p:sp>
      <p:pic>
        <p:nvPicPr>
          <p:cNvPr id="661" name="Google Shape;661;g162ab669b67_0_1365"/>
          <p:cNvPicPr preferRelativeResize="0"/>
          <p:nvPr/>
        </p:nvPicPr>
        <p:blipFill rotWithShape="1">
          <a:blip r:embed="rId2">
            <a:alphaModFix/>
          </a:blip>
          <a:srcRect l="7213" r="7213"/>
          <a:stretch/>
        </p:blipFill>
        <p:spPr>
          <a:xfrm>
            <a:off x="-3641776" y="-5385313"/>
            <a:ext cx="5223191" cy="4750421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g162ab669b67_0_1365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3" name="Google Shape;663;g162ab669b67_0_136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64" name="Google Shape;664;g162ab669b67_0_1365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5" name="Google Shape;665;g162ab669b67_0_1365"/>
          <p:cNvSpPr/>
          <p:nvPr/>
        </p:nvSpPr>
        <p:spPr>
          <a:xfrm>
            <a:off x="2705102" y="3"/>
            <a:ext cx="88116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6" name="Google Shape;666;g162ab669b67_0_1365"/>
          <p:cNvSpPr txBox="1">
            <a:spLocks noGrp="1"/>
          </p:cNvSpPr>
          <p:nvPr>
            <p:ph type="title"/>
          </p:nvPr>
        </p:nvSpPr>
        <p:spPr>
          <a:xfrm>
            <a:off x="3257552" y="55759"/>
            <a:ext cx="71280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g162ab669b67_0_1365"/>
          <p:cNvSpPr/>
          <p:nvPr/>
        </p:nvSpPr>
        <p:spPr>
          <a:xfrm rot="5400000">
            <a:off x="11044902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8" name="Google Shape;668;g162ab669b67_0_1365"/>
          <p:cNvSpPr/>
          <p:nvPr/>
        </p:nvSpPr>
        <p:spPr>
          <a:xfrm rot="5400000">
            <a:off x="10264424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9" name="Google Shape;669;g162ab669b67_0_1365"/>
          <p:cNvSpPr txBox="1">
            <a:spLocks noGrp="1"/>
          </p:cNvSpPr>
          <p:nvPr>
            <p:ph type="body" idx="1"/>
          </p:nvPr>
        </p:nvSpPr>
        <p:spPr>
          <a:xfrm>
            <a:off x="6740179" y="2221562"/>
            <a:ext cx="4831500" cy="39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670" name="Google Shape;670;g162ab669b67_0_1365"/>
          <p:cNvSpPr txBox="1">
            <a:spLocks noGrp="1"/>
          </p:cNvSpPr>
          <p:nvPr>
            <p:ph type="body" idx="3"/>
          </p:nvPr>
        </p:nvSpPr>
        <p:spPr>
          <a:xfrm>
            <a:off x="6554855" y="1372023"/>
            <a:ext cx="41556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 rtl="0">
              <a:lnSpc>
                <a:spcPct val="100555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pic>
        <p:nvPicPr>
          <p:cNvPr id="671" name="Google Shape;671;g162ab669b67_0_13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6494" y="20872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texto explicativo">
  <p:cSld name="Imagen y texto explicativo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62ab669b67_0_1380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4" name="Google Shape;674;g162ab669b67_0_1380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75" name="Google Shape;675;g162ab669b67_0_1380"/>
          <p:cNvSpPr/>
          <p:nvPr/>
        </p:nvSpPr>
        <p:spPr>
          <a:xfrm>
            <a:off x="6108101" y="815647"/>
            <a:ext cx="5463600" cy="553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6" name="Google Shape;676;g162ab669b67_0_1380"/>
          <p:cNvSpPr>
            <a:spLocks noGrp="1"/>
          </p:cNvSpPr>
          <p:nvPr>
            <p:ph type="pic" idx="2"/>
          </p:nvPr>
        </p:nvSpPr>
        <p:spPr>
          <a:xfrm>
            <a:off x="6222412" y="883253"/>
            <a:ext cx="5255100" cy="5413200"/>
          </a:xfrm>
          <a:prstGeom prst="rect">
            <a:avLst/>
          </a:prstGeom>
          <a:noFill/>
          <a:ln>
            <a:noFill/>
          </a:ln>
        </p:spPr>
      </p:sp>
      <p:sp>
        <p:nvSpPr>
          <p:cNvPr id="677" name="Google Shape;677;g162ab669b67_0_1380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g162ab669b67_0_1380"/>
          <p:cNvSpPr txBox="1">
            <a:spLocks noGrp="1"/>
          </p:cNvSpPr>
          <p:nvPr>
            <p:ph type="body" idx="1"/>
          </p:nvPr>
        </p:nvSpPr>
        <p:spPr>
          <a:xfrm>
            <a:off x="1684839" y="3430509"/>
            <a:ext cx="4245000" cy="29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679" name="Google Shape;679;g162ab669b67_0_1380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0" name="Google Shape;680;g162ab669b67_0_1380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1" name="Google Shape;681;g162ab669b67_0_1380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2" name="Google Shape;682;g162ab669b67_0_1380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83" name="Google Shape;683;g162ab669b67_0_13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texto">
  <p:cSld name="Imagen y texto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62ab669b67_0_1392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6" name="Google Shape;686;g162ab669b67_0_1392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87" name="Google Shape;687;g162ab669b67_0_1392"/>
          <p:cNvSpPr/>
          <p:nvPr/>
        </p:nvSpPr>
        <p:spPr>
          <a:xfrm>
            <a:off x="2684178" y="1179394"/>
            <a:ext cx="7169400" cy="283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88" name="Google Shape;688;g162ab669b67_0_1392"/>
          <p:cNvSpPr>
            <a:spLocks noGrp="1"/>
          </p:cNvSpPr>
          <p:nvPr>
            <p:ph type="pic" idx="2"/>
          </p:nvPr>
        </p:nvSpPr>
        <p:spPr>
          <a:xfrm>
            <a:off x="2838137" y="1247000"/>
            <a:ext cx="6896100" cy="2637300"/>
          </a:xfrm>
          <a:prstGeom prst="rect">
            <a:avLst/>
          </a:prstGeom>
          <a:noFill/>
          <a:ln>
            <a:noFill/>
          </a:ln>
        </p:spPr>
      </p:sp>
      <p:sp>
        <p:nvSpPr>
          <p:cNvPr id="689" name="Google Shape;689;g162ab669b67_0_1392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g162ab669b67_0_1392"/>
          <p:cNvSpPr txBox="1">
            <a:spLocks noGrp="1"/>
          </p:cNvSpPr>
          <p:nvPr>
            <p:ph type="body" idx="1"/>
          </p:nvPr>
        </p:nvSpPr>
        <p:spPr>
          <a:xfrm>
            <a:off x="713112" y="4172723"/>
            <a:ext cx="11030100" cy="23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691" name="Google Shape;691;g162ab669b67_0_1392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2" name="Google Shape;692;g162ab669b67_0_1392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g162ab669b67_0_1392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4" name="Google Shape;694;g162ab669b67_0_1392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95" name="Google Shape;695;g162ab669b67_0_13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y pie de foto">
  <p:cSld name="Imagen y pie de foto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62ab669b67_0_1404"/>
          <p:cNvSpPr/>
          <p:nvPr/>
        </p:nvSpPr>
        <p:spPr>
          <a:xfrm>
            <a:off x="1649403" y="379562"/>
            <a:ext cx="8916900" cy="540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8" name="Google Shape;698;g162ab669b67_0_1404"/>
          <p:cNvSpPr/>
          <p:nvPr/>
        </p:nvSpPr>
        <p:spPr>
          <a:xfrm>
            <a:off x="5825067" y="4277349"/>
            <a:ext cx="5746500" cy="21882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9" name="Google Shape;699;g162ab669b67_0_1404"/>
          <p:cNvSpPr>
            <a:spLocks noGrp="1"/>
          </p:cNvSpPr>
          <p:nvPr>
            <p:ph type="pic" idx="2"/>
          </p:nvPr>
        </p:nvSpPr>
        <p:spPr>
          <a:xfrm>
            <a:off x="1856849" y="440510"/>
            <a:ext cx="8487900" cy="37758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g162ab669b67_0_1404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1" name="Google Shape;701;g162ab669b67_0_1404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02" name="Google Shape;702;g162ab669b67_0_1404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g162ab669b67_0_1404"/>
          <p:cNvSpPr txBox="1">
            <a:spLocks noGrp="1"/>
          </p:cNvSpPr>
          <p:nvPr>
            <p:ph type="body" idx="1"/>
          </p:nvPr>
        </p:nvSpPr>
        <p:spPr>
          <a:xfrm>
            <a:off x="5994407" y="4403998"/>
            <a:ext cx="5424900" cy="19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704" name="Google Shape;704;g162ab669b67_0_1404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5" name="Google Shape;705;g162ab669b67_0_1404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6" name="Google Shape;706;g162ab669b67_0_1404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7" name="Google Shape;707;g162ab669b67_0_1404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08" name="Google Shape;708;g162ab669b67_0_14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imágenes y dos textos">
  <p:cSld name="Dos imágenes y dos textos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62ab669b67_0_1417"/>
          <p:cNvSpPr/>
          <p:nvPr/>
        </p:nvSpPr>
        <p:spPr>
          <a:xfrm>
            <a:off x="6760336" y="3629887"/>
            <a:ext cx="4817100" cy="28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1" name="Google Shape;711;g162ab669b67_0_1417"/>
          <p:cNvSpPr>
            <a:spLocks noGrp="1"/>
          </p:cNvSpPr>
          <p:nvPr>
            <p:ph type="pic" idx="2"/>
          </p:nvPr>
        </p:nvSpPr>
        <p:spPr>
          <a:xfrm>
            <a:off x="6849248" y="3690836"/>
            <a:ext cx="4633500" cy="2774700"/>
          </a:xfrm>
          <a:prstGeom prst="rect">
            <a:avLst/>
          </a:prstGeom>
          <a:noFill/>
          <a:ln>
            <a:noFill/>
          </a:ln>
        </p:spPr>
      </p:sp>
      <p:sp>
        <p:nvSpPr>
          <p:cNvPr id="712" name="Google Shape;712;g162ab669b67_0_1417"/>
          <p:cNvSpPr/>
          <p:nvPr/>
        </p:nvSpPr>
        <p:spPr>
          <a:xfrm>
            <a:off x="1637733" y="3404089"/>
            <a:ext cx="9933900" cy="510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3" name="Google Shape;713;g162ab669b67_0_1417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g162ab669b67_0_1417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5" name="Google Shape;715;g162ab669b67_0_1417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16" name="Google Shape;716;g162ab669b67_0_1417"/>
          <p:cNvSpPr/>
          <p:nvPr/>
        </p:nvSpPr>
        <p:spPr>
          <a:xfrm>
            <a:off x="1649403" y="379563"/>
            <a:ext cx="4311000" cy="289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7" name="Google Shape;717;g162ab669b67_0_1417"/>
          <p:cNvSpPr>
            <a:spLocks noGrp="1"/>
          </p:cNvSpPr>
          <p:nvPr>
            <p:ph type="pic" idx="3"/>
          </p:nvPr>
        </p:nvSpPr>
        <p:spPr>
          <a:xfrm>
            <a:off x="1738318" y="440511"/>
            <a:ext cx="4103700" cy="27747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g162ab669b67_0_1417"/>
          <p:cNvSpPr txBox="1">
            <a:spLocks noGrp="1"/>
          </p:cNvSpPr>
          <p:nvPr>
            <p:ph type="body" idx="1"/>
          </p:nvPr>
        </p:nvSpPr>
        <p:spPr>
          <a:xfrm>
            <a:off x="6146802" y="379556"/>
            <a:ext cx="5424900" cy="28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719" name="Google Shape;719;g162ab669b67_0_1417"/>
          <p:cNvSpPr txBox="1">
            <a:spLocks noGrp="1"/>
          </p:cNvSpPr>
          <p:nvPr>
            <p:ph type="body" idx="4"/>
          </p:nvPr>
        </p:nvSpPr>
        <p:spPr>
          <a:xfrm>
            <a:off x="1649404" y="3643787"/>
            <a:ext cx="4764900" cy="28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720" name="Google Shape;720;g162ab669b67_0_1417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1" name="Google Shape;721;g162ab669b67_0_1417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2" name="Google Shape;722;g162ab669b67_0_1417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3" name="Google Shape;723;g162ab669b67_0_1417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24" name="Google Shape;724;g162ab669b67_0_14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y texto explicativo">
  <p:cSld name="1_Imagen y texto explicativ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60;p34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body" idx="1"/>
          </p:nvPr>
        </p:nvSpPr>
        <p:spPr>
          <a:xfrm>
            <a:off x="1684839" y="259883"/>
            <a:ext cx="9708357" cy="6088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/>
          <p:nvPr/>
        </p:nvSpPr>
        <p:spPr>
          <a:xfrm>
            <a:off x="1" y="-1"/>
            <a:ext cx="1233844" cy="686945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34"/>
          <p:cNvSpPr/>
          <p:nvPr/>
        </p:nvSpPr>
        <p:spPr>
          <a:xfrm>
            <a:off x="-2" y="5698808"/>
            <a:ext cx="1233847" cy="2213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34"/>
          <p:cNvSpPr/>
          <p:nvPr/>
        </p:nvSpPr>
        <p:spPr>
          <a:xfrm>
            <a:off x="-2" y="5920166"/>
            <a:ext cx="1233847" cy="94929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 rot="-5400000">
            <a:off x="-2070893" y="2226192"/>
            <a:ext cx="5430816" cy="1225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7" name="Google Shape;6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imágenes y pie de foto">
  <p:cSld name="Dos imágenes y pie de foto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62ab669b67_0_1433"/>
          <p:cNvSpPr/>
          <p:nvPr/>
        </p:nvSpPr>
        <p:spPr>
          <a:xfrm>
            <a:off x="2094535" y="561155"/>
            <a:ext cx="4569000" cy="515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27" name="Google Shape;727;g162ab669b67_0_1433"/>
          <p:cNvSpPr txBox="1">
            <a:spLocks noGrp="1"/>
          </p:cNvSpPr>
          <p:nvPr>
            <p:ph type="body" idx="1"/>
          </p:nvPr>
        </p:nvSpPr>
        <p:spPr>
          <a:xfrm>
            <a:off x="2094536" y="5785745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g162ab669b67_0_1433"/>
          <p:cNvSpPr txBox="1">
            <a:spLocks noGrp="1"/>
          </p:cNvSpPr>
          <p:nvPr>
            <p:ph type="body" idx="2"/>
          </p:nvPr>
        </p:nvSpPr>
        <p:spPr>
          <a:xfrm>
            <a:off x="6774052" y="5785745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g162ab669b67_0_1433"/>
          <p:cNvSpPr>
            <a:spLocks noGrp="1"/>
          </p:cNvSpPr>
          <p:nvPr>
            <p:ph type="pic" idx="3"/>
          </p:nvPr>
        </p:nvSpPr>
        <p:spPr>
          <a:xfrm>
            <a:off x="2183452" y="622104"/>
            <a:ext cx="43947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30" name="Google Shape;730;g162ab669b67_0_1433"/>
          <p:cNvSpPr/>
          <p:nvPr/>
        </p:nvSpPr>
        <p:spPr>
          <a:xfrm>
            <a:off x="6774051" y="561155"/>
            <a:ext cx="4569000" cy="515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1" name="Google Shape;731;g162ab669b67_0_1433"/>
          <p:cNvSpPr>
            <a:spLocks noGrp="1"/>
          </p:cNvSpPr>
          <p:nvPr>
            <p:ph type="pic" idx="4"/>
          </p:nvPr>
        </p:nvSpPr>
        <p:spPr>
          <a:xfrm>
            <a:off x="6862968" y="622104"/>
            <a:ext cx="43947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32" name="Google Shape;732;g162ab669b67_0_1433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g162ab669b67_0_1433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4" name="Google Shape;734;g162ab669b67_0_1433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35" name="Google Shape;735;g162ab669b67_0_1433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6" name="Google Shape;736;g162ab669b67_0_1433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7" name="Google Shape;737;g162ab669b67_0_1433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8" name="Google Shape;738;g162ab669b67_0_1433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39" name="Google Shape;739;g162ab669b67_0_14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 con texto">
  <p:cSld name="Dos objetos con texto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62ab669b67_0_1448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2" name="Google Shape;742;g162ab669b67_0_1448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43" name="Google Shape;743;g162ab669b67_0_1448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g162ab669b67_0_1448"/>
          <p:cNvSpPr txBox="1">
            <a:spLocks noGrp="1"/>
          </p:cNvSpPr>
          <p:nvPr>
            <p:ph type="body" idx="1"/>
          </p:nvPr>
        </p:nvSpPr>
        <p:spPr>
          <a:xfrm>
            <a:off x="609607" y="1273341"/>
            <a:ext cx="49416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745" name="Google Shape;745;g162ab669b67_0_1448"/>
          <p:cNvSpPr/>
          <p:nvPr/>
        </p:nvSpPr>
        <p:spPr>
          <a:xfrm rot="-5400000" flipH="1">
            <a:off x="3461309" y="3834593"/>
            <a:ext cx="5192400" cy="69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6" name="Google Shape;746;g162ab669b67_0_1448"/>
          <p:cNvSpPr txBox="1">
            <a:spLocks noGrp="1"/>
          </p:cNvSpPr>
          <p:nvPr>
            <p:ph type="body" idx="2"/>
          </p:nvPr>
        </p:nvSpPr>
        <p:spPr>
          <a:xfrm>
            <a:off x="6559910" y="4864904"/>
            <a:ext cx="4941600" cy="16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747" name="Google Shape;747;g162ab669b67_0_1448"/>
          <p:cNvSpPr txBox="1">
            <a:spLocks noGrp="1"/>
          </p:cNvSpPr>
          <p:nvPr>
            <p:ph type="body" idx="3"/>
          </p:nvPr>
        </p:nvSpPr>
        <p:spPr>
          <a:xfrm>
            <a:off x="609606" y="2997200"/>
            <a:ext cx="49416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748" name="Google Shape;748;g162ab669b67_0_1448"/>
          <p:cNvSpPr txBox="1">
            <a:spLocks noGrp="1"/>
          </p:cNvSpPr>
          <p:nvPr>
            <p:ph type="body" idx="4"/>
          </p:nvPr>
        </p:nvSpPr>
        <p:spPr>
          <a:xfrm>
            <a:off x="6569553" y="1273341"/>
            <a:ext cx="4932000" cy="3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749" name="Google Shape;749;g162ab669b67_0_1448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0" name="Google Shape;750;g162ab669b67_0_1448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1" name="Google Shape;751;g162ab669b67_0_1448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2" name="Google Shape;752;g162ab669b67_0_1448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53" name="Google Shape;753;g162ab669b67_0_14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, imágenes y texto">
  <p:cSld name="Título, imágenes y texto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62ab669b67_0_1462"/>
          <p:cNvSpPr/>
          <p:nvPr/>
        </p:nvSpPr>
        <p:spPr>
          <a:xfrm>
            <a:off x="236255" y="3533778"/>
            <a:ext cx="39825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6" name="Google Shape;756;g162ab669b67_0_1462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7" name="Google Shape;757;g162ab669b67_0_1462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58" name="Google Shape;758;g162ab669b67_0_1462"/>
          <p:cNvSpPr>
            <a:spLocks noGrp="1"/>
          </p:cNvSpPr>
          <p:nvPr>
            <p:ph type="pic" idx="2"/>
          </p:nvPr>
        </p:nvSpPr>
        <p:spPr>
          <a:xfrm>
            <a:off x="277866" y="3573607"/>
            <a:ext cx="3873600" cy="2480100"/>
          </a:xfrm>
          <a:prstGeom prst="rect">
            <a:avLst/>
          </a:prstGeom>
          <a:noFill/>
          <a:ln>
            <a:noFill/>
          </a:ln>
        </p:spPr>
      </p:sp>
      <p:sp>
        <p:nvSpPr>
          <p:cNvPr id="759" name="Google Shape;759;g162ab669b67_0_1462"/>
          <p:cNvSpPr/>
          <p:nvPr/>
        </p:nvSpPr>
        <p:spPr>
          <a:xfrm>
            <a:off x="4384700" y="3533778"/>
            <a:ext cx="39825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0" name="Google Shape;760;g162ab669b67_0_1462"/>
          <p:cNvSpPr>
            <a:spLocks noGrp="1"/>
          </p:cNvSpPr>
          <p:nvPr>
            <p:ph type="pic" idx="3"/>
          </p:nvPr>
        </p:nvSpPr>
        <p:spPr>
          <a:xfrm>
            <a:off x="4426311" y="3573607"/>
            <a:ext cx="3873600" cy="2480100"/>
          </a:xfrm>
          <a:prstGeom prst="rect">
            <a:avLst/>
          </a:prstGeom>
          <a:noFill/>
          <a:ln>
            <a:noFill/>
          </a:ln>
        </p:spPr>
      </p:sp>
      <p:sp>
        <p:nvSpPr>
          <p:cNvPr id="761" name="Google Shape;761;g162ab669b67_0_1462"/>
          <p:cNvSpPr/>
          <p:nvPr/>
        </p:nvSpPr>
        <p:spPr>
          <a:xfrm>
            <a:off x="8570813" y="1204774"/>
            <a:ext cx="2985900" cy="490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2" name="Google Shape;762;g162ab669b67_0_1462"/>
          <p:cNvSpPr>
            <a:spLocks noGrp="1"/>
          </p:cNvSpPr>
          <p:nvPr>
            <p:ph type="pic" idx="4"/>
          </p:nvPr>
        </p:nvSpPr>
        <p:spPr>
          <a:xfrm>
            <a:off x="8652045" y="1264358"/>
            <a:ext cx="2780700" cy="4789200"/>
          </a:xfrm>
          <a:prstGeom prst="rect">
            <a:avLst/>
          </a:prstGeom>
          <a:noFill/>
          <a:ln>
            <a:noFill/>
          </a:ln>
        </p:spPr>
      </p:sp>
      <p:sp>
        <p:nvSpPr>
          <p:cNvPr id="763" name="Google Shape;763;g162ab669b67_0_1462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g162ab669b67_0_1462"/>
          <p:cNvSpPr txBox="1">
            <a:spLocks noGrp="1"/>
          </p:cNvSpPr>
          <p:nvPr>
            <p:ph type="body" idx="1"/>
          </p:nvPr>
        </p:nvSpPr>
        <p:spPr>
          <a:xfrm>
            <a:off x="249750" y="1204323"/>
            <a:ext cx="81426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765" name="Google Shape;765;g162ab669b67_0_1462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6" name="Google Shape;766;g162ab669b67_0_1462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7" name="Google Shape;767;g162ab669b67_0_1462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8" name="Google Shape;768;g162ab669b67_0_1462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69" name="Google Shape;769;g162ab669b67_0_14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y tres imágenes">
  <p:cSld name="Texto y tres imágenes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62ab669b67_0_1478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2" name="Google Shape;772;g162ab669b67_0_1478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73" name="Google Shape;773;g162ab669b67_0_1478"/>
          <p:cNvSpPr/>
          <p:nvPr/>
        </p:nvSpPr>
        <p:spPr>
          <a:xfrm>
            <a:off x="492977" y="3932458"/>
            <a:ext cx="11061300" cy="233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4" name="Google Shape;774;g162ab669b67_0_1478"/>
          <p:cNvSpPr>
            <a:spLocks noGrp="1"/>
          </p:cNvSpPr>
          <p:nvPr>
            <p:ph type="pic" idx="2"/>
          </p:nvPr>
        </p:nvSpPr>
        <p:spPr>
          <a:xfrm>
            <a:off x="603902" y="4059036"/>
            <a:ext cx="3490500" cy="2112900"/>
          </a:xfrm>
          <a:prstGeom prst="rect">
            <a:avLst/>
          </a:prstGeom>
          <a:noFill/>
          <a:ln>
            <a:noFill/>
          </a:ln>
        </p:spPr>
      </p:sp>
      <p:sp>
        <p:nvSpPr>
          <p:cNvPr id="775" name="Google Shape;775;g162ab669b67_0_1478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g162ab669b67_0_1478"/>
          <p:cNvSpPr>
            <a:spLocks noGrp="1"/>
          </p:cNvSpPr>
          <p:nvPr>
            <p:ph type="pic" idx="3"/>
          </p:nvPr>
        </p:nvSpPr>
        <p:spPr>
          <a:xfrm>
            <a:off x="4259597" y="4036450"/>
            <a:ext cx="3490500" cy="2112900"/>
          </a:xfrm>
          <a:prstGeom prst="rect">
            <a:avLst/>
          </a:prstGeom>
          <a:noFill/>
          <a:ln>
            <a:noFill/>
          </a:ln>
        </p:spPr>
      </p:sp>
      <p:sp>
        <p:nvSpPr>
          <p:cNvPr id="777" name="Google Shape;777;g162ab669b67_0_1478"/>
          <p:cNvSpPr>
            <a:spLocks noGrp="1"/>
          </p:cNvSpPr>
          <p:nvPr>
            <p:ph type="pic" idx="4"/>
          </p:nvPr>
        </p:nvSpPr>
        <p:spPr>
          <a:xfrm>
            <a:off x="7918418" y="4036450"/>
            <a:ext cx="3490500" cy="2112900"/>
          </a:xfrm>
          <a:prstGeom prst="rect">
            <a:avLst/>
          </a:prstGeom>
          <a:noFill/>
          <a:ln>
            <a:noFill/>
          </a:ln>
        </p:spPr>
      </p:sp>
      <p:sp>
        <p:nvSpPr>
          <p:cNvPr id="778" name="Google Shape;778;g162ab669b67_0_1478"/>
          <p:cNvSpPr/>
          <p:nvPr/>
        </p:nvSpPr>
        <p:spPr>
          <a:xfrm>
            <a:off x="492978" y="3788668"/>
            <a:ext cx="5592300" cy="510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9" name="Google Shape;779;g162ab669b67_0_1478"/>
          <p:cNvSpPr txBox="1">
            <a:spLocks noGrp="1"/>
          </p:cNvSpPr>
          <p:nvPr>
            <p:ph type="body" idx="1"/>
          </p:nvPr>
        </p:nvSpPr>
        <p:spPr>
          <a:xfrm>
            <a:off x="492977" y="1365873"/>
            <a:ext cx="11023800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780" name="Google Shape;780;g162ab669b67_0_1478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1" name="Google Shape;781;g162ab669b67_0_1478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g162ab669b67_0_1478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3" name="Google Shape;783;g162ab669b67_0_1478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84" name="Google Shape;784;g162ab669b67_0_147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volución, Tres objetos">
  <p:cSld name="Evolución, Tres objetos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62ab669b67_0_1493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87" name="Google Shape;787;g162ab669b67_0_1493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88" name="Google Shape;788;g162ab669b67_0_1493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9" name="Google Shape;789;g162ab669b67_0_1493"/>
          <p:cNvSpPr txBox="1">
            <a:spLocks noGrp="1"/>
          </p:cNvSpPr>
          <p:nvPr>
            <p:ph type="body" idx="1"/>
          </p:nvPr>
        </p:nvSpPr>
        <p:spPr>
          <a:xfrm>
            <a:off x="393316" y="2525080"/>
            <a:ext cx="3164400" cy="3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790" name="Google Shape;790;g162ab669b67_0_1493"/>
          <p:cNvSpPr txBox="1">
            <a:spLocks noGrp="1"/>
          </p:cNvSpPr>
          <p:nvPr>
            <p:ph type="body" idx="2"/>
          </p:nvPr>
        </p:nvSpPr>
        <p:spPr>
          <a:xfrm>
            <a:off x="4372809" y="2525080"/>
            <a:ext cx="3164400" cy="3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791" name="Google Shape;791;g162ab669b67_0_1493"/>
          <p:cNvSpPr txBox="1">
            <a:spLocks noGrp="1"/>
          </p:cNvSpPr>
          <p:nvPr>
            <p:ph type="body" idx="3"/>
          </p:nvPr>
        </p:nvSpPr>
        <p:spPr>
          <a:xfrm>
            <a:off x="8352305" y="2525080"/>
            <a:ext cx="3164400" cy="3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792" name="Google Shape;792;g162ab669b67_0_1493"/>
          <p:cNvSpPr/>
          <p:nvPr/>
        </p:nvSpPr>
        <p:spPr>
          <a:xfrm rot="-1799883">
            <a:off x="3599004" y="3620835"/>
            <a:ext cx="732643" cy="2723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B0017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3" name="Google Shape;793;g162ab669b67_0_1493"/>
          <p:cNvSpPr/>
          <p:nvPr/>
        </p:nvSpPr>
        <p:spPr>
          <a:xfrm rot="1799883">
            <a:off x="7637900" y="3621837"/>
            <a:ext cx="732643" cy="2723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B0017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4" name="Google Shape;794;g162ab669b67_0_1493"/>
          <p:cNvSpPr txBox="1">
            <a:spLocks noGrp="1"/>
          </p:cNvSpPr>
          <p:nvPr>
            <p:ph type="body" idx="4"/>
          </p:nvPr>
        </p:nvSpPr>
        <p:spPr>
          <a:xfrm>
            <a:off x="1439337" y="1251653"/>
            <a:ext cx="10077300" cy="11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795" name="Google Shape;795;g162ab669b67_0_1493"/>
          <p:cNvSpPr/>
          <p:nvPr/>
        </p:nvSpPr>
        <p:spPr>
          <a:xfrm>
            <a:off x="957259" y="3"/>
            <a:ext cx="10546800" cy="10482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6" name="Google Shape;796;g162ab669b67_0_1493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300" cy="1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g162ab669b67_0_1493"/>
          <p:cNvSpPr/>
          <p:nvPr/>
        </p:nvSpPr>
        <p:spPr>
          <a:xfrm rot="5400000">
            <a:off x="102001" y="-112230"/>
            <a:ext cx="1055400" cy="12657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8" name="Google Shape;798;g162ab669b67_0_1493"/>
          <p:cNvSpPr/>
          <p:nvPr/>
        </p:nvSpPr>
        <p:spPr>
          <a:xfrm rot="5400000">
            <a:off x="886456" y="380102"/>
            <a:ext cx="1055400" cy="29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99" name="Google Shape;799;g162ab669b67_0_14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atro imágenes">
  <p:cSld name="Cuatro imágenes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62ab669b67_0_1508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2" name="Google Shape;802;g162ab669b67_0_1508"/>
          <p:cNvSpPr/>
          <p:nvPr/>
        </p:nvSpPr>
        <p:spPr>
          <a:xfrm>
            <a:off x="1778451" y="561155"/>
            <a:ext cx="4569000" cy="24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3" name="Google Shape;803;g162ab669b67_0_1508"/>
          <p:cNvSpPr>
            <a:spLocks noGrp="1"/>
          </p:cNvSpPr>
          <p:nvPr>
            <p:ph type="pic" idx="2"/>
          </p:nvPr>
        </p:nvSpPr>
        <p:spPr>
          <a:xfrm>
            <a:off x="1924558" y="658586"/>
            <a:ext cx="4286700" cy="2217300"/>
          </a:xfrm>
          <a:prstGeom prst="rect">
            <a:avLst/>
          </a:prstGeom>
          <a:noFill/>
          <a:ln>
            <a:noFill/>
          </a:ln>
        </p:spPr>
      </p:sp>
      <p:sp>
        <p:nvSpPr>
          <p:cNvPr id="804" name="Google Shape;804;g162ab669b67_0_1508"/>
          <p:cNvSpPr/>
          <p:nvPr/>
        </p:nvSpPr>
        <p:spPr>
          <a:xfrm rot="-5400000" flipH="1">
            <a:off x="5764846" y="5062455"/>
            <a:ext cx="1686300" cy="60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5" name="Google Shape;805;g162ab669b67_0_1508"/>
          <p:cNvSpPr/>
          <p:nvPr/>
        </p:nvSpPr>
        <p:spPr>
          <a:xfrm rot="-5400000" flipH="1">
            <a:off x="5764846" y="1775073"/>
            <a:ext cx="1686300" cy="60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6" name="Google Shape;806;g162ab669b67_0_1508"/>
          <p:cNvSpPr/>
          <p:nvPr/>
        </p:nvSpPr>
        <p:spPr>
          <a:xfrm flipH="1">
            <a:off x="3040722" y="3512111"/>
            <a:ext cx="2234400" cy="456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7" name="Google Shape;807;g162ab669b67_0_1508"/>
          <p:cNvSpPr/>
          <p:nvPr/>
        </p:nvSpPr>
        <p:spPr>
          <a:xfrm flipH="1">
            <a:off x="8039098" y="3512111"/>
            <a:ext cx="2234400" cy="456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08" name="Google Shape;808;g162ab669b67_0_1508"/>
          <p:cNvSpPr txBox="1">
            <a:spLocks noGrp="1"/>
          </p:cNvSpPr>
          <p:nvPr>
            <p:ph type="body" idx="1"/>
          </p:nvPr>
        </p:nvSpPr>
        <p:spPr>
          <a:xfrm>
            <a:off x="1778452" y="2992030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9" name="Google Shape;809;g162ab669b67_0_1508"/>
          <p:cNvSpPr/>
          <p:nvPr/>
        </p:nvSpPr>
        <p:spPr>
          <a:xfrm>
            <a:off x="6864885" y="556815"/>
            <a:ext cx="4569000" cy="24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0" name="Google Shape;810;g162ab669b67_0_1508"/>
          <p:cNvSpPr>
            <a:spLocks noGrp="1"/>
          </p:cNvSpPr>
          <p:nvPr>
            <p:ph type="pic" idx="3"/>
          </p:nvPr>
        </p:nvSpPr>
        <p:spPr>
          <a:xfrm>
            <a:off x="7010991" y="654243"/>
            <a:ext cx="4286700" cy="2217300"/>
          </a:xfrm>
          <a:prstGeom prst="rect">
            <a:avLst/>
          </a:prstGeom>
          <a:noFill/>
          <a:ln>
            <a:noFill/>
          </a:ln>
        </p:spPr>
      </p:sp>
      <p:sp>
        <p:nvSpPr>
          <p:cNvPr id="811" name="Google Shape;811;g162ab669b67_0_1508"/>
          <p:cNvSpPr/>
          <p:nvPr/>
        </p:nvSpPr>
        <p:spPr>
          <a:xfrm>
            <a:off x="6864885" y="3651214"/>
            <a:ext cx="4569000" cy="24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2" name="Google Shape;812;g162ab669b67_0_1508"/>
          <p:cNvSpPr>
            <a:spLocks noGrp="1"/>
          </p:cNvSpPr>
          <p:nvPr>
            <p:ph type="pic" idx="4"/>
          </p:nvPr>
        </p:nvSpPr>
        <p:spPr>
          <a:xfrm>
            <a:off x="7010991" y="3748642"/>
            <a:ext cx="4286700" cy="2217300"/>
          </a:xfrm>
          <a:prstGeom prst="rect">
            <a:avLst/>
          </a:prstGeom>
          <a:noFill/>
          <a:ln>
            <a:noFill/>
          </a:ln>
        </p:spPr>
      </p:sp>
      <p:sp>
        <p:nvSpPr>
          <p:cNvPr id="813" name="Google Shape;813;g162ab669b67_0_1508"/>
          <p:cNvSpPr/>
          <p:nvPr/>
        </p:nvSpPr>
        <p:spPr>
          <a:xfrm>
            <a:off x="1778451" y="3671693"/>
            <a:ext cx="4569000" cy="24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4" name="Google Shape;814;g162ab669b67_0_1508"/>
          <p:cNvSpPr>
            <a:spLocks noGrp="1"/>
          </p:cNvSpPr>
          <p:nvPr>
            <p:ph type="pic" idx="5"/>
          </p:nvPr>
        </p:nvSpPr>
        <p:spPr>
          <a:xfrm>
            <a:off x="1924558" y="3769121"/>
            <a:ext cx="4286700" cy="2217300"/>
          </a:xfrm>
          <a:prstGeom prst="rect">
            <a:avLst/>
          </a:prstGeom>
          <a:noFill/>
          <a:ln>
            <a:noFill/>
          </a:ln>
        </p:spPr>
      </p:sp>
      <p:sp>
        <p:nvSpPr>
          <p:cNvPr id="815" name="Google Shape;815;g162ab669b67_0_1508"/>
          <p:cNvSpPr txBox="1">
            <a:spLocks noGrp="1"/>
          </p:cNvSpPr>
          <p:nvPr>
            <p:ph type="body" idx="6"/>
          </p:nvPr>
        </p:nvSpPr>
        <p:spPr>
          <a:xfrm>
            <a:off x="6879437" y="2992030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6" name="Google Shape;816;g162ab669b67_0_1508"/>
          <p:cNvSpPr txBox="1">
            <a:spLocks noGrp="1"/>
          </p:cNvSpPr>
          <p:nvPr>
            <p:ph type="body" idx="7"/>
          </p:nvPr>
        </p:nvSpPr>
        <p:spPr>
          <a:xfrm>
            <a:off x="1778452" y="6092364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7" name="Google Shape;817;g162ab669b67_0_1508"/>
          <p:cNvSpPr txBox="1">
            <a:spLocks noGrp="1"/>
          </p:cNvSpPr>
          <p:nvPr>
            <p:ph type="body" idx="8"/>
          </p:nvPr>
        </p:nvSpPr>
        <p:spPr>
          <a:xfrm>
            <a:off x="6879437" y="6092364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8" name="Google Shape;818;g162ab669b67_0_1508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19" name="Google Shape;819;g162ab669b67_0_1508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g162ab669b67_0_1508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1" name="Google Shape;821;g162ab669b67_0_1508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2" name="Google Shape;822;g162ab669b67_0_1508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3" name="Google Shape;823;g162ab669b67_0_1508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4" name="Google Shape;824;g162ab669b67_0_15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objetos con título">
  <p:cSld name="4 objetos con título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62ab669b67_0_1533"/>
          <p:cNvSpPr/>
          <p:nvPr/>
        </p:nvSpPr>
        <p:spPr>
          <a:xfrm>
            <a:off x="11749905" y="2073939"/>
            <a:ext cx="318600" cy="301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7" name="Google Shape;827;g162ab669b67_0_1533"/>
          <p:cNvSpPr/>
          <p:nvPr/>
        </p:nvSpPr>
        <p:spPr>
          <a:xfrm rot="-5400000" flipH="1">
            <a:off x="5764846" y="5062455"/>
            <a:ext cx="1686300" cy="60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8" name="Google Shape;828;g162ab669b67_0_1533"/>
          <p:cNvSpPr/>
          <p:nvPr/>
        </p:nvSpPr>
        <p:spPr>
          <a:xfrm rot="-5400000" flipH="1">
            <a:off x="5764846" y="1775073"/>
            <a:ext cx="1686300" cy="60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9" name="Google Shape;829;g162ab669b67_0_1533"/>
          <p:cNvSpPr/>
          <p:nvPr/>
        </p:nvSpPr>
        <p:spPr>
          <a:xfrm flipH="1">
            <a:off x="3040722" y="3512111"/>
            <a:ext cx="2234400" cy="456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0" name="Google Shape;830;g162ab669b67_0_1533"/>
          <p:cNvSpPr/>
          <p:nvPr/>
        </p:nvSpPr>
        <p:spPr>
          <a:xfrm flipH="1">
            <a:off x="8039098" y="3512111"/>
            <a:ext cx="2234400" cy="456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1" name="Google Shape;831;g162ab669b67_0_1533"/>
          <p:cNvSpPr txBox="1">
            <a:spLocks noGrp="1"/>
          </p:cNvSpPr>
          <p:nvPr>
            <p:ph type="body" idx="1"/>
          </p:nvPr>
        </p:nvSpPr>
        <p:spPr>
          <a:xfrm>
            <a:off x="1778452" y="2992030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2" name="Google Shape;832;g162ab669b67_0_1533"/>
          <p:cNvSpPr txBox="1">
            <a:spLocks noGrp="1"/>
          </p:cNvSpPr>
          <p:nvPr>
            <p:ph type="body" idx="2"/>
          </p:nvPr>
        </p:nvSpPr>
        <p:spPr>
          <a:xfrm>
            <a:off x="6879437" y="2992030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3" name="Google Shape;833;g162ab669b67_0_1533"/>
          <p:cNvSpPr txBox="1">
            <a:spLocks noGrp="1"/>
          </p:cNvSpPr>
          <p:nvPr>
            <p:ph type="body" idx="3"/>
          </p:nvPr>
        </p:nvSpPr>
        <p:spPr>
          <a:xfrm>
            <a:off x="1778452" y="6092364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4" name="Google Shape;834;g162ab669b67_0_1533"/>
          <p:cNvSpPr txBox="1">
            <a:spLocks noGrp="1"/>
          </p:cNvSpPr>
          <p:nvPr>
            <p:ph type="body" idx="4"/>
          </p:nvPr>
        </p:nvSpPr>
        <p:spPr>
          <a:xfrm>
            <a:off x="6879437" y="6092364"/>
            <a:ext cx="4394700" cy="5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rgbClr val="7F7F7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5" name="Google Shape;835;g162ab669b67_0_1533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36" name="Google Shape;836;g162ab669b67_0_1533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g162ab669b67_0_1533"/>
          <p:cNvSpPr txBox="1">
            <a:spLocks noGrp="1"/>
          </p:cNvSpPr>
          <p:nvPr>
            <p:ph type="body" idx="5"/>
          </p:nvPr>
        </p:nvSpPr>
        <p:spPr>
          <a:xfrm>
            <a:off x="1926938" y="654243"/>
            <a:ext cx="42780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838" name="Google Shape;838;g162ab669b67_0_1533"/>
          <p:cNvSpPr txBox="1">
            <a:spLocks noGrp="1"/>
          </p:cNvSpPr>
          <p:nvPr>
            <p:ph type="body" idx="6"/>
          </p:nvPr>
        </p:nvSpPr>
        <p:spPr>
          <a:xfrm>
            <a:off x="7010993" y="648308"/>
            <a:ext cx="42780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839" name="Google Shape;839;g162ab669b67_0_1533"/>
          <p:cNvSpPr txBox="1">
            <a:spLocks noGrp="1"/>
          </p:cNvSpPr>
          <p:nvPr>
            <p:ph type="body" idx="7"/>
          </p:nvPr>
        </p:nvSpPr>
        <p:spPr>
          <a:xfrm>
            <a:off x="1933850" y="3769121"/>
            <a:ext cx="42780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840" name="Google Shape;840;g162ab669b67_0_1533"/>
          <p:cNvSpPr txBox="1">
            <a:spLocks noGrp="1"/>
          </p:cNvSpPr>
          <p:nvPr>
            <p:ph type="body" idx="8"/>
          </p:nvPr>
        </p:nvSpPr>
        <p:spPr>
          <a:xfrm>
            <a:off x="7019518" y="3748642"/>
            <a:ext cx="4278000" cy="2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6pPr>
            <a:lvl7pPr marL="320040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7pPr>
            <a:lvl8pPr marL="365760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8pPr>
            <a:lvl9pPr marL="411480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 sz="1800"/>
            </a:lvl9pPr>
          </a:lstStyle>
          <a:p>
            <a:endParaRPr/>
          </a:p>
        </p:txBody>
      </p:sp>
      <p:sp>
        <p:nvSpPr>
          <p:cNvPr id="841" name="Google Shape;841;g162ab669b67_0_1533"/>
          <p:cNvSpPr/>
          <p:nvPr/>
        </p:nvSpPr>
        <p:spPr>
          <a:xfrm>
            <a:off x="1" y="-1"/>
            <a:ext cx="1233900" cy="68694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2" name="Google Shape;842;g162ab669b67_0_1533"/>
          <p:cNvSpPr/>
          <p:nvPr/>
        </p:nvSpPr>
        <p:spPr>
          <a:xfrm>
            <a:off x="-2" y="5698808"/>
            <a:ext cx="1233900" cy="22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3" name="Google Shape;843;g162ab669b67_0_1533"/>
          <p:cNvSpPr/>
          <p:nvPr/>
        </p:nvSpPr>
        <p:spPr>
          <a:xfrm>
            <a:off x="-2" y="5920166"/>
            <a:ext cx="1233900" cy="949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4" name="Google Shape;844;g162ab669b67_0_1533"/>
          <p:cNvSpPr txBox="1">
            <a:spLocks noGrp="1"/>
          </p:cNvSpPr>
          <p:nvPr>
            <p:ph type="title"/>
          </p:nvPr>
        </p:nvSpPr>
        <p:spPr>
          <a:xfrm rot="-5400000">
            <a:off x="-2070970" y="2226185"/>
            <a:ext cx="5430900" cy="12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45" name="Google Shape;845;g162ab669b67_0_15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6732" y="603305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 A">
  <p:cSld name="Contraportada A">
    <p:bg>
      <p:bgPr>
        <a:solidFill>
          <a:srgbClr val="262626"/>
        </a:solidFill>
        <a:effectLst/>
      </p:bgPr>
    </p:bg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g162ab669b67_0_15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8143" y="1357152"/>
            <a:ext cx="5255713" cy="55008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dk1">
                <a:alpha val="32550"/>
              </a:schemeClr>
            </a:outerShdw>
          </a:effectLst>
        </p:spPr>
      </p:pic>
      <p:pic>
        <p:nvPicPr>
          <p:cNvPr id="848" name="Google Shape;848;g162ab669b67_0_15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  <p:sp>
        <p:nvSpPr>
          <p:cNvPr id="849" name="Google Shape;849;g162ab669b67_0_1554"/>
          <p:cNvSpPr/>
          <p:nvPr/>
        </p:nvSpPr>
        <p:spPr>
          <a:xfrm>
            <a:off x="970844" y="5648327"/>
            <a:ext cx="10250400" cy="48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 B">
  <p:cSld name="Contraportada B">
    <p:bg>
      <p:bgPr>
        <a:solidFill>
          <a:schemeClr val="lt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g162ab669b67_0_1558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3468143" y="1357154"/>
            <a:ext cx="5255713" cy="5500846"/>
          </a:xfrm>
          <a:prstGeom prst="rect">
            <a:avLst/>
          </a:prstGeom>
          <a:noFill/>
          <a:ln>
            <a:noFill/>
          </a:ln>
          <a:effectLst>
            <a:outerShdw blurRad="25400" dist="12700" dir="5400000" algn="ctr" rotWithShape="0">
              <a:schemeClr val="dk1">
                <a:alpha val="24310"/>
              </a:schemeClr>
            </a:outerShdw>
          </a:effectLst>
        </p:spPr>
      </p:pic>
      <p:pic>
        <p:nvPicPr>
          <p:cNvPr id="852" name="Google Shape;852;g162ab669b67_0_15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1013" y="5862700"/>
            <a:ext cx="1974855" cy="753533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g162ab669b67_0_1558"/>
          <p:cNvSpPr/>
          <p:nvPr/>
        </p:nvSpPr>
        <p:spPr>
          <a:xfrm>
            <a:off x="970844" y="5648327"/>
            <a:ext cx="10250400" cy="48900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raportada C">
  <p:cSld name="Contraportada C">
    <p:bg>
      <p:bgPr>
        <a:solidFill>
          <a:srgbClr val="CB0017"/>
        </a:solidFill>
        <a:effectLst/>
      </p:bgPr>
    </p:bg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62ab669b67_0_1562"/>
          <p:cNvSpPr/>
          <p:nvPr/>
        </p:nvSpPr>
        <p:spPr>
          <a:xfrm>
            <a:off x="-550494" y="5342880"/>
            <a:ext cx="8539500" cy="837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6" name="Google Shape;856;g162ab669b67_0_1562"/>
          <p:cNvSpPr/>
          <p:nvPr/>
        </p:nvSpPr>
        <p:spPr>
          <a:xfrm>
            <a:off x="-5394253" y="5524750"/>
            <a:ext cx="8212500" cy="83700"/>
          </a:xfrm>
          <a:prstGeom prst="rect">
            <a:avLst/>
          </a:prstGeom>
          <a:solidFill>
            <a:srgbClr val="262626"/>
          </a:solidFill>
          <a:ln w="12700" cap="flat" cmpd="sng">
            <a:solidFill>
              <a:srgbClr val="CA00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857" name="Google Shape;857;g162ab669b67_0_15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0589" y="5608323"/>
            <a:ext cx="3291468" cy="135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ción_A">
  <p:cSld name="Introducción_A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1301984" y="2344596"/>
            <a:ext cx="9831816" cy="1234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/>
          <p:nvPr/>
        </p:nvSpPr>
        <p:spPr>
          <a:xfrm rot="10800000" flipH="1">
            <a:off x="7106195" y="3711516"/>
            <a:ext cx="4017693" cy="45719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35"/>
          <p:cNvSpPr/>
          <p:nvPr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/>
          <p:nvPr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35"/>
          <p:cNvSpPr/>
          <p:nvPr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78" name="Google Shape;7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ítulo y texto">
  <p:cSld name="Subtítulo y text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1" name="Google Shape;81;p36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/>
          <p:nvPr/>
        </p:nvSpPr>
        <p:spPr>
          <a:xfrm>
            <a:off x="1676400" y="1307940"/>
            <a:ext cx="4639456" cy="724634"/>
          </a:xfrm>
          <a:prstGeom prst="rect">
            <a:avLst/>
          </a:prstGeom>
          <a:solidFill>
            <a:srgbClr val="3636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36"/>
          <p:cNvSpPr txBox="1">
            <a:spLocks noGrp="1"/>
          </p:cNvSpPr>
          <p:nvPr>
            <p:ph type="body" idx="1"/>
          </p:nvPr>
        </p:nvSpPr>
        <p:spPr>
          <a:xfrm>
            <a:off x="1699063" y="2073938"/>
            <a:ext cx="10050844" cy="413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body" idx="2"/>
          </p:nvPr>
        </p:nvSpPr>
        <p:spPr>
          <a:xfrm>
            <a:off x="1748492" y="1355447"/>
            <a:ext cx="4462841" cy="64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555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/>
          <p:nvPr/>
        </p:nvSpPr>
        <p:spPr>
          <a:xfrm>
            <a:off x="957259" y="3"/>
            <a:ext cx="10546700" cy="1048215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36"/>
          <p:cNvSpPr txBox="1">
            <a:spLocks noGrp="1"/>
          </p:cNvSpPr>
          <p:nvPr>
            <p:ph type="title"/>
          </p:nvPr>
        </p:nvSpPr>
        <p:spPr>
          <a:xfrm>
            <a:off x="1673612" y="55759"/>
            <a:ext cx="9474200" cy="104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/>
          <p:nvPr/>
        </p:nvSpPr>
        <p:spPr>
          <a:xfrm rot="5400000">
            <a:off x="102041" y="-112296"/>
            <a:ext cx="1055294" cy="12657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36"/>
          <p:cNvSpPr/>
          <p:nvPr/>
        </p:nvSpPr>
        <p:spPr>
          <a:xfrm rot="5400000">
            <a:off x="886538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90" name="Google Shape;9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6793" y="168966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trada de sección">
  <p:cSld name="Entrada de secció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/>
          <p:nvPr/>
        </p:nvSpPr>
        <p:spPr>
          <a:xfrm>
            <a:off x="6488954" y="1291801"/>
            <a:ext cx="4302615" cy="782141"/>
          </a:xfrm>
          <a:prstGeom prst="rect">
            <a:avLst/>
          </a:prstGeom>
          <a:solidFill>
            <a:srgbClr val="3636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3" name="Google Shape;93;p37"/>
          <p:cNvSpPr/>
          <p:nvPr/>
        </p:nvSpPr>
        <p:spPr>
          <a:xfrm>
            <a:off x="270436" y="497391"/>
            <a:ext cx="6218517" cy="6222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4" name="Google Shape;94;p37"/>
          <p:cNvSpPr>
            <a:spLocks noGrp="1"/>
          </p:cNvSpPr>
          <p:nvPr>
            <p:ph type="pic" idx="2"/>
          </p:nvPr>
        </p:nvSpPr>
        <p:spPr>
          <a:xfrm>
            <a:off x="481659" y="1114501"/>
            <a:ext cx="5755623" cy="5455632"/>
          </a:xfrm>
          <a:prstGeom prst="rect">
            <a:avLst/>
          </a:prstGeom>
          <a:noFill/>
          <a:ln>
            <a:noFill/>
          </a:ln>
        </p:spPr>
      </p:sp>
      <p:pic>
        <p:nvPicPr>
          <p:cNvPr id="95" name="Google Shape;95;p37"/>
          <p:cNvPicPr preferRelativeResize="0"/>
          <p:nvPr/>
        </p:nvPicPr>
        <p:blipFill rotWithShape="1">
          <a:blip r:embed="rId2">
            <a:alphaModFix/>
          </a:blip>
          <a:srcRect l="7215" r="7214"/>
          <a:stretch/>
        </p:blipFill>
        <p:spPr>
          <a:xfrm>
            <a:off x="-3641776" y="-5385313"/>
            <a:ext cx="5223191" cy="47504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7"/>
          <p:cNvSpPr/>
          <p:nvPr/>
        </p:nvSpPr>
        <p:spPr>
          <a:xfrm>
            <a:off x="11749905" y="2073939"/>
            <a:ext cx="318632" cy="30189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37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8" name="Google Shape;98;p37"/>
          <p:cNvSpPr txBox="1">
            <a:spLocks noGrp="1"/>
          </p:cNvSpPr>
          <p:nvPr>
            <p:ph type="ftr" idx="11"/>
          </p:nvPr>
        </p:nvSpPr>
        <p:spPr>
          <a:xfrm>
            <a:off x="4094348" y="6465655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7"/>
          <p:cNvSpPr/>
          <p:nvPr/>
        </p:nvSpPr>
        <p:spPr>
          <a:xfrm>
            <a:off x="2705102" y="3"/>
            <a:ext cx="8811559" cy="1048215"/>
          </a:xfrm>
          <a:prstGeom prst="rect">
            <a:avLst/>
          </a:prstGeom>
          <a:solidFill>
            <a:srgbClr val="CB0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37"/>
          <p:cNvSpPr txBox="1">
            <a:spLocks noGrp="1"/>
          </p:cNvSpPr>
          <p:nvPr>
            <p:ph type="title"/>
          </p:nvPr>
        </p:nvSpPr>
        <p:spPr>
          <a:xfrm>
            <a:off x="3257552" y="55759"/>
            <a:ext cx="7127989" cy="104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7"/>
          <p:cNvSpPr/>
          <p:nvPr/>
        </p:nvSpPr>
        <p:spPr>
          <a:xfrm rot="5400000">
            <a:off x="11044941" y="-112296"/>
            <a:ext cx="1055294" cy="12657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2" name="Google Shape;102;p37"/>
          <p:cNvSpPr/>
          <p:nvPr/>
        </p:nvSpPr>
        <p:spPr>
          <a:xfrm rot="5400000">
            <a:off x="10264506" y="380078"/>
            <a:ext cx="1055294" cy="2951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Google Shape;103;p37"/>
          <p:cNvSpPr txBox="1">
            <a:spLocks noGrp="1"/>
          </p:cNvSpPr>
          <p:nvPr>
            <p:ph type="body" idx="1"/>
          </p:nvPr>
        </p:nvSpPr>
        <p:spPr>
          <a:xfrm>
            <a:off x="6740179" y="2221562"/>
            <a:ext cx="4831372" cy="3976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800"/>
              <a:buChar char="•"/>
              <a:defRPr sz="1800"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3"/>
          </p:nvPr>
        </p:nvSpPr>
        <p:spPr>
          <a:xfrm>
            <a:off x="6554855" y="1372023"/>
            <a:ext cx="4155632" cy="64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555"/>
              </a:lnSpc>
              <a:spcBef>
                <a:spcPts val="1800"/>
              </a:spcBef>
              <a:spcAft>
                <a:spcPts val="0"/>
              </a:spcAft>
              <a:buSzPts val="1800"/>
              <a:buNone/>
              <a:defRPr sz="1800" b="1" i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b="0" i="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◼"/>
              <a:defRPr/>
            </a:lvl9pPr>
          </a:lstStyle>
          <a:p>
            <a:endParaRPr/>
          </a:p>
        </p:txBody>
      </p:sp>
      <p:pic>
        <p:nvPicPr>
          <p:cNvPr id="105" name="Google Shape;10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6494" y="208723"/>
            <a:ext cx="1702982" cy="700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609599" y="914400"/>
            <a:ext cx="867783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609599" y="2209802"/>
            <a:ext cx="8677836" cy="391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9598212" y="6356353"/>
            <a:ext cx="233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1" i="0" u="none" strike="noStrike" cap="none">
                <a:solidFill>
                  <a:srgbClr val="82828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233084" y="6356353"/>
            <a:ext cx="80094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1" i="0" u="none" strike="noStrike" cap="none">
                <a:solidFill>
                  <a:srgbClr val="82828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11008660" y="361019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6230a65a9b_0_1262"/>
          <p:cNvSpPr txBox="1">
            <a:spLocks noGrp="1"/>
          </p:cNvSpPr>
          <p:nvPr>
            <p:ph type="title"/>
          </p:nvPr>
        </p:nvSpPr>
        <p:spPr>
          <a:xfrm>
            <a:off x="609599" y="914400"/>
            <a:ext cx="867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g16230a65a9b_0_1262"/>
          <p:cNvSpPr txBox="1">
            <a:spLocks noGrp="1"/>
          </p:cNvSpPr>
          <p:nvPr>
            <p:ph type="body" idx="1"/>
          </p:nvPr>
        </p:nvSpPr>
        <p:spPr>
          <a:xfrm>
            <a:off x="609599" y="2209802"/>
            <a:ext cx="8677800" cy="3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95" name="Google Shape;295;g16230a65a9b_0_1262"/>
          <p:cNvSpPr txBox="1">
            <a:spLocks noGrp="1"/>
          </p:cNvSpPr>
          <p:nvPr>
            <p:ph type="dt" idx="10"/>
          </p:nvPr>
        </p:nvSpPr>
        <p:spPr>
          <a:xfrm>
            <a:off x="9598212" y="6356353"/>
            <a:ext cx="233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1" i="0" u="none" strike="noStrike" cap="none">
                <a:solidFill>
                  <a:srgbClr val="82828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96" name="Google Shape;296;g16230a65a9b_0_1262"/>
          <p:cNvSpPr txBox="1">
            <a:spLocks noGrp="1"/>
          </p:cNvSpPr>
          <p:nvPr>
            <p:ph type="ftr" idx="11"/>
          </p:nvPr>
        </p:nvSpPr>
        <p:spPr>
          <a:xfrm>
            <a:off x="233084" y="6356353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1" i="0" u="none" strike="noStrike" cap="none">
                <a:solidFill>
                  <a:srgbClr val="82828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297" name="Google Shape;297;g16230a65a9b_0_1262"/>
          <p:cNvSpPr txBox="1">
            <a:spLocks noGrp="1"/>
          </p:cNvSpPr>
          <p:nvPr>
            <p:ph type="sldNum" idx="12"/>
          </p:nvPr>
        </p:nvSpPr>
        <p:spPr>
          <a:xfrm>
            <a:off x="11008660" y="361019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62ab669b67_0_1283"/>
          <p:cNvSpPr txBox="1">
            <a:spLocks noGrp="1"/>
          </p:cNvSpPr>
          <p:nvPr>
            <p:ph type="title"/>
          </p:nvPr>
        </p:nvSpPr>
        <p:spPr>
          <a:xfrm>
            <a:off x="609599" y="914400"/>
            <a:ext cx="8677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7" name="Google Shape;577;g162ab669b67_0_1283"/>
          <p:cNvSpPr txBox="1">
            <a:spLocks noGrp="1"/>
          </p:cNvSpPr>
          <p:nvPr>
            <p:ph type="body" idx="1"/>
          </p:nvPr>
        </p:nvSpPr>
        <p:spPr>
          <a:xfrm>
            <a:off x="609599" y="2209802"/>
            <a:ext cx="8677800" cy="39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5000B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8" name="Google Shape;578;g162ab669b67_0_1283"/>
          <p:cNvSpPr txBox="1">
            <a:spLocks noGrp="1"/>
          </p:cNvSpPr>
          <p:nvPr>
            <p:ph type="dt" idx="10"/>
          </p:nvPr>
        </p:nvSpPr>
        <p:spPr>
          <a:xfrm>
            <a:off x="9598212" y="6356353"/>
            <a:ext cx="2336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1" i="0" u="none" strike="noStrike" cap="none">
                <a:solidFill>
                  <a:srgbClr val="82828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9" name="Google Shape;579;g162ab669b67_0_1283"/>
          <p:cNvSpPr txBox="1">
            <a:spLocks noGrp="1"/>
          </p:cNvSpPr>
          <p:nvPr>
            <p:ph type="ftr" idx="11"/>
          </p:nvPr>
        </p:nvSpPr>
        <p:spPr>
          <a:xfrm>
            <a:off x="233084" y="6356353"/>
            <a:ext cx="8009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1" i="0" u="none" strike="noStrike" cap="none">
                <a:solidFill>
                  <a:srgbClr val="82828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80" name="Google Shape;580;g162ab669b67_0_1283"/>
          <p:cNvSpPr txBox="1">
            <a:spLocks noGrp="1"/>
          </p:cNvSpPr>
          <p:nvPr>
            <p:ph type="sldNum" idx="12"/>
          </p:nvPr>
        </p:nvSpPr>
        <p:spPr>
          <a:xfrm>
            <a:off x="11008660" y="361019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CB0017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9.xml"/><Relationship Id="rId4" Type="http://schemas.openxmlformats.org/officeDocument/2006/relationships/hyperlink" Target="https://www.dcode.fr/rsa-cipher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anapati/RsaCtfTool" TargetMode="External"/><Relationship Id="rId3" Type="http://schemas.openxmlformats.org/officeDocument/2006/relationships/hyperlink" Target="http://factordb.com/" TargetMode="External"/><Relationship Id="rId7" Type="http://schemas.openxmlformats.org/officeDocument/2006/relationships/hyperlink" Target="https://www.tausquared.net/pages/ctf/rsa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9.xml"/><Relationship Id="rId6" Type="http://schemas.openxmlformats.org/officeDocument/2006/relationships/hyperlink" Target="https://asecuritysite.com/rsa/" TargetMode="External"/><Relationship Id="rId5" Type="http://schemas.openxmlformats.org/officeDocument/2006/relationships/hyperlink" Target="https://github.com/jvdsn/crypto-attacks" TargetMode="External"/><Relationship Id="rId4" Type="http://schemas.openxmlformats.org/officeDocument/2006/relationships/hyperlink" Target="https://aurea.es/demos/criptografia/pag/calculadoraRSA.html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ohack.org/challenges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www.youtube.com/watch?v=tzj1RoqRnv0" TargetMode="External"/><Relationship Id="rId4" Type="http://schemas.openxmlformats.org/officeDocument/2006/relationships/hyperlink" Target="https://www.cryptool.org/en/cto/rsa-step-by-step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"/>
          <p:cNvSpPr txBox="1">
            <a:spLocks noGrp="1"/>
          </p:cNvSpPr>
          <p:nvPr>
            <p:ph type="ctrTitle"/>
          </p:nvPr>
        </p:nvSpPr>
        <p:spPr>
          <a:xfrm>
            <a:off x="970845" y="206152"/>
            <a:ext cx="9137980" cy="319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2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ES"/>
              <a:t>I. Criptografía avanzada</a:t>
            </a:r>
            <a:endParaRPr/>
          </a:p>
        </p:txBody>
      </p:sp>
      <p:sp>
        <p:nvSpPr>
          <p:cNvPr id="864" name="Google Shape;864;p1"/>
          <p:cNvSpPr txBox="1">
            <a:spLocks noGrp="1"/>
          </p:cNvSpPr>
          <p:nvPr>
            <p:ph type="subTitle" idx="1"/>
          </p:nvPr>
        </p:nvSpPr>
        <p:spPr>
          <a:xfrm>
            <a:off x="838793" y="3488375"/>
            <a:ext cx="10324500" cy="7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s-ES" dirty="0"/>
              <a:t>Santiago Tovar y Elia Seco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DB39114-C9A8-3E5A-83C9-64A9A64F63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10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8AB4BCD-7DD9-5EDA-CB6C-BBCA8337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Crypto</a:t>
            </a:r>
            <a:r>
              <a:rPr lang="es-ES" dirty="0"/>
              <a:t> en </a:t>
            </a:r>
            <a:r>
              <a:rPr lang="es-ES" dirty="0" err="1"/>
              <a:t>python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AF96A8E-D93F-A561-FD35-65C836434F12}"/>
              </a:ext>
            </a:extLst>
          </p:cNvPr>
          <p:cNvSpPr txBox="1"/>
          <p:nvPr/>
        </p:nvSpPr>
        <p:spPr>
          <a:xfrm>
            <a:off x="3497260" y="1196369"/>
            <a:ext cx="4799276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/>
              <a:t>DISCLAIMER: </a:t>
            </a:r>
            <a:r>
              <a:rPr lang="es-ES" sz="2800" dirty="0" err="1"/>
              <a:t>Bullshit</a:t>
            </a:r>
            <a:r>
              <a:rPr lang="es-ES" sz="2800" dirty="0"/>
              <a:t> </a:t>
            </a:r>
            <a:r>
              <a:rPr lang="es-ES" sz="2800" dirty="0" err="1"/>
              <a:t>code</a:t>
            </a:r>
            <a:endParaRPr lang="es-ES" sz="2800" dirty="0"/>
          </a:p>
          <a:p>
            <a:pPr marL="285750" indent="-285750">
              <a:buChar char="•"/>
            </a:pP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246E0D-A4D0-ED54-A9C2-955ED69A5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7741"/>
            <a:ext cx="9749589" cy="42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12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sp>
        <p:nvSpPr>
          <p:cNvPr id="1172" name="Google Shape;1172;p21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 dirty="0"/>
              <a:t>¿Qué es el modo ECB?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237604-48F5-7718-82F5-797806695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8" y="1450782"/>
            <a:ext cx="11438374" cy="460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7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1172" name="Google Shape;1172;p21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 dirty="0"/>
              <a:t>¿Qué es el modo ECB?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8EB1DA-38F9-C24D-BC1A-C669C7586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7" y="1576387"/>
            <a:ext cx="11404879" cy="465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5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1172" name="Google Shape;1172;p21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 dirty="0"/>
              <a:t>¿Qué es el modo ECB?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ECB6D99-D6E6-674A-6F3D-316F8B30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280" y="1167442"/>
            <a:ext cx="9781441" cy="501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7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1172" name="Google Shape;1172;p21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¿Qué es el modo CBC?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451F6A7-9918-2789-E65B-52AA8A47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6" y="1618254"/>
            <a:ext cx="10668000" cy="43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41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sp>
        <p:nvSpPr>
          <p:cNvPr id="1172" name="Google Shape;1172;p21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¿Qué es el modo CBC?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0C993E-2F3A-6898-D32D-288A57CB1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2" r="-111" b="13793"/>
          <a:stretch/>
        </p:blipFill>
        <p:spPr>
          <a:xfrm>
            <a:off x="390355" y="1713498"/>
            <a:ext cx="10868026" cy="375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26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E8402ABA-81BE-936F-C013-9EE4EC583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117" y="1283185"/>
            <a:ext cx="11336806" cy="5126714"/>
          </a:xfrm>
        </p:spPr>
        <p:txBody>
          <a:bodyPr>
            <a:normAutofit lnSpcReduction="10000"/>
          </a:bodyPr>
          <a:lstStyle/>
          <a:p>
            <a:pPr marL="514350" indent="-285750">
              <a:buChar char="•"/>
            </a:pPr>
            <a:r>
              <a:rPr lang="es-ES" sz="5400"/>
              <a:t>PCBC</a:t>
            </a:r>
            <a:endParaRPr lang="es-ES" sz="5400" dirty="0"/>
          </a:p>
          <a:p>
            <a:pPr marL="514350" indent="-285750">
              <a:buChar char="•"/>
            </a:pPr>
            <a:r>
              <a:rPr lang="es-ES" sz="5400" dirty="0"/>
              <a:t>OFB</a:t>
            </a:r>
          </a:p>
          <a:p>
            <a:pPr marL="514350" indent="-285750">
              <a:buChar char="•"/>
            </a:pPr>
            <a:r>
              <a:rPr lang="es-ES" sz="5400"/>
              <a:t>CTR</a:t>
            </a:r>
            <a:endParaRPr lang="es-ES" sz="5400" dirty="0"/>
          </a:p>
          <a:p>
            <a:pPr marL="514350" indent="-285750">
              <a:buChar char="•"/>
            </a:pPr>
            <a:r>
              <a:rPr lang="es-ES" sz="5400"/>
              <a:t>CFB</a:t>
            </a:r>
            <a:endParaRPr lang="es-ES" sz="4400" dirty="0"/>
          </a:p>
          <a:p>
            <a:pPr marL="514350" indent="-285750">
              <a:buChar char="•"/>
            </a:pPr>
            <a:r>
              <a:rPr lang="es-ES" sz="5400"/>
              <a:t>...</a:t>
            </a:r>
            <a:endParaRPr lang="es-ES" sz="5400" dirty="0"/>
          </a:p>
          <a:p>
            <a:pPr marL="514350" indent="-285750" algn="l">
              <a:buChar char="•"/>
            </a:pPr>
            <a:endParaRPr lang="es-ES" dirty="0"/>
          </a:p>
          <a:p>
            <a:pPr marL="514350" indent="-285750" algn="l">
              <a:buChar char="•"/>
            </a:pP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92F02F-ECB4-DBD1-C628-A3673FE24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16</a:t>
            </a:fld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3C52A8B-F18F-3562-537F-3953699D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Existen muchos modos más...</a:t>
            </a:r>
          </a:p>
        </p:txBody>
      </p:sp>
    </p:spTree>
    <p:extLst>
      <p:ext uri="{BB962C8B-B14F-4D97-AF65-F5344CB8AC3E}">
        <p14:creationId xmlns:p14="http://schemas.microsoft.com/office/powerpoint/2010/main" val="3383637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77CDD3E-82F4-8C59-EFBF-EC3124CE6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6873" y="1541622"/>
            <a:ext cx="9137980" cy="3193188"/>
          </a:xfrm>
        </p:spPr>
        <p:txBody>
          <a:bodyPr/>
          <a:lstStyle/>
          <a:p>
            <a:r>
              <a:rPr lang="es-ES" sz="8000" dirty="0"/>
              <a:t>CHALLENGE</a:t>
            </a:r>
          </a:p>
        </p:txBody>
      </p:sp>
    </p:spTree>
    <p:extLst>
      <p:ext uri="{BB962C8B-B14F-4D97-AF65-F5344CB8AC3E}">
        <p14:creationId xmlns:p14="http://schemas.microsoft.com/office/powerpoint/2010/main" val="150245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>
          <a:extLst>
            <a:ext uri="{FF2B5EF4-FFF2-40B4-BE49-F238E27FC236}">
              <a16:creationId xmlns:a16="http://schemas.microsoft.com/office/drawing/2014/main" id="{4DEC798A-611D-DA73-2910-D55515D1E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>
            <a:extLst>
              <a:ext uri="{FF2B5EF4-FFF2-40B4-BE49-F238E27FC236}">
                <a16:creationId xmlns:a16="http://schemas.microsoft.com/office/drawing/2014/main" id="{3B73C9A1-6872-2748-6E18-D6708AAE34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sp>
        <p:nvSpPr>
          <p:cNvPr id="1172" name="Google Shape;1172;p21">
            <a:extLst>
              <a:ext uri="{FF2B5EF4-FFF2-40B4-BE49-F238E27FC236}">
                <a16:creationId xmlns:a16="http://schemas.microsoft.com/office/drawing/2014/main" id="{51738216-AFFA-480B-5E10-C41CF5FBA0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 dirty="0"/>
              <a:t>¿Qué es un </a:t>
            </a:r>
            <a:r>
              <a:rPr lang="es-ES" dirty="0" err="1"/>
              <a:t>Encryption</a:t>
            </a:r>
            <a:r>
              <a:rPr lang="es-ES" dirty="0"/>
              <a:t> Oracle </a:t>
            </a:r>
            <a:r>
              <a:rPr lang="es-ES" dirty="0" err="1"/>
              <a:t>Attack</a:t>
            </a:r>
            <a:r>
              <a:rPr lang="es-ES" dirty="0"/>
              <a:t>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D18BAC-FECD-054F-7532-90B0E3D639B1}"/>
              </a:ext>
            </a:extLst>
          </p:cNvPr>
          <p:cNvSpPr txBox="1"/>
          <p:nvPr/>
        </p:nvSpPr>
        <p:spPr>
          <a:xfrm>
            <a:off x="1075266" y="2046111"/>
            <a:ext cx="8199496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sz="2000" dirty="0"/>
              <a:t>Oracle / Oráculo: Funcionalidad del programa que filtra información.</a:t>
            </a:r>
          </a:p>
          <a:p>
            <a:pPr marL="285750" indent="-285750">
              <a:buChar char="•"/>
            </a:pPr>
            <a:endParaRPr lang="es-ES" sz="2000" dirty="0"/>
          </a:p>
          <a:p>
            <a:pPr marL="285750" indent="-285750">
              <a:buChar char="•"/>
            </a:pPr>
            <a:r>
              <a:rPr lang="es-ES" sz="2000" dirty="0"/>
              <a:t>Acceso a un oráculo que devuelve cifrado</a:t>
            </a:r>
          </a:p>
          <a:p>
            <a:pPr marL="285750" indent="-285750">
              <a:buChar char="•"/>
            </a:pPr>
            <a:endParaRPr lang="es-ES" sz="2000" dirty="0"/>
          </a:p>
          <a:p>
            <a:pPr marL="285750" indent="-285750">
              <a:buChar char="•"/>
            </a:pPr>
            <a:r>
              <a:rPr lang="es-ES" sz="2000" dirty="0"/>
              <a:t>Podemos controlar el </a:t>
            </a:r>
            <a:r>
              <a:rPr lang="es-ES" sz="2000" dirty="0" err="1"/>
              <a:t>plaintext</a:t>
            </a:r>
            <a:endParaRPr lang="es-ES" sz="2000" dirty="0"/>
          </a:p>
          <a:p>
            <a:pPr marL="285750" indent="-285750">
              <a:buChar char="•"/>
            </a:pPr>
            <a:endParaRPr lang="es-ES" sz="2000" dirty="0"/>
          </a:p>
          <a:p>
            <a:pPr marL="285750" indent="-285750">
              <a:buChar char="•"/>
            </a:pPr>
            <a:r>
              <a:rPr lang="es-ES" sz="2000" dirty="0"/>
              <a:t>Podemos conocer / deducir tamaño de bloque / formato</a:t>
            </a:r>
          </a:p>
          <a:p>
            <a:pPr marL="285750" indent="-285750">
              <a:buChar char="•"/>
            </a:pPr>
            <a:endParaRPr lang="es-ES" sz="2000" dirty="0"/>
          </a:p>
          <a:p>
            <a:pPr marL="285750" indent="-285750">
              <a:buChar char="•"/>
            </a:pPr>
            <a:r>
              <a:rPr lang="es-ES" sz="2000" dirty="0"/>
              <a:t>Ejemplos clásicos: Byte-at-a-time EBC o </a:t>
            </a:r>
            <a:r>
              <a:rPr lang="es-ES" sz="2000" dirty="0" err="1"/>
              <a:t>Padding</a:t>
            </a:r>
            <a:r>
              <a:rPr lang="es-ES" sz="2000" dirty="0"/>
              <a:t> </a:t>
            </a:r>
            <a:r>
              <a:rPr lang="es-ES" sz="2000" dirty="0" err="1"/>
              <a:t>attack</a:t>
            </a:r>
            <a:endParaRPr lang="es-ES" sz="2000" dirty="0"/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8999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>
          <a:extLst>
            <a:ext uri="{FF2B5EF4-FFF2-40B4-BE49-F238E27FC236}">
              <a16:creationId xmlns:a16="http://schemas.microsoft.com/office/drawing/2014/main" id="{51B99B63-874F-8E77-5284-9D3B72AE3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>
            <a:extLst>
              <a:ext uri="{FF2B5EF4-FFF2-40B4-BE49-F238E27FC236}">
                <a16:creationId xmlns:a16="http://schemas.microsoft.com/office/drawing/2014/main" id="{FB46C4C6-F8CE-2652-52D1-B0BE08E985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1172" name="Google Shape;1172;p21">
            <a:extLst>
              <a:ext uri="{FF2B5EF4-FFF2-40B4-BE49-F238E27FC236}">
                <a16:creationId xmlns:a16="http://schemas.microsoft.com/office/drawing/2014/main" id="{9923C2D4-BC84-118E-D626-47DDD5B3C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 dirty="0"/>
              <a:t>byte-at-a-time ECB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C53C11-7A2C-EFB8-23C5-57DFA2EB6F9E}"/>
              </a:ext>
            </a:extLst>
          </p:cNvPr>
          <p:cNvSpPr txBox="1"/>
          <p:nvPr/>
        </p:nvSpPr>
        <p:spPr>
          <a:xfrm>
            <a:off x="1075266" y="2046111"/>
            <a:ext cx="819949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sz="2000" dirty="0"/>
              <a:t>AES ECB </a:t>
            </a:r>
          </a:p>
          <a:p>
            <a:pPr marL="285750" indent="-285750">
              <a:buChar char="•"/>
            </a:pPr>
            <a:endParaRPr lang="es-ES" sz="2000" dirty="0"/>
          </a:p>
          <a:p>
            <a:pPr marL="285750" indent="-285750">
              <a:buChar char="•"/>
            </a:pPr>
            <a:r>
              <a:rPr lang="es-ES" sz="2000" dirty="0"/>
              <a:t>Block </a:t>
            </a:r>
            <a:r>
              <a:rPr lang="es-ES" sz="2000" dirty="0" err="1"/>
              <a:t>size</a:t>
            </a:r>
            <a:r>
              <a:rPr lang="es-ES" sz="2000" dirty="0"/>
              <a:t> = 16</a:t>
            </a:r>
          </a:p>
          <a:p>
            <a:pPr marL="285750" indent="-285750">
              <a:buChar char="•"/>
            </a:pPr>
            <a:endParaRPr lang="es-ES" sz="2000" dirty="0"/>
          </a:p>
          <a:p>
            <a:pPr marL="285750" indent="-285750">
              <a:buChar char="•"/>
            </a:pPr>
            <a:r>
              <a:rPr lang="es-ES" sz="2000" dirty="0"/>
              <a:t>AES (input + </a:t>
            </a:r>
            <a:r>
              <a:rPr lang="es-ES" sz="2000" dirty="0" err="1"/>
              <a:t>secret</a:t>
            </a:r>
            <a:r>
              <a:rPr lang="es-ES" sz="2000" dirty="0"/>
              <a:t>)</a:t>
            </a:r>
          </a:p>
          <a:p>
            <a:endParaRPr lang="es-ES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3BA0EE-BAD6-1BD8-5653-88E0B0F9E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01" y="3917951"/>
            <a:ext cx="9629980" cy="8763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6BA8619-0795-7557-8A23-5FD99D102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13" y="5073650"/>
            <a:ext cx="10817837" cy="44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16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"/>
          <p:cNvSpPr txBox="1">
            <a:spLocks noGrp="1"/>
          </p:cNvSpPr>
          <p:nvPr>
            <p:ph type="body" idx="1"/>
          </p:nvPr>
        </p:nvSpPr>
        <p:spPr>
          <a:xfrm>
            <a:off x="1574456" y="1323833"/>
            <a:ext cx="9942203" cy="508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742950" indent="-742950" algn="l">
              <a:buSzPts val="3200"/>
              <a:buAutoNum type="arabicPeriod"/>
            </a:pPr>
            <a:r>
              <a:rPr lang="es-ES" sz="4400" dirty="0"/>
              <a:t>Cifrado simétrico</a:t>
            </a:r>
            <a:endParaRPr lang="es-ES" dirty="0"/>
          </a:p>
          <a:p>
            <a:pPr marL="1200150" lvl="1" indent="-742950" algn="l">
              <a:buSzPts val="3200"/>
              <a:buAutoNum type="alphaLcPeriod"/>
            </a:pPr>
            <a:r>
              <a:rPr lang="es-ES" sz="4400" dirty="0"/>
              <a:t>Cifrados de flujo vs de bloque</a:t>
            </a:r>
          </a:p>
          <a:p>
            <a:pPr marL="1200150" lvl="1" indent="-742950" algn="l">
              <a:buSzPts val="3200"/>
              <a:buAutoNum type="alphaLcPeriod"/>
            </a:pPr>
            <a:r>
              <a:rPr lang="es-ES" sz="4400" dirty="0"/>
              <a:t>AES</a:t>
            </a:r>
          </a:p>
          <a:p>
            <a:pPr marL="1657350" lvl="2" algn="l">
              <a:buClr>
                <a:srgbClr val="CB0017"/>
              </a:buClr>
              <a:buSzPts val="3200"/>
              <a:buAutoNum type="romanLcPeriod"/>
            </a:pPr>
            <a:r>
              <a:rPr lang="es-ES" sz="4400" dirty="0"/>
              <a:t>ECB</a:t>
            </a:r>
          </a:p>
          <a:p>
            <a:pPr marL="1657350" lvl="2" algn="l">
              <a:buClr>
                <a:srgbClr val="CB0017"/>
              </a:buClr>
              <a:buSzPts val="3200"/>
              <a:buAutoNum type="romanLcPeriod"/>
            </a:pPr>
            <a:r>
              <a:rPr lang="es-ES" sz="4400" dirty="0"/>
              <a:t>CBC</a:t>
            </a:r>
          </a:p>
          <a:p>
            <a:pPr marL="742950" indent="-742950" algn="l">
              <a:buClr>
                <a:srgbClr val="CB0017"/>
              </a:buClr>
              <a:buSzPts val="3200"/>
              <a:buAutoNum type="arabicPeriod"/>
            </a:pPr>
            <a:r>
              <a:rPr lang="es-ES" sz="4400" dirty="0"/>
              <a:t>Cifrado asimétrico</a:t>
            </a:r>
          </a:p>
          <a:p>
            <a:pPr marL="1200150" lvl="1" indent="-742950" algn="l">
              <a:buSzPts val="3200"/>
              <a:buAutoNum type="alphaLcPeriod"/>
            </a:pPr>
            <a:r>
              <a:rPr lang="es-ES" sz="4400" dirty="0"/>
              <a:t>RSA</a:t>
            </a:r>
          </a:p>
          <a:p>
            <a:pPr marL="1200150" lvl="1" indent="-742950" algn="l">
              <a:lnSpc>
                <a:spcPct val="100000"/>
              </a:lnSpc>
              <a:spcAft>
                <a:spcPts val="0"/>
              </a:spcAft>
              <a:buSzPts val="3200"/>
              <a:buAutoNum type="alphaLcPeriod"/>
            </a:pPr>
            <a:endParaRPr lang="es-ES" sz="4400" dirty="0"/>
          </a:p>
          <a:p>
            <a:pPr marL="717550" indent="-514350" algn="l">
              <a:buClr>
                <a:srgbClr val="CB0017"/>
              </a:buClr>
              <a:buSzPts val="3200"/>
              <a:buAutoNum type="arabicPeriod"/>
            </a:pPr>
            <a:endParaRPr lang="es-ES" sz="3200"/>
          </a:p>
          <a:p>
            <a:pPr marL="342900" indent="-139700" algn="l">
              <a:buSzPts val="3200"/>
            </a:pPr>
            <a:endParaRPr lang="es-ES" sz="3200"/>
          </a:p>
        </p:txBody>
      </p:sp>
      <p:sp>
        <p:nvSpPr>
          <p:cNvPr id="870" name="Google Shape;870;p2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871" name="Google Shape;871;p2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ES"/>
              <a:t>ÍNDICE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>
          <a:extLst>
            <a:ext uri="{FF2B5EF4-FFF2-40B4-BE49-F238E27FC236}">
              <a16:creationId xmlns:a16="http://schemas.microsoft.com/office/drawing/2014/main" id="{EAD20199-FC6E-8645-3969-C554809F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>
            <a:extLst>
              <a:ext uri="{FF2B5EF4-FFF2-40B4-BE49-F238E27FC236}">
                <a16:creationId xmlns:a16="http://schemas.microsoft.com/office/drawing/2014/main" id="{2B6494D4-596C-DF79-9F77-B0728F51B9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sp>
        <p:nvSpPr>
          <p:cNvPr id="1172" name="Google Shape;1172;p21">
            <a:extLst>
              <a:ext uri="{FF2B5EF4-FFF2-40B4-BE49-F238E27FC236}">
                <a16:creationId xmlns:a16="http://schemas.microsoft.com/office/drawing/2014/main" id="{B446315C-A38A-0BB4-D00D-2BD7D4F55B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 dirty="0"/>
              <a:t>byte-at-a-time ECB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64D026F-71EC-E1E9-5BF7-400D44CB44A8}"/>
              </a:ext>
            </a:extLst>
          </p:cNvPr>
          <p:cNvSpPr txBox="1"/>
          <p:nvPr/>
        </p:nvSpPr>
        <p:spPr>
          <a:xfrm>
            <a:off x="1114805" y="1427439"/>
            <a:ext cx="81994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sz="2000" dirty="0"/>
              <a:t>Input 1: </a:t>
            </a:r>
            <a:r>
              <a:rPr lang="es-ES" sz="2000" dirty="0">
                <a:solidFill>
                  <a:srgbClr val="FF0000"/>
                </a:solidFill>
              </a:rPr>
              <a:t>“a”*15</a:t>
            </a: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000" dirty="0"/>
              <a:t>Input 2: </a:t>
            </a:r>
            <a:r>
              <a:rPr lang="es-ES" sz="2000" dirty="0">
                <a:solidFill>
                  <a:srgbClr val="FF0000"/>
                </a:solidFill>
              </a:rPr>
              <a:t>“a”*15 </a:t>
            </a:r>
            <a:r>
              <a:rPr lang="es-ES" sz="2000" dirty="0"/>
              <a:t>+ </a:t>
            </a:r>
            <a:r>
              <a:rPr lang="es-ES" sz="2000" dirty="0">
                <a:solidFill>
                  <a:srgbClr val="FF0000"/>
                </a:solidFill>
              </a:rPr>
              <a:t>carácter a probar</a:t>
            </a: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6BF8F8-64BD-3EEE-747D-038B4BD9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05" y="1833369"/>
            <a:ext cx="9410700" cy="3401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08930E2-29D1-ED16-BEB3-D652E419B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04" y="2313872"/>
            <a:ext cx="9231013" cy="81926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43B5904-6721-08DE-4FF6-417AE31C2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805" y="3635331"/>
            <a:ext cx="9410700" cy="34589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DD59617-D443-95F0-6F47-7762874777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03" y="4102520"/>
            <a:ext cx="923101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45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>
          <a:extLst>
            <a:ext uri="{FF2B5EF4-FFF2-40B4-BE49-F238E27FC236}">
              <a16:creationId xmlns:a16="http://schemas.microsoft.com/office/drawing/2014/main" id="{1E82C563-6E8E-4846-6D85-7C5A1FEC8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>
            <a:extLst>
              <a:ext uri="{FF2B5EF4-FFF2-40B4-BE49-F238E27FC236}">
                <a16:creationId xmlns:a16="http://schemas.microsoft.com/office/drawing/2014/main" id="{C9B0F56A-BDEE-72E0-CF90-5D42F819C2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1172" name="Google Shape;1172;p21">
            <a:extLst>
              <a:ext uri="{FF2B5EF4-FFF2-40B4-BE49-F238E27FC236}">
                <a16:creationId xmlns:a16="http://schemas.microsoft.com/office/drawing/2014/main" id="{BFDC2C86-2C8F-70CD-8850-FAF3938B4C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 dirty="0"/>
              <a:t>byte-at-a-time ECB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D744A9-8833-3CFB-242B-E7FCA0888287}"/>
              </a:ext>
            </a:extLst>
          </p:cNvPr>
          <p:cNvSpPr txBox="1"/>
          <p:nvPr/>
        </p:nvSpPr>
        <p:spPr>
          <a:xfrm>
            <a:off x="1114805" y="1427439"/>
            <a:ext cx="81994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sz="2000" dirty="0"/>
              <a:t>Input 1: </a:t>
            </a:r>
            <a:r>
              <a:rPr lang="es-ES" sz="2000" dirty="0">
                <a:solidFill>
                  <a:srgbClr val="FF0000"/>
                </a:solidFill>
              </a:rPr>
              <a:t>“a”*14</a:t>
            </a: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000" dirty="0"/>
              <a:t>Input 2: </a:t>
            </a:r>
            <a:r>
              <a:rPr lang="es-ES" sz="2000" dirty="0">
                <a:solidFill>
                  <a:srgbClr val="FF0000"/>
                </a:solidFill>
              </a:rPr>
              <a:t>“a”*14 </a:t>
            </a:r>
            <a:r>
              <a:rPr lang="es-ES" sz="2000" dirty="0"/>
              <a:t>+ </a:t>
            </a:r>
            <a:r>
              <a:rPr lang="es-ES" sz="2000" dirty="0">
                <a:solidFill>
                  <a:srgbClr val="FF0000"/>
                </a:solidFill>
              </a:rPr>
              <a:t>carácter conocido </a:t>
            </a:r>
            <a:r>
              <a:rPr lang="es-ES" sz="2000" dirty="0"/>
              <a:t>+ </a:t>
            </a:r>
            <a:r>
              <a:rPr lang="es-ES" sz="2000" dirty="0">
                <a:solidFill>
                  <a:srgbClr val="FF0000"/>
                </a:solidFill>
              </a:rPr>
              <a:t>carácter a probar</a:t>
            </a: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32469E-EC95-38A1-005E-3820A1172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03" y="2272278"/>
            <a:ext cx="9386528" cy="80985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9088567-37A1-143B-389C-C14F6A89D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03" y="3654530"/>
            <a:ext cx="9560325" cy="34599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6ED0ECA-99D0-4552-CF8F-D5A941C2E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803" y="4078704"/>
            <a:ext cx="9231013" cy="23339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CCA8927-5B63-B6A4-9822-9ACF2A46E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803" y="1826844"/>
            <a:ext cx="9560325" cy="3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13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>
          <a:extLst>
            <a:ext uri="{FF2B5EF4-FFF2-40B4-BE49-F238E27FC236}">
              <a16:creationId xmlns:a16="http://schemas.microsoft.com/office/drawing/2014/main" id="{0E040FF0-363C-8BC9-6F1C-898011D02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1">
            <a:extLst>
              <a:ext uri="{FF2B5EF4-FFF2-40B4-BE49-F238E27FC236}">
                <a16:creationId xmlns:a16="http://schemas.microsoft.com/office/drawing/2014/main" id="{7AC341BE-35A7-8772-FA19-7A5F1165D8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22</a:t>
            </a:fld>
            <a:endParaRPr/>
          </a:p>
        </p:txBody>
      </p:sp>
      <p:sp>
        <p:nvSpPr>
          <p:cNvPr id="1172" name="Google Shape;1172;p21">
            <a:extLst>
              <a:ext uri="{FF2B5EF4-FFF2-40B4-BE49-F238E27FC236}">
                <a16:creationId xmlns:a16="http://schemas.microsoft.com/office/drawing/2014/main" id="{BA42DEF4-8884-CED3-A6BD-093A1E5B8C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 dirty="0"/>
              <a:t>byte-at-a-time ECB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A0307CB-705F-B96A-1AFA-D2A0E0887053}"/>
              </a:ext>
            </a:extLst>
          </p:cNvPr>
          <p:cNvSpPr txBox="1"/>
          <p:nvPr/>
        </p:nvSpPr>
        <p:spPr>
          <a:xfrm>
            <a:off x="1457705" y="1351239"/>
            <a:ext cx="6238495" cy="73558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sz="2400" dirty="0" err="1">
                <a:solidFill>
                  <a:schemeClr val="tx1"/>
                </a:solidFill>
              </a:rPr>
              <a:t>aaaaaaaaaaaaaaas</a:t>
            </a: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r>
              <a:rPr lang="es-ES" sz="2400" dirty="0" err="1">
                <a:solidFill>
                  <a:schemeClr val="tx1"/>
                </a:solidFill>
              </a:rPr>
              <a:t>aaaaaaaaaaaaaase</a:t>
            </a: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err="1">
                <a:solidFill>
                  <a:schemeClr val="tx1"/>
                </a:solidFill>
              </a:rPr>
              <a:t>aaaaaaaaaaaaasec</a:t>
            </a: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err="1">
                <a:solidFill>
                  <a:schemeClr val="tx1"/>
                </a:solidFill>
              </a:rPr>
              <a:t>aaaaaaaaaaaasecr</a:t>
            </a: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err="1">
                <a:solidFill>
                  <a:schemeClr val="tx1"/>
                </a:solidFill>
              </a:rPr>
              <a:t>aaaaaaaaaaasecret</a:t>
            </a: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 typeface="Arial"/>
              <a:buChar char="•"/>
            </a:pPr>
            <a:endParaRPr lang="es-ES" sz="2400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ES" sz="2400" dirty="0" err="1">
                <a:solidFill>
                  <a:schemeClr val="tx1"/>
                </a:solidFill>
              </a:rPr>
              <a:t>aasecreto_maximo</a:t>
            </a:r>
            <a:endParaRPr lang="es-ES" sz="2400" dirty="0">
              <a:solidFill>
                <a:schemeClr val="tx1"/>
              </a:solidFill>
            </a:endParaRPr>
          </a:p>
          <a:p>
            <a:endParaRPr lang="es-ES" sz="2000" dirty="0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endParaRPr lang="es-ES" sz="2000" dirty="0">
              <a:solidFill>
                <a:schemeClr val="tx1"/>
              </a:solidFill>
            </a:endParaRP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>
              <a:solidFill>
                <a:srgbClr val="FF0000"/>
              </a:solidFill>
            </a:endParaRPr>
          </a:p>
          <a:p>
            <a:pPr marL="285750" indent="-285750">
              <a:buChar char="•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742132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sp>
        <p:nvSpPr>
          <p:cNvPr id="1048" name="Google Shape;1048;p15"/>
          <p:cNvSpPr txBox="1"/>
          <p:nvPr/>
        </p:nvSpPr>
        <p:spPr>
          <a:xfrm>
            <a:off x="6952951" y="1765943"/>
            <a:ext cx="2217959" cy="40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9" name="Google Shape;1049;p15"/>
          <p:cNvSpPr txBox="1"/>
          <p:nvPr/>
        </p:nvSpPr>
        <p:spPr>
          <a:xfrm>
            <a:off x="1364343" y="1322028"/>
            <a:ext cx="93560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4D515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50" name="Google Shape;1050;p1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33220" t="10407" r="32542" b="14932"/>
          <a:stretch/>
        </p:blipFill>
        <p:spPr>
          <a:xfrm>
            <a:off x="1667541" y="3825322"/>
            <a:ext cx="939201" cy="153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1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67" t="11765" r="64068" b="11309"/>
          <a:stretch/>
        </p:blipFill>
        <p:spPr>
          <a:xfrm>
            <a:off x="9726145" y="3825322"/>
            <a:ext cx="983847" cy="1582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2" name="Google Shape;1052;p15"/>
          <p:cNvGrpSpPr/>
          <p:nvPr/>
        </p:nvGrpSpPr>
        <p:grpSpPr>
          <a:xfrm>
            <a:off x="2973537" y="4828057"/>
            <a:ext cx="1941172" cy="484632"/>
            <a:chOff x="2973537" y="4828057"/>
            <a:chExt cx="1941172" cy="484632"/>
          </a:xfrm>
        </p:grpSpPr>
        <p:pic>
          <p:nvPicPr>
            <p:cNvPr id="1053" name="Google Shape;1053;p15"/>
            <p:cNvPicPr preferRelativeResize="0"/>
            <p:nvPr/>
          </p:nvPicPr>
          <p:blipFill rotWithShape="1">
            <a:blip r:embed="rId4">
              <a:alphaModFix/>
            </a:blip>
            <a:srcRect l="65424" t="68511" r="4407" b="15569"/>
            <a:stretch/>
          </p:blipFill>
          <p:spPr>
            <a:xfrm>
              <a:off x="4087095" y="4885088"/>
              <a:ext cx="827614" cy="4268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4" name="Google Shape;1054;p15"/>
            <p:cNvSpPr/>
            <p:nvPr/>
          </p:nvSpPr>
          <p:spPr>
            <a:xfrm>
              <a:off x="2973537" y="4828057"/>
              <a:ext cx="978408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5" name="Google Shape;1055;p15"/>
          <p:cNvSpPr txBox="1"/>
          <p:nvPr/>
        </p:nvSpPr>
        <p:spPr>
          <a:xfrm>
            <a:off x="1364343" y="1322028"/>
            <a:ext cx="934720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rgbClr val="4D5156"/>
                </a:solidFill>
                <a:latin typeface="Gill Sans"/>
                <a:ea typeface="Gill Sans"/>
                <a:cs typeface="Gill Sans"/>
                <a:sym typeface="Gill Sans"/>
              </a:rPr>
              <a:t>¿Qué es la criptografía asimétrica?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D5156"/>
                </a:solidFill>
                <a:latin typeface="Gill Sans"/>
                <a:ea typeface="Gill Sans"/>
                <a:cs typeface="Gill Sans"/>
                <a:sym typeface="Gill Sans"/>
              </a:rPr>
              <a:t>Es un tipo de cifrado que utiliza una clave pública para cifrar y otra privada para descifrar.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D5156"/>
                </a:solidFill>
                <a:latin typeface="Gill Sans"/>
                <a:ea typeface="Gill Sans"/>
                <a:cs typeface="Gill Sans"/>
                <a:sym typeface="Gill Sans"/>
              </a:rPr>
              <a:t>RSA o el Gamal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6" name="Google Shape;1056;p15"/>
          <p:cNvGrpSpPr/>
          <p:nvPr/>
        </p:nvGrpSpPr>
        <p:grpSpPr>
          <a:xfrm>
            <a:off x="7551577" y="4831517"/>
            <a:ext cx="1913255" cy="484632"/>
            <a:chOff x="7489553" y="4689749"/>
            <a:chExt cx="1913255" cy="484632"/>
          </a:xfrm>
        </p:grpSpPr>
        <p:pic>
          <p:nvPicPr>
            <p:cNvPr id="1057" name="Google Shape;1057;p15"/>
            <p:cNvPicPr preferRelativeResize="0"/>
            <p:nvPr/>
          </p:nvPicPr>
          <p:blipFill rotWithShape="1">
            <a:blip r:embed="rId5">
              <a:alphaModFix/>
            </a:blip>
            <a:srcRect l="66101" t="13149" r="5761" b="72318"/>
            <a:stretch/>
          </p:blipFill>
          <p:spPr>
            <a:xfrm flipH="1">
              <a:off x="7489553" y="4765363"/>
              <a:ext cx="771819" cy="389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8" name="Google Shape;1058;p15"/>
            <p:cNvSpPr/>
            <p:nvPr/>
          </p:nvSpPr>
          <p:spPr>
            <a:xfrm flipH="1">
              <a:off x="8424400" y="4689749"/>
              <a:ext cx="978408" cy="484632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205EA5"/>
                </a:gs>
                <a:gs pos="35000">
                  <a:srgbClr val="136DD6"/>
                </a:gs>
                <a:gs pos="70000">
                  <a:srgbClr val="006AF7"/>
                </a:gs>
                <a:gs pos="100000">
                  <a:srgbClr val="0068FF"/>
                </a:gs>
              </a:gsLst>
              <a:lin ang="16200000" scaled="0"/>
            </a:gradFill>
            <a:ln w="12700" cap="flat" cmpd="sng">
              <a:solidFill>
                <a:srgbClr val="2E6C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9" name="Google Shape;1059;p15"/>
          <p:cNvSpPr/>
          <p:nvPr/>
        </p:nvSpPr>
        <p:spPr>
          <a:xfrm flipH="1">
            <a:off x="8488196" y="4159893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05EA5"/>
              </a:gs>
              <a:gs pos="35000">
                <a:srgbClr val="136DD6"/>
              </a:gs>
              <a:gs pos="70000">
                <a:srgbClr val="006AF7"/>
              </a:gs>
              <a:gs pos="100000">
                <a:srgbClr val="0068FF"/>
              </a:gs>
            </a:gsLst>
            <a:lin ang="16200000" scaled="0"/>
          </a:gradFill>
          <a:ln w="12700" cap="flat" cmpd="sng">
            <a:solidFill>
              <a:srgbClr val="2E6C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15"/>
          <p:cNvSpPr/>
          <p:nvPr/>
        </p:nvSpPr>
        <p:spPr>
          <a:xfrm>
            <a:off x="2991257" y="4048336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1" name="Google Shape;1061;p15"/>
          <p:cNvGrpSpPr/>
          <p:nvPr/>
        </p:nvGrpSpPr>
        <p:grpSpPr>
          <a:xfrm>
            <a:off x="4256225" y="2402957"/>
            <a:ext cx="4002957" cy="1622981"/>
            <a:chOff x="4256225" y="2402957"/>
            <a:chExt cx="4002957" cy="1622981"/>
          </a:xfrm>
        </p:grpSpPr>
        <p:pic>
          <p:nvPicPr>
            <p:cNvPr id="1062" name="Google Shape;1062;p15" descr="Icono&#10;&#10;Descripción generada automáticamente"/>
            <p:cNvPicPr preferRelativeResize="0"/>
            <p:nvPr/>
          </p:nvPicPr>
          <p:blipFill rotWithShape="1">
            <a:blip r:embed="rId6">
              <a:alphaModFix/>
            </a:blip>
            <a:srcRect l="50162" t="19741" r="1939" b="51780"/>
            <a:stretch/>
          </p:blipFill>
          <p:spPr>
            <a:xfrm>
              <a:off x="4875028" y="2402957"/>
              <a:ext cx="2749294" cy="1622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" name="Google Shape;1063;p15"/>
            <p:cNvSpPr/>
            <p:nvPr/>
          </p:nvSpPr>
          <p:spPr>
            <a:xfrm rot="-1620000">
              <a:off x="4356000" y="2879385"/>
              <a:ext cx="1216152" cy="73152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92D050"/>
            </a:solidFill>
            <a:ln w="127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4" name="Google Shape;1064;p15"/>
            <p:cNvSpPr/>
            <p:nvPr/>
          </p:nvSpPr>
          <p:spPr>
            <a:xfrm rot="1620000" flipH="1">
              <a:off x="6943255" y="2879385"/>
              <a:ext cx="1216152" cy="73152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0070C0"/>
            </a:solidFill>
            <a:ln w="12700" cap="flat" cmpd="sng">
              <a:solidFill>
                <a:srgbClr val="2653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065" name="Google Shape;1065;p15" descr="Bloquear contorn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44170" y="37301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15" descr="Bloquear contorn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26663" y="383345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15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ES"/>
              <a:t>CRIPTOGRAFÍA ASIMÉTRICA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sp>
        <p:nvSpPr>
          <p:cNvPr id="1048" name="Google Shape;1048;p15"/>
          <p:cNvSpPr txBox="1"/>
          <p:nvPr/>
        </p:nvSpPr>
        <p:spPr>
          <a:xfrm>
            <a:off x="6952951" y="1765943"/>
            <a:ext cx="2217959" cy="40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9" name="Google Shape;1049;p15"/>
          <p:cNvSpPr txBox="1"/>
          <p:nvPr/>
        </p:nvSpPr>
        <p:spPr>
          <a:xfrm>
            <a:off x="1364343" y="1322028"/>
            <a:ext cx="93560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4D515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50" name="Google Shape;1050;p1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33220" t="10407" r="32542" b="14932"/>
          <a:stretch/>
        </p:blipFill>
        <p:spPr>
          <a:xfrm>
            <a:off x="1667541" y="3825322"/>
            <a:ext cx="939201" cy="153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1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67" t="11765" r="64068" b="11309"/>
          <a:stretch/>
        </p:blipFill>
        <p:spPr>
          <a:xfrm>
            <a:off x="9726145" y="3825322"/>
            <a:ext cx="983847" cy="15826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2" name="Google Shape;1052;p15"/>
          <p:cNvGrpSpPr/>
          <p:nvPr/>
        </p:nvGrpSpPr>
        <p:grpSpPr>
          <a:xfrm>
            <a:off x="2973537" y="4828057"/>
            <a:ext cx="1941172" cy="484632"/>
            <a:chOff x="2973537" y="4828057"/>
            <a:chExt cx="1941172" cy="484632"/>
          </a:xfrm>
        </p:grpSpPr>
        <p:pic>
          <p:nvPicPr>
            <p:cNvPr id="1053" name="Google Shape;1053;p15"/>
            <p:cNvPicPr preferRelativeResize="0"/>
            <p:nvPr/>
          </p:nvPicPr>
          <p:blipFill rotWithShape="1">
            <a:blip r:embed="rId4">
              <a:alphaModFix/>
            </a:blip>
            <a:srcRect l="65424" t="68511" r="4407" b="15569"/>
            <a:stretch/>
          </p:blipFill>
          <p:spPr>
            <a:xfrm>
              <a:off x="4087095" y="4885088"/>
              <a:ext cx="827614" cy="4268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4" name="Google Shape;1054;p15"/>
            <p:cNvSpPr/>
            <p:nvPr/>
          </p:nvSpPr>
          <p:spPr>
            <a:xfrm>
              <a:off x="2973537" y="4828057"/>
              <a:ext cx="978408" cy="48463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2D050"/>
            </a:solidFill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5" name="Google Shape;1055;p15"/>
          <p:cNvSpPr txBox="1"/>
          <p:nvPr/>
        </p:nvSpPr>
        <p:spPr>
          <a:xfrm>
            <a:off x="1364343" y="1322028"/>
            <a:ext cx="9347200" cy="1138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>
                <a:solidFill>
                  <a:srgbClr val="4D5156"/>
                </a:solidFill>
                <a:latin typeface="Gill Sans"/>
                <a:ea typeface="Gill Sans"/>
                <a:cs typeface="Gill Sans"/>
                <a:sym typeface="Gill Sans"/>
              </a:rPr>
              <a:t>¿Qué es la criptografía asimétrica?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D5156"/>
                </a:solidFill>
                <a:latin typeface="Gill Sans"/>
                <a:ea typeface="Gill Sans"/>
                <a:cs typeface="Gill Sans"/>
                <a:sym typeface="Gill Sans"/>
              </a:rPr>
              <a:t>Es un tipo de cifrado que utiliza una clave pública para cifrar y otra privada para descifrar.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rgbClr val="4D5156"/>
                </a:solidFill>
                <a:latin typeface="Gill Sans"/>
                <a:ea typeface="Gill Sans"/>
                <a:cs typeface="Gill Sans"/>
                <a:sym typeface="Gill Sans"/>
              </a:rPr>
              <a:t>RSA o el Gamal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6" name="Google Shape;1056;p15"/>
          <p:cNvGrpSpPr/>
          <p:nvPr/>
        </p:nvGrpSpPr>
        <p:grpSpPr>
          <a:xfrm>
            <a:off x="7551577" y="4831517"/>
            <a:ext cx="1913255" cy="484632"/>
            <a:chOff x="7489553" y="4689749"/>
            <a:chExt cx="1913255" cy="484632"/>
          </a:xfrm>
        </p:grpSpPr>
        <p:pic>
          <p:nvPicPr>
            <p:cNvPr id="1057" name="Google Shape;1057;p15"/>
            <p:cNvPicPr preferRelativeResize="0"/>
            <p:nvPr/>
          </p:nvPicPr>
          <p:blipFill rotWithShape="1">
            <a:blip r:embed="rId5">
              <a:alphaModFix/>
            </a:blip>
            <a:srcRect l="66101" t="13149" r="5761" b="72318"/>
            <a:stretch/>
          </p:blipFill>
          <p:spPr>
            <a:xfrm flipH="1">
              <a:off x="7489553" y="4765363"/>
              <a:ext cx="771819" cy="3897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8" name="Google Shape;1058;p15"/>
            <p:cNvSpPr/>
            <p:nvPr/>
          </p:nvSpPr>
          <p:spPr>
            <a:xfrm flipH="1">
              <a:off x="8424400" y="4689749"/>
              <a:ext cx="978408" cy="484632"/>
            </a:xfrm>
            <a:prstGeom prst="rightArrow">
              <a:avLst>
                <a:gd name="adj1" fmla="val 50000"/>
                <a:gd name="adj2" fmla="val 50000"/>
              </a:avLst>
            </a:prstGeom>
            <a:gradFill>
              <a:gsLst>
                <a:gs pos="0">
                  <a:srgbClr val="205EA5"/>
                </a:gs>
                <a:gs pos="35000">
                  <a:srgbClr val="136DD6"/>
                </a:gs>
                <a:gs pos="70000">
                  <a:srgbClr val="006AF7"/>
                </a:gs>
                <a:gs pos="100000">
                  <a:srgbClr val="0068FF"/>
                </a:gs>
              </a:gsLst>
              <a:lin ang="16200000" scaled="0"/>
            </a:gradFill>
            <a:ln w="12700" cap="flat" cmpd="sng">
              <a:solidFill>
                <a:srgbClr val="2E6C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9" name="Google Shape;1059;p15"/>
          <p:cNvSpPr/>
          <p:nvPr/>
        </p:nvSpPr>
        <p:spPr>
          <a:xfrm flipH="1">
            <a:off x="8488196" y="4159893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05EA5"/>
              </a:gs>
              <a:gs pos="35000">
                <a:srgbClr val="136DD6"/>
              </a:gs>
              <a:gs pos="70000">
                <a:srgbClr val="006AF7"/>
              </a:gs>
              <a:gs pos="100000">
                <a:srgbClr val="0068FF"/>
              </a:gs>
            </a:gsLst>
            <a:lin ang="16200000" scaled="0"/>
          </a:gradFill>
          <a:ln w="12700" cap="flat" cmpd="sng">
            <a:solidFill>
              <a:srgbClr val="2E6C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15"/>
          <p:cNvSpPr/>
          <p:nvPr/>
        </p:nvSpPr>
        <p:spPr>
          <a:xfrm>
            <a:off x="2991257" y="4048336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1" name="Google Shape;1061;p15"/>
          <p:cNvGrpSpPr/>
          <p:nvPr/>
        </p:nvGrpSpPr>
        <p:grpSpPr>
          <a:xfrm>
            <a:off x="4256225" y="2402957"/>
            <a:ext cx="4002957" cy="1622981"/>
            <a:chOff x="4256225" y="2402957"/>
            <a:chExt cx="4002957" cy="1622981"/>
          </a:xfrm>
        </p:grpSpPr>
        <p:pic>
          <p:nvPicPr>
            <p:cNvPr id="1062" name="Google Shape;1062;p15" descr="Icono&#10;&#10;Descripción generada automáticamente"/>
            <p:cNvPicPr preferRelativeResize="0"/>
            <p:nvPr/>
          </p:nvPicPr>
          <p:blipFill rotWithShape="1">
            <a:blip r:embed="rId6">
              <a:alphaModFix/>
            </a:blip>
            <a:srcRect l="50162" t="19741" r="1939" b="51780"/>
            <a:stretch/>
          </p:blipFill>
          <p:spPr>
            <a:xfrm>
              <a:off x="4875028" y="2402957"/>
              <a:ext cx="2749294" cy="16229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3" name="Google Shape;1063;p15"/>
            <p:cNvSpPr/>
            <p:nvPr/>
          </p:nvSpPr>
          <p:spPr>
            <a:xfrm rot="-1620000">
              <a:off x="4356000" y="2879385"/>
              <a:ext cx="1216152" cy="73152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92D050"/>
            </a:solidFill>
            <a:ln w="12700" cap="flat" cmpd="sng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064" name="Google Shape;1064;p15"/>
            <p:cNvSpPr/>
            <p:nvPr/>
          </p:nvSpPr>
          <p:spPr>
            <a:xfrm rot="1620000" flipH="1">
              <a:off x="6943255" y="2879385"/>
              <a:ext cx="1216152" cy="731520"/>
            </a:xfrm>
            <a:prstGeom prst="curvedDownArrow">
              <a:avLst>
                <a:gd name="adj1" fmla="val 25000"/>
                <a:gd name="adj2" fmla="val 50000"/>
                <a:gd name="adj3" fmla="val 25000"/>
              </a:avLst>
            </a:prstGeom>
            <a:solidFill>
              <a:srgbClr val="0070C0"/>
            </a:solidFill>
            <a:ln w="12700" cap="flat" cmpd="sng">
              <a:solidFill>
                <a:srgbClr val="2653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065" name="Google Shape;1065;p15" descr="Bloquear contorn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944170" y="373012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15" descr="Bloquear contorn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426663" y="3833452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15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ES"/>
              <a:t>CRIPTOGRAFÍA ASIMÉTRICA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6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1073" name="Google Shape;1073;p16"/>
          <p:cNvSpPr txBox="1"/>
          <p:nvPr/>
        </p:nvSpPr>
        <p:spPr>
          <a:xfrm>
            <a:off x="6952951" y="1765943"/>
            <a:ext cx="2217959" cy="40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4" name="Google Shape;1074;p16"/>
          <p:cNvSpPr txBox="1"/>
          <p:nvPr/>
        </p:nvSpPr>
        <p:spPr>
          <a:xfrm>
            <a:off x="1249157" y="2009900"/>
            <a:ext cx="93472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4D5156"/>
                </a:solidFill>
                <a:latin typeface="Gill Sans"/>
                <a:ea typeface="Gill Sans"/>
                <a:cs typeface="Gill Sans"/>
                <a:sym typeface="Gill Sans"/>
              </a:rPr>
              <a:t>Bob quiere mandar un mensaje seguro a Alice pero no han acordado ninguna clave secreta previamente</a:t>
            </a:r>
            <a:endParaRPr sz="1800" b="0" i="0" u="none" strike="noStrike" cap="none" dirty="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4D515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b="1" i="0" u="none" strike="noStrike" cap="none" dirty="0">
                <a:solidFill>
                  <a:srgbClr val="4D5156"/>
                </a:solidFill>
                <a:latin typeface="Gill Sans"/>
                <a:ea typeface="Gill Sans"/>
                <a:cs typeface="Gill Sans"/>
                <a:sym typeface="Gill Sans"/>
              </a:rPr>
              <a:t>¿Cómo lo hacen?</a:t>
            </a:r>
            <a:endParaRPr sz="18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4D5156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4D515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5" name="Google Shape;1075;p16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ES"/>
              <a:t>CRIPTOGRAFÍA ASIMÉTRICA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7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pic>
        <p:nvPicPr>
          <p:cNvPr id="1081" name="Google Shape;1081;p17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33220" t="10407" r="32542" b="14932"/>
          <a:stretch/>
        </p:blipFill>
        <p:spPr>
          <a:xfrm>
            <a:off x="1676401" y="3320275"/>
            <a:ext cx="939201" cy="153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17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67" t="11765" r="64068" b="11309"/>
          <a:stretch/>
        </p:blipFill>
        <p:spPr>
          <a:xfrm>
            <a:off x="9735006" y="3320276"/>
            <a:ext cx="983847" cy="1582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7"/>
          <p:cNvSpPr txBox="1"/>
          <p:nvPr/>
        </p:nvSpPr>
        <p:spPr>
          <a:xfrm>
            <a:off x="9040554" y="533688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¡Alice ha podido leer el mensaje de Bob!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17"/>
          <p:cNvSpPr/>
          <p:nvPr/>
        </p:nvSpPr>
        <p:spPr>
          <a:xfrm>
            <a:off x="4160839" y="1499981"/>
            <a:ext cx="2139128" cy="484632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205EA5"/>
              </a:gs>
              <a:gs pos="35000">
                <a:srgbClr val="136DD6"/>
              </a:gs>
              <a:gs pos="70000">
                <a:srgbClr val="006AF7"/>
              </a:gs>
              <a:gs pos="100000">
                <a:srgbClr val="0068FF"/>
              </a:gs>
            </a:gsLst>
            <a:lin ang="16200000" scaled="0"/>
          </a:gradFill>
          <a:ln w="12700" cap="flat" cmpd="sng">
            <a:solidFill>
              <a:srgbClr val="2E6C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PK (Alice)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5" name="Google Shape;1085;p17"/>
          <p:cNvPicPr preferRelativeResize="0"/>
          <p:nvPr/>
        </p:nvPicPr>
        <p:blipFill rotWithShape="1">
          <a:blip r:embed="rId4">
            <a:alphaModFix/>
          </a:blip>
          <a:srcRect l="66101" t="13149" r="5761" b="72318"/>
          <a:stretch/>
        </p:blipFill>
        <p:spPr>
          <a:xfrm rot="1920000" flipH="1">
            <a:off x="8659134" y="2559107"/>
            <a:ext cx="771819" cy="389716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17"/>
          <p:cNvSpPr/>
          <p:nvPr/>
        </p:nvSpPr>
        <p:spPr>
          <a:xfrm flipH="1">
            <a:off x="6039258" y="4358453"/>
            <a:ext cx="2218873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PK (Bob)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7" name="Google Shape;1087;p17"/>
          <p:cNvPicPr preferRelativeResize="0"/>
          <p:nvPr/>
        </p:nvPicPr>
        <p:blipFill rotWithShape="1">
          <a:blip r:embed="rId5">
            <a:alphaModFix/>
          </a:blip>
          <a:srcRect l="65424" t="68511" r="4407" b="15569"/>
          <a:stretch/>
        </p:blipFill>
        <p:spPr>
          <a:xfrm rot="-1620000">
            <a:off x="2403606" y="4885088"/>
            <a:ext cx="827614" cy="426829"/>
          </a:xfrm>
          <a:prstGeom prst="rect">
            <a:avLst/>
          </a:prstGeom>
          <a:noFill/>
          <a:ln>
            <a:noFill/>
          </a:ln>
        </p:spPr>
      </p:pic>
      <p:sp>
        <p:nvSpPr>
          <p:cNvPr id="1088" name="Google Shape;1088;p17"/>
          <p:cNvSpPr txBox="1"/>
          <p:nvPr/>
        </p:nvSpPr>
        <p:spPr>
          <a:xfrm>
            <a:off x="73763" y="5478647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¡Bob ha podido leer el mensaje de Alice!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9" name="Google Shape;1089;p17" descr="Abrir sobre con rellen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08711" y="1137620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17" descr="Abrir sobre con relleno sólid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0871" y="318330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17" descr="Abrir sobre con relleno sólid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614514" y="429139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2" name="Google Shape;1092;p17" descr="Abrir sobre con relleno sólid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04182" y="570197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Google Shape;1093;p17" descr="Sobre con relleno sólid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500948" y="128509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17" descr="Sobre con relleno sólid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14654" y="4161123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17" descr="Bloquear contorn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251306">
            <a:off x="6543524" y="110868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17" descr="Sobre con relleno sólido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80972" y="239659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17" descr="Bloquear contorn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368112">
            <a:off x="4878301" y="3949061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17" descr="Sobre con relleno sólid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99335" y="435256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17" descr="Bloquear contorn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1251306">
            <a:off x="7768047" y="216766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17" descr="Bloquear contorn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-1368112">
            <a:off x="3380529" y="4098626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17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ES"/>
              <a:t>CRIPTOGRAFÍA ASIMÉTRICA</a:t>
            </a:r>
            <a:endParaRPr/>
          </a:p>
        </p:txBody>
      </p:sp>
      <p:sp>
        <p:nvSpPr>
          <p:cNvPr id="3" name="Google Shape;1088;p17">
            <a:extLst>
              <a:ext uri="{FF2B5EF4-FFF2-40B4-BE49-F238E27FC236}">
                <a16:creationId xmlns:a16="http://schemas.microsoft.com/office/drawing/2014/main" id="{C4C76B19-043B-80F8-6748-CAECA1A65D5D}"/>
              </a:ext>
            </a:extLst>
          </p:cNvPr>
          <p:cNvSpPr txBox="1"/>
          <p:nvPr/>
        </p:nvSpPr>
        <p:spPr>
          <a:xfrm>
            <a:off x="3182440" y="2053879"/>
            <a:ext cx="4289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sym typeface="Gill Sans"/>
              </a:rPr>
              <a:t>1</a:t>
            </a:r>
            <a:endParaRPr lang="es-ES" sz="2000" b="1" dirty="0"/>
          </a:p>
        </p:txBody>
      </p:sp>
      <p:sp>
        <p:nvSpPr>
          <p:cNvPr id="5" name="Google Shape;1088;p17">
            <a:extLst>
              <a:ext uri="{FF2B5EF4-FFF2-40B4-BE49-F238E27FC236}">
                <a16:creationId xmlns:a16="http://schemas.microsoft.com/office/drawing/2014/main" id="{06BC7D1B-71BC-DAE3-D1D4-296F23B4F9B4}"/>
              </a:ext>
            </a:extLst>
          </p:cNvPr>
          <p:cNvSpPr txBox="1"/>
          <p:nvPr/>
        </p:nvSpPr>
        <p:spPr>
          <a:xfrm>
            <a:off x="6792062" y="2036946"/>
            <a:ext cx="4289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sym typeface="Gill Sans"/>
              </a:rPr>
              <a:t>2</a:t>
            </a:r>
            <a:endParaRPr lang="es-ES" sz="2000" b="1">
              <a:solidFill>
                <a:schemeClr val="dk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2FC9224-4937-137F-66A5-64EBBEADB479}"/>
              </a:ext>
            </a:extLst>
          </p:cNvPr>
          <p:cNvSpPr txBox="1"/>
          <p:nvPr/>
        </p:nvSpPr>
        <p:spPr>
          <a:xfrm>
            <a:off x="7899399" y="3320344"/>
            <a:ext cx="4783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/>
              <a:t>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C8CBE2-C6E3-9F87-BF67-CE72D2E3FE82}"/>
              </a:ext>
            </a:extLst>
          </p:cNvPr>
          <p:cNvSpPr txBox="1"/>
          <p:nvPr/>
        </p:nvSpPr>
        <p:spPr>
          <a:xfrm>
            <a:off x="8731955" y="5211233"/>
            <a:ext cx="443090" cy="4071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/>
              <a:t>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CE0276-E64D-0AB6-055C-A074763E40E9}"/>
              </a:ext>
            </a:extLst>
          </p:cNvPr>
          <p:cNvSpPr txBox="1"/>
          <p:nvPr/>
        </p:nvSpPr>
        <p:spPr>
          <a:xfrm>
            <a:off x="3637844" y="5140677"/>
            <a:ext cx="43603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91613BF2-F3FF-BAB1-6A25-7C64120919CD}"/>
              </a:ext>
            </a:extLst>
          </p:cNvPr>
          <p:cNvSpPr/>
          <p:nvPr/>
        </p:nvSpPr>
        <p:spPr>
          <a:xfrm>
            <a:off x="601578" y="1446295"/>
            <a:ext cx="3599446" cy="1804737"/>
          </a:xfrm>
          <a:prstGeom prst="homePlat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0" name="Google Shape;1080;p17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27</a:t>
            </a:fld>
            <a:endParaRPr/>
          </a:p>
        </p:txBody>
      </p:sp>
      <p:sp>
        <p:nvSpPr>
          <p:cNvPr id="1101" name="Google Shape;1101;p17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BASES DE LA ARITMÉTICA MODULAR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9B09B01-7BD9-D990-4AEC-C31E1F29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02" y="1749592"/>
            <a:ext cx="2585787" cy="4311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35CE5AD-BDF1-9D73-0F02-F86E03347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90" y="2521619"/>
            <a:ext cx="2754228" cy="3809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4E66023-6161-1B4C-9859-FF0F70F63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5268" y="1070003"/>
            <a:ext cx="2017797" cy="2396290"/>
          </a:xfrm>
          <a:prstGeom prst="rect">
            <a:avLst/>
          </a:prstGeom>
        </p:spPr>
      </p:pic>
      <p:pic>
        <p:nvPicPr>
          <p:cNvPr id="6" name="Imagen 5" descr="Cómo resolver una división de decimales - Matemáticas de primaria">
            <a:extLst>
              <a:ext uri="{FF2B5EF4-FFF2-40B4-BE49-F238E27FC236}">
                <a16:creationId xmlns:a16="http://schemas.microsoft.com/office/drawing/2014/main" id="{5CCC9339-B392-CE21-1D96-353AB975E2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6077" y="1684879"/>
            <a:ext cx="2714625" cy="16668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77D3D0D-9A42-33AA-5D2D-ABDB958F4846}"/>
              </a:ext>
            </a:extLst>
          </p:cNvPr>
          <p:cNvSpPr txBox="1"/>
          <p:nvPr/>
        </p:nvSpPr>
        <p:spPr>
          <a:xfrm>
            <a:off x="8400585" y="1347438"/>
            <a:ext cx="18585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800" b="1" u="sng"/>
              <a:t>64 mod 5 = 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C796681-D697-3C4F-9AF0-A33D83E09D80}"/>
              </a:ext>
            </a:extLst>
          </p:cNvPr>
          <p:cNvSpPr txBox="1"/>
          <p:nvPr/>
        </p:nvSpPr>
        <p:spPr>
          <a:xfrm>
            <a:off x="2055393" y="4185986"/>
            <a:ext cx="25610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/>
              <a:t>a</a:t>
            </a:r>
            <a:r>
              <a:rPr lang="es-ES" sz="2400" b="1" baseline="30000"/>
              <a:t>-1</a:t>
            </a:r>
            <a:r>
              <a:rPr lang="es-ES" sz="2400" b="1"/>
              <a:t> * a = 1 mod 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00617D-3D5C-658B-718C-7735992CA8B6}"/>
              </a:ext>
            </a:extLst>
          </p:cNvPr>
          <p:cNvSpPr txBox="1"/>
          <p:nvPr/>
        </p:nvSpPr>
        <p:spPr>
          <a:xfrm>
            <a:off x="589044" y="4155209"/>
            <a:ext cx="329615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Inverso: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CFC0ADF-58B4-6986-3696-7B6F7A6B8BB6}"/>
              </a:ext>
            </a:extLst>
          </p:cNvPr>
          <p:cNvSpPr txBox="1"/>
          <p:nvPr/>
        </p:nvSpPr>
        <p:spPr>
          <a:xfrm>
            <a:off x="295776" y="4985585"/>
            <a:ext cx="827922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¡¡SOLO TIENE INVERSO SI SON COPRIMOS GCD(</a:t>
            </a:r>
            <a:r>
              <a:rPr lang="es-ES" sz="2800" dirty="0" err="1">
                <a:solidFill>
                  <a:srgbClr val="FF0000"/>
                </a:solidFill>
              </a:rPr>
              <a:t>a,N</a:t>
            </a:r>
            <a:r>
              <a:rPr lang="es-ES" sz="2800" dirty="0">
                <a:solidFill>
                  <a:srgbClr val="FF0000"/>
                </a:solidFill>
              </a:rPr>
              <a:t>) = 1 !!</a:t>
            </a:r>
          </a:p>
        </p:txBody>
      </p:sp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0A351AA6-14C3-7301-7CEB-AD1502EB1D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5163" y="5129463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99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22E1D4A7-9898-FD79-F094-DCF3EB250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480" y="1159729"/>
            <a:ext cx="11232276" cy="5250300"/>
          </a:xfrm>
        </p:spPr>
        <p:txBody>
          <a:bodyPr/>
          <a:lstStyle/>
          <a:p>
            <a:r>
              <a:rPr lang="es-ES" dirty="0"/>
              <a:t>Creado por Ron </a:t>
            </a:r>
            <a:r>
              <a:rPr lang="es-ES" b="1" dirty="0"/>
              <a:t>Rivest</a:t>
            </a:r>
            <a:r>
              <a:rPr lang="es-ES" dirty="0"/>
              <a:t>, </a:t>
            </a:r>
            <a:r>
              <a:rPr lang="es-ES" dirty="0" err="1"/>
              <a:t>Adi</a:t>
            </a:r>
            <a:r>
              <a:rPr lang="es-ES" dirty="0"/>
              <a:t> </a:t>
            </a:r>
            <a:r>
              <a:rPr lang="es-ES" b="1" dirty="0"/>
              <a:t>Shamir</a:t>
            </a:r>
            <a:r>
              <a:rPr lang="es-ES" dirty="0"/>
              <a:t> y Leonard </a:t>
            </a:r>
            <a:r>
              <a:rPr lang="es-ES" b="1" dirty="0"/>
              <a:t>Adleman </a:t>
            </a:r>
            <a:r>
              <a:rPr lang="es-ES" dirty="0"/>
              <a:t>en 1977</a:t>
            </a:r>
          </a:p>
          <a:p>
            <a:endParaRPr lang="es-ES" dirty="0"/>
          </a:p>
          <a:p>
            <a:pPr algn="l"/>
            <a:r>
              <a:rPr lang="es-ES" sz="4800" b="1" dirty="0">
                <a:solidFill>
                  <a:srgbClr val="FF0000"/>
                </a:solidFill>
              </a:rPr>
              <a:t>GEN</a:t>
            </a:r>
            <a:r>
              <a:rPr lang="es-ES" b="1" dirty="0"/>
              <a:t> </a:t>
            </a:r>
            <a:r>
              <a:rPr lang="es-ES" dirty="0"/>
              <a:t>(generación de claves)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F42F19-6B74-4E02-C2B2-84B8DF903F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28</a:t>
            </a:fld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BF0FBA-018F-4C99-F17A-DCB3103E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6000" b="1" dirty="0"/>
              <a:t>RSA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47996157-626D-1C79-3804-899569C54B0E}"/>
              </a:ext>
            </a:extLst>
          </p:cNvPr>
          <p:cNvGrpSpPr/>
          <p:nvPr/>
        </p:nvGrpSpPr>
        <p:grpSpPr>
          <a:xfrm>
            <a:off x="128543" y="3502815"/>
            <a:ext cx="4724591" cy="1065934"/>
            <a:chOff x="1265416" y="1719758"/>
            <a:chExt cx="5109217" cy="1284101"/>
          </a:xfrm>
          <a:solidFill>
            <a:schemeClr val="tx2">
              <a:lumMod val="75000"/>
            </a:schemeClr>
          </a:solidFill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26FBB256-FCA9-5EDC-9087-CE1BBBE461F2}"/>
                </a:ext>
              </a:extLst>
            </p:cNvPr>
            <p:cNvSpPr/>
            <p:nvPr/>
          </p:nvSpPr>
          <p:spPr>
            <a:xfrm>
              <a:off x="1265416" y="1726555"/>
              <a:ext cx="5109217" cy="1277304"/>
            </a:xfrm>
            <a:prstGeom prst="roundRect">
              <a:avLst>
                <a:gd name="adj" fmla="val 10000"/>
              </a:avLst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8" name="Rectángulo: esquinas redondeadas 4">
              <a:extLst>
                <a:ext uri="{FF2B5EF4-FFF2-40B4-BE49-F238E27FC236}">
                  <a16:creationId xmlns:a16="http://schemas.microsoft.com/office/drawing/2014/main" id="{B0D0CF18-BE63-6980-7D4B-6AD4AFB674A2}"/>
                </a:ext>
              </a:extLst>
            </p:cNvPr>
            <p:cNvSpPr txBox="1"/>
            <p:nvPr/>
          </p:nvSpPr>
          <p:spPr>
            <a:xfrm>
              <a:off x="1335634" y="1719758"/>
              <a:ext cx="5034394" cy="1202482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2070" tIns="52070" rIns="52070" bIns="52070" numCol="1" spcCol="1270" anchor="ctr" anchorCtr="0">
              <a:noAutofit/>
            </a:bodyPr>
            <a:lstStyle/>
            <a:p>
              <a:r>
                <a:rPr lang="es-ES" sz="2800" dirty="0"/>
                <a:t>p y q </a:t>
              </a:r>
              <a:r>
                <a:rPr lang="es-ES" sz="2800" dirty="0">
                  <a:sym typeface="Wingdings" panose="05000000000000000000" pitchFamily="2" charset="2"/>
                </a:rPr>
                <a:t> dos números primos</a:t>
              </a:r>
              <a:endParaRPr lang="es-ES" sz="2800" dirty="0"/>
            </a:p>
          </p:txBody>
        </p:sp>
      </p:grp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76A93F99-4EE9-6E41-B848-FF1F50AEA6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756079"/>
              </p:ext>
            </p:extLst>
          </p:nvPr>
        </p:nvGraphicFramePr>
        <p:xfrm>
          <a:off x="4383837" y="2151393"/>
          <a:ext cx="5925934" cy="4258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8D4C70B3-0274-250B-5A33-749457990CD4}"/>
              </a:ext>
            </a:extLst>
          </p:cNvPr>
          <p:cNvSpPr txBox="1"/>
          <p:nvPr/>
        </p:nvSpPr>
        <p:spPr>
          <a:xfrm>
            <a:off x="8304091" y="2366158"/>
            <a:ext cx="401135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b="1" dirty="0"/>
              <a:t>Clave Pública</a:t>
            </a:r>
            <a:endParaRPr lang="es-ES" dirty="0"/>
          </a:p>
          <a:p>
            <a:pPr algn="ctr"/>
            <a:r>
              <a:rPr lang="es-ES" sz="2800" b="1" dirty="0"/>
              <a:t>(</a:t>
            </a:r>
            <a:r>
              <a:rPr lang="es-ES" sz="2800" b="1" dirty="0" err="1"/>
              <a:t>N,e</a:t>
            </a:r>
            <a:r>
              <a:rPr lang="es-ES" sz="2800" b="1" dirty="0"/>
              <a:t>)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ADDBE0-930C-6918-694A-067BDD6B615D}"/>
              </a:ext>
            </a:extLst>
          </p:cNvPr>
          <p:cNvSpPr txBox="1"/>
          <p:nvPr/>
        </p:nvSpPr>
        <p:spPr>
          <a:xfrm>
            <a:off x="804868" y="5698271"/>
            <a:ext cx="282491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dirty="0"/>
              <a:t>Clave Privada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B2884E7D-87A4-AFCC-7977-4C8CB2F85B50}"/>
              </a:ext>
            </a:extLst>
          </p:cNvPr>
          <p:cNvSpPr/>
          <p:nvPr/>
        </p:nvSpPr>
        <p:spPr>
          <a:xfrm>
            <a:off x="3671970" y="5750353"/>
            <a:ext cx="711867" cy="350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916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43990C69-EC69-F03A-FAD4-B43EF95BFDD7}"/>
              </a:ext>
            </a:extLst>
          </p:cNvPr>
          <p:cNvSpPr/>
          <p:nvPr/>
        </p:nvSpPr>
        <p:spPr>
          <a:xfrm>
            <a:off x="527802" y="1568154"/>
            <a:ext cx="3939731" cy="668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6" name="Google Shape;1106;g162ab669b67_0_125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dirty="0"/>
              <a:t>22</a:t>
            </a:r>
            <a:endParaRPr dirty="0"/>
          </a:p>
        </p:txBody>
      </p:sp>
      <p:sp>
        <p:nvSpPr>
          <p:cNvPr id="1127" name="Google Shape;1127;g162ab669b67_0_1255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RSA – Encriptar y Desencriptar</a:t>
            </a:r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32A77C-85C0-5606-FA93-4FEA32557FCF}"/>
              </a:ext>
            </a:extLst>
          </p:cNvPr>
          <p:cNvSpPr txBox="1"/>
          <p:nvPr/>
        </p:nvSpPr>
        <p:spPr>
          <a:xfrm>
            <a:off x="764049" y="1703802"/>
            <a:ext cx="37014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>
                <a:solidFill>
                  <a:srgbClr val="FFFFFF"/>
                </a:solidFill>
              </a:rPr>
              <a:t>ENCRIPTAR UN MENSAJE</a:t>
            </a:r>
            <a:endParaRPr lang="es-ES" sz="2000" b="1">
              <a:solidFill>
                <a:srgbClr val="FFFFFF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1409281-653B-EEA7-1B77-229D3C181AC8}"/>
              </a:ext>
            </a:extLst>
          </p:cNvPr>
          <p:cNvSpPr txBox="1"/>
          <p:nvPr/>
        </p:nvSpPr>
        <p:spPr>
          <a:xfrm>
            <a:off x="234652" y="2888908"/>
            <a:ext cx="47649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000" b="1" dirty="0"/>
              <a:t>C = m</a:t>
            </a:r>
            <a:r>
              <a:rPr lang="es-ES" sz="5000" b="1" baseline="30000" dirty="0">
                <a:solidFill>
                  <a:srgbClr val="92D050"/>
                </a:solidFill>
              </a:rPr>
              <a:t>e</a:t>
            </a:r>
            <a:r>
              <a:rPr lang="es-ES" sz="5000" b="1" baseline="30000" dirty="0"/>
              <a:t> </a:t>
            </a:r>
            <a:r>
              <a:rPr lang="es-ES" sz="5000" b="1" dirty="0"/>
              <a:t>mod(</a:t>
            </a:r>
            <a:r>
              <a:rPr lang="es-ES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s-ES" sz="5000" b="1" dirty="0"/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B80605F-4374-85BF-562D-0CAFA9D7A9BB}"/>
              </a:ext>
            </a:extLst>
          </p:cNvPr>
          <p:cNvSpPr txBox="1"/>
          <p:nvPr/>
        </p:nvSpPr>
        <p:spPr>
          <a:xfrm>
            <a:off x="526891" y="4419508"/>
            <a:ext cx="375100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000" b="1" dirty="0">
                <a:solidFill>
                  <a:srgbClr val="92D050"/>
                </a:solidFill>
              </a:rPr>
              <a:t>e = Exponente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A170F31-1862-1D8D-B99A-4D4D61ED28B8}"/>
              </a:ext>
            </a:extLst>
          </p:cNvPr>
          <p:cNvSpPr txBox="1"/>
          <p:nvPr/>
        </p:nvSpPr>
        <p:spPr>
          <a:xfrm>
            <a:off x="526890" y="5224523"/>
            <a:ext cx="375100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000" b="1" dirty="0">
                <a:solidFill>
                  <a:srgbClr val="91E2C7"/>
                </a:solidFill>
              </a:rPr>
              <a:t>N = Producto de 2 primos P y Q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7946B33-81A6-522E-B825-14CDCF9915D0}"/>
              </a:ext>
            </a:extLst>
          </p:cNvPr>
          <p:cNvSpPr/>
          <p:nvPr/>
        </p:nvSpPr>
        <p:spPr>
          <a:xfrm>
            <a:off x="6439446" y="1580444"/>
            <a:ext cx="4388327" cy="668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9985235-D8E5-B967-65F5-D18862CDA89D}"/>
              </a:ext>
            </a:extLst>
          </p:cNvPr>
          <p:cNvSpPr txBox="1"/>
          <p:nvPr/>
        </p:nvSpPr>
        <p:spPr>
          <a:xfrm>
            <a:off x="6675693" y="1716092"/>
            <a:ext cx="412544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 dirty="0">
                <a:solidFill>
                  <a:srgbClr val="FFFFFF"/>
                </a:solidFill>
              </a:rPr>
              <a:t>DESENCRIPTAR UN MENSAJE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D17478B-C939-A86F-F9B3-FDE024B15BC6}"/>
              </a:ext>
            </a:extLst>
          </p:cNvPr>
          <p:cNvSpPr txBox="1"/>
          <p:nvPr/>
        </p:nvSpPr>
        <p:spPr>
          <a:xfrm>
            <a:off x="6146296" y="2901198"/>
            <a:ext cx="47649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5000" b="1" dirty="0"/>
              <a:t>m = c</a:t>
            </a:r>
            <a:r>
              <a:rPr lang="es-ES" sz="5000" b="1" baseline="30000" dirty="0">
                <a:solidFill>
                  <a:schemeClr val="accent4">
                    <a:lumMod val="76000"/>
                  </a:schemeClr>
                </a:solidFill>
              </a:rPr>
              <a:t>d</a:t>
            </a:r>
            <a:r>
              <a:rPr lang="es-ES" sz="5000" b="1" baseline="30000" dirty="0"/>
              <a:t> </a:t>
            </a:r>
            <a:r>
              <a:rPr lang="es-ES" sz="5000" b="1" dirty="0"/>
              <a:t>mod(</a:t>
            </a:r>
            <a:r>
              <a:rPr lang="es-ES" sz="5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</a:t>
            </a:r>
            <a:r>
              <a:rPr lang="es-ES" sz="5000" b="1" dirty="0"/>
              <a:t>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8A57FED-B098-5CF2-798F-5D86967E93E5}"/>
              </a:ext>
            </a:extLst>
          </p:cNvPr>
          <p:cNvSpPr txBox="1"/>
          <p:nvPr/>
        </p:nvSpPr>
        <p:spPr>
          <a:xfrm>
            <a:off x="7107047" y="4303265"/>
            <a:ext cx="598169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000" b="1" dirty="0">
                <a:solidFill>
                  <a:srgbClr val="B1BF18"/>
                </a:solidFill>
              </a:rPr>
              <a:t>d= Clave privada</a:t>
            </a:r>
            <a:endParaRPr lang="es-ES" sz="3000" b="1" dirty="0">
              <a:solidFill>
                <a:schemeClr val="accent4">
                  <a:lumMod val="76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1067" name="Google Shape;1067;p15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 dirty="0"/>
              <a:t>OBJETIVO DE LA CLASE</a:t>
            </a:r>
          </a:p>
        </p:txBody>
      </p:sp>
      <p:pic>
        <p:nvPicPr>
          <p:cNvPr id="4" name="Imagen 3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40BC4084-FE87-8CF1-144C-C20A2D89A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271865"/>
            <a:ext cx="9153525" cy="518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96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9268901-5B8D-64E3-C977-3F58586EE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30</a:t>
            </a:fld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E19F48B-891F-CE17-15BC-9CAB10582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4800" b="1" dirty="0"/>
              <a:t>¿Por qué el inverso?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6372C6B-D542-A58C-1FAA-5E84FC904729}"/>
              </a:ext>
            </a:extLst>
          </p:cNvPr>
          <p:cNvSpPr txBox="1"/>
          <p:nvPr/>
        </p:nvSpPr>
        <p:spPr>
          <a:xfrm>
            <a:off x="1841045" y="3893131"/>
            <a:ext cx="850990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6600" b="1" dirty="0"/>
              <a:t>m = (m</a:t>
            </a:r>
            <a:r>
              <a:rPr lang="es-ES" sz="4400" b="1" baseline="30000" dirty="0">
                <a:solidFill>
                  <a:srgbClr val="92D050"/>
                </a:solidFill>
              </a:rPr>
              <a:t>e</a:t>
            </a:r>
            <a:r>
              <a:rPr lang="es-ES" sz="6600" b="1" dirty="0">
                <a:solidFill>
                  <a:schemeClr val="tx1"/>
                </a:solidFill>
              </a:rPr>
              <a:t>)</a:t>
            </a:r>
            <a:r>
              <a:rPr lang="es-ES" sz="4400" b="1" baseline="30000" dirty="0">
                <a:solidFill>
                  <a:schemeClr val="accent4">
                    <a:lumMod val="76000"/>
                  </a:schemeClr>
                </a:solidFill>
              </a:rPr>
              <a:t>d  </a:t>
            </a:r>
            <a:r>
              <a:rPr lang="es-ES" sz="6600" b="1" dirty="0"/>
              <a:t>= m</a:t>
            </a:r>
            <a:r>
              <a:rPr lang="es-ES" sz="6600" b="1" baseline="30000" dirty="0">
                <a:solidFill>
                  <a:srgbClr val="92D050"/>
                </a:solidFill>
              </a:rPr>
              <a:t>e</a:t>
            </a:r>
            <a:r>
              <a:rPr lang="es-ES" sz="6600" b="1" baseline="30000" dirty="0"/>
              <a:t>*</a:t>
            </a:r>
            <a:r>
              <a:rPr lang="es-ES" sz="6600" b="1" baseline="30000" dirty="0">
                <a:solidFill>
                  <a:schemeClr val="accent4">
                    <a:lumMod val="76000"/>
                  </a:schemeClr>
                </a:solidFill>
              </a:rPr>
              <a:t>d </a:t>
            </a:r>
            <a:r>
              <a:rPr lang="es-ES" sz="6600" b="1" dirty="0"/>
              <a:t>= m</a:t>
            </a:r>
            <a:r>
              <a:rPr lang="es-ES" sz="6600" b="1" baseline="30000" dirty="0"/>
              <a:t>1</a:t>
            </a:r>
            <a:endParaRPr lang="es-ES" sz="6600" b="1" baseline="30000" dirty="0">
              <a:solidFill>
                <a:schemeClr val="accent4">
                  <a:lumMod val="76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1728B77-37D7-505A-5722-A9C905476665}"/>
              </a:ext>
            </a:extLst>
          </p:cNvPr>
          <p:cNvSpPr txBox="1"/>
          <p:nvPr/>
        </p:nvSpPr>
        <p:spPr>
          <a:xfrm>
            <a:off x="3766187" y="2551307"/>
            <a:ext cx="465962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b="1" dirty="0">
                <a:solidFill>
                  <a:srgbClr val="FF0000"/>
                </a:solidFill>
              </a:rPr>
              <a:t>e*d mod </a:t>
            </a:r>
            <a:r>
              <a:rPr lang="es-ES" sz="3200" b="1" dirty="0">
                <a:solidFill>
                  <a:srgbClr val="FF0000"/>
                </a:solidFill>
              </a:rPr>
              <a:t>ϕ(N)</a:t>
            </a:r>
            <a:r>
              <a:rPr lang="es-ES" sz="3600" b="1" dirty="0">
                <a:solidFill>
                  <a:srgbClr val="FF0000"/>
                </a:solidFill>
              </a:rPr>
              <a:t> = 1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1F6398-0773-253F-11E0-9C4B2E7DA0EC}"/>
              </a:ext>
            </a:extLst>
          </p:cNvPr>
          <p:cNvSpPr txBox="1"/>
          <p:nvPr/>
        </p:nvSpPr>
        <p:spPr>
          <a:xfrm>
            <a:off x="2941447" y="1578815"/>
            <a:ext cx="598169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000" b="1" dirty="0">
                <a:solidFill>
                  <a:srgbClr val="B1BF18"/>
                </a:solidFill>
              </a:rPr>
              <a:t>d= Clave privada (e</a:t>
            </a:r>
            <a:r>
              <a:rPr lang="es-ES" sz="3300" b="1" baseline="30000" dirty="0">
                <a:solidFill>
                  <a:schemeClr val="accent4">
                    <a:lumMod val="76000"/>
                  </a:schemeClr>
                </a:solidFill>
              </a:rPr>
              <a:t>-1 </a:t>
            </a:r>
            <a:r>
              <a:rPr lang="es-ES" sz="3000" b="1" dirty="0">
                <a:solidFill>
                  <a:schemeClr val="accent4">
                    <a:lumMod val="76000"/>
                  </a:schemeClr>
                </a:solidFill>
              </a:rPr>
              <a:t>mod </a:t>
            </a:r>
            <a:r>
              <a:rPr lang="es-ES" sz="3000" dirty="0">
                <a:solidFill>
                  <a:schemeClr val="accent4">
                    <a:lumMod val="76000"/>
                  </a:schemeClr>
                </a:solidFill>
              </a:rPr>
              <a:t>ϕ(N)</a:t>
            </a:r>
            <a:r>
              <a:rPr lang="es-ES" sz="3000" b="1" dirty="0">
                <a:solidFill>
                  <a:schemeClr val="accent4">
                    <a:lumMod val="76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091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9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31</a:t>
            </a:fld>
            <a:endParaRPr/>
          </a:p>
        </p:txBody>
      </p:sp>
      <p:sp>
        <p:nvSpPr>
          <p:cNvPr id="1138" name="Google Shape;1138;p19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Python </a:t>
            </a:r>
            <a:r>
              <a:rPr lang="es-ES" err="1"/>
              <a:t>Useful</a:t>
            </a:r>
            <a:r>
              <a:rPr lang="es-ES"/>
              <a:t> </a:t>
            </a:r>
            <a:r>
              <a:rPr lang="es-ES" err="1"/>
              <a:t>Functions</a:t>
            </a:r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14642A-2780-B646-21C2-B0A939106066}"/>
              </a:ext>
            </a:extLst>
          </p:cNvPr>
          <p:cNvSpPr txBox="1"/>
          <p:nvPr/>
        </p:nvSpPr>
        <p:spPr>
          <a:xfrm>
            <a:off x="-193715" y="1405794"/>
            <a:ext cx="11718072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228600" algn="ctr">
              <a:spcBef>
                <a:spcPts val="1800"/>
              </a:spcBef>
            </a:pPr>
            <a:r>
              <a:rPr lang="es-ES" sz="2000" dirty="0">
                <a:solidFill>
                  <a:schemeClr val="tx1"/>
                </a:solidFill>
              </a:rPr>
              <a:t>Comando para instalar módulos extra de </a:t>
            </a:r>
            <a:r>
              <a:rPr lang="es-ES" sz="2000" dirty="0" err="1">
                <a:solidFill>
                  <a:schemeClr val="tx1"/>
                </a:solidFill>
              </a:rPr>
              <a:t>python</a:t>
            </a:r>
            <a:r>
              <a:rPr lang="es-ES" sz="2000" dirty="0">
                <a:solidFill>
                  <a:schemeClr val="tx1"/>
                </a:solidFill>
              </a:rPr>
              <a:t> --&gt;</a:t>
            </a:r>
            <a:r>
              <a:rPr lang="es-ES" sz="2000" b="1" dirty="0">
                <a:solidFill>
                  <a:srgbClr val="00B050"/>
                </a:solidFill>
              </a:rPr>
              <a:t> </a:t>
            </a:r>
            <a:r>
              <a:rPr lang="es-ES" sz="2000" b="1" dirty="0" err="1">
                <a:solidFill>
                  <a:schemeClr val="tx1"/>
                </a:solidFill>
              </a:rPr>
              <a:t>pip</a:t>
            </a:r>
            <a:r>
              <a:rPr lang="es-ES" sz="2000" b="1" dirty="0">
                <a:solidFill>
                  <a:schemeClr val="tx1"/>
                </a:solidFill>
              </a:rPr>
              <a:t> </a:t>
            </a:r>
            <a:r>
              <a:rPr lang="es-ES" sz="2000" b="1" dirty="0" err="1">
                <a:solidFill>
                  <a:schemeClr val="tx1"/>
                </a:solidFill>
              </a:rPr>
              <a:t>install</a:t>
            </a:r>
            <a:r>
              <a:rPr lang="es-ES" sz="2000" b="1" dirty="0">
                <a:solidFill>
                  <a:schemeClr val="tx1"/>
                </a:solidFill>
              </a:rPr>
              <a:t> </a:t>
            </a:r>
            <a:r>
              <a:rPr lang="es-ES" sz="2000" b="1" dirty="0" err="1">
                <a:solidFill>
                  <a:schemeClr val="tx1"/>
                </a:solidFill>
              </a:rPr>
              <a:t>pycryptodome</a:t>
            </a:r>
            <a:r>
              <a:rPr lang="es-ES" sz="2000" b="1" dirty="0">
                <a:solidFill>
                  <a:schemeClr val="tx1"/>
                </a:solidFill>
              </a:rPr>
              <a:t> gmpy2 </a:t>
            </a:r>
          </a:p>
          <a:p>
            <a:pPr algn="l"/>
            <a:endParaRPr lang="es-ES">
              <a:highlight>
                <a:srgbClr val="008080"/>
              </a:highlight>
            </a:endParaRPr>
          </a:p>
        </p:txBody>
      </p:sp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20E043B4-3D3D-6C6E-9706-C5E2762F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65" y="2199455"/>
            <a:ext cx="11617711" cy="37728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B96D623-4D87-8AB7-8F76-27302B329F90}"/>
              </a:ext>
            </a:extLst>
          </p:cNvPr>
          <p:cNvSpPr txBox="1"/>
          <p:nvPr/>
        </p:nvSpPr>
        <p:spPr>
          <a:xfrm>
            <a:off x="1058333" y="2202285"/>
            <a:ext cx="1052898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500" dirty="0"/>
              <a:t>Después de ejecutar el comando </a:t>
            </a:r>
            <a:r>
              <a:rPr lang="es-ES" sz="2500" dirty="0">
                <a:solidFill>
                  <a:srgbClr val="92D050"/>
                </a:solidFill>
              </a:rPr>
              <a:t>python3</a:t>
            </a:r>
            <a:r>
              <a:rPr lang="es-ES" sz="2500" dirty="0"/>
              <a:t>, podemos usar estas funciones para hacer operaciones con números grandes.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62ab669b67_0_125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dirty="0"/>
              <a:t>26</a:t>
            </a:r>
          </a:p>
        </p:txBody>
      </p:sp>
      <p:sp>
        <p:nvSpPr>
          <p:cNvPr id="1127" name="Google Shape;1127;g162ab669b67_0_1255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RSA – Encriptar y Desencriptar</a:t>
            </a:r>
            <a:endParaRPr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801A45D7-B3A4-51F4-E750-505AF609B8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05300" y="1638300"/>
            <a:ext cx="19431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AA072D95-A2A3-EB2C-BE70-CCB7138BC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7" y="1311250"/>
            <a:ext cx="10945813" cy="52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31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62ab669b67_0_125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dirty="0"/>
              <a:t>27</a:t>
            </a:r>
          </a:p>
        </p:txBody>
      </p:sp>
      <p:sp>
        <p:nvSpPr>
          <p:cNvPr id="1127" name="Google Shape;1127;g162ab669b67_0_1255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RSA – Encriptar y Desencriptar</a:t>
            </a: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4CD33A1-A351-97EB-C3C2-BCDFBFA4C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874" y="1063572"/>
            <a:ext cx="7828013" cy="53945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BC98736-0B8E-3663-104B-6F9050498941}"/>
              </a:ext>
            </a:extLst>
          </p:cNvPr>
          <p:cNvSpPr txBox="1"/>
          <p:nvPr/>
        </p:nvSpPr>
        <p:spPr>
          <a:xfrm>
            <a:off x="3504679" y="6457679"/>
            <a:ext cx="56007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 err="1"/>
              <a:t>dCodeFR</a:t>
            </a:r>
            <a:r>
              <a:rPr lang="es-ES" sz="2000" dirty="0"/>
              <a:t> ----&gt; </a:t>
            </a:r>
            <a:r>
              <a:rPr lang="es-ES" sz="2000" dirty="0">
                <a:hlinkClick r:id="rId4"/>
              </a:rPr>
              <a:t>https://www.dcode.fr/rsa-cipher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698828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62ab669b67_0_125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dirty="0"/>
              <a:t>28</a:t>
            </a:r>
            <a:endParaRPr dirty="0"/>
          </a:p>
        </p:txBody>
      </p:sp>
      <p:sp>
        <p:nvSpPr>
          <p:cNvPr id="1127" name="Google Shape;1127;g162ab669b67_0_1255"/>
          <p:cNvSpPr txBox="1">
            <a:spLocks noGrp="1"/>
          </p:cNvSpPr>
          <p:nvPr>
            <p:ph type="title"/>
          </p:nvPr>
        </p:nvSpPr>
        <p:spPr>
          <a:xfrm>
            <a:off x="1527937" y="-7"/>
            <a:ext cx="10044519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RSA – Ataque Exponente pequeño y Modulo Grande</a:t>
            </a:r>
            <a:endParaRPr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FFF36C65-C0B2-7475-0B71-5206F74DC7D3}"/>
              </a:ext>
            </a:extLst>
          </p:cNvPr>
          <p:cNvSpPr/>
          <p:nvPr/>
        </p:nvSpPr>
        <p:spPr>
          <a:xfrm>
            <a:off x="1677628" y="1505265"/>
            <a:ext cx="678365" cy="2137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979797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7ADFAD-BCA4-E8A7-A157-E95EB07E33D9}"/>
              </a:ext>
            </a:extLst>
          </p:cNvPr>
          <p:cNvSpPr txBox="1"/>
          <p:nvPr/>
        </p:nvSpPr>
        <p:spPr>
          <a:xfrm>
            <a:off x="1202970" y="1285173"/>
            <a:ext cx="3624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b="1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DAC294-7780-C856-3976-79968D9B093A}"/>
              </a:ext>
            </a:extLst>
          </p:cNvPr>
          <p:cNvSpPr txBox="1"/>
          <p:nvPr/>
        </p:nvSpPr>
        <p:spPr>
          <a:xfrm>
            <a:off x="2467506" y="1291531"/>
            <a:ext cx="8456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3FE15E-BDF1-FD55-57CA-428D62ABB21F}"/>
              </a:ext>
            </a:extLst>
          </p:cNvPr>
          <p:cNvSpPr txBox="1"/>
          <p:nvPr/>
        </p:nvSpPr>
        <p:spPr>
          <a:xfrm>
            <a:off x="-37800" y="2215226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18421B7-AE65-F07A-41A3-356B26B54A42}"/>
              </a:ext>
            </a:extLst>
          </p:cNvPr>
          <p:cNvSpPr/>
          <p:nvPr/>
        </p:nvSpPr>
        <p:spPr>
          <a:xfrm>
            <a:off x="1677627" y="2434532"/>
            <a:ext cx="678365" cy="2137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>
              <a:solidFill>
                <a:srgbClr val="979797"/>
              </a:solidFill>
              <a:cs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DE1207-D90B-E3C9-9B7F-55DD084126F2}"/>
              </a:ext>
            </a:extLst>
          </p:cNvPr>
          <p:cNvSpPr txBox="1"/>
          <p:nvPr/>
        </p:nvSpPr>
        <p:spPr>
          <a:xfrm>
            <a:off x="2523262" y="1988483"/>
            <a:ext cx="813109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17920302547451456255260628601727787230172785014692541565373018303626923200144183957743296987470610271477391435664105867614776904567735098560292770754690259143832853084022911855596328246863858824345687431107573260926727154849505348397401685408690680392631146761855793479884844297557829348192912981737152331029681972235731933154889782680523867681705997376633312277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46D2810-563A-1BFA-9C9A-DA72796F557D}"/>
              </a:ext>
            </a:extLst>
          </p:cNvPr>
          <p:cNvSpPr txBox="1"/>
          <p:nvPr/>
        </p:nvSpPr>
        <p:spPr>
          <a:xfrm>
            <a:off x="2913556" y="3419556"/>
            <a:ext cx="639336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dirty="0"/>
              <a:t>123920310321213321233213231212672136867326723673126732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348062-60C3-E7F2-9C6E-061B46EF5024}"/>
              </a:ext>
            </a:extLst>
          </p:cNvPr>
          <p:cNvSpPr txBox="1"/>
          <p:nvPr/>
        </p:nvSpPr>
        <p:spPr>
          <a:xfrm>
            <a:off x="-41096" y="324911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127BA6C1-98D6-B3C8-DAAA-C6AD59EFF733}"/>
              </a:ext>
            </a:extLst>
          </p:cNvPr>
          <p:cNvSpPr/>
          <p:nvPr/>
        </p:nvSpPr>
        <p:spPr>
          <a:xfrm>
            <a:off x="2132969" y="3466020"/>
            <a:ext cx="678365" cy="2137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>
              <a:solidFill>
                <a:srgbClr val="979797"/>
              </a:solidFill>
              <a:cs typeface="Ari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2B678D-A1DE-0A87-E7DC-EA03C5AAE1E4}"/>
              </a:ext>
            </a:extLst>
          </p:cNvPr>
          <p:cNvSpPr txBox="1"/>
          <p:nvPr/>
        </p:nvSpPr>
        <p:spPr>
          <a:xfrm>
            <a:off x="2941433" y="4228020"/>
            <a:ext cx="764787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/>
              <a:t>1902950436356367873346648012496230517182058711262601747963040680801723014864028737712621843517481278063090449761874226257482345996360952547358551768343285695168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952741-0013-D7F7-E5AA-71F8263CCD66}"/>
              </a:ext>
            </a:extLst>
          </p:cNvPr>
          <p:cNvSpPr txBox="1"/>
          <p:nvPr/>
        </p:nvSpPr>
        <p:spPr>
          <a:xfrm>
            <a:off x="741166" y="4230269"/>
            <a:ext cx="22023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3600" b="1" dirty="0" err="1">
                <a:solidFill>
                  <a:schemeClr val="accent1"/>
                </a:solidFill>
              </a:rPr>
              <a:t>m^e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94D848F-3DE4-2CF9-2249-FE5D9C1561F4}"/>
              </a:ext>
            </a:extLst>
          </p:cNvPr>
          <p:cNvSpPr/>
          <p:nvPr/>
        </p:nvSpPr>
        <p:spPr>
          <a:xfrm>
            <a:off x="2188725" y="4376703"/>
            <a:ext cx="678365" cy="2137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>
              <a:solidFill>
                <a:srgbClr val="979797"/>
              </a:solidFill>
              <a:cs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564779-18E2-9CBD-F4C6-90B664D60199}"/>
              </a:ext>
            </a:extLst>
          </p:cNvPr>
          <p:cNvSpPr txBox="1"/>
          <p:nvPr/>
        </p:nvSpPr>
        <p:spPr>
          <a:xfrm>
            <a:off x="975585" y="5571281"/>
            <a:ext cx="927550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500" b="1" dirty="0"/>
              <a:t>Como </a:t>
            </a:r>
            <a:r>
              <a:rPr lang="es-ES" sz="2500" b="1" dirty="0" err="1"/>
              <a:t>m^e</a:t>
            </a:r>
            <a:r>
              <a:rPr lang="es-ES" sz="2500" b="1" dirty="0"/>
              <a:t> es mas pequeño que N podemos calcular el mensaje haciendo la raíz e de m</a:t>
            </a:r>
          </a:p>
        </p:txBody>
      </p:sp>
    </p:spTree>
    <p:extLst>
      <p:ext uri="{BB962C8B-B14F-4D97-AF65-F5344CB8AC3E}">
        <p14:creationId xmlns:p14="http://schemas.microsoft.com/office/powerpoint/2010/main" val="2591136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62ab669b67_0_125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dirty="0"/>
              <a:t>29</a:t>
            </a:r>
            <a:endParaRPr dirty="0"/>
          </a:p>
        </p:txBody>
      </p:sp>
      <p:sp>
        <p:nvSpPr>
          <p:cNvPr id="1127" name="Google Shape;1127;g162ab669b67_0_1255"/>
          <p:cNvSpPr txBox="1">
            <a:spLocks noGrp="1"/>
          </p:cNvSpPr>
          <p:nvPr>
            <p:ph type="title"/>
          </p:nvPr>
        </p:nvSpPr>
        <p:spPr>
          <a:xfrm>
            <a:off x="1527937" y="-7"/>
            <a:ext cx="10044519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 dirty="0"/>
              <a:t>RSA – Un único primo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FFF36C65-C0B2-7475-0B71-5206F74DC7D3}"/>
              </a:ext>
            </a:extLst>
          </p:cNvPr>
          <p:cNvSpPr/>
          <p:nvPr/>
        </p:nvSpPr>
        <p:spPr>
          <a:xfrm>
            <a:off x="1200550" y="1611282"/>
            <a:ext cx="678365" cy="2137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>
              <a:solidFill>
                <a:srgbClr val="979797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E7ADFAD-BCA4-E8A7-A157-E95EB07E33D9}"/>
              </a:ext>
            </a:extLst>
          </p:cNvPr>
          <p:cNvSpPr txBox="1"/>
          <p:nvPr/>
        </p:nvSpPr>
        <p:spPr>
          <a:xfrm>
            <a:off x="725892" y="1285173"/>
            <a:ext cx="362413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400" b="1" dirty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DDAC294-7780-C856-3976-79968D9B093A}"/>
              </a:ext>
            </a:extLst>
          </p:cNvPr>
          <p:cNvSpPr txBox="1"/>
          <p:nvPr/>
        </p:nvSpPr>
        <p:spPr>
          <a:xfrm>
            <a:off x="1997054" y="1530070"/>
            <a:ext cx="25816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800" dirty="0">
                <a:solidFill>
                  <a:schemeClr val="tx1"/>
                </a:solidFill>
              </a:rPr>
              <a:t>65537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E3FE15E-BDF1-FD55-57CA-428D62ABB21F}"/>
              </a:ext>
            </a:extLst>
          </p:cNvPr>
          <p:cNvSpPr txBox="1"/>
          <p:nvPr/>
        </p:nvSpPr>
        <p:spPr>
          <a:xfrm>
            <a:off x="-514878" y="2215226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N</a:t>
            </a:r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918421B7-AE65-F07A-41A3-356B26B54A42}"/>
              </a:ext>
            </a:extLst>
          </p:cNvPr>
          <p:cNvSpPr/>
          <p:nvPr/>
        </p:nvSpPr>
        <p:spPr>
          <a:xfrm>
            <a:off x="1200549" y="2487541"/>
            <a:ext cx="678365" cy="2137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1800">
              <a:solidFill>
                <a:srgbClr val="979797"/>
              </a:solidFill>
              <a:cs typeface="Arial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FDE1207-D90B-E3C9-9B7F-55DD084126F2}"/>
              </a:ext>
            </a:extLst>
          </p:cNvPr>
          <p:cNvSpPr txBox="1"/>
          <p:nvPr/>
        </p:nvSpPr>
        <p:spPr>
          <a:xfrm>
            <a:off x="2006427" y="2412552"/>
            <a:ext cx="8131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800" dirty="0"/>
              <a:t>857504083339712752489993810777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46D2810-563A-1BFA-9C9A-DA72796F557D}"/>
              </a:ext>
            </a:extLst>
          </p:cNvPr>
          <p:cNvSpPr txBox="1"/>
          <p:nvPr/>
        </p:nvSpPr>
        <p:spPr>
          <a:xfrm>
            <a:off x="2118426" y="3287034"/>
            <a:ext cx="79173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1800" dirty="0"/>
              <a:t>123920310321213321233213231212672136867326723673126732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348062-60C3-E7F2-9C6E-061B46EF5024}"/>
              </a:ext>
            </a:extLst>
          </p:cNvPr>
          <p:cNvSpPr txBox="1"/>
          <p:nvPr/>
        </p:nvSpPr>
        <p:spPr>
          <a:xfrm>
            <a:off x="-491669" y="3076832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m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127BA6C1-98D6-B3C8-DAAA-C6AD59EFF733}"/>
              </a:ext>
            </a:extLst>
          </p:cNvPr>
          <p:cNvSpPr/>
          <p:nvPr/>
        </p:nvSpPr>
        <p:spPr>
          <a:xfrm>
            <a:off x="1331213" y="3360003"/>
            <a:ext cx="678365" cy="213731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sz="1800">
              <a:solidFill>
                <a:srgbClr val="979797"/>
              </a:solidFill>
              <a:cs typeface="Arial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564779-18E2-9CBD-F4C6-90B664D60199}"/>
              </a:ext>
            </a:extLst>
          </p:cNvPr>
          <p:cNvSpPr txBox="1"/>
          <p:nvPr/>
        </p:nvSpPr>
        <p:spPr>
          <a:xfrm>
            <a:off x="1081602" y="4378585"/>
            <a:ext cx="927550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500" b="1" dirty="0"/>
              <a:t>Como N es un número primo podemos calcular Phi de N y con ello la clave privada.</a:t>
            </a:r>
            <a:endParaRPr lang="es-ES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65D390-9153-BA02-8CA2-03B12A30D223}"/>
              </a:ext>
            </a:extLst>
          </p:cNvPr>
          <p:cNvSpPr txBox="1"/>
          <p:nvPr/>
        </p:nvSpPr>
        <p:spPr>
          <a:xfrm>
            <a:off x="8176590" y="2339008"/>
            <a:ext cx="37172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dirty="0">
                <a:solidFill>
                  <a:srgbClr val="FF0000"/>
                </a:solidFill>
              </a:rPr>
              <a:t>Es un número primo</a:t>
            </a:r>
          </a:p>
        </p:txBody>
      </p:sp>
      <p:sp>
        <p:nvSpPr>
          <p:cNvPr id="16" name="Flecha: hacia la izquierda 15">
            <a:extLst>
              <a:ext uri="{FF2B5EF4-FFF2-40B4-BE49-F238E27FC236}">
                <a16:creationId xmlns:a16="http://schemas.microsoft.com/office/drawing/2014/main" id="{A5D6C135-4362-8AB2-E6C8-04B1EB31C68D}"/>
              </a:ext>
            </a:extLst>
          </p:cNvPr>
          <p:cNvSpPr/>
          <p:nvPr/>
        </p:nvSpPr>
        <p:spPr>
          <a:xfrm>
            <a:off x="6109253" y="2219740"/>
            <a:ext cx="1908312" cy="76199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245345B-E5AC-C39A-A1B2-9CE908ECD055}"/>
              </a:ext>
            </a:extLst>
          </p:cNvPr>
          <p:cNvSpPr txBox="1"/>
          <p:nvPr/>
        </p:nvSpPr>
        <p:spPr>
          <a:xfrm>
            <a:off x="1623391" y="5612295"/>
            <a:ext cx="345881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Φ(N) = N - 1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A0D07EC-0495-B12E-FA14-5708A116EB65}"/>
              </a:ext>
            </a:extLst>
          </p:cNvPr>
          <p:cNvSpPr txBox="1"/>
          <p:nvPr/>
        </p:nvSpPr>
        <p:spPr>
          <a:xfrm>
            <a:off x="4545495" y="5612295"/>
            <a:ext cx="58177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SOLO SI N ES PRIMO</a:t>
            </a:r>
          </a:p>
        </p:txBody>
      </p:sp>
    </p:spTree>
    <p:extLst>
      <p:ext uri="{BB962C8B-B14F-4D97-AF65-F5344CB8AC3E}">
        <p14:creationId xmlns:p14="http://schemas.microsoft.com/office/powerpoint/2010/main" val="3097537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62ab669b67_0_125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dirty="0"/>
              <a:t>30</a:t>
            </a:r>
          </a:p>
        </p:txBody>
      </p:sp>
      <p:sp>
        <p:nvSpPr>
          <p:cNvPr id="1127" name="Google Shape;1127;g162ab669b67_0_1255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RSA – Encriptar y Desencriptar</a:t>
            </a:r>
            <a:endParaRPr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FBA39E-9340-4104-25CF-5794A6B73E91}"/>
              </a:ext>
            </a:extLst>
          </p:cNvPr>
          <p:cNvSpPr txBox="1"/>
          <p:nvPr/>
        </p:nvSpPr>
        <p:spPr>
          <a:xfrm>
            <a:off x="4711389" y="1198755"/>
            <a:ext cx="2771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latin typeface="Gill Sans MT"/>
              </a:rPr>
              <a:t>Recursos Útiles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52FB40-4DA1-A9F8-D94D-69438A1A4A96}"/>
              </a:ext>
            </a:extLst>
          </p:cNvPr>
          <p:cNvSpPr txBox="1"/>
          <p:nvPr/>
        </p:nvSpPr>
        <p:spPr>
          <a:xfrm>
            <a:off x="957146" y="1997926"/>
            <a:ext cx="10073268" cy="36317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Char char="•"/>
            </a:pPr>
            <a:r>
              <a:rPr lang="es-ES" sz="240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http://factordb.com/</a:t>
            </a:r>
          </a:p>
          <a:p>
            <a:pPr marL="285750" indent="-285750">
              <a:buChar char="•"/>
            </a:pPr>
            <a:r>
              <a:rPr lang="es-ES" sz="2400">
                <a:solidFill>
                  <a:schemeClr val="tx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https://aurea.es/demos/criptografia/pag/calculadoraRSA.html</a:t>
            </a:r>
            <a:endParaRPr lang="es-ES" sz="2400">
              <a:solidFill>
                <a:schemeClr val="tx1"/>
              </a:solidFill>
              <a:cs typeface="Arial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Char char="•"/>
            </a:pPr>
            <a:r>
              <a:rPr lang="es-ES" sz="2400">
                <a:solidFill>
                  <a:schemeClr val="tx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https://github.com/jvdsn/crypto-attacks</a:t>
            </a:r>
            <a:endParaRPr lang="es-ES" sz="2400">
              <a:solidFill>
                <a:schemeClr val="tx1"/>
              </a:solidFill>
              <a:cs typeface="Arial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Char char="•"/>
            </a:pPr>
            <a:r>
              <a:rPr lang="es-ES" sz="2400">
                <a:solidFill>
                  <a:schemeClr val="tx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https://asecuritysite.com/rsa/</a:t>
            </a:r>
          </a:p>
          <a:p>
            <a:pPr marL="285750" indent="-285750">
              <a:buChar char="•"/>
            </a:pPr>
            <a:r>
              <a:rPr lang="es-ES" sz="2400">
                <a:solidFill>
                  <a:schemeClr val="tx1"/>
                </a:solidFill>
                <a:ea typeface="+mn-lt"/>
                <a:cs typeface="+mn-lt"/>
                <a:hlinkClick r:id="rId7"/>
              </a:rPr>
              <a:t>RSA Calculator (tausquared.net)</a:t>
            </a:r>
            <a:endParaRPr lang="es-ES" sz="2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s-ES" sz="2400" u="sng">
                <a:solidFill>
                  <a:schemeClr val="hlink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RsaCtfTool: https://github.com/Ganapati/RsaCtfTool</a:t>
            </a:r>
            <a:endParaRPr lang="es-ES" sz="2400">
              <a:solidFill>
                <a:schemeClr val="hlink"/>
              </a:solidFill>
              <a:cs typeface="Arial"/>
            </a:endParaRPr>
          </a:p>
          <a:p>
            <a:pPr marL="285750" indent="-285750">
              <a:buChar char="•"/>
            </a:pPr>
            <a:endParaRPr lang="es-ES" sz="2400">
              <a:cs typeface="Arial"/>
            </a:endParaRPr>
          </a:p>
          <a:p>
            <a:pPr marL="285750" indent="-285750">
              <a:buChar char="•"/>
            </a:pPr>
            <a:endParaRPr lang="es-ES" sz="2400">
              <a:cs typeface="Arial"/>
            </a:endParaRPr>
          </a:p>
          <a:p>
            <a:pPr marL="285750" indent="-285750">
              <a:buChar char="•"/>
            </a:pPr>
            <a:endParaRPr lang="es-ES" sz="2400">
              <a:cs typeface="Arial"/>
            </a:endParaRPr>
          </a:p>
          <a:p>
            <a:pPr marL="285750" indent="-285750">
              <a:buChar char="•"/>
            </a:pPr>
            <a:endParaRPr lang="es-E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38909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16230a65a9b_0_1255"/>
          <p:cNvSpPr txBox="1">
            <a:spLocks noGrp="1"/>
          </p:cNvSpPr>
          <p:nvPr>
            <p:ph type="body" idx="1"/>
          </p:nvPr>
        </p:nvSpPr>
        <p:spPr>
          <a:xfrm>
            <a:off x="1574456" y="1159729"/>
            <a:ext cx="9942300" cy="5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rPr lang="es-ES" sz="2800">
                <a:latin typeface="Gill Sans"/>
                <a:ea typeface="Gill Sans"/>
                <a:cs typeface="Gill Sans"/>
                <a:sym typeface="Gill Sans"/>
              </a:rPr>
              <a:t>Recursos de consulta y práctica</a:t>
            </a:r>
            <a:endParaRPr/>
          </a:p>
          <a:p>
            <a:pPr marL="342900" lvl="0" indent="-3429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ES" sz="2400" err="1">
                <a:latin typeface="Gill Sans"/>
                <a:ea typeface="Gill Sans"/>
                <a:cs typeface="Gill Sans"/>
                <a:sym typeface="Gill Sans"/>
              </a:rPr>
              <a:t>CryptoHack</a:t>
            </a:r>
            <a:r>
              <a:rPr lang="es-ES" sz="2400">
                <a:latin typeface="Gill Sans"/>
                <a:ea typeface="Gill Sans"/>
                <a:cs typeface="Gill Sans"/>
                <a:sym typeface="Gill Sans"/>
              </a:rPr>
              <a:t>. Retos de criptografía:</a:t>
            </a:r>
            <a:endParaRPr sz="2400" u="sng">
              <a:solidFill>
                <a:schemeClr val="hlink"/>
              </a:solidFill>
              <a:latin typeface="Gill Sans"/>
              <a:ea typeface="Gill Sans"/>
              <a:cs typeface="Gill Sans"/>
            </a:endParaRPr>
          </a:p>
          <a:p>
            <a:pPr marL="442595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s-ES" sz="2400" u="sng">
                <a:solidFill>
                  <a:schemeClr val="hlink"/>
                </a:solidFill>
                <a:latin typeface="Gill Sans"/>
                <a:ea typeface="Gill Sans"/>
                <a:cs typeface="Gill Sans"/>
                <a:sym typeface="Gill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https://cryptohack.org/challenges/</a:t>
            </a:r>
            <a:endParaRPr sz="2400">
              <a:solidFill>
                <a:schemeClr val="hlink"/>
              </a:solidFill>
              <a:latin typeface="Gill Sans"/>
              <a:ea typeface="Gill Sans"/>
              <a:cs typeface="Gill Sans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ES" sz="2400" err="1">
                <a:latin typeface="Gill Sans"/>
                <a:ea typeface="Gill Sans"/>
                <a:cs typeface="Gill Sans"/>
                <a:sym typeface="Gill Sans"/>
              </a:rPr>
              <a:t>CrypTool</a:t>
            </a:r>
            <a:r>
              <a:rPr lang="es-ES" sz="2400">
                <a:latin typeface="Gill Sans"/>
                <a:ea typeface="Gill Sans"/>
                <a:cs typeface="Gill Sans"/>
                <a:sym typeface="Gill Sans"/>
              </a:rPr>
              <a:t>. RSA paso a paso:</a:t>
            </a:r>
            <a:endParaRPr sz="2400" u="sng">
              <a:solidFill>
                <a:schemeClr val="hlink"/>
              </a:solidFill>
              <a:latin typeface="Gill Sans"/>
              <a:ea typeface="Gill Sans"/>
              <a:cs typeface="Gill Sans"/>
              <a:sym typeface="Gill Sans"/>
              <a:hlinkClick r:id="rId4"/>
            </a:endParaRPr>
          </a:p>
          <a:p>
            <a:pPr marL="442595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lang="es-ES" sz="2400" u="sng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https://www.cryptool.org/en/cto/rsa-step-by-step.html</a:t>
            </a:r>
          </a:p>
          <a:p>
            <a:pPr marL="342900" indent="-342900" algn="l">
              <a:buFont typeface="Arial,Sans-Serif"/>
              <a:buChar char="•"/>
            </a:pPr>
            <a:r>
              <a:rPr lang="es-ES" sz="2400">
                <a:solidFill>
                  <a:srgbClr val="303030"/>
                </a:solidFill>
                <a:latin typeface="Gill Sans"/>
                <a:ea typeface="Gill Sans"/>
                <a:cs typeface="Arial"/>
              </a:rPr>
              <a:t>Vídeo AES:</a:t>
            </a:r>
            <a:endParaRPr lang="en-US" sz="2400">
              <a:solidFill>
                <a:srgbClr val="303030"/>
              </a:solidFill>
              <a:latin typeface="Gill Sans"/>
              <a:ea typeface="Gill Sans"/>
              <a:cs typeface="Arial"/>
            </a:endParaRPr>
          </a:p>
          <a:p>
            <a:pPr marL="442595" indent="0" algn="l"/>
            <a:r>
              <a:rPr lang="es-ES" sz="2400" u="sng">
                <a:solidFill>
                  <a:srgbClr val="CB0017"/>
                </a:solidFill>
                <a:latin typeface="Gill Sans"/>
                <a:hlinkClick r:id="rId5"/>
              </a:rPr>
              <a:t>https://www.youtube.com/watch?v=tzj1RoqRnv0</a:t>
            </a:r>
            <a:endParaRPr lang="es-ES" sz="2400" u="sng">
              <a:solidFill>
                <a:srgbClr val="CB0017"/>
              </a:solidFill>
              <a:latin typeface="Gill Sans"/>
            </a:endParaRPr>
          </a:p>
          <a:p>
            <a:pPr marL="442595" indent="0" algn="l">
              <a:buSzPts val="2400"/>
            </a:pPr>
            <a:endParaRPr lang="es-ES" sz="2400" u="sng">
              <a:solidFill>
                <a:srgbClr val="C00000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1324" name="Google Shape;1324;g16230a65a9b_0_125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ES" dirty="0"/>
              <a:t>31</a:t>
            </a:r>
          </a:p>
        </p:txBody>
      </p:sp>
      <p:sp>
        <p:nvSpPr>
          <p:cNvPr id="1325" name="Google Shape;1325;g16230a65a9b_0_1255"/>
          <p:cNvSpPr txBox="1">
            <a:spLocks noGrp="1"/>
          </p:cNvSpPr>
          <p:nvPr>
            <p:ph type="title"/>
          </p:nvPr>
        </p:nvSpPr>
        <p:spPr>
          <a:xfrm>
            <a:off x="1574450" y="0"/>
            <a:ext cx="9874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ES" sz="3800"/>
              <a:t>PARA SEGUIR APRENDIENDO… </a:t>
            </a:r>
            <a:endParaRPr sz="3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27"/>
          <p:cNvSpPr txBox="1">
            <a:spLocks noGrp="1"/>
          </p:cNvSpPr>
          <p:nvPr>
            <p:ph type="ctrTitle"/>
          </p:nvPr>
        </p:nvSpPr>
        <p:spPr>
          <a:xfrm>
            <a:off x="970845" y="206152"/>
            <a:ext cx="9137980" cy="3193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22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s-ES"/>
              <a:t>I. Criptografía avanzada</a:t>
            </a:r>
            <a:endParaRPr/>
          </a:p>
        </p:txBody>
      </p:sp>
      <p:sp>
        <p:nvSpPr>
          <p:cNvPr id="1340" name="Google Shape;1340;p27"/>
          <p:cNvSpPr txBox="1">
            <a:spLocks noGrp="1"/>
          </p:cNvSpPr>
          <p:nvPr>
            <p:ph type="subTitle" idx="1"/>
          </p:nvPr>
        </p:nvSpPr>
        <p:spPr>
          <a:xfrm>
            <a:off x="838793" y="3488375"/>
            <a:ext cx="10324507" cy="75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41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lang="es-ES"/>
              <a:t>Alumnos Ciberseguridad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1048" name="Google Shape;1048;p15"/>
          <p:cNvSpPr txBox="1"/>
          <p:nvPr/>
        </p:nvSpPr>
        <p:spPr>
          <a:xfrm>
            <a:off x="6952951" y="1765943"/>
            <a:ext cx="2217959" cy="40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9" name="Google Shape;1049;p15"/>
          <p:cNvSpPr txBox="1"/>
          <p:nvPr/>
        </p:nvSpPr>
        <p:spPr>
          <a:xfrm>
            <a:off x="1364343" y="1322028"/>
            <a:ext cx="93560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4D515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5" name="Google Shape;1055;p15"/>
          <p:cNvSpPr txBox="1"/>
          <p:nvPr/>
        </p:nvSpPr>
        <p:spPr>
          <a:xfrm>
            <a:off x="1496046" y="1011584"/>
            <a:ext cx="9347200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200"/>
            </a:pPr>
            <a:r>
              <a:rPr lang="es-ES" sz="3200" b="1" i="0" u="none" strike="noStrike" cap="none">
                <a:solidFill>
                  <a:srgbClr val="4D5156"/>
                </a:solidFill>
                <a:latin typeface="Gill Sans"/>
                <a:ea typeface="Gill Sans"/>
                <a:cs typeface="Gill Sans"/>
                <a:sym typeface="Gill Sans"/>
              </a:rPr>
              <a:t>¿Qué es la criptografía </a:t>
            </a:r>
            <a:r>
              <a:rPr lang="es-ES" sz="3200" b="1">
                <a:solidFill>
                  <a:srgbClr val="4D5156"/>
                </a:solidFill>
                <a:latin typeface="Gill Sans"/>
                <a:ea typeface="Gill Sans"/>
                <a:cs typeface="Gill Sans"/>
                <a:sym typeface="Gill Sans"/>
              </a:rPr>
              <a:t>simétrica</a:t>
            </a:r>
            <a:r>
              <a:rPr lang="es-ES" sz="3200" b="1" i="0" u="none" strike="noStrike" cap="none">
                <a:solidFill>
                  <a:srgbClr val="4D5156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lang="es-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ctr"/>
            <a:r>
              <a:rPr lang="es-ES" sz="1800">
                <a:solidFill>
                  <a:srgbClr val="4D5156"/>
                </a:solidFill>
                <a:latin typeface="Gill Sans"/>
              </a:rPr>
              <a:t>Es un tipo de cifrado en el que se utiliza la misma clave tanto para cifrar como para descifrar un mensaje.</a:t>
            </a:r>
            <a:endParaRPr lang="es-ES" err="1"/>
          </a:p>
          <a:p>
            <a:pPr algn="ctr">
              <a:buSzPts val="1800"/>
            </a:pPr>
            <a:endParaRPr lang="es-ES" sz="1800" b="0" i="0" u="none" strike="noStrike" cap="none">
              <a:solidFill>
                <a:srgbClr val="4D5156"/>
              </a:solidFill>
              <a:latin typeface="Gill Sans"/>
            </a:endParaRPr>
          </a:p>
        </p:txBody>
      </p:sp>
      <p:sp>
        <p:nvSpPr>
          <p:cNvPr id="1067" name="Google Shape;1067;p15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ES"/>
              <a:t>CRIPTOGRAFÍA SIMÉTRICA</a:t>
            </a:r>
            <a:endParaRPr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42D0F08-45DC-C307-8998-1BF89C4DA0D6}"/>
              </a:ext>
            </a:extLst>
          </p:cNvPr>
          <p:cNvSpPr/>
          <p:nvPr/>
        </p:nvSpPr>
        <p:spPr>
          <a:xfrm>
            <a:off x="705555" y="2492962"/>
            <a:ext cx="3198518" cy="10442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>
                <a:cs typeface="Arial"/>
              </a:rPr>
              <a:t>VENTAJAS</a:t>
            </a:r>
          </a:p>
        </p:txBody>
      </p:sp>
      <p:sp>
        <p:nvSpPr>
          <p:cNvPr id="1035" name="Rectángulo: esquinas redondeadas 1034">
            <a:extLst>
              <a:ext uri="{FF2B5EF4-FFF2-40B4-BE49-F238E27FC236}">
                <a16:creationId xmlns:a16="http://schemas.microsoft.com/office/drawing/2014/main" id="{C4DB9AFC-7938-AD90-45D9-7EB6D06F835F}"/>
              </a:ext>
            </a:extLst>
          </p:cNvPr>
          <p:cNvSpPr/>
          <p:nvPr/>
        </p:nvSpPr>
        <p:spPr>
          <a:xfrm>
            <a:off x="7431851" y="2492962"/>
            <a:ext cx="3292592" cy="104422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b="1">
                <a:cs typeface="Arial"/>
              </a:rPr>
              <a:t>DESVENTAJAS</a:t>
            </a:r>
          </a:p>
        </p:txBody>
      </p:sp>
      <p:sp>
        <p:nvSpPr>
          <p:cNvPr id="1037" name="CuadroTexto 1036">
            <a:extLst>
              <a:ext uri="{FF2B5EF4-FFF2-40B4-BE49-F238E27FC236}">
                <a16:creationId xmlns:a16="http://schemas.microsoft.com/office/drawing/2014/main" id="{645BCEA4-4CFD-CAD9-457B-6CCAE254C155}"/>
              </a:ext>
            </a:extLst>
          </p:cNvPr>
          <p:cNvSpPr txBox="1"/>
          <p:nvPr/>
        </p:nvSpPr>
        <p:spPr>
          <a:xfrm>
            <a:off x="799629" y="3838222"/>
            <a:ext cx="310444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sz="2400"/>
              <a:t>Muy fácil de usar</a:t>
            </a:r>
          </a:p>
          <a:p>
            <a:pPr marL="285750" indent="-285750">
              <a:buChar char="•"/>
            </a:pPr>
            <a:endParaRPr lang="es-ES" sz="2400"/>
          </a:p>
          <a:p>
            <a:pPr marL="285750" indent="-285750">
              <a:buChar char="•"/>
            </a:pPr>
            <a:r>
              <a:rPr lang="es-ES" sz="2400"/>
              <a:t>Muy útil</a:t>
            </a:r>
          </a:p>
          <a:p>
            <a:pPr marL="285750" indent="-285750">
              <a:buChar char="•"/>
            </a:pPr>
            <a:endParaRPr lang="es-ES" sz="2400"/>
          </a:p>
          <a:p>
            <a:pPr marL="285750" indent="-285750">
              <a:buChar char="•"/>
            </a:pPr>
            <a:r>
              <a:rPr lang="es-ES" sz="2400"/>
              <a:t>Rápida y eficiente</a:t>
            </a:r>
          </a:p>
          <a:p>
            <a:pPr marL="285750" indent="-285750">
              <a:buChar char="•"/>
            </a:pPr>
            <a:endParaRPr lang="es-ES" sz="2400"/>
          </a:p>
          <a:p>
            <a:pPr marL="285750" indent="-285750">
              <a:buChar char="•"/>
            </a:pPr>
            <a:r>
              <a:rPr lang="es-ES" sz="2400"/>
              <a:t>Segura</a:t>
            </a:r>
          </a:p>
        </p:txBody>
      </p:sp>
      <p:sp>
        <p:nvSpPr>
          <p:cNvPr id="1039" name="CuadroTexto 1038">
            <a:extLst>
              <a:ext uri="{FF2B5EF4-FFF2-40B4-BE49-F238E27FC236}">
                <a16:creationId xmlns:a16="http://schemas.microsoft.com/office/drawing/2014/main" id="{62CC5A4A-4DFE-7498-FF8E-5D15933E233D}"/>
              </a:ext>
            </a:extLst>
          </p:cNvPr>
          <p:cNvSpPr txBox="1"/>
          <p:nvPr/>
        </p:nvSpPr>
        <p:spPr>
          <a:xfrm>
            <a:off x="7460073" y="3838222"/>
            <a:ext cx="310444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sz="2400"/>
              <a:t>¿Cómo compartimos la clave?</a:t>
            </a:r>
          </a:p>
          <a:p>
            <a:pPr marL="285750" indent="-285750">
              <a:buChar char="•"/>
            </a:pPr>
            <a:endParaRPr lang="es-ES" sz="2400"/>
          </a:p>
          <a:p>
            <a:pPr marL="285750" indent="-285750">
              <a:buChar char="•"/>
            </a:pPr>
            <a:r>
              <a:rPr lang="es-ES" sz="2400"/>
              <a:t>Demasiadas claves</a:t>
            </a:r>
          </a:p>
        </p:txBody>
      </p:sp>
    </p:spTree>
    <p:extLst>
      <p:ext uri="{BB962C8B-B14F-4D97-AF65-F5344CB8AC3E}">
        <p14:creationId xmlns:p14="http://schemas.microsoft.com/office/powerpoint/2010/main" val="1082828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1048" name="Google Shape;1048;p15"/>
          <p:cNvSpPr txBox="1"/>
          <p:nvPr/>
        </p:nvSpPr>
        <p:spPr>
          <a:xfrm>
            <a:off x="6952951" y="1765943"/>
            <a:ext cx="2217959" cy="40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9" name="Google Shape;1049;p15"/>
          <p:cNvSpPr txBox="1"/>
          <p:nvPr/>
        </p:nvSpPr>
        <p:spPr>
          <a:xfrm>
            <a:off x="1364343" y="1322028"/>
            <a:ext cx="93560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4D515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50" name="Google Shape;1050;p1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33220" t="10407" r="32542" b="14932"/>
          <a:stretch/>
        </p:blipFill>
        <p:spPr>
          <a:xfrm>
            <a:off x="773837" y="1783915"/>
            <a:ext cx="939201" cy="1536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15" descr="Icono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l="67" t="11765" r="64068" b="11309"/>
          <a:stretch/>
        </p:blipFill>
        <p:spPr>
          <a:xfrm>
            <a:off x="9500367" y="1755693"/>
            <a:ext cx="983847" cy="1582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5" name="Google Shape;1055;p15"/>
          <p:cNvSpPr txBox="1"/>
          <p:nvPr/>
        </p:nvSpPr>
        <p:spPr>
          <a:xfrm>
            <a:off x="1373750" y="1058621"/>
            <a:ext cx="9347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200"/>
            </a:pPr>
            <a:r>
              <a:rPr lang="es-ES" sz="3200" b="1">
                <a:solidFill>
                  <a:srgbClr val="4D5156"/>
                </a:solidFill>
                <a:latin typeface="Gill Sans"/>
              </a:rPr>
              <a:t>¿Cómo funciona?</a:t>
            </a:r>
            <a:endParaRPr lang="es-ES" sz="3200" b="1" i="0" u="none" strike="noStrike" cap="none">
              <a:solidFill>
                <a:srgbClr val="4D5156"/>
              </a:solidFill>
              <a:latin typeface="Gill Sans"/>
            </a:endParaRPr>
          </a:p>
          <a:p>
            <a:pPr algn="ctr">
              <a:buSzPts val="1800"/>
            </a:pPr>
            <a:endParaRPr lang="es-ES" sz="1800">
              <a:solidFill>
                <a:srgbClr val="4D5156"/>
              </a:solidFill>
              <a:latin typeface="Gill Sans"/>
            </a:endParaRPr>
          </a:p>
        </p:txBody>
      </p:sp>
      <p:sp>
        <p:nvSpPr>
          <p:cNvPr id="1067" name="Google Shape;1067;p15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ES"/>
              <a:t>CRIPTOGRAFÍA SIMÉTRICA</a:t>
            </a:r>
            <a:endParaRPr/>
          </a:p>
        </p:txBody>
      </p:sp>
      <p:cxnSp>
        <p:nvCxnSpPr>
          <p:cNvPr id="2" name="Conector: angular 1">
            <a:extLst>
              <a:ext uri="{FF2B5EF4-FFF2-40B4-BE49-F238E27FC236}">
                <a16:creationId xmlns:a16="http://schemas.microsoft.com/office/drawing/2014/main" id="{05CABEE1-4D96-64C0-5D66-6643A0093D09}"/>
              </a:ext>
            </a:extLst>
          </p:cNvPr>
          <p:cNvCxnSpPr/>
          <p:nvPr/>
        </p:nvCxnSpPr>
        <p:spPr>
          <a:xfrm>
            <a:off x="1772356" y="2548467"/>
            <a:ext cx="7621883" cy="188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C6BF4EDD-0069-8642-CE74-922244A6B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289" y="4597400"/>
            <a:ext cx="936978" cy="9463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EEC6DFD-F3CD-7238-4FF3-D52B85A76797}"/>
              </a:ext>
            </a:extLst>
          </p:cNvPr>
          <p:cNvSpPr txBox="1"/>
          <p:nvPr/>
        </p:nvSpPr>
        <p:spPr>
          <a:xfrm>
            <a:off x="5032962" y="2746962"/>
            <a:ext cx="207903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Comparten una clave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B99CC1-FAD4-DF03-C94A-D4C5475E0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26" y="3571992"/>
            <a:ext cx="842905" cy="8523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A567837-B5B1-6211-6B22-43935E8FDF35}"/>
              </a:ext>
            </a:extLst>
          </p:cNvPr>
          <p:cNvSpPr txBox="1"/>
          <p:nvPr/>
        </p:nvSpPr>
        <p:spPr>
          <a:xfrm>
            <a:off x="1740369" y="3772370"/>
            <a:ext cx="16651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Texto en claro</a:t>
            </a:r>
          </a:p>
          <a:p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EDFA15D-F3DA-D0C7-2E93-AF392662C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9214" y="3506139"/>
            <a:ext cx="842905" cy="85231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F40A806-3C6B-D0E1-00D9-939F05308796}"/>
              </a:ext>
            </a:extLst>
          </p:cNvPr>
          <p:cNvSpPr txBox="1"/>
          <p:nvPr/>
        </p:nvSpPr>
        <p:spPr>
          <a:xfrm>
            <a:off x="8278516" y="3809999"/>
            <a:ext cx="16651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/>
              <a:t>Texto en claro</a:t>
            </a:r>
          </a:p>
          <a:p>
            <a:endParaRPr lang="es-ES"/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8602014A-C805-9E2E-EBAF-22744932D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363" y="4851401"/>
            <a:ext cx="1529645" cy="1529645"/>
          </a:xfrm>
          <a:prstGeom prst="rect">
            <a:avLst/>
          </a:prstGeom>
        </p:spPr>
      </p:pic>
      <p:sp>
        <p:nvSpPr>
          <p:cNvPr id="16" name="Flecha: doblada hacia arriba 15">
            <a:extLst>
              <a:ext uri="{FF2B5EF4-FFF2-40B4-BE49-F238E27FC236}">
                <a16:creationId xmlns:a16="http://schemas.microsoft.com/office/drawing/2014/main" id="{CA4A14F7-B6FD-921E-8941-9C28210062E6}"/>
              </a:ext>
            </a:extLst>
          </p:cNvPr>
          <p:cNvSpPr/>
          <p:nvPr/>
        </p:nvSpPr>
        <p:spPr>
          <a:xfrm rot="5400000">
            <a:off x="2191926" y="3508963"/>
            <a:ext cx="1495776" cy="370651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E35DC7B-FA23-981C-67E6-7F75DFBDB06F}"/>
              </a:ext>
            </a:extLst>
          </p:cNvPr>
          <p:cNvSpPr/>
          <p:nvPr/>
        </p:nvSpPr>
        <p:spPr>
          <a:xfrm>
            <a:off x="3546592" y="4891852"/>
            <a:ext cx="432740" cy="4327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>
                <a:solidFill>
                  <a:schemeClr val="tx1"/>
                </a:solidFill>
                <a:cs typeface="Arial"/>
              </a:rPr>
              <a:t>1</a:t>
            </a:r>
            <a:endParaRPr lang="es-ES" sz="2400" b="1">
              <a:solidFill>
                <a:schemeClr val="tx1"/>
              </a:solidFill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162A25C-846B-DC19-99B3-A340DB48D2B3}"/>
              </a:ext>
            </a:extLst>
          </p:cNvPr>
          <p:cNvSpPr/>
          <p:nvPr/>
        </p:nvSpPr>
        <p:spPr>
          <a:xfrm>
            <a:off x="5569185" y="4186296"/>
            <a:ext cx="432740" cy="4327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b="1">
                <a:solidFill>
                  <a:schemeClr val="tx1"/>
                </a:solidFill>
                <a:cs typeface="Arial"/>
              </a:rPr>
              <a:t>2</a:t>
            </a:r>
            <a:endParaRPr lang="es-ES" sz="2400" b="1">
              <a:solidFill>
                <a:schemeClr val="tx1"/>
              </a:solidFill>
            </a:endParaRPr>
          </a:p>
        </p:txBody>
      </p:sp>
      <p:sp>
        <p:nvSpPr>
          <p:cNvPr id="19" name="Flecha: doblada hacia arriba 18">
            <a:extLst>
              <a:ext uri="{FF2B5EF4-FFF2-40B4-BE49-F238E27FC236}">
                <a16:creationId xmlns:a16="http://schemas.microsoft.com/office/drawing/2014/main" id="{E0750AEC-FADD-B3D3-9396-FC04E0DF24F7}"/>
              </a:ext>
            </a:extLst>
          </p:cNvPr>
          <p:cNvSpPr/>
          <p:nvPr/>
        </p:nvSpPr>
        <p:spPr>
          <a:xfrm>
            <a:off x="6547556" y="4543778"/>
            <a:ext cx="3781775" cy="135466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86AB0C01-6769-6245-96D4-79C9C25AD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474" y="4597400"/>
            <a:ext cx="936978" cy="946386"/>
          </a:xfrm>
          <a:prstGeom prst="rect">
            <a:avLst/>
          </a:prstGeom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B887EED-DA9B-8AC2-4330-846D5DFEB4D9}"/>
              </a:ext>
            </a:extLst>
          </p:cNvPr>
          <p:cNvSpPr/>
          <p:nvPr/>
        </p:nvSpPr>
        <p:spPr>
          <a:xfrm>
            <a:off x="7544741" y="4854222"/>
            <a:ext cx="432740" cy="43274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b="1">
                <a:solidFill>
                  <a:schemeClr val="tx1"/>
                </a:solidFill>
                <a:cs typeface="Arial"/>
              </a:rPr>
              <a:t>3</a:t>
            </a:r>
            <a:endParaRPr lang="es-ES" b="1">
              <a:solidFill>
                <a:schemeClr val="tx1"/>
              </a:solidFill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EC07E45-76DB-2303-E40D-77C253677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437" y="1718733"/>
            <a:ext cx="936978" cy="9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13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1067" name="Google Shape;1067;p15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 dirty="0"/>
              <a:t>CRIPTOGRAFÍA SIMÉTRICA: FLUJO VS BLOQUE</a:t>
            </a:r>
            <a:endParaRPr dirty="0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42D0F08-45DC-C307-8998-1BF89C4DA0D6}"/>
              </a:ext>
            </a:extLst>
          </p:cNvPr>
          <p:cNvSpPr/>
          <p:nvPr/>
        </p:nvSpPr>
        <p:spPr>
          <a:xfrm>
            <a:off x="940016" y="1203423"/>
            <a:ext cx="4563419" cy="10442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b="1" dirty="0">
                <a:cs typeface="Arial"/>
              </a:rPr>
              <a:t>FLUJO</a:t>
            </a:r>
          </a:p>
        </p:txBody>
      </p:sp>
      <p:sp>
        <p:nvSpPr>
          <p:cNvPr id="1035" name="Rectángulo: esquinas redondeadas 1034">
            <a:extLst>
              <a:ext uri="{FF2B5EF4-FFF2-40B4-BE49-F238E27FC236}">
                <a16:creationId xmlns:a16="http://schemas.microsoft.com/office/drawing/2014/main" id="{C4DB9AFC-7938-AD90-45D9-7EB6D06F835F}"/>
              </a:ext>
            </a:extLst>
          </p:cNvPr>
          <p:cNvSpPr/>
          <p:nvPr/>
        </p:nvSpPr>
        <p:spPr>
          <a:xfrm>
            <a:off x="6761961" y="1203423"/>
            <a:ext cx="4339294" cy="1044221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b="1" dirty="0">
                <a:cs typeface="Arial"/>
              </a:rPr>
              <a:t>BLOQUE</a:t>
            </a:r>
            <a:endParaRPr lang="es-ES" dirty="0"/>
          </a:p>
        </p:txBody>
      </p:sp>
      <p:sp>
        <p:nvSpPr>
          <p:cNvPr id="1037" name="CuadroTexto 1036">
            <a:extLst>
              <a:ext uri="{FF2B5EF4-FFF2-40B4-BE49-F238E27FC236}">
                <a16:creationId xmlns:a16="http://schemas.microsoft.com/office/drawing/2014/main" id="{645BCEA4-4CFD-CAD9-457B-6CCAE254C155}"/>
              </a:ext>
            </a:extLst>
          </p:cNvPr>
          <p:cNvSpPr txBox="1"/>
          <p:nvPr/>
        </p:nvSpPr>
        <p:spPr>
          <a:xfrm>
            <a:off x="941980" y="2548683"/>
            <a:ext cx="456145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sz="2400" dirty="0"/>
              <a:t>Cifrado bit a bit</a:t>
            </a:r>
          </a:p>
          <a:p>
            <a:pPr marL="285750" indent="-285750">
              <a:buChar char="•"/>
            </a:pPr>
            <a:endParaRPr lang="es-ES" sz="2400" dirty="0"/>
          </a:p>
          <a:p>
            <a:pPr marL="285750" indent="-285750">
              <a:buChar char="•"/>
            </a:pPr>
            <a:r>
              <a:rPr lang="es-ES" sz="2400" dirty="0"/>
              <a:t>XOR(bit, </a:t>
            </a:r>
            <a:r>
              <a:rPr lang="es-ES" sz="2400" err="1"/>
              <a:t>key_bit</a:t>
            </a:r>
            <a:r>
              <a:rPr lang="es-ES" sz="2400" dirty="0"/>
              <a:t>)</a:t>
            </a:r>
          </a:p>
          <a:p>
            <a:pPr marL="285750" indent="-285750">
              <a:buChar char="•"/>
            </a:pPr>
            <a:endParaRPr lang="es-ES" sz="2400" dirty="0"/>
          </a:p>
          <a:p>
            <a:pPr marL="285750" indent="-285750">
              <a:buChar char="•"/>
            </a:pPr>
            <a:r>
              <a:rPr lang="es-ES" sz="2400" dirty="0"/>
              <a:t>Más ligero</a:t>
            </a:r>
          </a:p>
          <a:p>
            <a:pPr marL="285750" indent="-285750">
              <a:buChar char="•"/>
            </a:pPr>
            <a:endParaRPr lang="es-ES" sz="2400" dirty="0"/>
          </a:p>
          <a:p>
            <a:pPr marL="285750" indent="-285750">
              <a:buChar char="•"/>
            </a:pPr>
            <a:r>
              <a:rPr lang="es-ES" sz="2400" dirty="0"/>
              <a:t>Más difícil de implementar de forma segura</a:t>
            </a:r>
          </a:p>
          <a:p>
            <a:pPr marL="285750" indent="-285750">
              <a:buChar char="•"/>
            </a:pPr>
            <a:endParaRPr lang="es-ES" sz="2400" dirty="0"/>
          </a:p>
          <a:p>
            <a:pPr marL="285750" indent="-285750">
              <a:buChar char="•"/>
            </a:pPr>
            <a:r>
              <a:rPr lang="es-ES" sz="2400" dirty="0"/>
              <a:t>No reutilizar claves</a:t>
            </a:r>
          </a:p>
        </p:txBody>
      </p:sp>
      <p:sp>
        <p:nvSpPr>
          <p:cNvPr id="1039" name="CuadroTexto 1038">
            <a:extLst>
              <a:ext uri="{FF2B5EF4-FFF2-40B4-BE49-F238E27FC236}">
                <a16:creationId xmlns:a16="http://schemas.microsoft.com/office/drawing/2014/main" id="{62CC5A4A-4DFE-7498-FF8E-5D15933E233D}"/>
              </a:ext>
            </a:extLst>
          </p:cNvPr>
          <p:cNvSpPr txBox="1"/>
          <p:nvPr/>
        </p:nvSpPr>
        <p:spPr>
          <a:xfrm>
            <a:off x="6765064" y="2548683"/>
            <a:ext cx="433536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sz="2400" dirty="0"/>
              <a:t>Cifrado por bloques</a:t>
            </a:r>
          </a:p>
          <a:p>
            <a:pPr marL="285750" indent="-285750">
              <a:buChar char="•"/>
            </a:pPr>
            <a:endParaRPr lang="es-ES" sz="2400" dirty="0"/>
          </a:p>
          <a:p>
            <a:pPr marL="285750" indent="-285750">
              <a:buChar char="•"/>
            </a:pPr>
            <a:r>
              <a:rPr lang="es-ES" sz="2400" dirty="0"/>
              <a:t>AES, DES</a:t>
            </a:r>
          </a:p>
          <a:p>
            <a:pPr marL="285750" indent="-285750">
              <a:buChar char="•"/>
            </a:pPr>
            <a:endParaRPr lang="es-ES" sz="2400" dirty="0"/>
          </a:p>
          <a:p>
            <a:pPr marL="285750" indent="-285750">
              <a:buChar char="•"/>
            </a:pPr>
            <a:r>
              <a:rPr lang="es-ES" sz="2400" dirty="0"/>
              <a:t>Más pesado</a:t>
            </a:r>
          </a:p>
          <a:p>
            <a:pPr marL="285750" indent="-285750">
              <a:buChar char="•"/>
            </a:pPr>
            <a:endParaRPr lang="es-ES" sz="2400" dirty="0"/>
          </a:p>
          <a:p>
            <a:pPr marL="285750" indent="-285750">
              <a:buChar char="•"/>
            </a:pPr>
            <a:r>
              <a:rPr lang="es-ES" sz="2400" dirty="0"/>
              <a:t>Más fácil de implementar de forma segura</a:t>
            </a:r>
          </a:p>
          <a:p>
            <a:pPr marL="285750" indent="-285750">
              <a:buChar char="•"/>
            </a:pPr>
            <a:endParaRPr lang="es-ES" sz="2400" dirty="0"/>
          </a:p>
          <a:p>
            <a:pPr marL="285750" indent="-285750">
              <a:buChar char="•"/>
            </a:pPr>
            <a:r>
              <a:rPr lang="es-ES" sz="2400" dirty="0"/>
              <a:t>Se pueden reutilizar claves (¡EN ALGUNOS MODOS!)</a:t>
            </a:r>
          </a:p>
        </p:txBody>
      </p:sp>
    </p:spTree>
    <p:extLst>
      <p:ext uri="{BB962C8B-B14F-4D97-AF65-F5344CB8AC3E}">
        <p14:creationId xmlns:p14="http://schemas.microsoft.com/office/powerpoint/2010/main" val="428312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5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1049" name="Google Shape;1049;p15"/>
          <p:cNvSpPr txBox="1"/>
          <p:nvPr/>
        </p:nvSpPr>
        <p:spPr>
          <a:xfrm>
            <a:off x="1364343" y="1322028"/>
            <a:ext cx="93560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4D5156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55" name="Google Shape;1055;p15"/>
          <p:cNvSpPr txBox="1"/>
          <p:nvPr/>
        </p:nvSpPr>
        <p:spPr>
          <a:xfrm>
            <a:off x="1373750" y="1058621"/>
            <a:ext cx="9347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200"/>
            </a:pPr>
            <a:r>
              <a:rPr lang="es-ES" sz="3200" b="1">
                <a:solidFill>
                  <a:srgbClr val="4D5156"/>
                </a:solidFill>
                <a:latin typeface="Gill Sans"/>
              </a:rPr>
              <a:t>¿Qué es?</a:t>
            </a:r>
            <a:endParaRPr lang="es-ES" sz="3200" b="1" i="0" u="none" strike="noStrike" cap="none">
              <a:solidFill>
                <a:srgbClr val="4D5156"/>
              </a:solidFill>
              <a:latin typeface="Gill Sans"/>
            </a:endParaRPr>
          </a:p>
          <a:p>
            <a:pPr algn="ctr">
              <a:buSzPts val="1800"/>
            </a:pPr>
            <a:endParaRPr lang="es-ES" sz="1800">
              <a:solidFill>
                <a:srgbClr val="4D5156"/>
              </a:solidFill>
              <a:latin typeface="Gill Sans"/>
            </a:endParaRPr>
          </a:p>
        </p:txBody>
      </p:sp>
      <p:sp>
        <p:nvSpPr>
          <p:cNvPr id="1067" name="Google Shape;1067;p15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AES – (</a:t>
            </a:r>
            <a:r>
              <a:rPr lang="es-ES" err="1"/>
              <a:t>Advanced</a:t>
            </a:r>
            <a:r>
              <a:rPr lang="es-ES"/>
              <a:t> </a:t>
            </a:r>
            <a:r>
              <a:rPr lang="es-ES" err="1"/>
              <a:t>Encryption</a:t>
            </a:r>
            <a:r>
              <a:rPr lang="es-ES"/>
              <a:t> Standard)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6FFFF6A-6E62-C501-593A-F22E2BC37A11}"/>
              </a:ext>
            </a:extLst>
          </p:cNvPr>
          <p:cNvSpPr txBox="1"/>
          <p:nvPr/>
        </p:nvSpPr>
        <p:spPr>
          <a:xfrm>
            <a:off x="1100666" y="1919111"/>
            <a:ext cx="81994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s-ES" sz="2000" dirty="0"/>
              <a:t>Algoritmo de cifrado simétrico de bloque</a:t>
            </a:r>
          </a:p>
          <a:p>
            <a:pPr marL="285750" indent="-285750">
              <a:buChar char="•"/>
            </a:pPr>
            <a:endParaRPr lang="es-ES" sz="2000" dirty="0"/>
          </a:p>
          <a:p>
            <a:pPr marL="285750" indent="-285750">
              <a:buChar char="•"/>
            </a:pPr>
            <a:r>
              <a:rPr lang="es-ES" sz="2000" dirty="0"/>
              <a:t>Se utiliza como estándar global de encriptación</a:t>
            </a:r>
          </a:p>
          <a:p>
            <a:pPr marL="285750" indent="-285750">
              <a:buChar char="•"/>
            </a:pPr>
            <a:endParaRPr lang="es-ES" sz="2000" dirty="0"/>
          </a:p>
          <a:p>
            <a:pPr marL="285750" indent="-285750">
              <a:buChar char="•"/>
            </a:pPr>
            <a:r>
              <a:rPr lang="es-ES" sz="2000" dirty="0"/>
              <a:t>Se utiliza en aplicaciones como WhatsApp o BitLocker</a:t>
            </a:r>
          </a:p>
          <a:p>
            <a:pPr marL="285750" indent="-285750">
              <a:buChar char="•"/>
            </a:pPr>
            <a:endParaRPr lang="es-ES" sz="2000" dirty="0"/>
          </a:p>
          <a:p>
            <a:pPr marL="285750" indent="-285750">
              <a:buChar char="•"/>
            </a:pPr>
            <a:r>
              <a:rPr lang="es-ES" sz="2000" dirty="0"/>
              <a:t>128, 192 y 256 bits</a:t>
            </a:r>
          </a:p>
          <a:p>
            <a:pPr marL="285750" indent="-285750">
              <a:buChar char="•"/>
            </a:pPr>
            <a:endParaRPr lang="es-ES" sz="2000" dirty="0"/>
          </a:p>
          <a:p>
            <a:pPr marL="285750" indent="-285750">
              <a:buChar char="•"/>
            </a:pPr>
            <a:r>
              <a:rPr lang="es-ES" sz="2000" dirty="0"/>
              <a:t>Evolución de DES --&gt; más lento y más inseguro (clave corta)</a:t>
            </a:r>
          </a:p>
        </p:txBody>
      </p:sp>
    </p:spTree>
    <p:extLst>
      <p:ext uri="{BB962C8B-B14F-4D97-AF65-F5344CB8AC3E}">
        <p14:creationId xmlns:p14="http://schemas.microsoft.com/office/powerpoint/2010/main" val="2891364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20"/>
          <p:cNvSpPr txBox="1">
            <a:spLocks noGrp="1"/>
          </p:cNvSpPr>
          <p:nvPr>
            <p:ph type="body" idx="1"/>
          </p:nvPr>
        </p:nvSpPr>
        <p:spPr>
          <a:xfrm>
            <a:off x="827314" y="1215485"/>
            <a:ext cx="10160100" cy="52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ill Sans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1144" name="Google Shape;1144;p20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sp>
        <p:nvSpPr>
          <p:cNvPr id="1145" name="Google Shape;1145;p20"/>
          <p:cNvSpPr/>
          <p:nvPr/>
        </p:nvSpPr>
        <p:spPr>
          <a:xfrm>
            <a:off x="2400304" y="1434505"/>
            <a:ext cx="2307900" cy="90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Texto plano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6" name="Google Shape;1146;p20"/>
          <p:cNvCxnSpPr/>
          <p:nvPr/>
        </p:nvCxnSpPr>
        <p:spPr>
          <a:xfrm>
            <a:off x="4904018" y="1815504"/>
            <a:ext cx="14697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7" name="Google Shape;1147;p20"/>
          <p:cNvSpPr/>
          <p:nvPr/>
        </p:nvSpPr>
        <p:spPr>
          <a:xfrm>
            <a:off x="6633873" y="1434505"/>
            <a:ext cx="2307900" cy="90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Bloques 128 bits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8" name="Google Shape;1148;p20"/>
          <p:cNvCxnSpPr/>
          <p:nvPr/>
        </p:nvCxnSpPr>
        <p:spPr>
          <a:xfrm>
            <a:off x="7787759" y="2490419"/>
            <a:ext cx="0" cy="642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9" name="Google Shape;1149;p20"/>
          <p:cNvSpPr/>
          <p:nvPr/>
        </p:nvSpPr>
        <p:spPr>
          <a:xfrm>
            <a:off x="5659602" y="3187105"/>
            <a:ext cx="4256400" cy="31455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9400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0" name="Google Shape;1150;p20"/>
          <p:cNvSpPr/>
          <p:nvPr/>
        </p:nvSpPr>
        <p:spPr>
          <a:xfrm>
            <a:off x="6092375" y="3298123"/>
            <a:ext cx="1657200" cy="6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Ronda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1" name="Google Shape;1151;p20"/>
          <p:cNvCxnSpPr/>
          <p:nvPr/>
        </p:nvCxnSpPr>
        <p:spPr>
          <a:xfrm>
            <a:off x="6909158" y="3983346"/>
            <a:ext cx="0" cy="413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2" name="Google Shape;1152;p20"/>
          <p:cNvSpPr/>
          <p:nvPr/>
        </p:nvSpPr>
        <p:spPr>
          <a:xfrm>
            <a:off x="6092375" y="4418721"/>
            <a:ext cx="1657200" cy="6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Ronda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20"/>
          <p:cNvSpPr/>
          <p:nvPr/>
        </p:nvSpPr>
        <p:spPr>
          <a:xfrm>
            <a:off x="6092375" y="5550268"/>
            <a:ext cx="1657200" cy="6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Ronda 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4" name="Google Shape;1154;p20"/>
          <p:cNvCxnSpPr/>
          <p:nvPr/>
        </p:nvCxnSpPr>
        <p:spPr>
          <a:xfrm>
            <a:off x="6909158" y="5103944"/>
            <a:ext cx="0" cy="4137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5" name="Google Shape;1155;p20"/>
          <p:cNvCxnSpPr/>
          <p:nvPr/>
        </p:nvCxnSpPr>
        <p:spPr>
          <a:xfrm rot="10800000">
            <a:off x="4904095" y="4759800"/>
            <a:ext cx="567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6" name="Google Shape;1156;p20"/>
          <p:cNvSpPr/>
          <p:nvPr/>
        </p:nvSpPr>
        <p:spPr>
          <a:xfrm>
            <a:off x="2405428" y="4308043"/>
            <a:ext cx="2307900" cy="90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Texto cifrado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20"/>
          <p:cNvSpPr/>
          <p:nvPr/>
        </p:nvSpPr>
        <p:spPr>
          <a:xfrm rot="5400000">
            <a:off x="7670782" y="4255873"/>
            <a:ext cx="2819100" cy="90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Clave (128, 192, 256 bits)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8" name="Google Shape;1158;p20"/>
          <p:cNvCxnSpPr/>
          <p:nvPr/>
        </p:nvCxnSpPr>
        <p:spPr>
          <a:xfrm rot="10800000">
            <a:off x="7903109" y="3683929"/>
            <a:ext cx="567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59" name="Google Shape;1159;p20"/>
          <p:cNvSpPr txBox="1"/>
          <p:nvPr/>
        </p:nvSpPr>
        <p:spPr>
          <a:xfrm>
            <a:off x="8023927" y="3349181"/>
            <a:ext cx="45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0" name="Google Shape;1160;p20"/>
          <p:cNvCxnSpPr/>
          <p:nvPr/>
        </p:nvCxnSpPr>
        <p:spPr>
          <a:xfrm rot="10800000">
            <a:off x="7903109" y="4770693"/>
            <a:ext cx="567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61" name="Google Shape;1161;p20"/>
          <p:cNvSpPr txBox="1"/>
          <p:nvPr/>
        </p:nvSpPr>
        <p:spPr>
          <a:xfrm>
            <a:off x="8023927" y="4435945"/>
            <a:ext cx="45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2" name="Google Shape;1162;p20"/>
          <p:cNvCxnSpPr/>
          <p:nvPr/>
        </p:nvCxnSpPr>
        <p:spPr>
          <a:xfrm rot="10800000">
            <a:off x="7897727" y="5880688"/>
            <a:ext cx="567300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63" name="Google Shape;1163;p20"/>
          <p:cNvSpPr txBox="1"/>
          <p:nvPr/>
        </p:nvSpPr>
        <p:spPr>
          <a:xfrm>
            <a:off x="8018544" y="5545940"/>
            <a:ext cx="59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KN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20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¿Cómo funciona AES?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1"/>
          <p:cNvSpPr txBox="1">
            <a:spLocks noGrp="1"/>
          </p:cNvSpPr>
          <p:nvPr>
            <p:ph type="body" idx="1"/>
          </p:nvPr>
        </p:nvSpPr>
        <p:spPr>
          <a:xfrm>
            <a:off x="1124898" y="1517410"/>
            <a:ext cx="9942203" cy="433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ES" sz="2400">
                <a:latin typeface="Gill Sans"/>
                <a:ea typeface="Gill Sans"/>
                <a:cs typeface="Gill Sans"/>
                <a:sym typeface="Gill Sans"/>
              </a:rPr>
              <a:t>En cada ronda, se calcula una </a:t>
            </a:r>
            <a:r>
              <a:rPr lang="es-ES" sz="2400" b="1">
                <a:latin typeface="Gill Sans"/>
                <a:ea typeface="Gill Sans"/>
                <a:cs typeface="Gill Sans"/>
                <a:sym typeface="Gill Sans"/>
              </a:rPr>
              <a:t>nueva clave</a:t>
            </a:r>
            <a:r>
              <a:rPr lang="es-ES" sz="2400">
                <a:latin typeface="Gill Sans"/>
                <a:ea typeface="Gill Sans"/>
                <a:cs typeface="Gill Sans"/>
                <a:sym typeface="Gill Sans"/>
              </a:rPr>
              <a:t> a partir de la </a:t>
            </a:r>
            <a:r>
              <a:rPr lang="es-ES" sz="2400" b="1">
                <a:latin typeface="Gill Sans"/>
                <a:ea typeface="Gill Sans"/>
                <a:cs typeface="Gill Sans"/>
                <a:sym typeface="Gill Sans"/>
              </a:rPr>
              <a:t>original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s-ES" sz="2400">
                <a:latin typeface="Gill Sans"/>
                <a:ea typeface="Gill Sans"/>
                <a:cs typeface="Gill Sans"/>
                <a:sym typeface="Gill Sans"/>
              </a:rPr>
              <a:t>El </a:t>
            </a:r>
            <a:r>
              <a:rPr lang="es-ES" sz="2400" b="1">
                <a:latin typeface="Gill Sans"/>
                <a:ea typeface="Gill Sans"/>
                <a:cs typeface="Gill Sans"/>
                <a:sym typeface="Gill Sans"/>
              </a:rPr>
              <a:t>número de rondas </a:t>
            </a:r>
            <a:r>
              <a:rPr lang="es-ES" sz="2400">
                <a:latin typeface="Gill Sans"/>
                <a:ea typeface="Gill Sans"/>
                <a:cs typeface="Gill Sans"/>
                <a:sym typeface="Gill Sans"/>
              </a:rPr>
              <a:t>depende de la </a:t>
            </a:r>
            <a:r>
              <a:rPr lang="es-ES" sz="2400" b="1">
                <a:latin typeface="Gill Sans"/>
                <a:ea typeface="Gill Sans"/>
                <a:cs typeface="Gill Sans"/>
                <a:sym typeface="Gill Sans"/>
              </a:rPr>
              <a:t>longitud de la clave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marL="285750" lvl="0" indent="-15875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marL="285750" lvl="0" indent="-15875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marL="285750" lvl="0" indent="-15875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None/>
            </a:pP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ES" sz="2000">
                <a:latin typeface="Gill Sans"/>
                <a:ea typeface="Gill Sans"/>
                <a:cs typeface="Gill Sans"/>
                <a:sym typeface="Gill Sans"/>
              </a:rPr>
              <a:t>Lo que ocurre en cada una de esas rondas, queda a vuestra curiosidad</a:t>
            </a:r>
            <a:endParaRPr/>
          </a:p>
        </p:txBody>
      </p:sp>
      <p:sp>
        <p:nvSpPr>
          <p:cNvPr id="1170" name="Google Shape;1170;p21"/>
          <p:cNvSpPr txBox="1">
            <a:spLocks noGrp="1"/>
          </p:cNvSpPr>
          <p:nvPr>
            <p:ph type="sldNum" idx="12"/>
          </p:nvPr>
        </p:nvSpPr>
        <p:spPr>
          <a:xfrm>
            <a:off x="11571552" y="3320265"/>
            <a:ext cx="6753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  <p:graphicFrame>
        <p:nvGraphicFramePr>
          <p:cNvPr id="1171" name="Google Shape;1171;p21"/>
          <p:cNvGraphicFramePr/>
          <p:nvPr/>
        </p:nvGraphicFramePr>
        <p:xfrm>
          <a:off x="1673612" y="2984170"/>
          <a:ext cx="8128000" cy="1483400"/>
        </p:xfrm>
        <a:graphic>
          <a:graphicData uri="http://schemas.openxmlformats.org/drawingml/2006/table">
            <a:tbl>
              <a:tblPr firstRow="1" bandRow="1">
                <a:noFill/>
                <a:tableStyleId>{2860EA4A-9CAC-4949-9433-7881A8681634}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strike="noStrike" cap="none"/>
                        <a:t>LONGITUD DE LA CLAVE (bits)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strike="noStrike" cap="none"/>
                        <a:t>RONDAS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strike="noStrike" cap="none"/>
                        <a:t>128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strike="noStrike" cap="none"/>
                        <a:t>192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strike="noStrike" cap="none"/>
                        <a:t>256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72" name="Google Shape;1172;p21"/>
          <p:cNvSpPr txBox="1">
            <a:spLocks noGrp="1"/>
          </p:cNvSpPr>
          <p:nvPr>
            <p:ph type="title"/>
          </p:nvPr>
        </p:nvSpPr>
        <p:spPr>
          <a:xfrm>
            <a:off x="1574400" y="55750"/>
            <a:ext cx="9942300" cy="82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/>
            <a:r>
              <a:rPr lang="es-ES"/>
              <a:t>¿Cómo funciona AES?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antilla-PowerPoint-URJConline">
  <a:themeElements>
    <a:clrScheme name="URJC online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CB0017"/>
      </a:accent1>
      <a:accent2>
        <a:srgbClr val="49CFA3"/>
      </a:accent2>
      <a:accent3>
        <a:srgbClr val="3470B6"/>
      </a:accent3>
      <a:accent4>
        <a:srgbClr val="D8E639"/>
      </a:accent4>
      <a:accent5>
        <a:srgbClr val="424E5B"/>
      </a:accent5>
      <a:accent6>
        <a:srgbClr val="730E00"/>
      </a:accent6>
      <a:hlink>
        <a:srgbClr val="CB0017"/>
      </a:hlink>
      <a:folHlink>
        <a:srgbClr val="3470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antilla-PowerPoint-URJConline">
  <a:themeElements>
    <a:clrScheme name="URJC online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CB0017"/>
      </a:accent1>
      <a:accent2>
        <a:srgbClr val="49CFA3"/>
      </a:accent2>
      <a:accent3>
        <a:srgbClr val="3470B6"/>
      </a:accent3>
      <a:accent4>
        <a:srgbClr val="D8E639"/>
      </a:accent4>
      <a:accent5>
        <a:srgbClr val="424E5B"/>
      </a:accent5>
      <a:accent6>
        <a:srgbClr val="730E00"/>
      </a:accent6>
      <a:hlink>
        <a:srgbClr val="CB0017"/>
      </a:hlink>
      <a:folHlink>
        <a:srgbClr val="3470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lantilla-PowerPoint-URJConline">
  <a:themeElements>
    <a:clrScheme name="URJC online">
      <a:dk1>
        <a:srgbClr val="000000"/>
      </a:dk1>
      <a:lt1>
        <a:srgbClr val="FFFFFF"/>
      </a:lt1>
      <a:dk2>
        <a:srgbClr val="303030"/>
      </a:dk2>
      <a:lt2>
        <a:srgbClr val="DEDEE0"/>
      </a:lt2>
      <a:accent1>
        <a:srgbClr val="CB0017"/>
      </a:accent1>
      <a:accent2>
        <a:srgbClr val="49CFA3"/>
      </a:accent2>
      <a:accent3>
        <a:srgbClr val="3470B6"/>
      </a:accent3>
      <a:accent4>
        <a:srgbClr val="D8E639"/>
      </a:accent4>
      <a:accent5>
        <a:srgbClr val="424E5B"/>
      </a:accent5>
      <a:accent6>
        <a:srgbClr val="730E00"/>
      </a:accent6>
      <a:hlink>
        <a:srgbClr val="CB0017"/>
      </a:hlink>
      <a:folHlink>
        <a:srgbClr val="3470B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1084</Words>
  <Application>Microsoft Office PowerPoint</Application>
  <PresentationFormat>Panorámica</PresentationFormat>
  <Paragraphs>304</Paragraphs>
  <Slides>38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38</vt:i4>
      </vt:variant>
    </vt:vector>
  </HeadingPairs>
  <TitlesOfParts>
    <vt:vector size="49" baseType="lpstr">
      <vt:lpstr>Helvetica Neue</vt:lpstr>
      <vt:lpstr>Wingdings</vt:lpstr>
      <vt:lpstr>Arial</vt:lpstr>
      <vt:lpstr>Gill Sans</vt:lpstr>
      <vt:lpstr>Calibri</vt:lpstr>
      <vt:lpstr>Arial,Sans-Serif</vt:lpstr>
      <vt:lpstr>Noto Sans Symbols</vt:lpstr>
      <vt:lpstr>Gill Sans MT</vt:lpstr>
      <vt:lpstr>Plantilla-PowerPoint-URJConline</vt:lpstr>
      <vt:lpstr>Plantilla-PowerPoint-URJConline</vt:lpstr>
      <vt:lpstr>Plantilla-PowerPoint-URJConline</vt:lpstr>
      <vt:lpstr>I. Criptografía avanzada</vt:lpstr>
      <vt:lpstr>ÍNDICE</vt:lpstr>
      <vt:lpstr>OBJETIVO DE LA CLASE</vt:lpstr>
      <vt:lpstr>CRIPTOGRAFÍA SIMÉTRICA</vt:lpstr>
      <vt:lpstr>CRIPTOGRAFÍA SIMÉTRICA</vt:lpstr>
      <vt:lpstr>CRIPTOGRAFÍA SIMÉTRICA: FLUJO VS BLOQUE</vt:lpstr>
      <vt:lpstr>AES – (Advanced Encryption Standard)</vt:lpstr>
      <vt:lpstr>¿Cómo funciona AES?</vt:lpstr>
      <vt:lpstr>¿Cómo funciona AES?</vt:lpstr>
      <vt:lpstr>Crypto en python</vt:lpstr>
      <vt:lpstr>¿Qué es el modo ECB?</vt:lpstr>
      <vt:lpstr>¿Qué es el modo ECB?</vt:lpstr>
      <vt:lpstr>¿Qué es el modo ECB?</vt:lpstr>
      <vt:lpstr>¿Qué es el modo CBC?</vt:lpstr>
      <vt:lpstr>¿Qué es el modo CBC?</vt:lpstr>
      <vt:lpstr>Existen muchos modos más...</vt:lpstr>
      <vt:lpstr>CHALLENGE</vt:lpstr>
      <vt:lpstr>¿Qué es un Encryption Oracle Attack?</vt:lpstr>
      <vt:lpstr>byte-at-a-time ECB</vt:lpstr>
      <vt:lpstr>byte-at-a-time ECB</vt:lpstr>
      <vt:lpstr>byte-at-a-time ECB</vt:lpstr>
      <vt:lpstr>byte-at-a-time ECB</vt:lpstr>
      <vt:lpstr>CRIPTOGRAFÍA ASIMÉTRICA</vt:lpstr>
      <vt:lpstr>CRIPTOGRAFÍA ASIMÉTRICA</vt:lpstr>
      <vt:lpstr>CRIPTOGRAFÍA ASIMÉTRICA</vt:lpstr>
      <vt:lpstr>CRIPTOGRAFÍA ASIMÉTRICA</vt:lpstr>
      <vt:lpstr>BASES DE LA ARITMÉTICA MODULAR</vt:lpstr>
      <vt:lpstr>RSA</vt:lpstr>
      <vt:lpstr>RSA – Encriptar y Desencriptar</vt:lpstr>
      <vt:lpstr>¿Por qué el inverso?</vt:lpstr>
      <vt:lpstr>Python Useful Functions</vt:lpstr>
      <vt:lpstr>RSA – Encriptar y Desencriptar</vt:lpstr>
      <vt:lpstr>RSA – Encriptar y Desencriptar</vt:lpstr>
      <vt:lpstr>RSA – Ataque Exponente pequeño y Modulo Grande</vt:lpstr>
      <vt:lpstr>RSA – Un único primo</vt:lpstr>
      <vt:lpstr>RSA – Encriptar y Desencriptar</vt:lpstr>
      <vt:lpstr>PARA SEGUIR APRENDIENDO… </vt:lpstr>
      <vt:lpstr>I. Criptografía avanzada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I. Criptografía avanzada</dc:title>
  <dc:creator>CARLOS RABAZO MARQUEZ</dc:creator>
  <cp:lastModifiedBy>Santiago Tovar</cp:lastModifiedBy>
  <cp:revision>662</cp:revision>
  <dcterms:created xsi:type="dcterms:W3CDTF">2020-10-17T12:01:02Z</dcterms:created>
  <dcterms:modified xsi:type="dcterms:W3CDTF">2025-10-31T13:36:34Z</dcterms:modified>
</cp:coreProperties>
</file>