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4" r:id="rId24"/>
    <p:sldId id="262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465C-2478-4C13-A287-128E7F9F2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A83B0-5073-4AF8-B16A-629805314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ED3D9-F321-4841-A989-553B95BC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B08B-36B0-4DAD-BC8C-BBAAD2DE81D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50830-DEDC-44F2-AFEF-883CCDFD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33F1E-FE3B-466B-9BD4-2AFD08CA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2ADA-B7AB-4521-B69B-E71E5EFA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5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DFD6-524B-47FA-85ED-6AC7E9FB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FFD5E-B228-4B87-B7D3-487C2F9DA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FAD85-2130-49CC-A59E-A1955E41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B08B-36B0-4DAD-BC8C-BBAAD2DE81D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B2DBD-5B3F-4CA8-99EE-308C9BBA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F0294-798F-4B46-9BA6-2693C2C7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2ADA-B7AB-4521-B69B-E71E5EFA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0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D642E-C135-4FEB-8253-13FF7A23F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EAFC6-6195-4AF4-9716-3A5286183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6DCB2-B5D9-40AC-9FC5-6276190B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B08B-36B0-4DAD-BC8C-BBAAD2DE81D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C153D-E8C7-4738-A199-4169D1E8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58025-9948-4E2D-8F75-2AE9B318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2ADA-B7AB-4521-B69B-E71E5EFA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0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CED0-D5B6-496D-A481-135B91EC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1697B-0820-4695-B84D-3C7702B47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A211A-BDE0-4618-B667-3D6A21CC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B08B-36B0-4DAD-BC8C-BBAAD2DE81D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3C47F-FC4C-42C5-ABC1-8DCC3549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A406A-0C74-40CD-8365-86C54F9E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2ADA-B7AB-4521-B69B-E71E5EFA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4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AC99-0AE1-43C0-9730-E65411AF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94803-6FCE-4C28-995A-56891998A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A6235-A606-42FC-82A6-F8AA4B65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B08B-36B0-4DAD-BC8C-BBAAD2DE81D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3D26B-CFC6-4A7C-875F-CCBC4F37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FF9B0-C424-4FC5-9F2B-639B5EF5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2ADA-B7AB-4521-B69B-E71E5EFA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9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2DDD-9163-4F3D-8A1F-32EF3AAF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5AC3-6FA4-4B19-BAAF-4F626FA80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B7682-B1BE-4BF9-9D46-5F5FCE02A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6609E-0178-49DB-A8D4-25A66367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B08B-36B0-4DAD-BC8C-BBAAD2DE81D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204A3-8839-4EB2-A6B6-F8E67F32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D5687-D8BB-4E49-B258-895183CD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2ADA-B7AB-4521-B69B-E71E5EFA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5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4F38-43DC-49E5-9FF5-753299E3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85FAB-9580-4117-87B7-F7F7C06B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25DAE-BB23-4154-B408-2FA917B0B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0D276-8C71-4898-8D0C-3C5B4D0FB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ACDE1-4FF6-4728-B8CC-5DC5CBED1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6F3EB-8E86-4D77-AE91-FF1059E7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B08B-36B0-4DAD-BC8C-BBAAD2DE81D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E4214-2A95-4E43-AB59-A323BFF8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7A8B7-165E-44F8-A4E6-5358C1FA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2ADA-B7AB-4521-B69B-E71E5EFA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3135-C123-4D91-BEDC-C4E8CAE9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308A7-ACA8-4126-9C9A-B2537130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B08B-36B0-4DAD-BC8C-BBAAD2DE81D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80A81-BD24-4778-A1D8-44320A73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92753-731A-44AE-AC53-60FC23F1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2ADA-B7AB-4521-B69B-E71E5EFA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9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A2D28-CB0C-4748-BD3C-740F24FF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B08B-36B0-4DAD-BC8C-BBAAD2DE81D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F4F33-9813-40B0-A5BF-3CD1C61F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C9314-02BD-47F2-A735-177DEDCE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2ADA-B7AB-4521-B69B-E71E5EFA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7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9198-428B-4E72-8BCF-6F964340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862A-F8FE-4BC4-BB7D-EA93C55F2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7FA36-7E3D-4649-B084-8F849A01E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97017-D731-45A0-9974-D1AFB07D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B08B-36B0-4DAD-BC8C-BBAAD2DE81D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8178A-D33F-4CFC-9A36-A09AC9DD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B50BA-1F09-468F-8DC0-EFE88A6A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2ADA-B7AB-4521-B69B-E71E5EFA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9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5266-0D63-4902-88C2-34D2DAE4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4294B-1EA2-4323-A52F-042DD8533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4B3DB-210C-4C13-A612-80E54C3A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52C90-8194-4A84-B025-800879DF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B08B-36B0-4DAD-BC8C-BBAAD2DE81D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F83FB-1956-4D95-9DC9-5E816DB1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9D70F-CC4B-43E4-B63F-11C0E364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2ADA-B7AB-4521-B69B-E71E5EFA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1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65A0C-618E-4052-9478-E6FF99044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D080C-1394-4DEE-9839-3DE9EED0A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19D48-400B-462D-8E8F-B37CC9458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AB08B-36B0-4DAD-BC8C-BBAAD2DE81D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89F32-0E8A-49DE-BB67-63859581F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09D9-02B9-4C0B-8D45-49BADDB21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32ADA-B7AB-4521-B69B-E71E5EFA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8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0675-4685-4A49-B302-6F6D392C3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5250"/>
            <a:ext cx="12192000" cy="1057274"/>
          </a:xfrm>
        </p:spPr>
        <p:txBody>
          <a:bodyPr/>
          <a:lstStyle/>
          <a:p>
            <a:r>
              <a:rPr lang="en-US" dirty="0"/>
              <a:t>How to Create Volcano Plots in Perseus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75810-90F9-450E-BBB7-98A87CE48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024" y="4219630"/>
            <a:ext cx="11029950" cy="1941512"/>
          </a:xfrm>
        </p:spPr>
        <p:txBody>
          <a:bodyPr>
            <a:normAutofit/>
          </a:bodyPr>
          <a:lstStyle/>
          <a:p>
            <a:r>
              <a:rPr lang="en-US" dirty="0"/>
              <a:t>Kyle Swovick, PhD</a:t>
            </a:r>
          </a:p>
          <a:p>
            <a:r>
              <a:rPr lang="en-US" dirty="0"/>
              <a:t>Mass Spectrometry Resource Lab</a:t>
            </a:r>
          </a:p>
          <a:p>
            <a:r>
              <a:rPr lang="en-US" dirty="0"/>
              <a:t>Center for Advanced Research Technologies, University of Rochester Medical Center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FFF58-1B28-4909-86EE-AB0BAAA97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45" y="1295445"/>
            <a:ext cx="2133555" cy="2133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6B17E9-8D34-42A0-B3BE-DA6330D1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299001"/>
            <a:ext cx="2133555" cy="2129998"/>
          </a:xfrm>
          <a:prstGeom prst="rect">
            <a:avLst/>
          </a:prstGeom>
        </p:spPr>
      </p:pic>
      <p:pic>
        <p:nvPicPr>
          <p:cNvPr id="1026" name="Picture 2" descr="image001">
            <a:extLst>
              <a:ext uri="{FF2B5EF4-FFF2-40B4-BE49-F238E27FC236}">
                <a16:creationId xmlns:a16="http://schemas.microsoft.com/office/drawing/2014/main" id="{06875054-70D7-4913-A021-0A43FE428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97" y="5880101"/>
            <a:ext cx="5862205" cy="81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17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42036-C456-482D-A098-A7976D171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69"/>
            <a:ext cx="12192000" cy="660506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8E0F653-E75E-4495-A188-8EF10B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Groups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8E912-354D-492D-8579-4B9226A1E7FB}"/>
              </a:ext>
            </a:extLst>
          </p:cNvPr>
          <p:cNvSpPr/>
          <p:nvPr/>
        </p:nvSpPr>
        <p:spPr>
          <a:xfrm>
            <a:off x="4221160" y="2594552"/>
            <a:ext cx="5246690" cy="186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62795-3E33-4D39-8809-2E0DD5074D80}"/>
              </a:ext>
            </a:extLst>
          </p:cNvPr>
          <p:cNvSpPr/>
          <p:nvPr/>
        </p:nvSpPr>
        <p:spPr>
          <a:xfrm>
            <a:off x="9115425" y="4552493"/>
            <a:ext cx="400050" cy="119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919DB-F446-485C-A6DA-2D3ED4A125A9}"/>
              </a:ext>
            </a:extLst>
          </p:cNvPr>
          <p:cNvSpPr txBox="1"/>
          <p:nvPr/>
        </p:nvSpPr>
        <p:spPr>
          <a:xfrm>
            <a:off x="5681663" y="1913416"/>
            <a:ext cx="325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Rename the category to something useful (</a:t>
            </a:r>
            <a:r>
              <a:rPr lang="en-US" i="1" dirty="0"/>
              <a:t>i.e. </a:t>
            </a:r>
            <a:r>
              <a:rPr lang="en-US" dirty="0"/>
              <a:t>Condition)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0637F-9AFD-4755-B8B6-16444DD02EA9}"/>
              </a:ext>
            </a:extLst>
          </p:cNvPr>
          <p:cNvSpPr txBox="1"/>
          <p:nvPr/>
        </p:nvSpPr>
        <p:spPr>
          <a:xfrm>
            <a:off x="2809875" y="3122178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Ensure all the samples you want to compare are included</a:t>
            </a:r>
          </a:p>
        </p:txBody>
      </p:sp>
    </p:spTree>
    <p:extLst>
      <p:ext uri="{BB962C8B-B14F-4D97-AF65-F5344CB8AC3E}">
        <p14:creationId xmlns:p14="http://schemas.microsoft.com/office/powerpoint/2010/main" val="185908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515573-F1DD-4647-8C5A-B6AC11CDA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1" y="894609"/>
            <a:ext cx="11039475" cy="596339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8E0F653-E75E-4495-A188-8EF10B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Groups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8E912-354D-492D-8579-4B9226A1E7FB}"/>
              </a:ext>
            </a:extLst>
          </p:cNvPr>
          <p:cNvSpPr/>
          <p:nvPr/>
        </p:nvSpPr>
        <p:spPr>
          <a:xfrm>
            <a:off x="1963735" y="1413452"/>
            <a:ext cx="493715" cy="148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0BBDD0-6C01-4459-82C4-541BE32D8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930050"/>
            <a:ext cx="10963275" cy="592795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8E0F653-E75E-4495-A188-8EF10B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Groups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8E912-354D-492D-8579-4B9226A1E7FB}"/>
              </a:ext>
            </a:extLst>
          </p:cNvPr>
          <p:cNvSpPr/>
          <p:nvPr/>
        </p:nvSpPr>
        <p:spPr>
          <a:xfrm>
            <a:off x="2011360" y="2070676"/>
            <a:ext cx="1189040" cy="177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7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919C28-CAA1-4010-895F-AB943E82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9" y="1076847"/>
            <a:ext cx="10687050" cy="578115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8E0F653-E75E-4495-A188-8EF10B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Groups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8E912-354D-492D-8579-4B9226A1E7FB}"/>
              </a:ext>
            </a:extLst>
          </p:cNvPr>
          <p:cNvSpPr/>
          <p:nvPr/>
        </p:nvSpPr>
        <p:spPr>
          <a:xfrm>
            <a:off x="6630985" y="3495675"/>
            <a:ext cx="19844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5BBBE7-3A02-4D31-A803-59FCF9F21298}"/>
              </a:ext>
            </a:extLst>
          </p:cNvPr>
          <p:cNvSpPr/>
          <p:nvPr/>
        </p:nvSpPr>
        <p:spPr>
          <a:xfrm>
            <a:off x="4333876" y="4505324"/>
            <a:ext cx="276224" cy="16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029EB-0FD7-449B-BAD2-1C0AF78B68E2}"/>
              </a:ext>
            </a:extLst>
          </p:cNvPr>
          <p:cNvSpPr txBox="1"/>
          <p:nvPr/>
        </p:nvSpPr>
        <p:spPr>
          <a:xfrm>
            <a:off x="4543427" y="4524373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the group a useful name</a:t>
            </a:r>
          </a:p>
        </p:txBody>
      </p:sp>
    </p:spTree>
    <p:extLst>
      <p:ext uri="{BB962C8B-B14F-4D97-AF65-F5344CB8AC3E}">
        <p14:creationId xmlns:p14="http://schemas.microsoft.com/office/powerpoint/2010/main" val="4225535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3CC75A-4EC3-4A5C-8DBF-4B7086099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61" y="847467"/>
            <a:ext cx="11116877" cy="601053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8E0F653-E75E-4495-A188-8EF10B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Groups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8E912-354D-492D-8579-4B9226A1E7FB}"/>
              </a:ext>
            </a:extLst>
          </p:cNvPr>
          <p:cNvSpPr/>
          <p:nvPr/>
        </p:nvSpPr>
        <p:spPr>
          <a:xfrm>
            <a:off x="8812210" y="4591049"/>
            <a:ext cx="465140" cy="161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8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E6DEF1-8AD4-4BCC-AE9B-8E17B74BD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14" y="916513"/>
            <a:ext cx="10965371" cy="5941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8E0F653-E75E-4495-A188-8EF10B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Groups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8E912-354D-492D-8579-4B9226A1E7FB}"/>
              </a:ext>
            </a:extLst>
          </p:cNvPr>
          <p:cNvSpPr/>
          <p:nvPr/>
        </p:nvSpPr>
        <p:spPr>
          <a:xfrm>
            <a:off x="1992310" y="1432502"/>
            <a:ext cx="493715" cy="148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4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DC0058-71FA-4A16-A252-93387AA0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09" y="642529"/>
            <a:ext cx="11445781" cy="621547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8E0F653-E75E-4495-A188-8EF10B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Groups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8E912-354D-492D-8579-4B9226A1E7FB}"/>
              </a:ext>
            </a:extLst>
          </p:cNvPr>
          <p:cNvSpPr/>
          <p:nvPr/>
        </p:nvSpPr>
        <p:spPr>
          <a:xfrm>
            <a:off x="1830385" y="1842076"/>
            <a:ext cx="1284290" cy="177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00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E0564B-5438-434F-BA04-8AE3BB917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32" y="747318"/>
            <a:ext cx="11285335" cy="611068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8E0F653-E75E-4495-A188-8EF10B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Groups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8E912-354D-492D-8579-4B9226A1E7FB}"/>
              </a:ext>
            </a:extLst>
          </p:cNvPr>
          <p:cNvSpPr/>
          <p:nvPr/>
        </p:nvSpPr>
        <p:spPr>
          <a:xfrm>
            <a:off x="6754810" y="3305175"/>
            <a:ext cx="19844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5BBBE7-3A02-4D31-A803-59FCF9F21298}"/>
              </a:ext>
            </a:extLst>
          </p:cNvPr>
          <p:cNvSpPr/>
          <p:nvPr/>
        </p:nvSpPr>
        <p:spPr>
          <a:xfrm>
            <a:off x="4371975" y="4362448"/>
            <a:ext cx="295275" cy="16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029EB-0FD7-449B-BAD2-1C0AF78B68E2}"/>
              </a:ext>
            </a:extLst>
          </p:cNvPr>
          <p:cNvSpPr txBox="1"/>
          <p:nvPr/>
        </p:nvSpPr>
        <p:spPr>
          <a:xfrm>
            <a:off x="4667250" y="4420670"/>
            <a:ext cx="335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this group a different name</a:t>
            </a:r>
          </a:p>
        </p:txBody>
      </p:sp>
    </p:spTree>
    <p:extLst>
      <p:ext uri="{BB962C8B-B14F-4D97-AF65-F5344CB8AC3E}">
        <p14:creationId xmlns:p14="http://schemas.microsoft.com/office/powerpoint/2010/main" val="344236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069235-3B14-46C5-9934-408C472AA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859522"/>
            <a:ext cx="11106150" cy="599847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8E0F653-E75E-4495-A188-8EF10B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Groups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8E912-354D-492D-8579-4B9226A1E7FB}"/>
              </a:ext>
            </a:extLst>
          </p:cNvPr>
          <p:cNvSpPr/>
          <p:nvPr/>
        </p:nvSpPr>
        <p:spPr>
          <a:xfrm>
            <a:off x="8812210" y="4591049"/>
            <a:ext cx="465140" cy="161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2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E949B5-14F6-48C5-9E1C-932BCC408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856396"/>
            <a:ext cx="11106150" cy="600160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8E0F653-E75E-4495-A188-8EF10B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a volcano plot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8E912-354D-492D-8579-4B9226A1E7FB}"/>
              </a:ext>
            </a:extLst>
          </p:cNvPr>
          <p:cNvSpPr/>
          <p:nvPr/>
        </p:nvSpPr>
        <p:spPr>
          <a:xfrm>
            <a:off x="5535610" y="1219198"/>
            <a:ext cx="207965" cy="1714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6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ADA6E4-3215-4098-8C60-C1831D3A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595387"/>
            <a:ext cx="11572875" cy="62626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B2A59A-DA04-4996-AB4F-0175795C8A24}"/>
              </a:ext>
            </a:extLst>
          </p:cNvPr>
          <p:cNvSpPr/>
          <p:nvPr/>
        </p:nvSpPr>
        <p:spPr>
          <a:xfrm>
            <a:off x="309562" y="988739"/>
            <a:ext cx="162744" cy="166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E0F653-E75E-4495-A188-8EF10B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Upload your file</a:t>
            </a:r>
          </a:p>
        </p:txBody>
      </p:sp>
    </p:spTree>
    <p:extLst>
      <p:ext uri="{BB962C8B-B14F-4D97-AF65-F5344CB8AC3E}">
        <p14:creationId xmlns:p14="http://schemas.microsoft.com/office/powerpoint/2010/main" val="503493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4942B3-B47C-4686-BF4B-059EF34F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26857"/>
            <a:ext cx="11144250" cy="603114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8E0F653-E75E-4495-A188-8EF10B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a volcano plot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8E912-354D-492D-8579-4B9226A1E7FB}"/>
              </a:ext>
            </a:extLst>
          </p:cNvPr>
          <p:cNvSpPr/>
          <p:nvPr/>
        </p:nvSpPr>
        <p:spPr>
          <a:xfrm>
            <a:off x="8936035" y="4581523"/>
            <a:ext cx="427040" cy="161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C3AA4-7A60-4356-A1B9-445382B38929}"/>
              </a:ext>
            </a:extLst>
          </p:cNvPr>
          <p:cNvSpPr txBox="1"/>
          <p:nvPr/>
        </p:nvSpPr>
        <p:spPr>
          <a:xfrm>
            <a:off x="5114924" y="4723265"/>
            <a:ext cx="6334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default values. They are sufficient for many cases, but you can change them if you want a higher significance threshold or need to use a different test.</a:t>
            </a:r>
          </a:p>
        </p:txBody>
      </p:sp>
    </p:spTree>
    <p:extLst>
      <p:ext uri="{BB962C8B-B14F-4D97-AF65-F5344CB8AC3E}">
        <p14:creationId xmlns:p14="http://schemas.microsoft.com/office/powerpoint/2010/main" val="633252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06A4EC-28F4-41A6-8117-3AAA85DB2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" y="679812"/>
            <a:ext cx="11449049" cy="617818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8E0F653-E75E-4495-A188-8EF10B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a volcano plot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8E912-354D-492D-8579-4B9226A1E7FB}"/>
              </a:ext>
            </a:extLst>
          </p:cNvPr>
          <p:cNvSpPr/>
          <p:nvPr/>
        </p:nvSpPr>
        <p:spPr>
          <a:xfrm>
            <a:off x="5440360" y="3716517"/>
            <a:ext cx="427040" cy="161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29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300235-9060-4E12-A05D-D505E81C3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" y="664154"/>
            <a:ext cx="11449050" cy="619384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8E0F653-E75E-4495-A188-8EF10B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Edit your volcano plot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C0EEC-755A-463B-B594-7B42EF8C27C4}"/>
              </a:ext>
            </a:extLst>
          </p:cNvPr>
          <p:cNvSpPr txBox="1"/>
          <p:nvPr/>
        </p:nvSpPr>
        <p:spPr>
          <a:xfrm>
            <a:off x="571500" y="2428875"/>
            <a:ext cx="214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change the appearance of your plot here to fit how you like.</a:t>
            </a:r>
          </a:p>
        </p:txBody>
      </p:sp>
    </p:spTree>
    <p:extLst>
      <p:ext uri="{BB962C8B-B14F-4D97-AF65-F5344CB8AC3E}">
        <p14:creationId xmlns:p14="http://schemas.microsoft.com/office/powerpoint/2010/main" val="2369861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3D2C45-4B3A-45DB-BA3B-198F597C4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18" y="819150"/>
            <a:ext cx="11153564" cy="6038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B2A59A-DA04-4996-AB4F-0175795C8A24}"/>
              </a:ext>
            </a:extLst>
          </p:cNvPr>
          <p:cNvSpPr/>
          <p:nvPr/>
        </p:nvSpPr>
        <p:spPr>
          <a:xfrm>
            <a:off x="6500811" y="2602708"/>
            <a:ext cx="2386013" cy="826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E0F653-E75E-4495-A188-8EF10B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Assign information to your data-</a:t>
            </a:r>
            <a:r>
              <a:rPr lang="en-US" dirty="0" err="1"/>
              <a:t>MaxQuant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106607-8F65-4E14-A89F-A842CBFCC47F}"/>
              </a:ext>
            </a:extLst>
          </p:cNvPr>
          <p:cNvSpPr/>
          <p:nvPr/>
        </p:nvSpPr>
        <p:spPr>
          <a:xfrm>
            <a:off x="6500811" y="4314825"/>
            <a:ext cx="2509839" cy="826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607D0-E03A-418E-91C6-DCB1259311FA}"/>
              </a:ext>
            </a:extLst>
          </p:cNvPr>
          <p:cNvSpPr txBox="1"/>
          <p:nvPr/>
        </p:nvSpPr>
        <p:spPr>
          <a:xfrm>
            <a:off x="547739" y="2792194"/>
            <a:ext cx="2386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some files (generated from </a:t>
            </a:r>
            <a:r>
              <a:rPr lang="en-US" dirty="0" err="1"/>
              <a:t>MaxQuant</a:t>
            </a:r>
            <a:r>
              <a:rPr lang="en-US" dirty="0"/>
              <a:t>), fields will auto-populate</a:t>
            </a:r>
          </a:p>
        </p:txBody>
      </p:sp>
    </p:spTree>
    <p:extLst>
      <p:ext uri="{BB962C8B-B14F-4D97-AF65-F5344CB8AC3E}">
        <p14:creationId xmlns:p14="http://schemas.microsoft.com/office/powerpoint/2010/main" val="3742406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3D2C45-4B3A-45DB-BA3B-198F597C4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18" y="819150"/>
            <a:ext cx="11153564" cy="6038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B2A59A-DA04-4996-AB4F-0175795C8A24}"/>
              </a:ext>
            </a:extLst>
          </p:cNvPr>
          <p:cNvSpPr/>
          <p:nvPr/>
        </p:nvSpPr>
        <p:spPr>
          <a:xfrm>
            <a:off x="6450011" y="1835150"/>
            <a:ext cx="192089" cy="196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E0F653-E75E-4495-A188-8EF10B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Assign information to your data-</a:t>
            </a:r>
            <a:r>
              <a:rPr lang="en-US" dirty="0" err="1"/>
              <a:t>MaxQuant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607D0-E03A-418E-91C6-DCB1259311FA}"/>
              </a:ext>
            </a:extLst>
          </p:cNvPr>
          <p:cNvSpPr txBox="1"/>
          <p:nvPr/>
        </p:nvSpPr>
        <p:spPr>
          <a:xfrm>
            <a:off x="547739" y="2792194"/>
            <a:ext cx="23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result columns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E94A22-2F7A-4E4E-AC15-9DEFD399BD74}"/>
              </a:ext>
            </a:extLst>
          </p:cNvPr>
          <p:cNvSpPr/>
          <p:nvPr/>
        </p:nvSpPr>
        <p:spPr>
          <a:xfrm>
            <a:off x="4395787" y="1904999"/>
            <a:ext cx="357188" cy="826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9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F86A4B-0C91-4731-B51C-713718676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899025"/>
            <a:ext cx="11010900" cy="59589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B2A59A-DA04-4996-AB4F-0175795C8A24}"/>
              </a:ext>
            </a:extLst>
          </p:cNvPr>
          <p:cNvSpPr/>
          <p:nvPr/>
        </p:nvSpPr>
        <p:spPr>
          <a:xfrm>
            <a:off x="8777286" y="1482727"/>
            <a:ext cx="433389" cy="184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E0F653-E75E-4495-A188-8EF10B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Assign information to your data-</a:t>
            </a:r>
            <a:r>
              <a:rPr lang="en-US" dirty="0" err="1"/>
              <a:t>MaxQuant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2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9AE5DA-A021-417F-81E6-5D2BB600C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4" y="595387"/>
            <a:ext cx="11606389" cy="62626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B2A59A-DA04-4996-AB4F-0175795C8A24}"/>
              </a:ext>
            </a:extLst>
          </p:cNvPr>
          <p:cNvSpPr/>
          <p:nvPr/>
        </p:nvSpPr>
        <p:spPr>
          <a:xfrm>
            <a:off x="8767762" y="1398313"/>
            <a:ext cx="509588" cy="173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E0F653-E75E-4495-A188-8EF10B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Upload your file</a:t>
            </a:r>
          </a:p>
        </p:txBody>
      </p:sp>
    </p:spTree>
    <p:extLst>
      <p:ext uri="{BB962C8B-B14F-4D97-AF65-F5344CB8AC3E}">
        <p14:creationId xmlns:p14="http://schemas.microsoft.com/office/powerpoint/2010/main" val="260557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1CA434-C845-4C54-B1B2-8D1ABCDF9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5" y="595387"/>
            <a:ext cx="11606390" cy="62845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B2A59A-DA04-4996-AB4F-0175795C8A24}"/>
              </a:ext>
            </a:extLst>
          </p:cNvPr>
          <p:cNvSpPr/>
          <p:nvPr/>
        </p:nvSpPr>
        <p:spPr>
          <a:xfrm>
            <a:off x="7319962" y="4043364"/>
            <a:ext cx="1157288" cy="157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E0F653-E75E-4495-A188-8EF10B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Upload your file (tab separated file; .txt or .</a:t>
            </a:r>
            <a:r>
              <a:rPr lang="en-US" dirty="0" err="1"/>
              <a:t>tsv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1725F-3F09-4345-89C5-B9F9657388D0}"/>
              </a:ext>
            </a:extLst>
          </p:cNvPr>
          <p:cNvSpPr/>
          <p:nvPr/>
        </p:nvSpPr>
        <p:spPr>
          <a:xfrm>
            <a:off x="3824287" y="2017395"/>
            <a:ext cx="953453" cy="190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106607-8F65-4E14-A89F-A842CBFCC47F}"/>
              </a:ext>
            </a:extLst>
          </p:cNvPr>
          <p:cNvSpPr/>
          <p:nvPr/>
        </p:nvSpPr>
        <p:spPr>
          <a:xfrm>
            <a:off x="7334251" y="4229100"/>
            <a:ext cx="557213" cy="157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DDA48-81BE-4DE7-B2E2-C76C363B7C8C}"/>
              </a:ext>
            </a:extLst>
          </p:cNvPr>
          <p:cNvSpPr txBox="1"/>
          <p:nvPr/>
        </p:nvSpPr>
        <p:spPr>
          <a:xfrm>
            <a:off x="4895849" y="2657475"/>
            <a:ext cx="240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Ensure that you are correcting the correct file format!</a:t>
            </a:r>
          </a:p>
        </p:txBody>
      </p:sp>
    </p:spTree>
    <p:extLst>
      <p:ext uri="{BB962C8B-B14F-4D97-AF65-F5344CB8AC3E}">
        <p14:creationId xmlns:p14="http://schemas.microsoft.com/office/powerpoint/2010/main" val="223593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D966AF-67FA-47CB-A5C9-8145CCAE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618427"/>
            <a:ext cx="11480094" cy="62395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B2A59A-DA04-4996-AB4F-0175795C8A24}"/>
              </a:ext>
            </a:extLst>
          </p:cNvPr>
          <p:cNvSpPr/>
          <p:nvPr/>
        </p:nvSpPr>
        <p:spPr>
          <a:xfrm>
            <a:off x="7319962" y="4024314"/>
            <a:ext cx="1157288" cy="157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E0F653-E75E-4495-A188-8EF10B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Upload your file (comma separated file; .csv)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1725F-3F09-4345-89C5-B9F9657388D0}"/>
              </a:ext>
            </a:extLst>
          </p:cNvPr>
          <p:cNvSpPr/>
          <p:nvPr/>
        </p:nvSpPr>
        <p:spPr>
          <a:xfrm>
            <a:off x="3824287" y="2017395"/>
            <a:ext cx="953453" cy="190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106607-8F65-4E14-A89F-A842CBFCC47F}"/>
              </a:ext>
            </a:extLst>
          </p:cNvPr>
          <p:cNvSpPr/>
          <p:nvPr/>
        </p:nvSpPr>
        <p:spPr>
          <a:xfrm>
            <a:off x="7296151" y="4219575"/>
            <a:ext cx="557213" cy="157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DDA48-81BE-4DE7-B2E2-C76C363B7C8C}"/>
              </a:ext>
            </a:extLst>
          </p:cNvPr>
          <p:cNvSpPr txBox="1"/>
          <p:nvPr/>
        </p:nvSpPr>
        <p:spPr>
          <a:xfrm>
            <a:off x="4895849" y="2657475"/>
            <a:ext cx="240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Ensure that you are correcting the correct file format!</a:t>
            </a:r>
          </a:p>
        </p:txBody>
      </p:sp>
    </p:spTree>
    <p:extLst>
      <p:ext uri="{BB962C8B-B14F-4D97-AF65-F5344CB8AC3E}">
        <p14:creationId xmlns:p14="http://schemas.microsoft.com/office/powerpoint/2010/main" val="22963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0A15C55-D997-415A-856C-80C79E6FA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934130"/>
            <a:ext cx="10820400" cy="58881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B2A59A-DA04-4996-AB4F-0175795C8A24}"/>
              </a:ext>
            </a:extLst>
          </p:cNvPr>
          <p:cNvSpPr/>
          <p:nvPr/>
        </p:nvSpPr>
        <p:spPr>
          <a:xfrm>
            <a:off x="4433886" y="1965902"/>
            <a:ext cx="566739" cy="910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E0F653-E75E-4495-A188-8EF10B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Assign information to your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106607-8F65-4E14-A89F-A842CBFCC47F}"/>
              </a:ext>
            </a:extLst>
          </p:cNvPr>
          <p:cNvSpPr/>
          <p:nvPr/>
        </p:nvSpPr>
        <p:spPr>
          <a:xfrm>
            <a:off x="6469061" y="1956377"/>
            <a:ext cx="128589" cy="126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60034C-1605-497E-8825-FA2404619C51}"/>
              </a:ext>
            </a:extLst>
          </p:cNvPr>
          <p:cNvSpPr/>
          <p:nvPr/>
        </p:nvSpPr>
        <p:spPr>
          <a:xfrm>
            <a:off x="6469060" y="2794288"/>
            <a:ext cx="128589" cy="126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8E912-354D-492D-8579-4B9226A1E7FB}"/>
              </a:ext>
            </a:extLst>
          </p:cNvPr>
          <p:cNvSpPr/>
          <p:nvPr/>
        </p:nvSpPr>
        <p:spPr>
          <a:xfrm>
            <a:off x="6469060" y="4470977"/>
            <a:ext cx="128589" cy="126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5034FC-6580-49D8-982E-5CF2EEDCD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733936"/>
            <a:ext cx="11353801" cy="612406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8E0F653-E75E-4495-A188-8EF10B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Assign information to your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8E912-354D-492D-8579-4B9226A1E7FB}"/>
              </a:ext>
            </a:extLst>
          </p:cNvPr>
          <p:cNvSpPr/>
          <p:nvPr/>
        </p:nvSpPr>
        <p:spPr>
          <a:xfrm>
            <a:off x="8869360" y="6195002"/>
            <a:ext cx="446090" cy="148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CAD66-6AA0-4FA8-9DDA-2ECD139E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" y="640239"/>
            <a:ext cx="11449050" cy="621776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8E0F653-E75E-4495-A188-8EF10B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Groups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8E912-354D-492D-8579-4B9226A1E7FB}"/>
              </a:ext>
            </a:extLst>
          </p:cNvPr>
          <p:cNvSpPr/>
          <p:nvPr/>
        </p:nvSpPr>
        <p:spPr>
          <a:xfrm>
            <a:off x="1830385" y="1194377"/>
            <a:ext cx="446090" cy="148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1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279810-BE88-4553-9DBE-AD029A18F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699911"/>
            <a:ext cx="11353801" cy="612951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8E0F653-E75E-4495-A188-8EF10B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Groups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8E912-354D-492D-8579-4B9226A1E7FB}"/>
              </a:ext>
            </a:extLst>
          </p:cNvPr>
          <p:cNvSpPr/>
          <p:nvPr/>
        </p:nvSpPr>
        <p:spPr>
          <a:xfrm>
            <a:off x="1887535" y="1365827"/>
            <a:ext cx="1227140" cy="167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7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237</Words>
  <Application>Microsoft Office PowerPoint</Application>
  <PresentationFormat>Widescreen</PresentationFormat>
  <Paragraphs>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How to Create Volcano Plots in Perseus</vt:lpstr>
      <vt:lpstr>Upload your file</vt:lpstr>
      <vt:lpstr>Upload your file</vt:lpstr>
      <vt:lpstr>Upload your file (tab separated file; .txt or .tsv)</vt:lpstr>
      <vt:lpstr>Upload your file (comma separated file; .csv)</vt:lpstr>
      <vt:lpstr>Assign information to your data</vt:lpstr>
      <vt:lpstr>Assign information to your data</vt:lpstr>
      <vt:lpstr>Create Groups</vt:lpstr>
      <vt:lpstr>Create Groups</vt:lpstr>
      <vt:lpstr>Create Groups</vt:lpstr>
      <vt:lpstr>Create Groups</vt:lpstr>
      <vt:lpstr>Create Groups</vt:lpstr>
      <vt:lpstr>Create Groups</vt:lpstr>
      <vt:lpstr>Create Groups</vt:lpstr>
      <vt:lpstr>Create Groups</vt:lpstr>
      <vt:lpstr>Create Groups</vt:lpstr>
      <vt:lpstr>Create Groups</vt:lpstr>
      <vt:lpstr>Create Groups</vt:lpstr>
      <vt:lpstr>Create a volcano plot</vt:lpstr>
      <vt:lpstr>Create a volcano plot</vt:lpstr>
      <vt:lpstr>Create a volcano plot</vt:lpstr>
      <vt:lpstr>Edit your volcano plot</vt:lpstr>
      <vt:lpstr>Assign information to your data-MaxQuant</vt:lpstr>
      <vt:lpstr>Assign information to your data-MaxQuant</vt:lpstr>
      <vt:lpstr>Assign information to your data-MaxQuant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Volcano Plots in Perseus</dc:title>
  <dc:creator>Swovick, Kyle T</dc:creator>
  <cp:lastModifiedBy>Swovick, Kyle T</cp:lastModifiedBy>
  <cp:revision>6</cp:revision>
  <dcterms:created xsi:type="dcterms:W3CDTF">2022-05-20T13:21:23Z</dcterms:created>
  <dcterms:modified xsi:type="dcterms:W3CDTF">2022-05-20T14:02:29Z</dcterms:modified>
</cp:coreProperties>
</file>