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Roboto" panose="02000000000000000000" pitchFamily="2" charset="0"/>
      <p:regular r:id="rId16"/>
      <p:bold r:id="rId17"/>
    </p:embeddedFont>
    <p:embeddedFont>
      <p:font typeface="Roboto Bold" panose="02000000000000000000" charset="0"/>
      <p:regular r:id="rId18"/>
    </p:embeddedFont>
    <p:embeddedFont>
      <p:font typeface="Roboto Bold Italics" panose="020B0604020202020204" charset="0"/>
      <p:regular r:id="rId19"/>
    </p:embeddedFont>
    <p:embeddedFont>
      <p:font typeface="Roboto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53083" y="1351048"/>
            <a:ext cx="981834" cy="961590"/>
          </a:xfrm>
          <a:custGeom>
            <a:avLst/>
            <a:gdLst/>
            <a:ahLst/>
            <a:cxnLst/>
            <a:rect l="l" t="t" r="r" b="b"/>
            <a:pathLst>
              <a:path w="981834" h="961590">
                <a:moveTo>
                  <a:pt x="0" y="0"/>
                </a:moveTo>
                <a:lnTo>
                  <a:pt x="981834" y="0"/>
                </a:lnTo>
                <a:lnTo>
                  <a:pt x="981834" y="961590"/>
                </a:lnTo>
                <a:lnTo>
                  <a:pt x="0" y="96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86976" y="222017"/>
            <a:ext cx="6514047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5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KHOA KỸ THUẬT VÀ CÔNG NGHỆ</a:t>
            </a:r>
          </a:p>
          <a:p>
            <a:pPr algn="ctr">
              <a:lnSpc>
                <a:spcPts val="3639"/>
              </a:lnSpc>
            </a:pPr>
            <a:r>
              <a:rPr lang="en-US" sz="2599" b="1" spc="5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BỘ MÔN CÔNG NGHỆ THÔNG TIN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08054" y="2431701"/>
            <a:ext cx="7271891" cy="948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 b="1" spc="98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THỰC TẬP ĐỒ ÁN CHUYÊN NGÀNH</a:t>
            </a:r>
          </a:p>
          <a:p>
            <a:pPr algn="ctr">
              <a:lnSpc>
                <a:spcPts val="3899"/>
              </a:lnSpc>
            </a:pPr>
            <a:r>
              <a:rPr lang="en-US" sz="2599" b="1" spc="98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HỌC KỲ I, NĂM HỌC 2024-2025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5129" y="4018930"/>
            <a:ext cx="17297742" cy="838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4498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XÂY DỰNG DIỄN ĐÀN TIN HỌC TRỰC TUYẾN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96393" y="6112125"/>
            <a:ext cx="3917962" cy="99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2699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Giáo</a:t>
            </a:r>
            <a:r>
              <a:rPr lang="en-US" sz="2699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699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viên</a:t>
            </a:r>
            <a:r>
              <a:rPr lang="en-US" sz="2699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699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hướng</a:t>
            </a:r>
            <a:r>
              <a:rPr lang="en-US" sz="2699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699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dẫn</a:t>
            </a:r>
            <a:r>
              <a:rPr lang="en-US" sz="2699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:</a:t>
            </a:r>
          </a:p>
          <a:p>
            <a:pPr algn="ctr">
              <a:lnSpc>
                <a:spcPts val="4049"/>
              </a:lnSpc>
            </a:pPr>
            <a:r>
              <a:rPr lang="en-US" sz="26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ThS</a:t>
            </a:r>
            <a:r>
              <a:rPr lang="en-US" sz="26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26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Đoàn</a:t>
            </a:r>
            <a:r>
              <a:rPr lang="en-US" sz="26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Phước</a:t>
            </a:r>
            <a:r>
              <a:rPr lang="en-US" sz="26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Miền</a:t>
            </a:r>
            <a:endParaRPr lang="en-US" sz="26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779946" y="6140700"/>
            <a:ext cx="2898874" cy="1893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4"/>
              </a:lnSpc>
              <a:spcBef>
                <a:spcPct val="0"/>
              </a:spcBef>
            </a:pPr>
            <a:r>
              <a:rPr lang="en-US" sz="2695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Sinh </a:t>
            </a:r>
            <a:r>
              <a:rPr lang="en-US" sz="2695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viên</a:t>
            </a:r>
            <a:r>
              <a:rPr lang="en-US" sz="2695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695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thực</a:t>
            </a:r>
            <a:r>
              <a:rPr lang="en-US" sz="2695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695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hiện</a:t>
            </a:r>
            <a:r>
              <a:rPr lang="en-US" sz="269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algn="l">
              <a:lnSpc>
                <a:spcPts val="3774"/>
              </a:lnSpc>
              <a:spcBef>
                <a:spcPct val="0"/>
              </a:spcBef>
            </a:pPr>
            <a:r>
              <a:rPr lang="en-US" sz="269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Họ</a:t>
            </a:r>
            <a:r>
              <a:rPr lang="en-US" sz="269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9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tên</a:t>
            </a:r>
            <a:r>
              <a:rPr lang="en-US" sz="269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Lê </a:t>
            </a:r>
            <a:r>
              <a:rPr lang="en-US" sz="269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Trực</a:t>
            </a:r>
            <a:r>
              <a:rPr lang="en-US" sz="269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9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Tín</a:t>
            </a:r>
            <a:endParaRPr lang="en-US" sz="269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3774"/>
              </a:lnSpc>
              <a:spcBef>
                <a:spcPct val="0"/>
              </a:spcBef>
            </a:pPr>
            <a:r>
              <a:rPr lang="en-US" sz="269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MSSV: 110121137</a:t>
            </a:r>
          </a:p>
          <a:p>
            <a:pPr algn="l">
              <a:lnSpc>
                <a:spcPts val="3774"/>
              </a:lnSpc>
              <a:spcBef>
                <a:spcPct val="0"/>
              </a:spcBef>
            </a:pPr>
            <a:r>
              <a:rPr lang="en-US" sz="269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Lớp</a:t>
            </a:r>
            <a:r>
              <a:rPr lang="en-US" sz="269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DA21TTC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15907" y="9201150"/>
            <a:ext cx="4656186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b="1" i="1" dirty="0" err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Trà</a:t>
            </a:r>
            <a:r>
              <a:rPr lang="en-US" sz="2400" b="1" i="1" dirty="0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 Vinh, </a:t>
            </a:r>
            <a:r>
              <a:rPr lang="en-US" sz="2400" b="1" i="1" dirty="0" err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tháng</a:t>
            </a:r>
            <a:r>
              <a:rPr lang="en-US" sz="2400" b="1" i="1" dirty="0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 1 </a:t>
            </a:r>
            <a:r>
              <a:rPr lang="en-US" sz="2400" b="1" i="1" dirty="0" err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năm</a:t>
            </a:r>
            <a:r>
              <a:rPr lang="en-US" sz="2400" b="1" i="1" dirty="0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175" y="244130"/>
            <a:ext cx="1543050" cy="1147473"/>
            <a:chOff x="0" y="0"/>
            <a:chExt cx="406400" cy="30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302215"/>
            </a:xfrm>
            <a:custGeom>
              <a:avLst/>
              <a:gdLst/>
              <a:ahLst/>
              <a:cxnLst/>
              <a:rect l="l" t="t" r="r" b="b"/>
              <a:pathLst>
                <a:path w="406400" h="302215">
                  <a:moveTo>
                    <a:pt x="203200" y="0"/>
                  </a:moveTo>
                  <a:lnTo>
                    <a:pt x="406400" y="0"/>
                  </a:lnTo>
                  <a:lnTo>
                    <a:pt x="203200" y="302215"/>
                  </a:lnTo>
                  <a:lnTo>
                    <a:pt x="0" y="3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795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76200"/>
              <a:ext cx="203200" cy="378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50356" y="350189"/>
            <a:ext cx="1784449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Admin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31689" y="2680447"/>
            <a:ext cx="7538729" cy="654357"/>
            <a:chOff x="0" y="0"/>
            <a:chExt cx="1985509" cy="1723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83458" y="2746640"/>
            <a:ext cx="2957434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Duyệt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bài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viết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mới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445" y="3293425"/>
            <a:ext cx="7460973" cy="77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phép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admin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kiểm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phê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duyệt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trước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hiển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31689" y="6506582"/>
            <a:ext cx="7538729" cy="654357"/>
            <a:chOff x="0" y="0"/>
            <a:chExt cx="1985509" cy="1723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371904" y="6582573"/>
            <a:ext cx="1936055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Ẩn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bài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viết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445" y="7133117"/>
            <a:ext cx="7460973" cy="38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Hỗ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trợ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xử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phù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940179" y="3241417"/>
            <a:ext cx="7538729" cy="654357"/>
            <a:chOff x="0" y="0"/>
            <a:chExt cx="1985509" cy="1723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216422" y="3307611"/>
            <a:ext cx="3160806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Quản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lý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người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dùng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017935" y="3854395"/>
            <a:ext cx="7460973" cy="77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Xem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sách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khóa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khoản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hoặc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khóa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quyền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thao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tác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trên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web.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027460" y="6675233"/>
            <a:ext cx="7538729" cy="654357"/>
            <a:chOff x="0" y="0"/>
            <a:chExt cx="1985509" cy="1723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092395" y="6741427"/>
            <a:ext cx="3467565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Quản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lý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danh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mục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095691" y="7288212"/>
            <a:ext cx="7460973" cy="77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Tạo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chỉnh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sửa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hoặc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xóa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mục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đảm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bảo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nội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dung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tổ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chức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rõ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ràng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khoa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học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0095" y="394080"/>
            <a:ext cx="1784882" cy="178488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596405" y="2789307"/>
            <a:ext cx="8199992" cy="6468993"/>
          </a:xfrm>
          <a:custGeom>
            <a:avLst/>
            <a:gdLst/>
            <a:ahLst/>
            <a:cxnLst/>
            <a:rect l="l" t="t" r="r" b="b"/>
            <a:pathLst>
              <a:path w="8199992" h="6468993">
                <a:moveTo>
                  <a:pt x="0" y="0"/>
                </a:moveTo>
                <a:lnTo>
                  <a:pt x="8199993" y="0"/>
                </a:lnTo>
                <a:lnTo>
                  <a:pt x="8199993" y="6468993"/>
                </a:lnTo>
                <a:lnTo>
                  <a:pt x="0" y="6468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0009" y="818844"/>
            <a:ext cx="1165054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03.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10058" y="609072"/>
            <a:ext cx="12372686" cy="1212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45"/>
              </a:lnSpc>
            </a:pP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Kết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luận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và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hướng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phát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triển</a:t>
            </a:r>
            <a:endParaRPr lang="en-US" sz="7032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2661"/>
            <a:ext cx="6128546" cy="1945750"/>
            <a:chOff x="0" y="0"/>
            <a:chExt cx="8171394" cy="2594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71394" cy="2594333"/>
            </a:xfrm>
            <a:custGeom>
              <a:avLst/>
              <a:gdLst/>
              <a:ahLst/>
              <a:cxnLst/>
              <a:rect l="l" t="t" r="r" b="b"/>
              <a:pathLst>
                <a:path w="8171394" h="2594333">
                  <a:moveTo>
                    <a:pt x="0" y="0"/>
                  </a:moveTo>
                  <a:lnTo>
                    <a:pt x="8171394" y="0"/>
                  </a:lnTo>
                  <a:lnTo>
                    <a:pt x="8171394" y="2594333"/>
                  </a:lnTo>
                  <a:lnTo>
                    <a:pt x="0" y="2594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 rot="-152514">
              <a:off x="537045" y="298946"/>
              <a:ext cx="7093079" cy="1085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59"/>
                </a:lnSpc>
                <a:spcBef>
                  <a:spcPct val="0"/>
                </a:spcBef>
              </a:pP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Kết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luận</a:t>
              </a:r>
              <a:endParaRPr lang="en-US" sz="4899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ileron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811620"/>
            <a:ext cx="16230600" cy="6456205"/>
            <a:chOff x="0" y="0"/>
            <a:chExt cx="2817162" cy="11206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7162" cy="1120610"/>
            </a:xfrm>
            <a:custGeom>
              <a:avLst/>
              <a:gdLst/>
              <a:ahLst/>
              <a:cxnLst/>
              <a:rect l="l" t="t" r="r" b="b"/>
              <a:pathLst>
                <a:path w="2817162" h="1120610">
                  <a:moveTo>
                    <a:pt x="2737743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1041192"/>
                  </a:lnTo>
                  <a:cubicBezTo>
                    <a:pt x="43699" y="1041192"/>
                    <a:pt x="79418" y="1076531"/>
                    <a:pt x="79418" y="1120610"/>
                  </a:cubicBezTo>
                  <a:lnTo>
                    <a:pt x="2737743" y="1120610"/>
                  </a:lnTo>
                  <a:cubicBezTo>
                    <a:pt x="2737743" y="1076911"/>
                    <a:pt x="2773082" y="1041192"/>
                    <a:pt x="2817162" y="1041192"/>
                  </a:cubicBezTo>
                  <a:lnTo>
                    <a:pt x="2817162" y="79418"/>
                  </a:lnTo>
                  <a:cubicBezTo>
                    <a:pt x="2773462" y="79418"/>
                    <a:pt x="2737743" y="44079"/>
                    <a:pt x="2737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38100" y="-38100"/>
              <a:ext cx="2740962" cy="11206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028700" y="6030198"/>
            <a:ext cx="16230600" cy="95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6035895" y="2766060"/>
            <a:ext cx="0" cy="649224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6296029" y="3509837"/>
            <a:ext cx="557150" cy="523383"/>
          </a:xfrm>
          <a:custGeom>
            <a:avLst/>
            <a:gdLst/>
            <a:ahLst/>
            <a:cxnLst/>
            <a:rect l="l" t="t" r="r" b="b"/>
            <a:pathLst>
              <a:path w="557150" h="523383">
                <a:moveTo>
                  <a:pt x="0" y="0"/>
                </a:moveTo>
                <a:lnTo>
                  <a:pt x="557150" y="0"/>
                </a:lnTo>
                <a:lnTo>
                  <a:pt x="557150" y="523383"/>
                </a:lnTo>
                <a:lnTo>
                  <a:pt x="0" y="523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282592" y="4818070"/>
            <a:ext cx="584026" cy="548630"/>
          </a:xfrm>
          <a:custGeom>
            <a:avLst/>
            <a:gdLst/>
            <a:ahLst/>
            <a:cxnLst/>
            <a:rect l="l" t="t" r="r" b="b"/>
            <a:pathLst>
              <a:path w="584026" h="548630">
                <a:moveTo>
                  <a:pt x="0" y="0"/>
                </a:moveTo>
                <a:lnTo>
                  <a:pt x="584025" y="0"/>
                </a:lnTo>
                <a:lnTo>
                  <a:pt x="584025" y="548630"/>
                </a:lnTo>
                <a:lnTo>
                  <a:pt x="0" y="548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23568" y="6474010"/>
            <a:ext cx="556487" cy="573877"/>
          </a:xfrm>
          <a:custGeom>
            <a:avLst/>
            <a:gdLst/>
            <a:ahLst/>
            <a:cxnLst/>
            <a:rect l="l" t="t" r="r" b="b"/>
            <a:pathLst>
              <a:path w="556487" h="573877">
                <a:moveTo>
                  <a:pt x="0" y="0"/>
                </a:moveTo>
                <a:lnTo>
                  <a:pt x="556487" y="0"/>
                </a:lnTo>
                <a:lnTo>
                  <a:pt x="556487" y="573877"/>
                </a:lnTo>
                <a:lnTo>
                  <a:pt x="0" y="57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953123" y="4003867"/>
            <a:ext cx="3259168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Đã</a:t>
            </a:r>
            <a:r>
              <a:rPr lang="en-US" sz="38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hoàn</a:t>
            </a:r>
            <a:r>
              <a:rPr lang="en-US" sz="38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thành</a:t>
            </a:r>
            <a:endParaRPr lang="en-US" sz="3800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19452" y="6887448"/>
            <a:ext cx="3259168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Chưa</a:t>
            </a:r>
            <a:r>
              <a:rPr lang="en-US" sz="38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hoàn</a:t>
            </a:r>
            <a:r>
              <a:rPr lang="en-US" sz="38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thành</a:t>
            </a:r>
            <a:endParaRPr lang="en-US" sz="3800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76321" y="3052002"/>
            <a:ext cx="913867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20"/>
              </a:lnSpc>
              <a:spcBef>
                <a:spcPct val="0"/>
              </a:spcBef>
            </a:pP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Đảm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bảo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chức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cơ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bản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trên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trang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diễn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đàn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76321" y="4493475"/>
            <a:ext cx="913867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Admin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thể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quản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được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toàn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bộ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nội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dung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trên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web.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76321" y="6353197"/>
            <a:ext cx="913867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20"/>
              </a:lnSpc>
              <a:spcBef>
                <a:spcPct val="0"/>
              </a:spcBef>
            </a:pP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thống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thông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báo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lượt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tương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tác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mới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8" name="Freeform 18"/>
          <p:cNvSpPr/>
          <p:nvPr/>
        </p:nvSpPr>
        <p:spPr>
          <a:xfrm>
            <a:off x="6323568" y="7695587"/>
            <a:ext cx="556487" cy="573877"/>
          </a:xfrm>
          <a:custGeom>
            <a:avLst/>
            <a:gdLst/>
            <a:ahLst/>
            <a:cxnLst/>
            <a:rect l="l" t="t" r="r" b="b"/>
            <a:pathLst>
              <a:path w="556487" h="573877">
                <a:moveTo>
                  <a:pt x="0" y="0"/>
                </a:moveTo>
                <a:lnTo>
                  <a:pt x="556487" y="0"/>
                </a:lnTo>
                <a:lnTo>
                  <a:pt x="556487" y="573877"/>
                </a:lnTo>
                <a:lnTo>
                  <a:pt x="0" y="57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7376321" y="7790202"/>
            <a:ext cx="913867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20"/>
              </a:lnSpc>
              <a:spcBef>
                <a:spcPct val="0"/>
              </a:spcBef>
            </a:pP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Chưa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vai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trò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kiểm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duyệt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để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đảm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bảo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nội</a:t>
            </a: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2661"/>
            <a:ext cx="6128546" cy="1945750"/>
            <a:chOff x="0" y="0"/>
            <a:chExt cx="8171394" cy="2594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71394" cy="2594333"/>
            </a:xfrm>
            <a:custGeom>
              <a:avLst/>
              <a:gdLst/>
              <a:ahLst/>
              <a:cxnLst/>
              <a:rect l="l" t="t" r="r" b="b"/>
              <a:pathLst>
                <a:path w="8171394" h="2594333">
                  <a:moveTo>
                    <a:pt x="0" y="0"/>
                  </a:moveTo>
                  <a:lnTo>
                    <a:pt x="8171394" y="0"/>
                  </a:lnTo>
                  <a:lnTo>
                    <a:pt x="8171394" y="2594333"/>
                  </a:lnTo>
                  <a:lnTo>
                    <a:pt x="0" y="2594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 rot="-152514">
              <a:off x="537045" y="298946"/>
              <a:ext cx="7093079" cy="1085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59"/>
                </a:lnSpc>
                <a:spcBef>
                  <a:spcPct val="0"/>
                </a:spcBef>
              </a:pP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Hướng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phát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triển</a:t>
              </a:r>
              <a:endParaRPr lang="en-US" sz="4899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ileron Bold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336074" y="4568825"/>
            <a:ext cx="1295756" cy="1349746"/>
          </a:xfrm>
          <a:custGeom>
            <a:avLst/>
            <a:gdLst/>
            <a:ahLst/>
            <a:cxnLst/>
            <a:rect l="l" t="t" r="r" b="b"/>
            <a:pathLst>
              <a:path w="1295756" h="1349746">
                <a:moveTo>
                  <a:pt x="0" y="0"/>
                </a:moveTo>
                <a:lnTo>
                  <a:pt x="1295756" y="0"/>
                </a:lnTo>
                <a:lnTo>
                  <a:pt x="1295756" y="1349746"/>
                </a:lnTo>
                <a:lnTo>
                  <a:pt x="0" y="1349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59869" y="2664579"/>
            <a:ext cx="1448166" cy="1284918"/>
          </a:xfrm>
          <a:custGeom>
            <a:avLst/>
            <a:gdLst/>
            <a:ahLst/>
            <a:cxnLst/>
            <a:rect l="l" t="t" r="r" b="b"/>
            <a:pathLst>
              <a:path w="1448166" h="1284918">
                <a:moveTo>
                  <a:pt x="0" y="0"/>
                </a:moveTo>
                <a:lnTo>
                  <a:pt x="1448166" y="0"/>
                </a:lnTo>
                <a:lnTo>
                  <a:pt x="1448166" y="1284918"/>
                </a:lnTo>
                <a:lnTo>
                  <a:pt x="0" y="1284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8756" y="6451122"/>
            <a:ext cx="1510392" cy="1307176"/>
          </a:xfrm>
          <a:custGeom>
            <a:avLst/>
            <a:gdLst/>
            <a:ahLst/>
            <a:cxnLst/>
            <a:rect l="l" t="t" r="r" b="b"/>
            <a:pathLst>
              <a:path w="1510392" h="1307176">
                <a:moveTo>
                  <a:pt x="0" y="0"/>
                </a:moveTo>
                <a:lnTo>
                  <a:pt x="1510392" y="0"/>
                </a:lnTo>
                <a:lnTo>
                  <a:pt x="1510392" y="1307176"/>
                </a:lnTo>
                <a:lnTo>
                  <a:pt x="0" y="13071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8548873"/>
            <a:ext cx="1835069" cy="1123980"/>
          </a:xfrm>
          <a:custGeom>
            <a:avLst/>
            <a:gdLst/>
            <a:ahLst/>
            <a:cxnLst/>
            <a:rect l="l" t="t" r="r" b="b"/>
            <a:pathLst>
              <a:path w="1835069" h="1123980">
                <a:moveTo>
                  <a:pt x="0" y="0"/>
                </a:moveTo>
                <a:lnTo>
                  <a:pt x="1835069" y="0"/>
                </a:lnTo>
                <a:lnTo>
                  <a:pt x="1835069" y="1123980"/>
                </a:lnTo>
                <a:lnTo>
                  <a:pt x="0" y="1123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349268" y="2646638"/>
            <a:ext cx="13910032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phép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phản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hồi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trực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tiếp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vào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từng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bình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luận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giúp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cuộc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thảo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luận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trở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nên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chi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tiết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theo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dõi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hơn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49268" y="4583298"/>
            <a:ext cx="13910032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Tích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thông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báo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về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tương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tác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mới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chẳng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hạn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được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duyệt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nhận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bình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luận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mới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hoặc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bị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ẩn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49268" y="6523223"/>
            <a:ext cx="13910032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thể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báo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cáo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vi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phạm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giúp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trị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viên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xử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chóng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duy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trì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môi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trường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lành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mạnh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49268" y="8463148"/>
            <a:ext cx="13910032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Hỗ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trợ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thêm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cấp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quyền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như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Moderator, Reviewer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để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phân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nhiệm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vụ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cụ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thể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giảm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tải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</a:t>
            </a:r>
            <a:r>
              <a:rPr lang="en-US" sz="3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admin.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580377">
            <a:off x="11146488" y="-90561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61733" y="1284497"/>
            <a:ext cx="8625165" cy="386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83"/>
              </a:lnSpc>
              <a:spcBef>
                <a:spcPct val="0"/>
              </a:spcBef>
            </a:pPr>
            <a:r>
              <a:rPr lang="en-US" sz="7451" b="1" dirty="0">
                <a:solidFill>
                  <a:srgbClr val="2F6EA9"/>
                </a:solidFill>
                <a:latin typeface="Roboto Bold"/>
                <a:ea typeface="Roboto Bold"/>
                <a:cs typeface="Roboto Bold"/>
                <a:sym typeface="Roboto Bold"/>
              </a:rPr>
              <a:t>THANK'S FOR WATCHING AND LISTENING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61733" y="5337483"/>
            <a:ext cx="7057105" cy="1145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2"/>
              </a:lnSpc>
              <a:spcBef>
                <a:spcPct val="0"/>
              </a:spcBef>
            </a:pP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"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Khám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phá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,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sáng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tạo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và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làm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thay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đổi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thế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giới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thông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qua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công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nghệ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-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bạn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là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lực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lượng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biến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đổi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,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hãy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tiếp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tục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đồng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hành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với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sứ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mệnh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của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</a:t>
            </a:r>
            <a:r>
              <a:rPr lang="en-US" sz="2144" i="1" dirty="0" err="1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mình</a:t>
            </a:r>
            <a:r>
              <a:rPr lang="en-US" sz="2144" i="1" dirty="0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1227" y="2097190"/>
            <a:ext cx="1521430" cy="152143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11227" y="7784679"/>
            <a:ext cx="1521430" cy="152143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11227" y="3981105"/>
            <a:ext cx="1521430" cy="152143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11227" y="5840659"/>
            <a:ext cx="1521430" cy="152143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6653930" y="561063"/>
            <a:ext cx="5462642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NỘI DUNG CHÍNH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31557" y="2392132"/>
            <a:ext cx="4773017" cy="77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Tổng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quan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đề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tài</a:t>
            </a:r>
            <a:endParaRPr lang="en-US" sz="4499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57630" y="4308446"/>
            <a:ext cx="5486370" cy="77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Vấn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đề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nghiên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cứu</a:t>
            </a:r>
            <a:endParaRPr lang="en-US" sz="4499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31557" y="6210233"/>
            <a:ext cx="5230429" cy="77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Kết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quả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đạt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được</a:t>
            </a:r>
            <a:endParaRPr lang="en-US" sz="4499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89415" y="2390228"/>
            <a:ext cx="1165054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89415" y="6175929"/>
            <a:ext cx="1165054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89415" y="4274142"/>
            <a:ext cx="1165054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02.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89415" y="8077716"/>
            <a:ext cx="1165054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04.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31557" y="8112019"/>
            <a:ext cx="7963690" cy="77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Kết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luận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và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hướng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phát</a:t>
            </a:r>
            <a:r>
              <a:rPr lang="en-US" sz="4499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499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triển</a:t>
            </a:r>
            <a:endParaRPr lang="en-US" sz="4499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71684" y="2484861"/>
            <a:ext cx="6887616" cy="6200905"/>
          </a:xfrm>
          <a:custGeom>
            <a:avLst/>
            <a:gdLst/>
            <a:ahLst/>
            <a:cxnLst/>
            <a:rect l="l" t="t" r="r" b="b"/>
            <a:pathLst>
              <a:path w="6887616" h="6200905">
                <a:moveTo>
                  <a:pt x="0" y="0"/>
                </a:moveTo>
                <a:lnTo>
                  <a:pt x="6887616" y="0"/>
                </a:lnTo>
                <a:lnTo>
                  <a:pt x="6887616" y="6200904"/>
                </a:lnTo>
                <a:lnTo>
                  <a:pt x="0" y="620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929998"/>
            <a:ext cx="6135333" cy="1947905"/>
          </a:xfrm>
          <a:custGeom>
            <a:avLst/>
            <a:gdLst/>
            <a:ahLst/>
            <a:cxnLst/>
            <a:rect l="l" t="t" r="r" b="b"/>
            <a:pathLst>
              <a:path w="6135333" h="1947905">
                <a:moveTo>
                  <a:pt x="0" y="0"/>
                </a:moveTo>
                <a:lnTo>
                  <a:pt x="6135333" y="0"/>
                </a:lnTo>
                <a:lnTo>
                  <a:pt x="6135333" y="1947904"/>
                </a:lnTo>
                <a:lnTo>
                  <a:pt x="0" y="19479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54195" y="470567"/>
            <a:ext cx="9717489" cy="1784882"/>
            <a:chOff x="0" y="0"/>
            <a:chExt cx="12956652" cy="23798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79843" cy="23798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795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002846" y="343806"/>
              <a:ext cx="9953806" cy="1558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845"/>
                </a:lnSpc>
              </a:pPr>
              <a:r>
                <a:rPr lang="en-US" sz="7032" b="1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Tổng</a:t>
              </a:r>
              <a:r>
                <a:rPr lang="en-US" sz="7032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7032" b="1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quan</a:t>
              </a:r>
              <a:r>
                <a:rPr lang="en-US" sz="7032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7032" b="1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đề</a:t>
              </a:r>
              <a:r>
                <a:rPr lang="en-US" sz="7032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7032" b="1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tài</a:t>
              </a:r>
              <a:endParaRPr lang="en-US" sz="7032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ileron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9509" y="467779"/>
              <a:ext cx="1920825" cy="13204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09"/>
                </a:lnSpc>
              </a:pPr>
              <a:r>
                <a:rPr lang="en-US" sz="5935" b="1" dirty="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01.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 rot="-174873">
            <a:off x="1430404" y="3119078"/>
            <a:ext cx="5319809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Lý do </a:t>
            </a:r>
            <a:r>
              <a:rPr lang="en-US" sz="4899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chọn</a:t>
            </a:r>
            <a:r>
              <a:rPr lang="en-US" sz="4899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899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đề</a:t>
            </a:r>
            <a:r>
              <a:rPr lang="en-US" sz="4899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899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tài</a:t>
            </a:r>
            <a:endParaRPr lang="en-US" sz="4899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5211277"/>
            <a:ext cx="6128546" cy="1945750"/>
            <a:chOff x="0" y="0"/>
            <a:chExt cx="8171394" cy="2594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71394" cy="2594333"/>
            </a:xfrm>
            <a:custGeom>
              <a:avLst/>
              <a:gdLst/>
              <a:ahLst/>
              <a:cxnLst/>
              <a:rect l="l" t="t" r="r" b="b"/>
              <a:pathLst>
                <a:path w="8171394" h="2594333">
                  <a:moveTo>
                    <a:pt x="0" y="0"/>
                  </a:moveTo>
                  <a:lnTo>
                    <a:pt x="8171394" y="0"/>
                  </a:lnTo>
                  <a:lnTo>
                    <a:pt x="8171394" y="2594333"/>
                  </a:lnTo>
                  <a:lnTo>
                    <a:pt x="0" y="2594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 rot="-152514">
              <a:off x="537045" y="298946"/>
              <a:ext cx="7093079" cy="1085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59"/>
                </a:lnSpc>
                <a:spcBef>
                  <a:spcPct val="0"/>
                </a:spcBef>
              </a:pP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Mục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tiêu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đề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tài</a:t>
              </a:r>
              <a:endParaRPr lang="en-US" sz="4899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ileron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7492557"/>
            <a:ext cx="6204746" cy="1969942"/>
            <a:chOff x="0" y="0"/>
            <a:chExt cx="8272994" cy="26265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272994" cy="2626590"/>
            </a:xfrm>
            <a:custGeom>
              <a:avLst/>
              <a:gdLst/>
              <a:ahLst/>
              <a:cxnLst/>
              <a:rect l="l" t="t" r="r" b="b"/>
              <a:pathLst>
                <a:path w="8272994" h="2626590">
                  <a:moveTo>
                    <a:pt x="0" y="0"/>
                  </a:moveTo>
                  <a:lnTo>
                    <a:pt x="8272994" y="0"/>
                  </a:lnTo>
                  <a:lnTo>
                    <a:pt x="8272994" y="2626590"/>
                  </a:lnTo>
                  <a:lnTo>
                    <a:pt x="0" y="2626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 rot="-157234">
              <a:off x="117849" y="322869"/>
              <a:ext cx="8032941" cy="1085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59"/>
                </a:lnSpc>
                <a:spcBef>
                  <a:spcPct val="0"/>
                </a:spcBef>
              </a:pP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Công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nghệ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sử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dụng</a:t>
              </a:r>
              <a:endParaRPr lang="en-US" sz="4899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ileron 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9598"/>
            <a:ext cx="5348851" cy="1698205"/>
          </a:xfrm>
          <a:custGeom>
            <a:avLst/>
            <a:gdLst/>
            <a:ahLst/>
            <a:cxnLst/>
            <a:rect l="l" t="t" r="r" b="b"/>
            <a:pathLst>
              <a:path w="5348851" h="1698205">
                <a:moveTo>
                  <a:pt x="0" y="0"/>
                </a:moveTo>
                <a:lnTo>
                  <a:pt x="5348851" y="0"/>
                </a:lnTo>
                <a:lnTo>
                  <a:pt x="5348851" y="1698204"/>
                </a:lnTo>
                <a:lnTo>
                  <a:pt x="0" y="1698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174873">
            <a:off x="1378973" y="350057"/>
            <a:ext cx="4637868" cy="729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  <a:spcBef>
                <a:spcPct val="0"/>
              </a:spcBef>
            </a:pPr>
            <a:r>
              <a:rPr lang="en-US" sz="4271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Lý do </a:t>
            </a:r>
            <a:r>
              <a:rPr lang="en-US" sz="4271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chọn</a:t>
            </a:r>
            <a:r>
              <a:rPr lang="en-US" sz="4271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271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đề</a:t>
            </a:r>
            <a:r>
              <a:rPr lang="en-US" sz="4271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271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tài</a:t>
            </a:r>
            <a:endParaRPr lang="en-US" sz="4271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2276723"/>
            <a:ext cx="1382728" cy="138272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F6EA9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67983" y="2603470"/>
            <a:ext cx="504161" cy="729233"/>
          </a:xfrm>
          <a:custGeom>
            <a:avLst/>
            <a:gdLst/>
            <a:ahLst/>
            <a:cxnLst/>
            <a:rect l="l" t="t" r="r" b="b"/>
            <a:pathLst>
              <a:path w="504161" h="729233">
                <a:moveTo>
                  <a:pt x="0" y="0"/>
                </a:moveTo>
                <a:lnTo>
                  <a:pt x="504162" y="0"/>
                </a:lnTo>
                <a:lnTo>
                  <a:pt x="504162" y="729234"/>
                </a:lnTo>
                <a:lnTo>
                  <a:pt x="0" y="729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820247"/>
            <a:ext cx="16230600" cy="444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Việc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xây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dựng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một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thống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diễn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đàn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đại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sử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với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đầy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đủ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chức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cụ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trị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mạnh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mẽ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cần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thiết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Đề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tài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này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được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chọn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nhằm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tạo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một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nền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tảng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giúp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tương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tác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dàng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5999"/>
              </a:lnSpc>
            </a:pPr>
            <a:endParaRPr lang="en-US" sz="29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5999"/>
              </a:lnSpc>
            </a:pP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thống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chỉ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đáp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nhu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cầu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học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hành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nghệ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mà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còn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khả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tế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giúp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nối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cộng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phát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triển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gian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trao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đổi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trực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tuyến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lành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mạnh</a:t>
            </a:r>
            <a:r>
              <a:rPr lang="en-US" sz="29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95714"/>
            <a:ext cx="6128546" cy="1945750"/>
            <a:chOff x="0" y="0"/>
            <a:chExt cx="8171394" cy="2594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71394" cy="2594333"/>
            </a:xfrm>
            <a:custGeom>
              <a:avLst/>
              <a:gdLst/>
              <a:ahLst/>
              <a:cxnLst/>
              <a:rect l="l" t="t" r="r" b="b"/>
              <a:pathLst>
                <a:path w="8171394" h="2594333">
                  <a:moveTo>
                    <a:pt x="0" y="0"/>
                  </a:moveTo>
                  <a:lnTo>
                    <a:pt x="8171394" y="0"/>
                  </a:lnTo>
                  <a:lnTo>
                    <a:pt x="8171394" y="2594333"/>
                  </a:lnTo>
                  <a:lnTo>
                    <a:pt x="0" y="2594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 rot="-152514">
              <a:off x="537045" y="298946"/>
              <a:ext cx="7093079" cy="1085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59"/>
                </a:lnSpc>
                <a:spcBef>
                  <a:spcPct val="0"/>
                </a:spcBef>
              </a:pP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Mục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tiêu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đề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tài</a:t>
              </a:r>
              <a:endParaRPr lang="en-US" sz="4899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ileron Bold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4733544" y="7840594"/>
            <a:ext cx="1147220" cy="1524084"/>
          </a:xfrm>
          <a:custGeom>
            <a:avLst/>
            <a:gdLst/>
            <a:ahLst/>
            <a:cxnLst/>
            <a:rect l="l" t="t" r="r" b="b"/>
            <a:pathLst>
              <a:path w="1147220" h="1524084">
                <a:moveTo>
                  <a:pt x="0" y="0"/>
                </a:moveTo>
                <a:lnTo>
                  <a:pt x="1147219" y="0"/>
                </a:lnTo>
                <a:lnTo>
                  <a:pt x="1147219" y="1524085"/>
                </a:lnTo>
                <a:lnTo>
                  <a:pt x="0" y="1524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73096" y="3131130"/>
            <a:ext cx="1527228" cy="1474470"/>
          </a:xfrm>
          <a:custGeom>
            <a:avLst/>
            <a:gdLst/>
            <a:ahLst/>
            <a:cxnLst/>
            <a:rect l="l" t="t" r="r" b="b"/>
            <a:pathLst>
              <a:path w="1527228" h="1474470">
                <a:moveTo>
                  <a:pt x="0" y="0"/>
                </a:moveTo>
                <a:lnTo>
                  <a:pt x="1527228" y="0"/>
                </a:lnTo>
                <a:lnTo>
                  <a:pt x="1527228" y="1474469"/>
                </a:lnTo>
                <a:lnTo>
                  <a:pt x="0" y="14744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63125" y="8167807"/>
            <a:ext cx="1604865" cy="1474470"/>
          </a:xfrm>
          <a:custGeom>
            <a:avLst/>
            <a:gdLst/>
            <a:ahLst/>
            <a:cxnLst/>
            <a:rect l="l" t="t" r="r" b="b"/>
            <a:pathLst>
              <a:path w="1604865" h="1474470">
                <a:moveTo>
                  <a:pt x="0" y="0"/>
                </a:moveTo>
                <a:lnTo>
                  <a:pt x="1604865" y="0"/>
                </a:lnTo>
                <a:lnTo>
                  <a:pt x="1604865" y="1474469"/>
                </a:lnTo>
                <a:lnTo>
                  <a:pt x="0" y="14744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5733098"/>
            <a:ext cx="1571624" cy="1423035"/>
          </a:xfrm>
          <a:custGeom>
            <a:avLst/>
            <a:gdLst/>
            <a:ahLst/>
            <a:cxnLst/>
            <a:rect l="l" t="t" r="r" b="b"/>
            <a:pathLst>
              <a:path w="1571624" h="1423035">
                <a:moveTo>
                  <a:pt x="0" y="0"/>
                </a:moveTo>
                <a:lnTo>
                  <a:pt x="1571624" y="0"/>
                </a:lnTo>
                <a:lnTo>
                  <a:pt x="1571624" y="1423035"/>
                </a:lnTo>
                <a:lnTo>
                  <a:pt x="0" y="1423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364438" y="2593229"/>
            <a:ext cx="14413090" cy="2550271"/>
            <a:chOff x="0" y="0"/>
            <a:chExt cx="3796040" cy="6716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96040" cy="671676"/>
            </a:xfrm>
            <a:custGeom>
              <a:avLst/>
              <a:gdLst/>
              <a:ahLst/>
              <a:cxnLst/>
              <a:rect l="l" t="t" r="r" b="b"/>
              <a:pathLst>
                <a:path w="3796040" h="671676">
                  <a:moveTo>
                    <a:pt x="32229" y="0"/>
                  </a:moveTo>
                  <a:lnTo>
                    <a:pt x="3763812" y="0"/>
                  </a:lnTo>
                  <a:cubicBezTo>
                    <a:pt x="3772359" y="0"/>
                    <a:pt x="3780557" y="3396"/>
                    <a:pt x="3786601" y="9440"/>
                  </a:cubicBezTo>
                  <a:cubicBezTo>
                    <a:pt x="3792645" y="15484"/>
                    <a:pt x="3796040" y="23681"/>
                    <a:pt x="3796040" y="32229"/>
                  </a:cubicBezTo>
                  <a:lnTo>
                    <a:pt x="3796040" y="639448"/>
                  </a:lnTo>
                  <a:cubicBezTo>
                    <a:pt x="3796040" y="647995"/>
                    <a:pt x="3792645" y="656193"/>
                    <a:pt x="3786601" y="662237"/>
                  </a:cubicBezTo>
                  <a:cubicBezTo>
                    <a:pt x="3780557" y="668281"/>
                    <a:pt x="3772359" y="671676"/>
                    <a:pt x="3763812" y="671676"/>
                  </a:cubicBezTo>
                  <a:lnTo>
                    <a:pt x="32229" y="671676"/>
                  </a:lnTo>
                  <a:cubicBezTo>
                    <a:pt x="23681" y="671676"/>
                    <a:pt x="15484" y="668281"/>
                    <a:pt x="9440" y="662237"/>
                  </a:cubicBezTo>
                  <a:cubicBezTo>
                    <a:pt x="3396" y="656193"/>
                    <a:pt x="0" y="647995"/>
                    <a:pt x="0" y="639448"/>
                  </a:cubicBezTo>
                  <a:lnTo>
                    <a:pt x="0" y="32229"/>
                  </a:lnTo>
                  <a:cubicBezTo>
                    <a:pt x="0" y="23681"/>
                    <a:pt x="3396" y="15484"/>
                    <a:pt x="9440" y="9440"/>
                  </a:cubicBezTo>
                  <a:cubicBezTo>
                    <a:pt x="15484" y="3396"/>
                    <a:pt x="23681" y="0"/>
                    <a:pt x="32229" y="0"/>
                  </a:cubicBezTo>
                  <a:close/>
                </a:path>
              </a:pathLst>
            </a:custGeom>
            <a:solidFill>
              <a:srgbClr val="2F6EA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3796040" cy="747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9"/>
                </a:lnSpc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428987" y="5505738"/>
            <a:ext cx="14413090" cy="1877756"/>
            <a:chOff x="0" y="0"/>
            <a:chExt cx="3796040" cy="49455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796040" cy="494553"/>
            </a:xfrm>
            <a:custGeom>
              <a:avLst/>
              <a:gdLst/>
              <a:ahLst/>
              <a:cxnLst/>
              <a:rect l="l" t="t" r="r" b="b"/>
              <a:pathLst>
                <a:path w="3796040" h="494553">
                  <a:moveTo>
                    <a:pt x="32229" y="0"/>
                  </a:moveTo>
                  <a:lnTo>
                    <a:pt x="3763812" y="0"/>
                  </a:lnTo>
                  <a:cubicBezTo>
                    <a:pt x="3772359" y="0"/>
                    <a:pt x="3780557" y="3396"/>
                    <a:pt x="3786601" y="9440"/>
                  </a:cubicBezTo>
                  <a:cubicBezTo>
                    <a:pt x="3792645" y="15484"/>
                    <a:pt x="3796040" y="23681"/>
                    <a:pt x="3796040" y="32229"/>
                  </a:cubicBezTo>
                  <a:lnTo>
                    <a:pt x="3796040" y="462324"/>
                  </a:lnTo>
                  <a:cubicBezTo>
                    <a:pt x="3796040" y="470872"/>
                    <a:pt x="3792645" y="479069"/>
                    <a:pt x="3786601" y="485113"/>
                  </a:cubicBezTo>
                  <a:cubicBezTo>
                    <a:pt x="3780557" y="491157"/>
                    <a:pt x="3772359" y="494553"/>
                    <a:pt x="3763812" y="494553"/>
                  </a:cubicBezTo>
                  <a:lnTo>
                    <a:pt x="32229" y="494553"/>
                  </a:lnTo>
                  <a:cubicBezTo>
                    <a:pt x="14429" y="494553"/>
                    <a:pt x="0" y="480124"/>
                    <a:pt x="0" y="462324"/>
                  </a:cubicBezTo>
                  <a:lnTo>
                    <a:pt x="0" y="32229"/>
                  </a:lnTo>
                  <a:cubicBezTo>
                    <a:pt x="0" y="23681"/>
                    <a:pt x="3396" y="15484"/>
                    <a:pt x="9440" y="9440"/>
                  </a:cubicBezTo>
                  <a:cubicBezTo>
                    <a:pt x="15484" y="3396"/>
                    <a:pt x="23681" y="0"/>
                    <a:pt x="32229" y="0"/>
                  </a:cubicBezTo>
                  <a:close/>
                </a:path>
              </a:pathLst>
            </a:custGeom>
            <a:solidFill>
              <a:srgbClr val="2F6EA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3796040" cy="57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9"/>
                </a:lnSpc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709617" y="5579080"/>
            <a:ext cx="13851830" cy="1495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Phát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triển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công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cụ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quản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trị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hỗ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trợ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duyệt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bài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quản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lý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người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dùng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và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danh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mục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88101" y="2727219"/>
            <a:ext cx="13851830" cy="2257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Xây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dựng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hệ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thống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diễn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đàn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trực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tuyến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với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đầy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đủ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chức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năng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cơ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bản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như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đăng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ký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đăng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nhập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đăng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bài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bình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luận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và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tương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tác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tạo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môi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trường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trao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đổi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và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chia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sẻ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kiến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thức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407470" y="7745731"/>
            <a:ext cx="14413090" cy="2363564"/>
            <a:chOff x="0" y="0"/>
            <a:chExt cx="8301733" cy="13613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301733" cy="1361379"/>
            </a:xfrm>
            <a:custGeom>
              <a:avLst/>
              <a:gdLst/>
              <a:ahLst/>
              <a:cxnLst/>
              <a:rect l="l" t="t" r="r" b="b"/>
              <a:pathLst>
                <a:path w="8301733" h="1361379">
                  <a:moveTo>
                    <a:pt x="32229" y="0"/>
                  </a:moveTo>
                  <a:lnTo>
                    <a:pt x="8269504" y="0"/>
                  </a:lnTo>
                  <a:cubicBezTo>
                    <a:pt x="8278052" y="0"/>
                    <a:pt x="8286249" y="3396"/>
                    <a:pt x="8292293" y="9440"/>
                  </a:cubicBezTo>
                  <a:cubicBezTo>
                    <a:pt x="8298338" y="15484"/>
                    <a:pt x="8301733" y="23681"/>
                    <a:pt x="8301733" y="32229"/>
                  </a:cubicBezTo>
                  <a:lnTo>
                    <a:pt x="8301733" y="1329150"/>
                  </a:lnTo>
                  <a:cubicBezTo>
                    <a:pt x="8301733" y="1337698"/>
                    <a:pt x="8298338" y="1345895"/>
                    <a:pt x="8292293" y="1351939"/>
                  </a:cubicBezTo>
                  <a:cubicBezTo>
                    <a:pt x="8286249" y="1357983"/>
                    <a:pt x="8278052" y="1361379"/>
                    <a:pt x="8269504" y="1361379"/>
                  </a:cubicBezTo>
                  <a:lnTo>
                    <a:pt x="32229" y="1361379"/>
                  </a:lnTo>
                  <a:cubicBezTo>
                    <a:pt x="23681" y="1361379"/>
                    <a:pt x="15484" y="1357983"/>
                    <a:pt x="9440" y="1351939"/>
                  </a:cubicBezTo>
                  <a:cubicBezTo>
                    <a:pt x="3396" y="1345895"/>
                    <a:pt x="0" y="1337698"/>
                    <a:pt x="0" y="1329150"/>
                  </a:cubicBezTo>
                  <a:lnTo>
                    <a:pt x="0" y="32229"/>
                  </a:lnTo>
                  <a:cubicBezTo>
                    <a:pt x="0" y="23681"/>
                    <a:pt x="3396" y="15484"/>
                    <a:pt x="9440" y="9440"/>
                  </a:cubicBezTo>
                  <a:cubicBezTo>
                    <a:pt x="15484" y="3396"/>
                    <a:pt x="23681" y="0"/>
                    <a:pt x="32229" y="0"/>
                  </a:cubicBezTo>
                  <a:close/>
                </a:path>
              </a:pathLst>
            </a:custGeom>
            <a:solidFill>
              <a:srgbClr val="2F6EA9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301733" cy="14375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9"/>
                </a:lnSpc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688101" y="7714417"/>
            <a:ext cx="13894862" cy="2257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Đảm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bảo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giao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diện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trang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web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thân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thiện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dễ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sử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dụng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algn="just">
              <a:lnSpc>
                <a:spcPts val="6000"/>
              </a:lnSpc>
            </a:pP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Tạo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nền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tảng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bảo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mật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linh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hoạt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dễ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mở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rộng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với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khả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năng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tích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hợp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thêm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tính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năng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trong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tương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lai</a:t>
            </a:r>
            <a:r>
              <a:rPr lang="en-US" sz="4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8648"/>
            <a:ext cx="6204746" cy="1969942"/>
            <a:chOff x="0" y="0"/>
            <a:chExt cx="8272994" cy="2626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272994" cy="2626590"/>
            </a:xfrm>
            <a:custGeom>
              <a:avLst/>
              <a:gdLst/>
              <a:ahLst/>
              <a:cxnLst/>
              <a:rect l="l" t="t" r="r" b="b"/>
              <a:pathLst>
                <a:path w="8272994" h="2626590">
                  <a:moveTo>
                    <a:pt x="0" y="0"/>
                  </a:moveTo>
                  <a:lnTo>
                    <a:pt x="8272994" y="0"/>
                  </a:lnTo>
                  <a:lnTo>
                    <a:pt x="8272994" y="2626590"/>
                  </a:lnTo>
                  <a:lnTo>
                    <a:pt x="0" y="2626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 rot="-157234">
              <a:off x="117849" y="322869"/>
              <a:ext cx="8032941" cy="1085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59"/>
                </a:lnSpc>
                <a:spcBef>
                  <a:spcPct val="0"/>
                </a:spcBef>
              </a:pP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Công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nghệ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sử</a:t>
              </a:r>
              <a:r>
                <a:rPr lang="en-US" sz="4899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 </a:t>
              </a:r>
              <a:r>
                <a:rPr lang="en-US" sz="4899" b="1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dụng</a:t>
              </a:r>
              <a:endParaRPr lang="en-US" sz="4899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ileron Bold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5391720" y="2653666"/>
            <a:ext cx="1867580" cy="2633767"/>
          </a:xfrm>
          <a:custGeom>
            <a:avLst/>
            <a:gdLst/>
            <a:ahLst/>
            <a:cxnLst/>
            <a:rect l="l" t="t" r="r" b="b"/>
            <a:pathLst>
              <a:path w="1867580" h="2633767">
                <a:moveTo>
                  <a:pt x="0" y="0"/>
                </a:moveTo>
                <a:lnTo>
                  <a:pt x="1867580" y="0"/>
                </a:lnTo>
                <a:lnTo>
                  <a:pt x="1867580" y="2633767"/>
                </a:lnTo>
                <a:lnTo>
                  <a:pt x="0" y="2633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559393" y="5869336"/>
            <a:ext cx="2995237" cy="2995237"/>
          </a:xfrm>
          <a:custGeom>
            <a:avLst/>
            <a:gdLst/>
            <a:ahLst/>
            <a:cxnLst/>
            <a:rect l="l" t="t" r="r" b="b"/>
            <a:pathLst>
              <a:path w="2995237" h="2995237">
                <a:moveTo>
                  <a:pt x="0" y="0"/>
                </a:moveTo>
                <a:lnTo>
                  <a:pt x="2995237" y="0"/>
                </a:lnTo>
                <a:lnTo>
                  <a:pt x="2995237" y="2995237"/>
                </a:lnTo>
                <a:lnTo>
                  <a:pt x="0" y="29952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1040" y="4336511"/>
            <a:ext cx="5927896" cy="1532824"/>
          </a:xfrm>
          <a:custGeom>
            <a:avLst/>
            <a:gdLst/>
            <a:ahLst/>
            <a:cxnLst/>
            <a:rect l="l" t="t" r="r" b="b"/>
            <a:pathLst>
              <a:path w="5927896" h="1532824">
                <a:moveTo>
                  <a:pt x="0" y="0"/>
                </a:moveTo>
                <a:lnTo>
                  <a:pt x="5927896" y="0"/>
                </a:lnTo>
                <a:lnTo>
                  <a:pt x="5927896" y="1532825"/>
                </a:lnTo>
                <a:lnTo>
                  <a:pt x="0" y="15328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67865" b="-7315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071627" y="4583719"/>
            <a:ext cx="1113981" cy="1119563"/>
          </a:xfrm>
          <a:custGeom>
            <a:avLst/>
            <a:gdLst/>
            <a:ahLst/>
            <a:cxnLst/>
            <a:rect l="l" t="t" r="r" b="b"/>
            <a:pathLst>
              <a:path w="1113981" h="1119563">
                <a:moveTo>
                  <a:pt x="0" y="0"/>
                </a:moveTo>
                <a:lnTo>
                  <a:pt x="1113981" y="0"/>
                </a:lnTo>
                <a:lnTo>
                  <a:pt x="1113981" y="1119562"/>
                </a:lnTo>
                <a:lnTo>
                  <a:pt x="0" y="11195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505049" y="4909640"/>
            <a:ext cx="3601351" cy="2763918"/>
            <a:chOff x="-203200" y="-161925"/>
            <a:chExt cx="4801801" cy="3685224"/>
          </a:xfrm>
        </p:grpSpPr>
        <p:sp>
          <p:nvSpPr>
            <p:cNvPr id="10" name="Freeform 10"/>
            <p:cNvSpPr/>
            <p:nvPr/>
          </p:nvSpPr>
          <p:spPr>
            <a:xfrm>
              <a:off x="747421" y="804333"/>
              <a:ext cx="2718966" cy="2718966"/>
            </a:xfrm>
            <a:custGeom>
              <a:avLst/>
              <a:gdLst/>
              <a:ahLst/>
              <a:cxnLst/>
              <a:rect l="l" t="t" r="r" b="b"/>
              <a:pathLst>
                <a:path w="2718966" h="2718966">
                  <a:moveTo>
                    <a:pt x="0" y="0"/>
                  </a:moveTo>
                  <a:lnTo>
                    <a:pt x="2718967" y="0"/>
                  </a:lnTo>
                  <a:lnTo>
                    <a:pt x="2718967" y="2718966"/>
                  </a:lnTo>
                  <a:lnTo>
                    <a:pt x="0" y="2718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-203200" y="-161925"/>
              <a:ext cx="4801801" cy="9575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8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Bungee"/>
                </a:rPr>
                <a:t>BOOTSTRAP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752236" y="3098925"/>
            <a:ext cx="6036396" cy="1366389"/>
            <a:chOff x="0" y="0"/>
            <a:chExt cx="8048528" cy="182185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21852" cy="1821852"/>
            </a:xfrm>
            <a:custGeom>
              <a:avLst/>
              <a:gdLst/>
              <a:ahLst/>
              <a:cxnLst/>
              <a:rect l="l" t="t" r="r" b="b"/>
              <a:pathLst>
                <a:path w="1821852" h="1821852">
                  <a:moveTo>
                    <a:pt x="0" y="0"/>
                  </a:moveTo>
                  <a:lnTo>
                    <a:pt x="1821852" y="0"/>
                  </a:lnTo>
                  <a:lnTo>
                    <a:pt x="1821852" y="1821852"/>
                  </a:lnTo>
                  <a:lnTo>
                    <a:pt x="0" y="18218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1989040" y="372906"/>
              <a:ext cx="6059488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sz="4800" b="1">
                  <a:solidFill>
                    <a:srgbClr val="EF3B2D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Aileron Bold"/>
                </a:rPr>
                <a:t>Blade Template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103" y="117209"/>
            <a:ext cx="1750167" cy="178488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57170" y="3651059"/>
            <a:ext cx="6573855" cy="6387955"/>
            <a:chOff x="0" y="0"/>
            <a:chExt cx="1731386" cy="16824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31386" cy="1682424"/>
            </a:xfrm>
            <a:custGeom>
              <a:avLst/>
              <a:gdLst/>
              <a:ahLst/>
              <a:cxnLst/>
              <a:rect l="l" t="t" r="r" b="b"/>
              <a:pathLst>
                <a:path w="1731386" h="1682424">
                  <a:moveTo>
                    <a:pt x="60062" y="0"/>
                  </a:moveTo>
                  <a:lnTo>
                    <a:pt x="1671324" y="0"/>
                  </a:lnTo>
                  <a:cubicBezTo>
                    <a:pt x="1704495" y="0"/>
                    <a:pt x="1731386" y="26891"/>
                    <a:pt x="1731386" y="60062"/>
                  </a:cubicBezTo>
                  <a:lnTo>
                    <a:pt x="1731386" y="1622362"/>
                  </a:lnTo>
                  <a:cubicBezTo>
                    <a:pt x="1731386" y="1655534"/>
                    <a:pt x="1704495" y="1682424"/>
                    <a:pt x="1671324" y="1682424"/>
                  </a:cubicBezTo>
                  <a:lnTo>
                    <a:pt x="60062" y="1682424"/>
                  </a:lnTo>
                  <a:cubicBezTo>
                    <a:pt x="26891" y="1682424"/>
                    <a:pt x="0" y="1655534"/>
                    <a:pt x="0" y="1622362"/>
                  </a:cubicBezTo>
                  <a:lnTo>
                    <a:pt x="0" y="60062"/>
                  </a:lnTo>
                  <a:cubicBezTo>
                    <a:pt x="0" y="26891"/>
                    <a:pt x="26891" y="0"/>
                    <a:pt x="6006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1731386" cy="18062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87335" y="332201"/>
            <a:ext cx="8101452" cy="1212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45"/>
              </a:lnSpc>
            </a:pP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Vấn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đề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nghiên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cứu</a:t>
            </a:r>
            <a:endParaRPr lang="en-US" sz="7032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3502" y="437329"/>
            <a:ext cx="1563369" cy="1020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9"/>
              </a:lnSpc>
            </a:pPr>
            <a:r>
              <a:rPr lang="en-US" sz="5935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02.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31025" y="1908597"/>
            <a:ext cx="4290491" cy="199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77"/>
              </a:lnSpc>
            </a:pPr>
            <a:r>
              <a:rPr lang="en-US" sz="7201" b="1" spc="-410" dirty="0" err="1">
                <a:solidFill>
                  <a:srgbClr val="1A73E8"/>
                </a:solidFill>
                <a:latin typeface="Roboto Bold"/>
                <a:ea typeface="Roboto Bold"/>
                <a:cs typeface="Roboto Bold"/>
                <a:sym typeface="Roboto Bold"/>
              </a:rPr>
              <a:t>Diễn</a:t>
            </a:r>
            <a:r>
              <a:rPr lang="en-US" sz="7201" b="1" spc="-410" dirty="0">
                <a:solidFill>
                  <a:srgbClr val="1A73E8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201" b="1" spc="-410" dirty="0" err="1">
                <a:solidFill>
                  <a:srgbClr val="1A73E8"/>
                </a:solidFill>
                <a:latin typeface="Roboto Bold"/>
                <a:ea typeface="Roboto Bold"/>
                <a:cs typeface="Roboto Bold"/>
                <a:sym typeface="Roboto Bold"/>
              </a:rPr>
              <a:t>đàn</a:t>
            </a:r>
            <a:endParaRPr lang="en-US" sz="7201" b="1" spc="-410" dirty="0">
              <a:solidFill>
                <a:srgbClr val="1A73E8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>
              <a:lnSpc>
                <a:spcPts val="7777"/>
              </a:lnSpc>
            </a:pPr>
            <a:r>
              <a:rPr lang="en-US" sz="7201" b="1" spc="-410" dirty="0">
                <a:solidFill>
                  <a:srgbClr val="1A73E8"/>
                </a:solidFill>
                <a:latin typeface="Roboto Bold"/>
                <a:ea typeface="Roboto Bold"/>
                <a:cs typeface="Roboto Bold"/>
                <a:sym typeface="Roboto Bold"/>
              </a:rPr>
              <a:t>tin </a:t>
            </a:r>
            <a:r>
              <a:rPr lang="en-US" sz="7201" b="1" spc="-410" dirty="0" err="1">
                <a:solidFill>
                  <a:srgbClr val="1A73E8"/>
                </a:solidFill>
                <a:latin typeface="Roboto Bold"/>
                <a:ea typeface="Roboto Bold"/>
                <a:cs typeface="Roboto Bold"/>
                <a:sym typeface="Roboto Bold"/>
              </a:rPr>
              <a:t>học</a:t>
            </a:r>
            <a:endParaRPr lang="en-US" sz="7201" b="1" spc="-410" dirty="0">
              <a:solidFill>
                <a:srgbClr val="1A73E8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20223" y="4969865"/>
            <a:ext cx="2579871" cy="1274847"/>
            <a:chOff x="0" y="0"/>
            <a:chExt cx="679472" cy="3357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9472" cy="335762"/>
            </a:xfrm>
            <a:custGeom>
              <a:avLst/>
              <a:gdLst/>
              <a:ahLst/>
              <a:cxnLst/>
              <a:rect l="l" t="t" r="r" b="b"/>
              <a:pathLst>
                <a:path w="679472" h="335762">
                  <a:moveTo>
                    <a:pt x="153046" y="0"/>
                  </a:moveTo>
                  <a:lnTo>
                    <a:pt x="526427" y="0"/>
                  </a:lnTo>
                  <a:cubicBezTo>
                    <a:pt x="567017" y="0"/>
                    <a:pt x="605945" y="16124"/>
                    <a:pt x="634646" y="44826"/>
                  </a:cubicBezTo>
                  <a:cubicBezTo>
                    <a:pt x="663348" y="73528"/>
                    <a:pt x="679472" y="112455"/>
                    <a:pt x="679472" y="153046"/>
                  </a:cubicBezTo>
                  <a:lnTo>
                    <a:pt x="679472" y="182717"/>
                  </a:lnTo>
                  <a:cubicBezTo>
                    <a:pt x="679472" y="223307"/>
                    <a:pt x="663348" y="262235"/>
                    <a:pt x="634646" y="290936"/>
                  </a:cubicBezTo>
                  <a:cubicBezTo>
                    <a:pt x="605945" y="319638"/>
                    <a:pt x="567017" y="335762"/>
                    <a:pt x="526427" y="335762"/>
                  </a:cubicBezTo>
                  <a:lnTo>
                    <a:pt x="153046" y="335762"/>
                  </a:lnTo>
                  <a:cubicBezTo>
                    <a:pt x="112455" y="335762"/>
                    <a:pt x="73528" y="319638"/>
                    <a:pt x="44826" y="290936"/>
                  </a:cubicBezTo>
                  <a:cubicBezTo>
                    <a:pt x="16124" y="262235"/>
                    <a:pt x="0" y="223307"/>
                    <a:pt x="0" y="182717"/>
                  </a:cubicBezTo>
                  <a:lnTo>
                    <a:pt x="0" y="153046"/>
                  </a:lnTo>
                  <a:cubicBezTo>
                    <a:pt x="0" y="112455"/>
                    <a:pt x="16124" y="73528"/>
                    <a:pt x="44826" y="44826"/>
                  </a:cubicBezTo>
                  <a:cubicBezTo>
                    <a:pt x="73528" y="16124"/>
                    <a:pt x="112455" y="0"/>
                    <a:pt x="1530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679472" cy="4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05956" y="3651059"/>
            <a:ext cx="6385992" cy="6387955"/>
            <a:chOff x="0" y="0"/>
            <a:chExt cx="1681907" cy="168242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81907" cy="1682424"/>
            </a:xfrm>
            <a:custGeom>
              <a:avLst/>
              <a:gdLst/>
              <a:ahLst/>
              <a:cxnLst/>
              <a:rect l="l" t="t" r="r" b="b"/>
              <a:pathLst>
                <a:path w="1681907" h="1682424">
                  <a:moveTo>
                    <a:pt x="61829" y="0"/>
                  </a:moveTo>
                  <a:lnTo>
                    <a:pt x="1620079" y="0"/>
                  </a:lnTo>
                  <a:cubicBezTo>
                    <a:pt x="1636477" y="0"/>
                    <a:pt x="1652203" y="6514"/>
                    <a:pt x="1663798" y="18109"/>
                  </a:cubicBezTo>
                  <a:cubicBezTo>
                    <a:pt x="1675393" y="29704"/>
                    <a:pt x="1681907" y="45431"/>
                    <a:pt x="1681907" y="61829"/>
                  </a:cubicBezTo>
                  <a:lnTo>
                    <a:pt x="1681907" y="1620595"/>
                  </a:lnTo>
                  <a:cubicBezTo>
                    <a:pt x="1681907" y="1636993"/>
                    <a:pt x="1675393" y="1652720"/>
                    <a:pt x="1663798" y="1664315"/>
                  </a:cubicBezTo>
                  <a:cubicBezTo>
                    <a:pt x="1652203" y="1675910"/>
                    <a:pt x="1636477" y="1682424"/>
                    <a:pt x="1620079" y="1682424"/>
                  </a:cubicBezTo>
                  <a:lnTo>
                    <a:pt x="61829" y="1682424"/>
                  </a:lnTo>
                  <a:cubicBezTo>
                    <a:pt x="45431" y="1682424"/>
                    <a:pt x="29704" y="1675910"/>
                    <a:pt x="18109" y="1664315"/>
                  </a:cubicBezTo>
                  <a:cubicBezTo>
                    <a:pt x="6514" y="1652720"/>
                    <a:pt x="0" y="1636993"/>
                    <a:pt x="0" y="1620595"/>
                  </a:cubicBezTo>
                  <a:lnTo>
                    <a:pt x="0" y="61829"/>
                  </a:lnTo>
                  <a:cubicBezTo>
                    <a:pt x="0" y="45431"/>
                    <a:pt x="6514" y="29704"/>
                    <a:pt x="18109" y="18109"/>
                  </a:cubicBezTo>
                  <a:cubicBezTo>
                    <a:pt x="29704" y="6514"/>
                    <a:pt x="45431" y="0"/>
                    <a:pt x="61829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23825"/>
              <a:ext cx="1681907" cy="18062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r>
                <a:rPr lang="en-US" sz="4199" b="1" spc="15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 flipH="1">
            <a:off x="3744098" y="2868347"/>
            <a:ext cx="3286927" cy="782712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>
            <a:off x="11321516" y="2868347"/>
            <a:ext cx="3377436" cy="782712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13788124" y="3799523"/>
            <a:ext cx="1821656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Admin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97663" y="3799523"/>
            <a:ext cx="1474337" cy="847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User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57381" y="4974194"/>
            <a:ext cx="2105555" cy="118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Đăng ký, Đăng nhập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3939119" y="5769538"/>
            <a:ext cx="2579871" cy="1274847"/>
            <a:chOff x="0" y="0"/>
            <a:chExt cx="679472" cy="33576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79472" cy="335762"/>
            </a:xfrm>
            <a:custGeom>
              <a:avLst/>
              <a:gdLst/>
              <a:ahLst/>
              <a:cxnLst/>
              <a:rect l="l" t="t" r="r" b="b"/>
              <a:pathLst>
                <a:path w="679472" h="335762">
                  <a:moveTo>
                    <a:pt x="153046" y="0"/>
                  </a:moveTo>
                  <a:lnTo>
                    <a:pt x="526427" y="0"/>
                  </a:lnTo>
                  <a:cubicBezTo>
                    <a:pt x="567017" y="0"/>
                    <a:pt x="605945" y="16124"/>
                    <a:pt x="634646" y="44826"/>
                  </a:cubicBezTo>
                  <a:cubicBezTo>
                    <a:pt x="663348" y="73528"/>
                    <a:pt x="679472" y="112455"/>
                    <a:pt x="679472" y="153046"/>
                  </a:cubicBezTo>
                  <a:lnTo>
                    <a:pt x="679472" y="182717"/>
                  </a:lnTo>
                  <a:cubicBezTo>
                    <a:pt x="679472" y="223307"/>
                    <a:pt x="663348" y="262235"/>
                    <a:pt x="634646" y="290936"/>
                  </a:cubicBezTo>
                  <a:cubicBezTo>
                    <a:pt x="605945" y="319638"/>
                    <a:pt x="567017" y="335762"/>
                    <a:pt x="526427" y="335762"/>
                  </a:cubicBezTo>
                  <a:lnTo>
                    <a:pt x="153046" y="335762"/>
                  </a:lnTo>
                  <a:cubicBezTo>
                    <a:pt x="112455" y="335762"/>
                    <a:pt x="73528" y="319638"/>
                    <a:pt x="44826" y="290936"/>
                  </a:cubicBezTo>
                  <a:cubicBezTo>
                    <a:pt x="16124" y="262235"/>
                    <a:pt x="0" y="223307"/>
                    <a:pt x="0" y="182717"/>
                  </a:cubicBezTo>
                  <a:lnTo>
                    <a:pt x="0" y="153046"/>
                  </a:lnTo>
                  <a:cubicBezTo>
                    <a:pt x="0" y="112455"/>
                    <a:pt x="16124" y="73528"/>
                    <a:pt x="44826" y="44826"/>
                  </a:cubicBezTo>
                  <a:cubicBezTo>
                    <a:pt x="73528" y="16124"/>
                    <a:pt x="112455" y="0"/>
                    <a:pt x="1530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23825"/>
              <a:ext cx="679472" cy="4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176277" y="5773867"/>
            <a:ext cx="2105555" cy="118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Tìm kiếm, xem post 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683065" y="6963856"/>
            <a:ext cx="2579871" cy="1274847"/>
            <a:chOff x="0" y="0"/>
            <a:chExt cx="679472" cy="33576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79472" cy="335762"/>
            </a:xfrm>
            <a:custGeom>
              <a:avLst/>
              <a:gdLst/>
              <a:ahLst/>
              <a:cxnLst/>
              <a:rect l="l" t="t" r="r" b="b"/>
              <a:pathLst>
                <a:path w="679472" h="335762">
                  <a:moveTo>
                    <a:pt x="153046" y="0"/>
                  </a:moveTo>
                  <a:lnTo>
                    <a:pt x="526427" y="0"/>
                  </a:lnTo>
                  <a:cubicBezTo>
                    <a:pt x="567017" y="0"/>
                    <a:pt x="605945" y="16124"/>
                    <a:pt x="634646" y="44826"/>
                  </a:cubicBezTo>
                  <a:cubicBezTo>
                    <a:pt x="663348" y="73528"/>
                    <a:pt x="679472" y="112455"/>
                    <a:pt x="679472" y="153046"/>
                  </a:cubicBezTo>
                  <a:lnTo>
                    <a:pt x="679472" y="182717"/>
                  </a:lnTo>
                  <a:cubicBezTo>
                    <a:pt x="679472" y="223307"/>
                    <a:pt x="663348" y="262235"/>
                    <a:pt x="634646" y="290936"/>
                  </a:cubicBezTo>
                  <a:cubicBezTo>
                    <a:pt x="605945" y="319638"/>
                    <a:pt x="567017" y="335762"/>
                    <a:pt x="526427" y="335762"/>
                  </a:cubicBezTo>
                  <a:lnTo>
                    <a:pt x="153046" y="335762"/>
                  </a:lnTo>
                  <a:cubicBezTo>
                    <a:pt x="112455" y="335762"/>
                    <a:pt x="73528" y="319638"/>
                    <a:pt x="44826" y="290936"/>
                  </a:cubicBezTo>
                  <a:cubicBezTo>
                    <a:pt x="16124" y="262235"/>
                    <a:pt x="0" y="223307"/>
                    <a:pt x="0" y="182717"/>
                  </a:cubicBezTo>
                  <a:lnTo>
                    <a:pt x="0" y="153046"/>
                  </a:lnTo>
                  <a:cubicBezTo>
                    <a:pt x="0" y="112455"/>
                    <a:pt x="16124" y="73528"/>
                    <a:pt x="44826" y="44826"/>
                  </a:cubicBezTo>
                  <a:cubicBezTo>
                    <a:pt x="73528" y="16124"/>
                    <a:pt x="112455" y="0"/>
                    <a:pt x="1530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123825"/>
              <a:ext cx="679472" cy="4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20223" y="6968185"/>
            <a:ext cx="2105555" cy="118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Tạo, chỉnh sửa post 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3621124" y="8158174"/>
            <a:ext cx="2579871" cy="1274847"/>
            <a:chOff x="0" y="0"/>
            <a:chExt cx="679472" cy="33576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79472" cy="335762"/>
            </a:xfrm>
            <a:custGeom>
              <a:avLst/>
              <a:gdLst/>
              <a:ahLst/>
              <a:cxnLst/>
              <a:rect l="l" t="t" r="r" b="b"/>
              <a:pathLst>
                <a:path w="679472" h="335762">
                  <a:moveTo>
                    <a:pt x="153046" y="0"/>
                  </a:moveTo>
                  <a:lnTo>
                    <a:pt x="526427" y="0"/>
                  </a:lnTo>
                  <a:cubicBezTo>
                    <a:pt x="567017" y="0"/>
                    <a:pt x="605945" y="16124"/>
                    <a:pt x="634646" y="44826"/>
                  </a:cubicBezTo>
                  <a:cubicBezTo>
                    <a:pt x="663348" y="73528"/>
                    <a:pt x="679472" y="112455"/>
                    <a:pt x="679472" y="153046"/>
                  </a:cubicBezTo>
                  <a:lnTo>
                    <a:pt x="679472" y="182717"/>
                  </a:lnTo>
                  <a:cubicBezTo>
                    <a:pt x="679472" y="223307"/>
                    <a:pt x="663348" y="262235"/>
                    <a:pt x="634646" y="290936"/>
                  </a:cubicBezTo>
                  <a:cubicBezTo>
                    <a:pt x="605945" y="319638"/>
                    <a:pt x="567017" y="335762"/>
                    <a:pt x="526427" y="335762"/>
                  </a:cubicBezTo>
                  <a:lnTo>
                    <a:pt x="153046" y="335762"/>
                  </a:lnTo>
                  <a:cubicBezTo>
                    <a:pt x="112455" y="335762"/>
                    <a:pt x="73528" y="319638"/>
                    <a:pt x="44826" y="290936"/>
                  </a:cubicBezTo>
                  <a:cubicBezTo>
                    <a:pt x="16124" y="262235"/>
                    <a:pt x="0" y="223307"/>
                    <a:pt x="0" y="182717"/>
                  </a:cubicBezTo>
                  <a:lnTo>
                    <a:pt x="0" y="153046"/>
                  </a:lnTo>
                  <a:cubicBezTo>
                    <a:pt x="0" y="112455"/>
                    <a:pt x="16124" y="73528"/>
                    <a:pt x="44826" y="44826"/>
                  </a:cubicBezTo>
                  <a:cubicBezTo>
                    <a:pt x="73528" y="16124"/>
                    <a:pt x="112455" y="0"/>
                    <a:pt x="1530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23825"/>
              <a:ext cx="679472" cy="4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3858281" y="8162503"/>
            <a:ext cx="2105555" cy="118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Bình luận, tương tác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1964455" y="5050394"/>
            <a:ext cx="2579871" cy="1274847"/>
            <a:chOff x="0" y="0"/>
            <a:chExt cx="679472" cy="33576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79472" cy="335762"/>
            </a:xfrm>
            <a:custGeom>
              <a:avLst/>
              <a:gdLst/>
              <a:ahLst/>
              <a:cxnLst/>
              <a:rect l="l" t="t" r="r" b="b"/>
              <a:pathLst>
                <a:path w="679472" h="335762">
                  <a:moveTo>
                    <a:pt x="153046" y="0"/>
                  </a:moveTo>
                  <a:lnTo>
                    <a:pt x="526427" y="0"/>
                  </a:lnTo>
                  <a:cubicBezTo>
                    <a:pt x="567017" y="0"/>
                    <a:pt x="605945" y="16124"/>
                    <a:pt x="634646" y="44826"/>
                  </a:cubicBezTo>
                  <a:cubicBezTo>
                    <a:pt x="663348" y="73528"/>
                    <a:pt x="679472" y="112455"/>
                    <a:pt x="679472" y="153046"/>
                  </a:cubicBezTo>
                  <a:lnTo>
                    <a:pt x="679472" y="182717"/>
                  </a:lnTo>
                  <a:cubicBezTo>
                    <a:pt x="679472" y="223307"/>
                    <a:pt x="663348" y="262235"/>
                    <a:pt x="634646" y="290936"/>
                  </a:cubicBezTo>
                  <a:cubicBezTo>
                    <a:pt x="605945" y="319638"/>
                    <a:pt x="567017" y="335762"/>
                    <a:pt x="526427" y="335762"/>
                  </a:cubicBezTo>
                  <a:lnTo>
                    <a:pt x="153046" y="335762"/>
                  </a:lnTo>
                  <a:cubicBezTo>
                    <a:pt x="112455" y="335762"/>
                    <a:pt x="73528" y="319638"/>
                    <a:pt x="44826" y="290936"/>
                  </a:cubicBezTo>
                  <a:cubicBezTo>
                    <a:pt x="16124" y="262235"/>
                    <a:pt x="0" y="223307"/>
                    <a:pt x="0" y="182717"/>
                  </a:cubicBezTo>
                  <a:lnTo>
                    <a:pt x="0" y="153046"/>
                  </a:lnTo>
                  <a:cubicBezTo>
                    <a:pt x="0" y="112455"/>
                    <a:pt x="16124" y="73528"/>
                    <a:pt x="44826" y="44826"/>
                  </a:cubicBezTo>
                  <a:cubicBezTo>
                    <a:pt x="73528" y="16124"/>
                    <a:pt x="112455" y="0"/>
                    <a:pt x="1530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123825"/>
              <a:ext cx="679472" cy="4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2359625" y="5054723"/>
            <a:ext cx="1789530" cy="118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Quản lý bài viết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5017582" y="6021906"/>
            <a:ext cx="2579871" cy="1274847"/>
            <a:chOff x="0" y="0"/>
            <a:chExt cx="679472" cy="33576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79472" cy="335762"/>
            </a:xfrm>
            <a:custGeom>
              <a:avLst/>
              <a:gdLst/>
              <a:ahLst/>
              <a:cxnLst/>
              <a:rect l="l" t="t" r="r" b="b"/>
              <a:pathLst>
                <a:path w="679472" h="335762">
                  <a:moveTo>
                    <a:pt x="153046" y="0"/>
                  </a:moveTo>
                  <a:lnTo>
                    <a:pt x="526427" y="0"/>
                  </a:lnTo>
                  <a:cubicBezTo>
                    <a:pt x="567017" y="0"/>
                    <a:pt x="605945" y="16124"/>
                    <a:pt x="634646" y="44826"/>
                  </a:cubicBezTo>
                  <a:cubicBezTo>
                    <a:pt x="663348" y="73528"/>
                    <a:pt x="679472" y="112455"/>
                    <a:pt x="679472" y="153046"/>
                  </a:cubicBezTo>
                  <a:lnTo>
                    <a:pt x="679472" y="182717"/>
                  </a:lnTo>
                  <a:cubicBezTo>
                    <a:pt x="679472" y="223307"/>
                    <a:pt x="663348" y="262235"/>
                    <a:pt x="634646" y="290936"/>
                  </a:cubicBezTo>
                  <a:cubicBezTo>
                    <a:pt x="605945" y="319638"/>
                    <a:pt x="567017" y="335762"/>
                    <a:pt x="526427" y="335762"/>
                  </a:cubicBezTo>
                  <a:lnTo>
                    <a:pt x="153046" y="335762"/>
                  </a:lnTo>
                  <a:cubicBezTo>
                    <a:pt x="112455" y="335762"/>
                    <a:pt x="73528" y="319638"/>
                    <a:pt x="44826" y="290936"/>
                  </a:cubicBezTo>
                  <a:cubicBezTo>
                    <a:pt x="16124" y="262235"/>
                    <a:pt x="0" y="223307"/>
                    <a:pt x="0" y="182717"/>
                  </a:cubicBezTo>
                  <a:lnTo>
                    <a:pt x="0" y="153046"/>
                  </a:lnTo>
                  <a:cubicBezTo>
                    <a:pt x="0" y="112455"/>
                    <a:pt x="16124" y="73528"/>
                    <a:pt x="44826" y="44826"/>
                  </a:cubicBezTo>
                  <a:cubicBezTo>
                    <a:pt x="73528" y="16124"/>
                    <a:pt x="112455" y="0"/>
                    <a:pt x="1530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123825"/>
              <a:ext cx="679472" cy="4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5172208" y="6026235"/>
            <a:ext cx="2270618" cy="118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Quản lý người dùng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2359625" y="7658741"/>
            <a:ext cx="2579871" cy="1274847"/>
            <a:chOff x="0" y="0"/>
            <a:chExt cx="679472" cy="33576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79472" cy="335762"/>
            </a:xfrm>
            <a:custGeom>
              <a:avLst/>
              <a:gdLst/>
              <a:ahLst/>
              <a:cxnLst/>
              <a:rect l="l" t="t" r="r" b="b"/>
              <a:pathLst>
                <a:path w="679472" h="335762">
                  <a:moveTo>
                    <a:pt x="153046" y="0"/>
                  </a:moveTo>
                  <a:lnTo>
                    <a:pt x="526427" y="0"/>
                  </a:lnTo>
                  <a:cubicBezTo>
                    <a:pt x="567017" y="0"/>
                    <a:pt x="605945" y="16124"/>
                    <a:pt x="634646" y="44826"/>
                  </a:cubicBezTo>
                  <a:cubicBezTo>
                    <a:pt x="663348" y="73528"/>
                    <a:pt x="679472" y="112455"/>
                    <a:pt x="679472" y="153046"/>
                  </a:cubicBezTo>
                  <a:lnTo>
                    <a:pt x="679472" y="182717"/>
                  </a:lnTo>
                  <a:cubicBezTo>
                    <a:pt x="679472" y="223307"/>
                    <a:pt x="663348" y="262235"/>
                    <a:pt x="634646" y="290936"/>
                  </a:cubicBezTo>
                  <a:cubicBezTo>
                    <a:pt x="605945" y="319638"/>
                    <a:pt x="567017" y="335762"/>
                    <a:pt x="526427" y="335762"/>
                  </a:cubicBezTo>
                  <a:lnTo>
                    <a:pt x="153046" y="335762"/>
                  </a:lnTo>
                  <a:cubicBezTo>
                    <a:pt x="112455" y="335762"/>
                    <a:pt x="73528" y="319638"/>
                    <a:pt x="44826" y="290936"/>
                  </a:cubicBezTo>
                  <a:cubicBezTo>
                    <a:pt x="16124" y="262235"/>
                    <a:pt x="0" y="223307"/>
                    <a:pt x="0" y="182717"/>
                  </a:cubicBezTo>
                  <a:lnTo>
                    <a:pt x="0" y="153046"/>
                  </a:lnTo>
                  <a:cubicBezTo>
                    <a:pt x="0" y="112455"/>
                    <a:pt x="16124" y="73528"/>
                    <a:pt x="44826" y="44826"/>
                  </a:cubicBezTo>
                  <a:cubicBezTo>
                    <a:pt x="73528" y="16124"/>
                    <a:pt x="112455" y="0"/>
                    <a:pt x="1530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123825"/>
              <a:ext cx="679472" cy="4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2514252" y="7663070"/>
            <a:ext cx="2270618" cy="118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Quản lý danh mục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0222" y="417315"/>
            <a:ext cx="1784882" cy="178488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5635406" y="2744947"/>
            <a:ext cx="7017188" cy="6513353"/>
          </a:xfrm>
          <a:custGeom>
            <a:avLst/>
            <a:gdLst/>
            <a:ahLst/>
            <a:cxnLst/>
            <a:rect l="l" t="t" r="r" b="b"/>
            <a:pathLst>
              <a:path w="7017188" h="6513353">
                <a:moveTo>
                  <a:pt x="0" y="0"/>
                </a:moveTo>
                <a:lnTo>
                  <a:pt x="7017188" y="0"/>
                </a:lnTo>
                <a:lnTo>
                  <a:pt x="7017188" y="6513353"/>
                </a:lnTo>
                <a:lnTo>
                  <a:pt x="0" y="6513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90136" y="842079"/>
            <a:ext cx="1165054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03.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9836" y="632307"/>
            <a:ext cx="7615899" cy="1212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45"/>
              </a:lnSpc>
            </a:pP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Kết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quả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đạt</a:t>
            </a:r>
            <a:r>
              <a:rPr lang="en-US" sz="7032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7032" b="1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được</a:t>
            </a:r>
            <a:endParaRPr lang="en-US" sz="7032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175" y="244130"/>
            <a:ext cx="1543050" cy="1147473"/>
            <a:chOff x="0" y="0"/>
            <a:chExt cx="406400" cy="30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302215"/>
            </a:xfrm>
            <a:custGeom>
              <a:avLst/>
              <a:gdLst/>
              <a:ahLst/>
              <a:cxnLst/>
              <a:rect l="l" t="t" r="r" b="b"/>
              <a:pathLst>
                <a:path w="406400" h="302215">
                  <a:moveTo>
                    <a:pt x="203200" y="0"/>
                  </a:moveTo>
                  <a:lnTo>
                    <a:pt x="406400" y="0"/>
                  </a:lnTo>
                  <a:lnTo>
                    <a:pt x="203200" y="302215"/>
                  </a:lnTo>
                  <a:lnTo>
                    <a:pt x="0" y="3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795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76200"/>
              <a:ext cx="203200" cy="378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09317" y="350189"/>
            <a:ext cx="1543050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User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3933" y="2146311"/>
            <a:ext cx="7538729" cy="654357"/>
            <a:chOff x="0" y="0"/>
            <a:chExt cx="1985509" cy="1723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0574" y="2212504"/>
            <a:ext cx="3169934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Đăng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ký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,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Đăng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nhập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1689" y="2759289"/>
            <a:ext cx="7460973" cy="1163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thể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tạo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khoản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mới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đăng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nhập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để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sử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đầy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đủ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tính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Ngoài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còn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chức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Quên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mật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khẩu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để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hổ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trợ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lấy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khoản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6177" y="5191125"/>
            <a:ext cx="7538729" cy="654357"/>
            <a:chOff x="0" y="0"/>
            <a:chExt cx="1985509" cy="1723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423317" y="5267117"/>
            <a:ext cx="3444448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Quản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lý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hồ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sơ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cá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nhân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3933" y="5817660"/>
            <a:ext cx="7460973" cy="77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Hỗ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trợ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cập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nhật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thông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tin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như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tên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địa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chỉ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điện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thoại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ảnh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đại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diện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76177" y="7723929"/>
            <a:ext cx="7538729" cy="654357"/>
            <a:chOff x="0" y="0"/>
            <a:chExt cx="1985509" cy="1723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209486" y="7800129"/>
            <a:ext cx="3872111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Tìm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kiếm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và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xem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bài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viết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53933" y="8346805"/>
            <a:ext cx="7460973" cy="77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phép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kiếm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theo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từ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khóa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hoặc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mục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dàng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cập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nội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dung chi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tiết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940179" y="3241417"/>
            <a:ext cx="7538729" cy="654357"/>
            <a:chOff x="0" y="0"/>
            <a:chExt cx="1985509" cy="1723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472775" y="3307611"/>
            <a:ext cx="2473538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Tạo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bài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viết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mới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017935" y="3854395"/>
            <a:ext cx="7460973" cy="77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thể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đăng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với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nội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dung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phong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phú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văn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bản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hình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ảnh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chọn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mục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phù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027460" y="6675233"/>
            <a:ext cx="7538729" cy="654357"/>
            <a:chOff x="0" y="0"/>
            <a:chExt cx="1985509" cy="17234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85509" cy="172341"/>
            </a:xfrm>
            <a:custGeom>
              <a:avLst/>
              <a:gdLst/>
              <a:ahLst/>
              <a:cxnLst/>
              <a:rect l="l" t="t" r="r" b="b"/>
              <a:pathLst>
                <a:path w="1985509" h="172341">
                  <a:moveTo>
                    <a:pt x="52375" y="0"/>
                  </a:moveTo>
                  <a:lnTo>
                    <a:pt x="1933134" y="0"/>
                  </a:lnTo>
                  <a:cubicBezTo>
                    <a:pt x="1962060" y="0"/>
                    <a:pt x="1985509" y="23449"/>
                    <a:pt x="1985509" y="52375"/>
                  </a:cubicBezTo>
                  <a:lnTo>
                    <a:pt x="1985509" y="119966"/>
                  </a:lnTo>
                  <a:cubicBezTo>
                    <a:pt x="1985509" y="148892"/>
                    <a:pt x="1962060" y="172341"/>
                    <a:pt x="1933134" y="172341"/>
                  </a:cubicBezTo>
                  <a:lnTo>
                    <a:pt x="52375" y="172341"/>
                  </a:lnTo>
                  <a:cubicBezTo>
                    <a:pt x="23449" y="172341"/>
                    <a:pt x="0" y="148892"/>
                    <a:pt x="0" y="119966"/>
                  </a:cubicBezTo>
                  <a:lnTo>
                    <a:pt x="0" y="52375"/>
                  </a:lnTo>
                  <a:cubicBezTo>
                    <a:pt x="0" y="23449"/>
                    <a:pt x="23449" y="0"/>
                    <a:pt x="52375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1985509" cy="248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1975761" y="6741427"/>
            <a:ext cx="3467565" cy="46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Bình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luận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và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tương</a:t>
            </a:r>
            <a:r>
              <a:rPr lang="en-US" sz="27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tác</a:t>
            </a:r>
            <a:endParaRPr lang="en-US" sz="2700" b="1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095691" y="7288212"/>
            <a:ext cx="7460973" cy="77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phép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bình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luận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trực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tiếp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trên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thích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hoặc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thích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nội</a:t>
            </a:r>
            <a:r>
              <a:rPr lang="en-US" sz="2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833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Roboto Bold Italics</vt:lpstr>
      <vt:lpstr>Roboto Italics</vt:lpstr>
      <vt:lpstr>Roboto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Báo Cáo CN</dc:title>
  <cp:lastModifiedBy>Le Truc Tin</cp:lastModifiedBy>
  <cp:revision>3</cp:revision>
  <dcterms:created xsi:type="dcterms:W3CDTF">2006-08-16T00:00:00Z</dcterms:created>
  <dcterms:modified xsi:type="dcterms:W3CDTF">2025-01-11T17:49:05Z</dcterms:modified>
  <dc:identifier>DAGbn5A_RIc</dc:identifier>
</cp:coreProperties>
</file>