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76R/AaS29T77q9TRu2D6WEYD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/>
              <a:t>What are we currently working on: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Developing a front-end that displays amalgamated data to a user using TypeScript, and React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Work on endpoint definition and initial development of API using express and TypeScript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Integration of style-guides and linting to our CI/CD pipeline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Links for everything are on Github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dacea53c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dacea53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6894d973b_3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a6894d973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a6894d973b_2_55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a6894d973b_2_5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a6894d973b_2_5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a6894d973b_2_5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a6894d973b_2_55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ga6894d973b_2_55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a6894d973b_2_5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6894d973b_2_9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4" name="Google Shape;54;ga6894d973b_2_9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6894d973b_2_95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7" name="Google Shape;57;ga6894d973b_2_95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8" name="Google Shape;58;ga6894d973b_2_9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6894d973b_2_9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894d973b_2_10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ga6894d973b_2_10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ga6894d973b_2_10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ga6894d973b_2_10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ga6894d973b_2_10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3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894d973b_2_63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" name="Google Shape;25;ga6894d973b_2_6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a6894d973b_2_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ga6894d973b_2_6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9" name="Google Shape;29;ga6894d973b_2_6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6894d973b_2_7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ga6894d973b_2_70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a6894d973b_2_70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ga6894d973b_2_7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a6894d973b_2_7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7" name="Google Shape;37;ga6894d973b_2_7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a6894d973b_2_7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0" name="Google Shape;40;ga6894d973b_2_7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" name="Google Shape;41;ga6894d973b_2_7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6894d973b_2_82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a6894d973b_2_8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a6894d973b_2_8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ga6894d973b_2_85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ga6894d973b_2_85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9" name="Google Shape;49;ga6894d973b_2_85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ga6894d973b_2_85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a6894d973b_2_8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894d973b_2_5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b="0" i="0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a6894d973b_2_5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b="0" i="0" sz="2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accent3"/>
              </a:buClr>
              <a:buSzPts val="1900"/>
              <a:buFont typeface="Average"/>
              <a:buChar char="■"/>
              <a:defRPr b="0" i="0" sz="19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a6894d973b_2_5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ENSE 400</a:t>
            </a:r>
            <a:b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Bi-Weekly Scrum Report-Out</a:t>
            </a:r>
            <a:endParaRPr/>
          </a:p>
        </p:txBody>
      </p:sp>
      <p:sp>
        <p:nvSpPr>
          <p:cNvPr id="66" name="Google Shape;66;p1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URStreamSight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Avery Cameron, Raymond Knorr, Noah Rowbotham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November 30, 2020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deats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838200" y="1825625"/>
            <a:ext cx="67183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Citizens across Canada are confused regarding what proper recycling is.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 we are filling: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Giving data to municipalities to allow them to track/correct problem at its source. We are not actually sorting any recycling.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 we are introducing: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application for municipality workers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scores recycling on a neighborhood basis and displays the data.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4225" y="1537487"/>
            <a:ext cx="4330800" cy="237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&amp;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ocumentation review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838200" y="1825625"/>
            <a:ext cx="7416800" cy="4667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you currently working on?</a:t>
            </a:r>
            <a:endParaRPr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 web-app development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 Pipeline for linting front-end app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API Definition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InProgress/Future work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API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1" marL="6858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 Pipeline Development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“Show me what you got” (including but not limited to…)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CI/CD Pipeline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Endpoint Definition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Front-End MVP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GitHub/Version control “stamp of approval”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3050" lvl="1" marL="685800" marR="0" rtl="0" algn="l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readable, usable,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“goodness” confirmed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dacea53c0_0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Endpoint Definitions | Front End | Pipeline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838200" y="0"/>
            <a:ext cx="10515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reflection</a:t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838200" y="784150"/>
            <a:ext cx="8280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you are on track?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feel that we are on track. Getting started on the codebase feels a lot better. Initial CI/CD pipeline also feels good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feel there are barriers to your success (if any)?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 ones. Machine Learning portion of our project is large and will require a lot of work still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any help going forward?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more discussions with mentors about project scope and documentation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other questions or concerns?</a:t>
            </a:r>
            <a:endParaRPr/>
          </a:p>
          <a:p>
            <a:pPr indent="-26035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do you think of the idea of integrating our code into a mono-repo belonging to Prairie Robotics for code-reuse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share private repos with Tim and SSE faculty. Collaborators?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6894d973b_3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Image Refs</a:t>
            </a:r>
            <a:endParaRPr/>
          </a:p>
        </p:txBody>
      </p:sp>
      <p:sp>
        <p:nvSpPr>
          <p:cNvPr id="96" name="Google Shape;96;ga6894d973b_3_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https://cleanriver.com/how-to-reduce-recycling-contamination/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2018-01-12T17:42:16Z</dcterms:created>
  <dc:creator>Tim Maciag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