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jR5fGsXDsLfJVm2LFEDJQZbn5U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swald-regular.fntdata"/><Relationship Id="rId6" Type="http://schemas.openxmlformats.org/officeDocument/2006/relationships/slide" Target="slides/slide2.xml"/><Relationship Id="rId18" Type="http://schemas.openxmlformats.org/officeDocument/2006/relationships/font" Target="fonts/Average-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R</a:t>
            </a:r>
            <a:endParaRPr/>
          </a:p>
        </p:txBody>
      </p:sp>
      <p:sp>
        <p:nvSpPr>
          <p:cNvPr id="63" name="Google Shape;6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78db11cc8_1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78db11cc8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78db11cc8_1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78db11cc8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R</a:t>
            </a:r>
            <a:endParaRPr/>
          </a:p>
        </p:txBody>
      </p:sp>
      <p:sp>
        <p:nvSpPr>
          <p:cNvPr id="135" name="Google Shape;13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6894d973b_3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a6894d973b_3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 name="Google Shape;6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78db11cc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78db11c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US"/>
              <a:t>Signed contract</a:t>
            </a:r>
            <a:endParaRPr/>
          </a:p>
          <a:p>
            <a:pPr indent="-298450" lvl="0" marL="457200" rtl="0" algn="l">
              <a:spcBef>
                <a:spcPts val="0"/>
              </a:spcBef>
              <a:spcAft>
                <a:spcPts val="0"/>
              </a:spcAft>
              <a:buSzPts val="1100"/>
              <a:buChar char="-"/>
            </a:pPr>
            <a:r>
              <a:rPr lang="en-US"/>
              <a:t>gettin paid</a:t>
            </a:r>
            <a:endParaRPr/>
          </a:p>
          <a:p>
            <a:pPr indent="-298450" lvl="0" marL="457200" rtl="0" algn="l">
              <a:spcBef>
                <a:spcPts val="0"/>
              </a:spcBef>
              <a:spcAft>
                <a:spcPts val="0"/>
              </a:spcAft>
              <a:buSzPts val="1100"/>
              <a:buChar char="-"/>
            </a:pPr>
            <a:r>
              <a:rPr lang="en-US"/>
              <a:t>monorepo (just mention here, talk about it later)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t>What are we currently working on:</a:t>
            </a:r>
            <a:endParaRPr b="1"/>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US"/>
              <a:t>API Integration with NestJS, and Nx Monorepo</a:t>
            </a:r>
            <a:endParaRPr/>
          </a:p>
          <a:p>
            <a:pPr indent="0" lvl="0" marL="0" rtl="0" algn="l">
              <a:lnSpc>
                <a:spcPct val="100000"/>
              </a:lnSpc>
              <a:spcBef>
                <a:spcPts val="0"/>
              </a:spcBef>
              <a:spcAft>
                <a:spcPts val="0"/>
              </a:spcAft>
              <a:buClr>
                <a:schemeClr val="dk1"/>
              </a:buClr>
              <a:buSzPts val="1100"/>
              <a:buFont typeface="Arial"/>
              <a:buNone/>
            </a:pPr>
            <a:r>
              <a:rPr lang="en-US"/>
              <a:t>Implementing RBAC with NestJS</a:t>
            </a:r>
            <a:endParaRPr/>
          </a:p>
          <a:p>
            <a:pPr indent="0" lvl="0" marL="0" rtl="0" algn="l">
              <a:lnSpc>
                <a:spcPct val="100000"/>
              </a:lnSpc>
              <a:spcBef>
                <a:spcPts val="0"/>
              </a:spcBef>
              <a:spcAft>
                <a:spcPts val="0"/>
              </a:spcAft>
              <a:buClr>
                <a:schemeClr val="dk1"/>
              </a:buClr>
              <a:buSzPts val="1100"/>
              <a:buFont typeface="Arial"/>
              <a:buNone/>
            </a:pPr>
            <a:r>
              <a:rPr lang="en-US"/>
              <a:t>Finishing up training data pipeline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US"/>
              <a:t>Seeding Data for API Database</a:t>
            </a:r>
            <a:endParaRPr/>
          </a:p>
          <a:p>
            <a:pPr indent="0" lvl="0" marL="0" rtl="0" algn="l">
              <a:lnSpc>
                <a:spcPct val="100000"/>
              </a:lnSpc>
              <a:spcBef>
                <a:spcPts val="0"/>
              </a:spcBef>
              <a:spcAft>
                <a:spcPts val="0"/>
              </a:spcAft>
              <a:buClr>
                <a:schemeClr val="dk1"/>
              </a:buClr>
              <a:buSzPts val="1100"/>
              <a:buFont typeface="Arial"/>
              <a:buNone/>
            </a:pPr>
            <a:r>
              <a:rPr lang="en-US"/>
              <a:t>Implementing testing plan for API</a:t>
            </a:r>
            <a:endParaRPr/>
          </a:p>
          <a:p>
            <a:pPr indent="0" lvl="0" marL="0" rtl="0" algn="l">
              <a:lnSpc>
                <a:spcPct val="100000"/>
              </a:lnSpc>
              <a:spcBef>
                <a:spcPts val="0"/>
              </a:spcBef>
              <a:spcAft>
                <a:spcPts val="0"/>
              </a:spcAft>
              <a:buClr>
                <a:schemeClr val="dk1"/>
              </a:buClr>
              <a:buSzPts val="1100"/>
              <a:buFont typeface="Arial"/>
              <a:buNone/>
            </a:pPr>
            <a:r>
              <a:rPr lang="en-US"/>
              <a:t>Operate bin detection model on collection vehicle</a:t>
            </a:r>
            <a:endParaRPr/>
          </a:p>
          <a:p>
            <a:pPr indent="0" lvl="0" marL="0" rtl="0" algn="l">
              <a:lnSpc>
                <a:spcPct val="100000"/>
              </a:lnSpc>
              <a:spcBef>
                <a:spcPts val="0"/>
              </a:spcBef>
              <a:spcAft>
                <a:spcPts val="0"/>
              </a:spcAft>
              <a:buClr>
                <a:schemeClr val="dk1"/>
              </a:buClr>
              <a:buSzPts val="1100"/>
              <a:buFont typeface="Arial"/>
              <a:buNone/>
            </a:pPr>
            <a:r>
              <a:rPr lang="en-US"/>
              <a:t>Training the contamination detection model</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lang="en-US"/>
              <a:t>“Show me what you got”:</a:t>
            </a:r>
            <a:endParaRPr/>
          </a:p>
          <a:p>
            <a:pPr indent="0" lvl="0" marL="0" rtl="0" algn="l">
              <a:lnSpc>
                <a:spcPct val="100000"/>
              </a:lnSpc>
              <a:spcBef>
                <a:spcPts val="0"/>
              </a:spcBef>
              <a:spcAft>
                <a:spcPts val="0"/>
              </a:spcAft>
              <a:buClr>
                <a:schemeClr val="dk1"/>
              </a:buClr>
              <a:buSzPts val="1100"/>
              <a:buFont typeface="Arial"/>
              <a:buNone/>
            </a:pPr>
            <a:r>
              <a:rPr lang="en-US"/>
              <a:t>Database Schema</a:t>
            </a:r>
            <a:endParaRPr/>
          </a:p>
          <a:p>
            <a:pPr indent="0" lvl="0" marL="0" rtl="0" algn="l">
              <a:lnSpc>
                <a:spcPct val="100000"/>
              </a:lnSpc>
              <a:spcBef>
                <a:spcPts val="0"/>
              </a:spcBef>
              <a:spcAft>
                <a:spcPts val="0"/>
              </a:spcAft>
              <a:buClr>
                <a:schemeClr val="dk1"/>
              </a:buClr>
              <a:buSzPts val="1100"/>
              <a:buFont typeface="Arial"/>
              <a:buNone/>
            </a:pPr>
            <a:r>
              <a:rPr lang="en-US"/>
              <a:t>API and Monorepo</a:t>
            </a:r>
            <a:endParaRPr/>
          </a:p>
          <a:p>
            <a:pPr indent="0" lvl="0" marL="0" rtl="0" algn="l">
              <a:lnSpc>
                <a:spcPct val="100000"/>
              </a:lnSpc>
              <a:spcBef>
                <a:spcPts val="0"/>
              </a:spcBef>
              <a:spcAft>
                <a:spcPts val="0"/>
              </a:spcAft>
              <a:buClr>
                <a:schemeClr val="dk1"/>
              </a:buClr>
              <a:buSzPts val="1100"/>
              <a:buFont typeface="Arial"/>
              <a:buNone/>
            </a:pPr>
            <a:r>
              <a:rPr lang="en-US"/>
              <a:t>Bin detection model</a:t>
            </a:r>
            <a:endParaRPr/>
          </a:p>
          <a:p>
            <a:pPr indent="0" lvl="0" marL="0" rtl="0" algn="l">
              <a:lnSpc>
                <a:spcPct val="100000"/>
              </a:lnSpc>
              <a:spcBef>
                <a:spcPts val="0"/>
              </a:spcBef>
              <a:spcAft>
                <a:spcPts val="0"/>
              </a:spcAft>
              <a:buClr>
                <a:schemeClr val="dk1"/>
              </a:buClr>
              <a:buSzPts val="1100"/>
              <a:buFont typeface="Arial"/>
              <a:buNone/>
            </a:pPr>
            <a:r>
              <a:rPr lang="en-US"/>
              <a:t>Raw video to training samples</a:t>
            </a:r>
            <a:endParaRPr/>
          </a:p>
          <a:p>
            <a:pPr indent="0" lvl="0" marL="0" rtl="0" algn="l">
              <a:lnSpc>
                <a:spcPct val="100000"/>
              </a:lnSpc>
              <a:spcBef>
                <a:spcPts val="0"/>
              </a:spcBef>
              <a:spcAft>
                <a:spcPts val="0"/>
              </a:spcAft>
              <a:buClr>
                <a:schemeClr val="dk1"/>
              </a:buClr>
              <a:buSzPts val="1100"/>
              <a:buFont typeface="Arial"/>
              <a:buNone/>
            </a:pPr>
            <a:r>
              <a:rPr lang="en-US"/>
              <a:t>Aaeon board setup</a:t>
            </a:r>
            <a:endParaRPr/>
          </a:p>
          <a:p>
            <a:pPr indent="0" lvl="0" marL="0" rtl="0" algn="l">
              <a:lnSpc>
                <a:spcPct val="100000"/>
              </a:lnSpc>
              <a:spcBef>
                <a:spcPts val="0"/>
              </a:spcBef>
              <a:spcAft>
                <a:spcPts val="0"/>
              </a:spcAft>
              <a:buClr>
                <a:schemeClr val="dk1"/>
              </a:buClr>
              <a:buSzPts val="1100"/>
              <a:buFont typeface="Arial"/>
              <a:buNone/>
            </a:pPr>
            <a:r>
              <a:rPr lang="en-US"/>
              <a:t>GitHub/Version control “stamp of approval” is good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Links for everything are on Github</a:t>
            </a:r>
            <a:endParaRPr/>
          </a:p>
          <a:p>
            <a:pPr indent="0" lvl="0" marL="0" rtl="0" algn="l">
              <a:lnSpc>
                <a:spcPct val="100000"/>
              </a:lnSpc>
              <a:spcBef>
                <a:spcPts val="0"/>
              </a:spcBef>
              <a:spcAft>
                <a:spcPts val="0"/>
              </a:spcAft>
              <a:buSzPts val="1100"/>
              <a:buNone/>
            </a:pPr>
            <a:r>
              <a:t/>
            </a:r>
            <a:endParaRPr/>
          </a:p>
        </p:txBody>
      </p:sp>
      <p:sp>
        <p:nvSpPr>
          <p:cNvPr id="81" name="Google Shape;8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dacea53c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gadacea53c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Avery: </a:t>
            </a:r>
            <a:endParaRPr/>
          </a:p>
          <a:p>
            <a:pPr indent="0" lvl="0" marL="0" rtl="0" algn="l">
              <a:lnSpc>
                <a:spcPct val="100000"/>
              </a:lnSpc>
              <a:spcBef>
                <a:spcPts val="0"/>
              </a:spcBef>
              <a:spcAft>
                <a:spcPts val="0"/>
              </a:spcAft>
              <a:buSzPts val="1100"/>
              <a:buNone/>
            </a:pPr>
            <a:r>
              <a:rPr lang="en-US"/>
              <a:t>Nx Monorepo: Allows you to have multiple projects in one place and easier sharing of information while staying separate. Prairie robotics wanted to move to a monorepo to avoid npm library hosting for shared imports.</a:t>
            </a:r>
            <a:endParaRPr/>
          </a:p>
          <a:p>
            <a:pPr indent="0" lvl="0" marL="0" rtl="0" algn="l">
              <a:lnSpc>
                <a:spcPct val="100000"/>
              </a:lnSpc>
              <a:spcBef>
                <a:spcPts val="0"/>
              </a:spcBef>
              <a:spcAft>
                <a:spcPts val="0"/>
              </a:spcAft>
              <a:buSzPts val="1100"/>
              <a:buNone/>
            </a:pPr>
            <a:r>
              <a:rPr lang="en-US"/>
              <a:t>Nest API: We moved our API to the Nest framework to allow for our code to be more SOLID and DRY. We researched Nest, routing-controller, and express (which we were using before) and found that Nest enforced single responsibility and enhanced readability. The switch went well and provides more modular code. We then added Swagger documentation generation to visualize our endpoints.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Ray: Specifying routes, using sequelize, and how RBAC is done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78db11cc8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b78db11cc8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78db11cc8_1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78db11cc8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78db11cc8_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78db11cc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78db11cc8_1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78db11cc8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ga6894d973b_2_55"/>
          <p:cNvGrpSpPr/>
          <p:nvPr/>
        </p:nvGrpSpPr>
        <p:grpSpPr>
          <a:xfrm>
            <a:off x="5800234" y="3807170"/>
            <a:ext cx="591423" cy="140843"/>
            <a:chOff x="4137525" y="2915950"/>
            <a:chExt cx="869100" cy="207000"/>
          </a:xfrm>
        </p:grpSpPr>
        <p:sp>
          <p:nvSpPr>
            <p:cNvPr id="11" name="Google Shape;11;ga6894d973b_2_55"/>
            <p:cNvSpPr/>
            <p:nvPr/>
          </p:nvSpPr>
          <p:spPr>
            <a:xfrm>
              <a:off x="446857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ga6894d973b_2_55"/>
            <p:cNvSpPr/>
            <p:nvPr/>
          </p:nvSpPr>
          <p:spPr>
            <a:xfrm>
              <a:off x="47996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a6894d973b_2_55"/>
            <p:cNvSpPr/>
            <p:nvPr/>
          </p:nvSpPr>
          <p:spPr>
            <a:xfrm>
              <a:off x="41375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ga6894d973b_2_55"/>
          <p:cNvSpPr txBox="1"/>
          <p:nvPr>
            <p:ph type="ctrTitle"/>
          </p:nvPr>
        </p:nvSpPr>
        <p:spPr>
          <a:xfrm>
            <a:off x="895010" y="1321067"/>
            <a:ext cx="10401900" cy="23067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6400"/>
              <a:buNone/>
              <a:defRPr sz="6400"/>
            </a:lvl1pPr>
            <a:lvl2pPr lvl="1" algn="ctr">
              <a:lnSpc>
                <a:spcPct val="100000"/>
              </a:lnSpc>
              <a:spcBef>
                <a:spcPts val="0"/>
              </a:spcBef>
              <a:spcAft>
                <a:spcPts val="0"/>
              </a:spcAft>
              <a:buSzPts val="6400"/>
              <a:buNone/>
              <a:defRPr sz="6400"/>
            </a:lvl2pPr>
            <a:lvl3pPr lvl="2" algn="ctr">
              <a:lnSpc>
                <a:spcPct val="100000"/>
              </a:lnSpc>
              <a:spcBef>
                <a:spcPts val="0"/>
              </a:spcBef>
              <a:spcAft>
                <a:spcPts val="0"/>
              </a:spcAft>
              <a:buSzPts val="6400"/>
              <a:buNone/>
              <a:defRPr sz="6400"/>
            </a:lvl3pPr>
            <a:lvl4pPr lvl="3" algn="ctr">
              <a:lnSpc>
                <a:spcPct val="100000"/>
              </a:lnSpc>
              <a:spcBef>
                <a:spcPts val="0"/>
              </a:spcBef>
              <a:spcAft>
                <a:spcPts val="0"/>
              </a:spcAft>
              <a:buSzPts val="6400"/>
              <a:buNone/>
              <a:defRPr sz="6400"/>
            </a:lvl4pPr>
            <a:lvl5pPr lvl="4" algn="ctr">
              <a:lnSpc>
                <a:spcPct val="100000"/>
              </a:lnSpc>
              <a:spcBef>
                <a:spcPts val="0"/>
              </a:spcBef>
              <a:spcAft>
                <a:spcPts val="0"/>
              </a:spcAft>
              <a:buSzPts val="6400"/>
              <a:buNone/>
              <a:defRPr sz="6400"/>
            </a:lvl5pPr>
            <a:lvl6pPr lvl="5" algn="ctr">
              <a:lnSpc>
                <a:spcPct val="100000"/>
              </a:lnSpc>
              <a:spcBef>
                <a:spcPts val="0"/>
              </a:spcBef>
              <a:spcAft>
                <a:spcPts val="0"/>
              </a:spcAft>
              <a:buSzPts val="6400"/>
              <a:buNone/>
              <a:defRPr sz="6400"/>
            </a:lvl6pPr>
            <a:lvl7pPr lvl="6" algn="ctr">
              <a:lnSpc>
                <a:spcPct val="100000"/>
              </a:lnSpc>
              <a:spcBef>
                <a:spcPts val="0"/>
              </a:spcBef>
              <a:spcAft>
                <a:spcPts val="0"/>
              </a:spcAft>
              <a:buSzPts val="6400"/>
              <a:buNone/>
              <a:defRPr sz="6400"/>
            </a:lvl7pPr>
            <a:lvl8pPr lvl="7" algn="ctr">
              <a:lnSpc>
                <a:spcPct val="100000"/>
              </a:lnSpc>
              <a:spcBef>
                <a:spcPts val="0"/>
              </a:spcBef>
              <a:spcAft>
                <a:spcPts val="0"/>
              </a:spcAft>
              <a:buSzPts val="6400"/>
              <a:buNone/>
              <a:defRPr sz="6400"/>
            </a:lvl8pPr>
            <a:lvl9pPr lvl="8" algn="ctr">
              <a:lnSpc>
                <a:spcPct val="100000"/>
              </a:lnSpc>
              <a:spcBef>
                <a:spcPts val="0"/>
              </a:spcBef>
              <a:spcAft>
                <a:spcPts val="0"/>
              </a:spcAft>
              <a:buSzPts val="6400"/>
              <a:buNone/>
              <a:defRPr sz="6400"/>
            </a:lvl9pPr>
          </a:lstStyle>
          <a:p/>
        </p:txBody>
      </p:sp>
      <p:sp>
        <p:nvSpPr>
          <p:cNvPr id="15" name="Google Shape;15;ga6894d973b_2_55"/>
          <p:cNvSpPr txBox="1"/>
          <p:nvPr>
            <p:ph idx="1" type="subTitle"/>
          </p:nvPr>
        </p:nvSpPr>
        <p:spPr>
          <a:xfrm>
            <a:off x="895000" y="4233168"/>
            <a:ext cx="10401900" cy="1056900"/>
          </a:xfrm>
          <a:prstGeom prst="rect">
            <a:avLst/>
          </a:prstGeom>
          <a:noFill/>
          <a:ln>
            <a:noFill/>
          </a:ln>
        </p:spPr>
        <p:txBody>
          <a:bodyPr anchorCtr="0" anchor="t" bIns="121900" lIns="121900" spcFirstLastPara="1" rIns="121900" wrap="square" tIns="12190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ga6894d973b_2_55"/>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ga6894d973b_2_92"/>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Autofit/>
          </a:bodyPr>
          <a:lstStyle>
            <a:lvl1pPr indent="-228600" lvl="0" marL="457200" algn="l">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p:txBody>
      </p:sp>
      <p:sp>
        <p:nvSpPr>
          <p:cNvPr id="54" name="Google Shape;54;ga6894d973b_2_92"/>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ga6894d973b_2_95"/>
          <p:cNvSpPr txBox="1"/>
          <p:nvPr>
            <p:ph hasCustomPrompt="1" type="title"/>
          </p:nvPr>
        </p:nvSpPr>
        <p:spPr>
          <a:xfrm>
            <a:off x="415600" y="1673700"/>
            <a:ext cx="11360700" cy="25209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57" name="Google Shape;57;ga6894d973b_2_95"/>
          <p:cNvSpPr txBox="1"/>
          <p:nvPr>
            <p:ph idx="1" type="body"/>
          </p:nvPr>
        </p:nvSpPr>
        <p:spPr>
          <a:xfrm>
            <a:off x="415600" y="4304567"/>
            <a:ext cx="11360700" cy="1734300"/>
          </a:xfrm>
          <a:prstGeom prst="rect">
            <a:avLst/>
          </a:prstGeom>
          <a:noFill/>
          <a:ln>
            <a:noFill/>
          </a:ln>
        </p:spPr>
        <p:txBody>
          <a:bodyPr anchorCtr="0" anchor="t" bIns="121900" lIns="121900" spcFirstLastPara="1" rIns="121900" wrap="square" tIns="121900">
            <a:no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2100"/>
              </a:spcBef>
              <a:spcAft>
                <a:spcPts val="0"/>
              </a:spcAft>
              <a:buSzPts val="1900"/>
              <a:buChar char="○"/>
              <a:defRPr/>
            </a:lvl2pPr>
            <a:lvl3pPr indent="-349250" lvl="2" marL="1371600" algn="ctr">
              <a:lnSpc>
                <a:spcPct val="115000"/>
              </a:lnSpc>
              <a:spcBef>
                <a:spcPts val="2100"/>
              </a:spcBef>
              <a:spcAft>
                <a:spcPts val="0"/>
              </a:spcAft>
              <a:buSzPts val="1900"/>
              <a:buChar char="■"/>
              <a:defRPr/>
            </a:lvl3pPr>
            <a:lvl4pPr indent="-349250" lvl="3" marL="1828800" algn="ctr">
              <a:lnSpc>
                <a:spcPct val="115000"/>
              </a:lnSpc>
              <a:spcBef>
                <a:spcPts val="2100"/>
              </a:spcBef>
              <a:spcAft>
                <a:spcPts val="0"/>
              </a:spcAft>
              <a:buSzPts val="1900"/>
              <a:buChar char="●"/>
              <a:defRPr/>
            </a:lvl4pPr>
            <a:lvl5pPr indent="-349250" lvl="4" marL="2286000" algn="ctr">
              <a:lnSpc>
                <a:spcPct val="115000"/>
              </a:lnSpc>
              <a:spcBef>
                <a:spcPts val="2100"/>
              </a:spcBef>
              <a:spcAft>
                <a:spcPts val="0"/>
              </a:spcAft>
              <a:buSzPts val="1900"/>
              <a:buChar char="○"/>
              <a:defRPr/>
            </a:lvl5pPr>
            <a:lvl6pPr indent="-349250" lvl="5" marL="2743200" algn="ctr">
              <a:lnSpc>
                <a:spcPct val="115000"/>
              </a:lnSpc>
              <a:spcBef>
                <a:spcPts val="2100"/>
              </a:spcBef>
              <a:spcAft>
                <a:spcPts val="0"/>
              </a:spcAft>
              <a:buSzPts val="1900"/>
              <a:buChar char="■"/>
              <a:defRPr/>
            </a:lvl6pPr>
            <a:lvl7pPr indent="-349250" lvl="6" marL="3200400" algn="ctr">
              <a:lnSpc>
                <a:spcPct val="115000"/>
              </a:lnSpc>
              <a:spcBef>
                <a:spcPts val="2100"/>
              </a:spcBef>
              <a:spcAft>
                <a:spcPts val="0"/>
              </a:spcAft>
              <a:buSzPts val="1900"/>
              <a:buChar char="●"/>
              <a:defRPr/>
            </a:lvl7pPr>
            <a:lvl8pPr indent="-349250" lvl="7" marL="3657600" algn="ctr">
              <a:lnSpc>
                <a:spcPct val="115000"/>
              </a:lnSpc>
              <a:spcBef>
                <a:spcPts val="2100"/>
              </a:spcBef>
              <a:spcAft>
                <a:spcPts val="0"/>
              </a:spcAft>
              <a:buSzPts val="1900"/>
              <a:buChar char="○"/>
              <a:defRPr/>
            </a:lvl8pPr>
            <a:lvl9pPr indent="-349250" lvl="8" marL="4114800" algn="ctr">
              <a:lnSpc>
                <a:spcPct val="115000"/>
              </a:lnSpc>
              <a:spcBef>
                <a:spcPts val="2100"/>
              </a:spcBef>
              <a:spcAft>
                <a:spcPts val="2100"/>
              </a:spcAft>
              <a:buSzPts val="1900"/>
              <a:buChar char="■"/>
              <a:defRPr/>
            </a:lvl9pPr>
          </a:lstStyle>
          <a:p/>
        </p:txBody>
      </p:sp>
      <p:sp>
        <p:nvSpPr>
          <p:cNvPr id="58" name="Google Shape;58;ga6894d973b_2_95"/>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ga6894d973b_2_99"/>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ga6894d973b_2_10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4000"/>
              <a:buNone/>
              <a:defRPr/>
            </a:lvl1pPr>
            <a:lvl2pPr lvl="1" algn="l">
              <a:lnSpc>
                <a:spcPct val="90000"/>
              </a:lnSpc>
              <a:spcBef>
                <a:spcPts val="0"/>
              </a:spcBef>
              <a:spcAft>
                <a:spcPts val="0"/>
              </a:spcAft>
              <a:buSzPts val="4000"/>
              <a:buNone/>
              <a:defRPr/>
            </a:lvl2pPr>
            <a:lvl3pPr lvl="2" algn="l">
              <a:lnSpc>
                <a:spcPct val="90000"/>
              </a:lnSpc>
              <a:spcBef>
                <a:spcPts val="0"/>
              </a:spcBef>
              <a:spcAft>
                <a:spcPts val="0"/>
              </a:spcAft>
              <a:buSzPts val="4000"/>
              <a:buNone/>
              <a:defRPr/>
            </a:lvl3pPr>
            <a:lvl4pPr lvl="3" algn="l">
              <a:lnSpc>
                <a:spcPct val="90000"/>
              </a:lnSpc>
              <a:spcBef>
                <a:spcPts val="0"/>
              </a:spcBef>
              <a:spcAft>
                <a:spcPts val="0"/>
              </a:spcAft>
              <a:buSzPts val="4000"/>
              <a:buNone/>
              <a:defRPr/>
            </a:lvl4pPr>
            <a:lvl5pPr lvl="4" algn="l">
              <a:lnSpc>
                <a:spcPct val="90000"/>
              </a:lnSpc>
              <a:spcBef>
                <a:spcPts val="0"/>
              </a:spcBef>
              <a:spcAft>
                <a:spcPts val="0"/>
              </a:spcAft>
              <a:buSzPts val="4000"/>
              <a:buNone/>
              <a:defRPr/>
            </a:lvl5pPr>
            <a:lvl6pPr lvl="5" algn="l">
              <a:lnSpc>
                <a:spcPct val="90000"/>
              </a:lnSpc>
              <a:spcBef>
                <a:spcPts val="0"/>
              </a:spcBef>
              <a:spcAft>
                <a:spcPts val="0"/>
              </a:spcAft>
              <a:buSzPts val="4000"/>
              <a:buNone/>
              <a:defRPr/>
            </a:lvl6pPr>
            <a:lvl7pPr lvl="6" algn="l">
              <a:lnSpc>
                <a:spcPct val="90000"/>
              </a:lnSpc>
              <a:spcBef>
                <a:spcPts val="0"/>
              </a:spcBef>
              <a:spcAft>
                <a:spcPts val="0"/>
              </a:spcAft>
              <a:buSzPts val="4000"/>
              <a:buNone/>
              <a:defRPr/>
            </a:lvl7pPr>
            <a:lvl8pPr lvl="7" algn="l">
              <a:lnSpc>
                <a:spcPct val="90000"/>
              </a:lnSpc>
              <a:spcBef>
                <a:spcPts val="0"/>
              </a:spcBef>
              <a:spcAft>
                <a:spcPts val="0"/>
              </a:spcAft>
              <a:buSzPts val="4000"/>
              <a:buNone/>
              <a:defRPr/>
            </a:lvl8pPr>
            <a:lvl9pPr lvl="8" algn="l">
              <a:lnSpc>
                <a:spcPct val="90000"/>
              </a:lnSpc>
              <a:spcBef>
                <a:spcPts val="0"/>
              </a:spcBef>
              <a:spcAft>
                <a:spcPts val="0"/>
              </a:spcAft>
              <a:buSzPts val="4000"/>
              <a:buNone/>
              <a:defRPr/>
            </a:lvl9pPr>
          </a:lstStyle>
          <a:p/>
        </p:txBody>
      </p:sp>
      <p:sp>
        <p:nvSpPr>
          <p:cNvPr id="19" name="Google Shape;19;ga6894d973b_2_10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2100"/>
              </a:spcAft>
              <a:buClr>
                <a:schemeClr val="dk1"/>
              </a:buClr>
              <a:buSzPts val="1800"/>
              <a:buChar char="■"/>
              <a:defRPr/>
            </a:lvl9pPr>
          </a:lstStyle>
          <a:p/>
        </p:txBody>
      </p:sp>
      <p:sp>
        <p:nvSpPr>
          <p:cNvPr id="20" name="Google Shape;20;ga6894d973b_2_10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1" name="Google Shape;21;ga6894d973b_2_10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2" name="Google Shape;22;ga6894d973b_2_10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300">
              <a:solidFill>
                <a:schemeClr val="accent3"/>
              </a:solidFill>
              <a:latin typeface="Average"/>
              <a:ea typeface="Average"/>
              <a:cs typeface="Average"/>
              <a:sym typeface="Averag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ga6894d973b_2_63"/>
          <p:cNvSpPr txBox="1"/>
          <p:nvPr>
            <p:ph type="title"/>
          </p:nvPr>
        </p:nvSpPr>
        <p:spPr>
          <a:xfrm>
            <a:off x="895000" y="2855000"/>
            <a:ext cx="10469700" cy="1148100"/>
          </a:xfrm>
          <a:prstGeom prst="rect">
            <a:avLst/>
          </a:prstGeom>
          <a:noFill/>
          <a:ln>
            <a:noFill/>
          </a:ln>
        </p:spPr>
        <p:txBody>
          <a:bodyPr anchorCtr="0" anchor="ctr" bIns="121900" lIns="121900" spcFirstLastPara="1" rIns="121900" wrap="square" tIns="12190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5" name="Google Shape;25;ga6894d973b_2_63"/>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ga6894d973b_2_6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28" name="Google Shape;28;ga6894d973b_2_66"/>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29" name="Google Shape;29;ga6894d973b_2_66"/>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ga6894d973b_2_7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32" name="Google Shape;32;ga6894d973b_2_70"/>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33" name="Google Shape;33;ga6894d973b_2_70"/>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34" name="Google Shape;34;ga6894d973b_2_70"/>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ga6894d973b_2_7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37" name="Google Shape;37;ga6894d973b_2_75"/>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ga6894d973b_2_78"/>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40" name="Google Shape;40;ga6894d973b_2_78"/>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41" name="Google Shape;41;ga6894d973b_2_78"/>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2" name="Shape 42"/>
        <p:cNvGrpSpPr/>
        <p:nvPr/>
      </p:nvGrpSpPr>
      <p:grpSpPr>
        <a:xfrm>
          <a:off x="0" y="0"/>
          <a:ext cx="0" cy="0"/>
          <a:chOff x="0" y="0"/>
          <a:chExt cx="0" cy="0"/>
        </a:xfrm>
      </p:grpSpPr>
      <p:sp>
        <p:nvSpPr>
          <p:cNvPr id="43" name="Google Shape;43;ga6894d973b_2_82"/>
          <p:cNvSpPr txBox="1"/>
          <p:nvPr>
            <p:ph type="title"/>
          </p:nvPr>
        </p:nvSpPr>
        <p:spPr>
          <a:xfrm>
            <a:off x="653667" y="701800"/>
            <a:ext cx="8302800" cy="54543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Clr>
                <a:schemeClr val="lt1"/>
              </a:buClr>
              <a:buSzPts val="6400"/>
              <a:buNone/>
              <a:defRPr sz="6400">
                <a:solidFill>
                  <a:schemeClr val="lt1"/>
                </a:solidFill>
              </a:defRPr>
            </a:lvl1pPr>
            <a:lvl2pPr lvl="1" algn="l">
              <a:lnSpc>
                <a:spcPct val="100000"/>
              </a:lnSpc>
              <a:spcBef>
                <a:spcPts val="0"/>
              </a:spcBef>
              <a:spcAft>
                <a:spcPts val="0"/>
              </a:spcAft>
              <a:buClr>
                <a:schemeClr val="lt1"/>
              </a:buClr>
              <a:buSzPts val="6400"/>
              <a:buNone/>
              <a:defRPr sz="6400">
                <a:solidFill>
                  <a:schemeClr val="lt1"/>
                </a:solidFill>
              </a:defRPr>
            </a:lvl2pPr>
            <a:lvl3pPr lvl="2" algn="l">
              <a:lnSpc>
                <a:spcPct val="100000"/>
              </a:lnSpc>
              <a:spcBef>
                <a:spcPts val="0"/>
              </a:spcBef>
              <a:spcAft>
                <a:spcPts val="0"/>
              </a:spcAft>
              <a:buClr>
                <a:schemeClr val="lt1"/>
              </a:buClr>
              <a:buSzPts val="6400"/>
              <a:buNone/>
              <a:defRPr sz="6400">
                <a:solidFill>
                  <a:schemeClr val="lt1"/>
                </a:solidFill>
              </a:defRPr>
            </a:lvl3pPr>
            <a:lvl4pPr lvl="3" algn="l">
              <a:lnSpc>
                <a:spcPct val="100000"/>
              </a:lnSpc>
              <a:spcBef>
                <a:spcPts val="0"/>
              </a:spcBef>
              <a:spcAft>
                <a:spcPts val="0"/>
              </a:spcAft>
              <a:buClr>
                <a:schemeClr val="lt1"/>
              </a:buClr>
              <a:buSzPts val="6400"/>
              <a:buNone/>
              <a:defRPr sz="6400">
                <a:solidFill>
                  <a:schemeClr val="lt1"/>
                </a:solidFill>
              </a:defRPr>
            </a:lvl4pPr>
            <a:lvl5pPr lvl="4" algn="l">
              <a:lnSpc>
                <a:spcPct val="100000"/>
              </a:lnSpc>
              <a:spcBef>
                <a:spcPts val="0"/>
              </a:spcBef>
              <a:spcAft>
                <a:spcPts val="0"/>
              </a:spcAft>
              <a:buClr>
                <a:schemeClr val="lt1"/>
              </a:buClr>
              <a:buSzPts val="6400"/>
              <a:buNone/>
              <a:defRPr sz="6400">
                <a:solidFill>
                  <a:schemeClr val="lt1"/>
                </a:solidFill>
              </a:defRPr>
            </a:lvl5pPr>
            <a:lvl6pPr lvl="5" algn="l">
              <a:lnSpc>
                <a:spcPct val="100000"/>
              </a:lnSpc>
              <a:spcBef>
                <a:spcPts val="0"/>
              </a:spcBef>
              <a:spcAft>
                <a:spcPts val="0"/>
              </a:spcAft>
              <a:buClr>
                <a:schemeClr val="lt1"/>
              </a:buClr>
              <a:buSzPts val="6400"/>
              <a:buNone/>
              <a:defRPr sz="6400">
                <a:solidFill>
                  <a:schemeClr val="lt1"/>
                </a:solidFill>
              </a:defRPr>
            </a:lvl6pPr>
            <a:lvl7pPr lvl="6" algn="l">
              <a:lnSpc>
                <a:spcPct val="100000"/>
              </a:lnSpc>
              <a:spcBef>
                <a:spcPts val="0"/>
              </a:spcBef>
              <a:spcAft>
                <a:spcPts val="0"/>
              </a:spcAft>
              <a:buClr>
                <a:schemeClr val="lt1"/>
              </a:buClr>
              <a:buSzPts val="6400"/>
              <a:buNone/>
              <a:defRPr sz="6400">
                <a:solidFill>
                  <a:schemeClr val="lt1"/>
                </a:solidFill>
              </a:defRPr>
            </a:lvl7pPr>
            <a:lvl8pPr lvl="7" algn="l">
              <a:lnSpc>
                <a:spcPct val="100000"/>
              </a:lnSpc>
              <a:spcBef>
                <a:spcPts val="0"/>
              </a:spcBef>
              <a:spcAft>
                <a:spcPts val="0"/>
              </a:spcAft>
              <a:buClr>
                <a:schemeClr val="lt1"/>
              </a:buClr>
              <a:buSzPts val="6400"/>
              <a:buNone/>
              <a:defRPr sz="6400">
                <a:solidFill>
                  <a:schemeClr val="lt1"/>
                </a:solidFill>
              </a:defRPr>
            </a:lvl8pPr>
            <a:lvl9pPr lvl="8" algn="l">
              <a:lnSpc>
                <a:spcPct val="100000"/>
              </a:lnSpc>
              <a:spcBef>
                <a:spcPts val="0"/>
              </a:spcBef>
              <a:spcAft>
                <a:spcPts val="0"/>
              </a:spcAft>
              <a:buClr>
                <a:schemeClr val="lt1"/>
              </a:buClr>
              <a:buSzPts val="6400"/>
              <a:buNone/>
              <a:defRPr sz="6400">
                <a:solidFill>
                  <a:schemeClr val="lt1"/>
                </a:solidFill>
              </a:defRPr>
            </a:lvl9pPr>
          </a:lstStyle>
          <a:p/>
        </p:txBody>
      </p:sp>
      <p:sp>
        <p:nvSpPr>
          <p:cNvPr id="44" name="Google Shape;44;ga6894d973b_2_82"/>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ga6894d973b_2_85"/>
          <p:cNvSpPr/>
          <p:nvPr/>
        </p:nvSpPr>
        <p:spPr>
          <a:xfrm>
            <a:off x="609600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a6894d973b_2_85"/>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ga6894d973b_2_85"/>
          <p:cNvSpPr txBox="1"/>
          <p:nvPr>
            <p:ph type="title"/>
          </p:nvPr>
        </p:nvSpPr>
        <p:spPr>
          <a:xfrm>
            <a:off x="354000" y="1441867"/>
            <a:ext cx="5393700" cy="22803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49" name="Google Shape;49;ga6894d973b_2_85"/>
          <p:cNvSpPr txBox="1"/>
          <p:nvPr>
            <p:ph idx="1" type="subTitle"/>
          </p:nvPr>
        </p:nvSpPr>
        <p:spPr>
          <a:xfrm>
            <a:off x="354000" y="3793601"/>
            <a:ext cx="5393700" cy="1794000"/>
          </a:xfrm>
          <a:prstGeom prst="rect">
            <a:avLst/>
          </a:prstGeom>
          <a:noFill/>
          <a:ln>
            <a:noFill/>
          </a:ln>
        </p:spPr>
        <p:txBody>
          <a:bodyPr anchorCtr="0" anchor="t" bIns="121900" lIns="121900" spcFirstLastPara="1" rIns="121900" wrap="square" tIns="121900">
            <a:no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50" name="Google Shape;50;ga6894d973b_2_85"/>
          <p:cNvSpPr txBox="1"/>
          <p:nvPr>
            <p:ph idx="2" type="body"/>
          </p:nvPr>
        </p:nvSpPr>
        <p:spPr>
          <a:xfrm>
            <a:off x="6586000" y="965600"/>
            <a:ext cx="5115900" cy="4926900"/>
          </a:xfrm>
          <a:prstGeom prst="rect">
            <a:avLst/>
          </a:prstGeom>
          <a:noFill/>
          <a:ln>
            <a:noFill/>
          </a:ln>
        </p:spPr>
        <p:txBody>
          <a:bodyPr anchorCtr="0" anchor="ctr" bIns="121900" lIns="121900" spcFirstLastPara="1" rIns="121900" wrap="square" tIns="121900">
            <a:noAutofit/>
          </a:bodyPr>
          <a:lstStyle>
            <a:lvl1pPr indent="-381000" lvl="0" marL="457200" algn="l">
              <a:lnSpc>
                <a:spcPct val="115000"/>
              </a:lnSpc>
              <a:spcBef>
                <a:spcPts val="0"/>
              </a:spcBef>
              <a:spcAft>
                <a:spcPts val="0"/>
              </a:spcAft>
              <a:buClr>
                <a:schemeClr val="lt1"/>
              </a:buClr>
              <a:buSzPts val="2400"/>
              <a:buChar char="●"/>
              <a:defRPr>
                <a:solidFill>
                  <a:schemeClr val="lt1"/>
                </a:solidFill>
              </a:defRPr>
            </a:lvl1pPr>
            <a:lvl2pPr indent="-349250" lvl="1" marL="914400" algn="l">
              <a:lnSpc>
                <a:spcPct val="115000"/>
              </a:lnSpc>
              <a:spcBef>
                <a:spcPts val="2100"/>
              </a:spcBef>
              <a:spcAft>
                <a:spcPts val="0"/>
              </a:spcAft>
              <a:buClr>
                <a:schemeClr val="lt1"/>
              </a:buClr>
              <a:buSzPts val="1900"/>
              <a:buChar char="○"/>
              <a:defRPr>
                <a:solidFill>
                  <a:schemeClr val="lt1"/>
                </a:solidFill>
              </a:defRPr>
            </a:lvl2pPr>
            <a:lvl3pPr indent="-349250" lvl="2" marL="1371600" algn="l">
              <a:lnSpc>
                <a:spcPct val="115000"/>
              </a:lnSpc>
              <a:spcBef>
                <a:spcPts val="2100"/>
              </a:spcBef>
              <a:spcAft>
                <a:spcPts val="0"/>
              </a:spcAft>
              <a:buClr>
                <a:schemeClr val="lt1"/>
              </a:buClr>
              <a:buSzPts val="1900"/>
              <a:buChar char="■"/>
              <a:defRPr>
                <a:solidFill>
                  <a:schemeClr val="lt1"/>
                </a:solidFill>
              </a:defRPr>
            </a:lvl3pPr>
            <a:lvl4pPr indent="-349250" lvl="3" marL="1828800" algn="l">
              <a:lnSpc>
                <a:spcPct val="115000"/>
              </a:lnSpc>
              <a:spcBef>
                <a:spcPts val="2100"/>
              </a:spcBef>
              <a:spcAft>
                <a:spcPts val="0"/>
              </a:spcAft>
              <a:buClr>
                <a:schemeClr val="lt1"/>
              </a:buClr>
              <a:buSzPts val="1900"/>
              <a:buChar char="●"/>
              <a:defRPr>
                <a:solidFill>
                  <a:schemeClr val="lt1"/>
                </a:solidFill>
              </a:defRPr>
            </a:lvl4pPr>
            <a:lvl5pPr indent="-349250" lvl="4" marL="2286000" algn="l">
              <a:lnSpc>
                <a:spcPct val="115000"/>
              </a:lnSpc>
              <a:spcBef>
                <a:spcPts val="2100"/>
              </a:spcBef>
              <a:spcAft>
                <a:spcPts val="0"/>
              </a:spcAft>
              <a:buClr>
                <a:schemeClr val="lt1"/>
              </a:buClr>
              <a:buSzPts val="1900"/>
              <a:buChar char="○"/>
              <a:defRPr>
                <a:solidFill>
                  <a:schemeClr val="lt1"/>
                </a:solidFill>
              </a:defRPr>
            </a:lvl5pPr>
            <a:lvl6pPr indent="-349250" lvl="5" marL="2743200" algn="l">
              <a:lnSpc>
                <a:spcPct val="115000"/>
              </a:lnSpc>
              <a:spcBef>
                <a:spcPts val="2100"/>
              </a:spcBef>
              <a:spcAft>
                <a:spcPts val="0"/>
              </a:spcAft>
              <a:buClr>
                <a:schemeClr val="lt1"/>
              </a:buClr>
              <a:buSzPts val="1900"/>
              <a:buChar char="■"/>
              <a:defRPr>
                <a:solidFill>
                  <a:schemeClr val="lt1"/>
                </a:solidFill>
              </a:defRPr>
            </a:lvl6pPr>
            <a:lvl7pPr indent="-349250" lvl="6" marL="3200400" algn="l">
              <a:lnSpc>
                <a:spcPct val="115000"/>
              </a:lnSpc>
              <a:spcBef>
                <a:spcPts val="2100"/>
              </a:spcBef>
              <a:spcAft>
                <a:spcPts val="0"/>
              </a:spcAft>
              <a:buClr>
                <a:schemeClr val="lt1"/>
              </a:buClr>
              <a:buSzPts val="1900"/>
              <a:buChar char="●"/>
              <a:defRPr>
                <a:solidFill>
                  <a:schemeClr val="lt1"/>
                </a:solidFill>
              </a:defRPr>
            </a:lvl7pPr>
            <a:lvl8pPr indent="-349250" lvl="7" marL="3657600" algn="l">
              <a:lnSpc>
                <a:spcPct val="115000"/>
              </a:lnSpc>
              <a:spcBef>
                <a:spcPts val="2100"/>
              </a:spcBef>
              <a:spcAft>
                <a:spcPts val="0"/>
              </a:spcAft>
              <a:buClr>
                <a:schemeClr val="lt1"/>
              </a:buClr>
              <a:buSzPts val="1900"/>
              <a:buChar char="○"/>
              <a:defRPr>
                <a:solidFill>
                  <a:schemeClr val="lt1"/>
                </a:solidFill>
              </a:defRPr>
            </a:lvl8pPr>
            <a:lvl9pPr indent="-349250" lvl="8" marL="4114800" algn="l">
              <a:lnSpc>
                <a:spcPct val="115000"/>
              </a:lnSpc>
              <a:spcBef>
                <a:spcPts val="2100"/>
              </a:spcBef>
              <a:spcAft>
                <a:spcPts val="2100"/>
              </a:spcAft>
              <a:buClr>
                <a:schemeClr val="lt1"/>
              </a:buClr>
              <a:buSzPts val="1900"/>
              <a:buChar char="■"/>
              <a:defRPr>
                <a:solidFill>
                  <a:schemeClr val="lt1"/>
                </a:solidFill>
              </a:defRPr>
            </a:lvl9pPr>
          </a:lstStyle>
          <a:p/>
        </p:txBody>
      </p:sp>
      <p:sp>
        <p:nvSpPr>
          <p:cNvPr id="51" name="Google Shape;51;ga6894d973b_2_85"/>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ga6894d973b_2_5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9pPr>
          </a:lstStyle>
          <a:p/>
        </p:txBody>
      </p:sp>
      <p:sp>
        <p:nvSpPr>
          <p:cNvPr id="7" name="Google Shape;7;ga6894d973b_2_5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marR="0" rtl="0" algn="l">
              <a:lnSpc>
                <a:spcPct val="115000"/>
              </a:lnSpc>
              <a:spcBef>
                <a:spcPts val="0"/>
              </a:spcBef>
              <a:spcAft>
                <a:spcPts val="0"/>
              </a:spcAft>
              <a:buClr>
                <a:schemeClr val="accent3"/>
              </a:buClr>
              <a:buSzPts val="2400"/>
              <a:buFont typeface="Average"/>
              <a:buChar char="●"/>
              <a:defRPr b="0" i="0" sz="2400" u="none" cap="none" strike="noStrike">
                <a:solidFill>
                  <a:schemeClr val="accent3"/>
                </a:solidFill>
                <a:latin typeface="Average"/>
                <a:ea typeface="Average"/>
                <a:cs typeface="Average"/>
                <a:sym typeface="Average"/>
              </a:defRPr>
            </a:lvl1pPr>
            <a:lvl2pPr indent="-349250" lvl="1" marL="914400" marR="0" rtl="0" algn="l">
              <a:lnSpc>
                <a:spcPct val="115000"/>
              </a:lnSpc>
              <a:spcBef>
                <a:spcPts val="210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2pPr>
            <a:lvl3pPr indent="-349250" lvl="2" marL="1371600" marR="0" rtl="0" algn="l">
              <a:lnSpc>
                <a:spcPct val="115000"/>
              </a:lnSpc>
              <a:spcBef>
                <a:spcPts val="210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3pPr>
            <a:lvl4pPr indent="-349250" lvl="3" marL="1828800" marR="0" rtl="0" algn="l">
              <a:lnSpc>
                <a:spcPct val="115000"/>
              </a:lnSpc>
              <a:spcBef>
                <a:spcPts val="210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4pPr>
            <a:lvl5pPr indent="-349250" lvl="4" marL="2286000" marR="0" rtl="0" algn="l">
              <a:lnSpc>
                <a:spcPct val="115000"/>
              </a:lnSpc>
              <a:spcBef>
                <a:spcPts val="210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5pPr>
            <a:lvl6pPr indent="-349250" lvl="5" marL="2743200" marR="0" rtl="0" algn="l">
              <a:lnSpc>
                <a:spcPct val="115000"/>
              </a:lnSpc>
              <a:spcBef>
                <a:spcPts val="210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6pPr>
            <a:lvl7pPr indent="-349250" lvl="6" marL="3200400" marR="0" rtl="0" algn="l">
              <a:lnSpc>
                <a:spcPct val="115000"/>
              </a:lnSpc>
              <a:spcBef>
                <a:spcPts val="210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7pPr>
            <a:lvl8pPr indent="-349250" lvl="7" marL="3657600" marR="0" rtl="0" algn="l">
              <a:lnSpc>
                <a:spcPct val="115000"/>
              </a:lnSpc>
              <a:spcBef>
                <a:spcPts val="210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8pPr>
            <a:lvl9pPr indent="-349250" lvl="8" marL="4114800" marR="0" rtl="0" algn="l">
              <a:lnSpc>
                <a:spcPct val="115000"/>
              </a:lnSpc>
              <a:spcBef>
                <a:spcPts val="2100"/>
              </a:spcBef>
              <a:spcAft>
                <a:spcPts val="210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9pPr>
          </a:lstStyle>
          <a:p/>
        </p:txBody>
      </p:sp>
      <p:sp>
        <p:nvSpPr>
          <p:cNvPr id="8" name="Google Shape;8;ga6894d973b_2_51"/>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drive.google.com/file/d/1p-o9TVuAO2JVJoawjoY8nt26Wk5jjRLH/view"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7.jpg"/><Relationship Id="rId5" Type="http://schemas.openxmlformats.org/officeDocument/2006/relationships/image" Target="../media/image8.jpg"/><Relationship Id="rId6"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
          <p:cNvSpPr txBox="1"/>
          <p:nvPr>
            <p:ph type="ctrTitle"/>
          </p:nvPr>
        </p:nvSpPr>
        <p:spPr>
          <a:xfrm>
            <a:off x="895010" y="1321067"/>
            <a:ext cx="10401900" cy="2306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b="0" i="0" lang="en-US" sz="6000" u="none">
                <a:solidFill>
                  <a:schemeClr val="dk1"/>
                </a:solidFill>
                <a:latin typeface="Calibri"/>
                <a:ea typeface="Calibri"/>
                <a:cs typeface="Calibri"/>
                <a:sym typeface="Calibri"/>
              </a:rPr>
              <a:t>ENSE 400</a:t>
            </a:r>
            <a:br>
              <a:rPr b="0" i="0" lang="en-US" sz="6000" u="none">
                <a:solidFill>
                  <a:schemeClr val="dk1"/>
                </a:solidFill>
                <a:latin typeface="Calibri"/>
                <a:ea typeface="Calibri"/>
                <a:cs typeface="Calibri"/>
                <a:sym typeface="Calibri"/>
              </a:rPr>
            </a:br>
            <a:r>
              <a:rPr b="0" i="0" lang="en-US" sz="6000" u="none">
                <a:solidFill>
                  <a:schemeClr val="dk1"/>
                </a:solidFill>
                <a:latin typeface="Calibri"/>
                <a:ea typeface="Calibri"/>
                <a:cs typeface="Calibri"/>
                <a:sym typeface="Calibri"/>
              </a:rPr>
              <a:t>Bi-Weekly Scrum Report-Out</a:t>
            </a:r>
            <a:endParaRPr/>
          </a:p>
        </p:txBody>
      </p:sp>
      <p:sp>
        <p:nvSpPr>
          <p:cNvPr id="66" name="Google Shape;66;p1"/>
          <p:cNvSpPr txBox="1"/>
          <p:nvPr>
            <p:ph idx="1" type="subTitle"/>
          </p:nvPr>
        </p:nvSpPr>
        <p:spPr>
          <a:xfrm>
            <a:off x="895000" y="4233168"/>
            <a:ext cx="10401900" cy="10569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t>URStreamSight</a:t>
            </a:r>
            <a:endParaRPr/>
          </a:p>
          <a:p>
            <a:pPr indent="0" lvl="0" marL="0" rtl="0" algn="ctr">
              <a:lnSpc>
                <a:spcPct val="90000"/>
              </a:lnSpc>
              <a:spcBef>
                <a:spcPts val="1000"/>
              </a:spcBef>
              <a:spcAft>
                <a:spcPts val="0"/>
              </a:spcAft>
              <a:buClr>
                <a:schemeClr val="dk1"/>
              </a:buClr>
              <a:buSzPts val="2400"/>
              <a:buNone/>
            </a:pPr>
            <a:r>
              <a:rPr lang="en-US"/>
              <a:t>Avery Cameron, Raymond Knorr, Noah Rowbotham</a:t>
            </a:r>
            <a:endParaRPr/>
          </a:p>
          <a:p>
            <a:pPr indent="0" lvl="0" marL="0" rtl="0" algn="ctr">
              <a:lnSpc>
                <a:spcPct val="90000"/>
              </a:lnSpc>
              <a:spcBef>
                <a:spcPts val="1000"/>
              </a:spcBef>
              <a:spcAft>
                <a:spcPts val="0"/>
              </a:spcAft>
              <a:buClr>
                <a:schemeClr val="dk1"/>
              </a:buClr>
              <a:buSzPts val="2400"/>
              <a:buNone/>
            </a:pPr>
            <a:r>
              <a:rPr lang="en-US"/>
              <a:t>January 21,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b78db11cc8_1_3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Video to Sample Process</a:t>
            </a:r>
            <a:endParaRPr/>
          </a:p>
        </p:txBody>
      </p:sp>
      <p:pic>
        <p:nvPicPr>
          <p:cNvPr id="126" name="Google Shape;126;gb78db11cc8_1_35"/>
          <p:cNvPicPr preferRelativeResize="0"/>
          <p:nvPr/>
        </p:nvPicPr>
        <p:blipFill>
          <a:blip r:embed="rId3">
            <a:alphaModFix/>
          </a:blip>
          <a:stretch>
            <a:fillRect/>
          </a:stretch>
        </p:blipFill>
        <p:spPr>
          <a:xfrm>
            <a:off x="2744788" y="1690825"/>
            <a:ext cx="6702432" cy="4862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b78db11cc8_1_3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Aaeon Board</a:t>
            </a:r>
            <a:endParaRPr/>
          </a:p>
        </p:txBody>
      </p:sp>
      <p:sp>
        <p:nvSpPr>
          <p:cNvPr id="132" name="Google Shape;132;gb78db11cc8_1_3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228600" lvl="0" marL="228600" marR="0" rtl="0" algn="l">
              <a:lnSpc>
                <a:spcPct val="70000"/>
              </a:lnSpc>
              <a:spcBef>
                <a:spcPts val="0"/>
              </a:spcBef>
              <a:spcAft>
                <a:spcPts val="0"/>
              </a:spcAft>
              <a:buSzPts val="2400"/>
              <a:buFont typeface="Calibri"/>
              <a:buChar char="•"/>
            </a:pPr>
            <a:r>
              <a:rPr lang="en-US">
                <a:solidFill>
                  <a:schemeClr val="dk1"/>
                </a:solidFill>
                <a:latin typeface="Calibri"/>
                <a:ea typeface="Calibri"/>
                <a:cs typeface="Calibri"/>
                <a:sym typeface="Calibri"/>
              </a:rPr>
              <a:t>New Goal</a:t>
            </a:r>
            <a:endParaRPr>
              <a:solidFill>
                <a:schemeClr val="dk1"/>
              </a:solidFill>
              <a:latin typeface="Calibri"/>
              <a:ea typeface="Calibri"/>
              <a:cs typeface="Calibri"/>
              <a:sym typeface="Calibri"/>
            </a:endParaRPr>
          </a:p>
          <a:p>
            <a:pPr indent="-266700" lvl="1" marL="685800" marR="0" rtl="0" algn="l">
              <a:lnSpc>
                <a:spcPct val="70000"/>
              </a:lnSpc>
              <a:spcBef>
                <a:spcPts val="0"/>
              </a:spcBef>
              <a:spcAft>
                <a:spcPts val="0"/>
              </a:spcAft>
              <a:buSzPts val="2400"/>
              <a:buFont typeface="Calibri"/>
              <a:buChar char="•"/>
            </a:pPr>
            <a:r>
              <a:rPr lang="en-US" sz="2400">
                <a:solidFill>
                  <a:schemeClr val="dk1"/>
                </a:solidFill>
                <a:latin typeface="Calibri"/>
                <a:ea typeface="Calibri"/>
                <a:cs typeface="Calibri"/>
                <a:sym typeface="Calibri"/>
              </a:rPr>
              <a:t>Bin detection model local to the collection vehicle hardware</a:t>
            </a:r>
            <a:endParaRPr sz="2400">
              <a:solidFill>
                <a:schemeClr val="dk1"/>
              </a:solidFill>
              <a:latin typeface="Calibri"/>
              <a:ea typeface="Calibri"/>
              <a:cs typeface="Calibri"/>
              <a:sym typeface="Calibri"/>
            </a:endParaRPr>
          </a:p>
          <a:p>
            <a:pPr indent="-266700" lvl="1" marL="685800" marR="0" rtl="0" algn="l">
              <a:lnSpc>
                <a:spcPct val="70000"/>
              </a:lnSpc>
              <a:spcBef>
                <a:spcPts val="0"/>
              </a:spcBef>
              <a:spcAft>
                <a:spcPts val="0"/>
              </a:spcAft>
              <a:buSzPts val="2400"/>
              <a:buFont typeface="Calibri"/>
              <a:buChar char="•"/>
            </a:pPr>
            <a:r>
              <a:rPr lang="en-US" sz="2400">
                <a:solidFill>
                  <a:schemeClr val="dk1"/>
                </a:solidFill>
                <a:latin typeface="Calibri"/>
                <a:ea typeface="Calibri"/>
                <a:cs typeface="Calibri"/>
                <a:sym typeface="Calibri"/>
              </a:rPr>
              <a:t>When bin is detected, trigger cameras to take pictures of the waste once bin has lowered, 2 pictures a second taken once bin lowers</a:t>
            </a:r>
            <a:endParaRPr sz="2400">
              <a:solidFill>
                <a:schemeClr val="dk1"/>
              </a:solidFill>
              <a:latin typeface="Calibri"/>
              <a:ea typeface="Calibri"/>
              <a:cs typeface="Calibri"/>
              <a:sym typeface="Calibri"/>
            </a:endParaRPr>
          </a:p>
          <a:p>
            <a:pPr indent="-266700" lvl="1" marL="685800" marR="0" rtl="0" algn="l">
              <a:lnSpc>
                <a:spcPct val="70000"/>
              </a:lnSpc>
              <a:spcBef>
                <a:spcPts val="0"/>
              </a:spcBef>
              <a:spcAft>
                <a:spcPts val="0"/>
              </a:spcAft>
              <a:buSzPts val="2400"/>
              <a:buFont typeface="Calibri"/>
              <a:buChar char="•"/>
            </a:pPr>
            <a:r>
              <a:rPr lang="en-US" sz="2400">
                <a:solidFill>
                  <a:schemeClr val="dk1"/>
                </a:solidFill>
                <a:latin typeface="Calibri"/>
                <a:ea typeface="Calibri"/>
                <a:cs typeface="Calibri"/>
                <a:sym typeface="Calibri"/>
              </a:rPr>
              <a:t>This eliminates a lot of </a:t>
            </a:r>
            <a:r>
              <a:rPr lang="en-US" sz="2400">
                <a:solidFill>
                  <a:schemeClr val="dk1"/>
                </a:solidFill>
                <a:latin typeface="Calibri"/>
                <a:ea typeface="Calibri"/>
                <a:cs typeface="Calibri"/>
                <a:sym typeface="Calibri"/>
              </a:rPr>
              <a:t>unnecessary</a:t>
            </a:r>
            <a:r>
              <a:rPr lang="en-US" sz="2400">
                <a:solidFill>
                  <a:schemeClr val="dk1"/>
                </a:solidFill>
                <a:latin typeface="Calibri"/>
                <a:ea typeface="Calibri"/>
                <a:cs typeface="Calibri"/>
                <a:sym typeface="Calibri"/>
              </a:rPr>
              <a:t> steps, ready to train samples are uploaded to AWS rather than videos that require processing</a:t>
            </a:r>
            <a:endParaRPr>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txBox="1"/>
          <p:nvPr>
            <p:ph type="title"/>
          </p:nvPr>
        </p:nvSpPr>
        <p:spPr>
          <a:xfrm>
            <a:off x="838200" y="0"/>
            <a:ext cx="10515600" cy="985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Group reflection</a:t>
            </a:r>
            <a:endParaRPr/>
          </a:p>
        </p:txBody>
      </p:sp>
      <p:sp>
        <p:nvSpPr>
          <p:cNvPr id="138" name="Google Shape;138;p5"/>
          <p:cNvSpPr txBox="1"/>
          <p:nvPr>
            <p:ph idx="1" type="body"/>
          </p:nvPr>
        </p:nvSpPr>
        <p:spPr>
          <a:xfrm>
            <a:off x="838200" y="784150"/>
            <a:ext cx="8280300" cy="435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Do you feel you are on track?</a:t>
            </a:r>
            <a:endParaRPr/>
          </a:p>
          <a:p>
            <a:pPr indent="-228600" lvl="1" marL="685800" marR="0" rtl="0" algn="l">
              <a:lnSpc>
                <a:spcPct val="90000"/>
              </a:lnSpc>
              <a:spcBef>
                <a:spcPts val="5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We feel that we are on track. We did a lot of work on the API and included RBAC already which we are pleased with. Development of first working ML models is also promising.</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Do you feel there are barriers to your success (if any)?</a:t>
            </a:r>
            <a:endParaRPr/>
          </a:p>
          <a:p>
            <a:pPr indent="-228600" lvl="1" marL="685800" marR="0" rtl="0" algn="l">
              <a:lnSpc>
                <a:spcPct val="90000"/>
              </a:lnSpc>
              <a:spcBef>
                <a:spcPts val="5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Nothing at the moment.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Do you need any help going forward?</a:t>
            </a:r>
            <a:endParaRPr/>
          </a:p>
          <a:p>
            <a:pPr indent="-228600" lvl="1" marL="685800" marR="0" rtl="0" algn="l">
              <a:lnSpc>
                <a:spcPct val="90000"/>
              </a:lnSpc>
              <a:spcBef>
                <a:spcPts val="5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Just more discussions with mentors about project scope and documentation</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Any other questions or concerns?</a:t>
            </a:r>
            <a:endParaRPr/>
          </a:p>
          <a:p>
            <a:pPr indent="-228600" lvl="1" marL="685800" marR="0" rtl="0" algn="l">
              <a:lnSpc>
                <a:spcPct val="90000"/>
              </a:lnSpc>
              <a:spcBef>
                <a:spcPts val="50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What sort of testing plan should we follow. Front-end as well as API.</a:t>
            </a:r>
            <a:endParaRPr sz="24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a6894d973b_3_1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000"/>
              <a:buNone/>
            </a:pPr>
            <a:r>
              <a:rPr lang="en-US"/>
              <a:t>Image Refs</a:t>
            </a:r>
            <a:endParaRPr/>
          </a:p>
        </p:txBody>
      </p:sp>
      <p:sp>
        <p:nvSpPr>
          <p:cNvPr id="144" name="Google Shape;144;ga6894d973b_3_1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t>https://cleanriver.com/how-to-reduce-recycling-contamination/</a:t>
            </a:r>
            <a:endParaRPr/>
          </a:p>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Project deats</a:t>
            </a:r>
            <a:endParaRPr/>
          </a:p>
        </p:txBody>
      </p:sp>
      <p:sp>
        <p:nvSpPr>
          <p:cNvPr id="72" name="Google Shape;72;p2"/>
          <p:cNvSpPr txBox="1"/>
          <p:nvPr>
            <p:ph idx="1" type="body"/>
          </p:nvPr>
        </p:nvSpPr>
        <p:spPr>
          <a:xfrm>
            <a:off x="838200" y="1825625"/>
            <a:ext cx="6718300" cy="435133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500"/>
              </a:spcBef>
              <a:spcAft>
                <a:spcPts val="0"/>
              </a:spcAft>
              <a:buSzPts val="1800"/>
              <a:buNone/>
            </a:pPr>
            <a:r>
              <a:rPr lang="en-US" sz="2600">
                <a:solidFill>
                  <a:schemeClr val="dk1"/>
                </a:solidFill>
                <a:latin typeface="Calibri"/>
                <a:ea typeface="Calibri"/>
                <a:cs typeface="Calibri"/>
                <a:sym typeface="Calibri"/>
              </a:rPr>
              <a:t>Problem:</a:t>
            </a:r>
            <a:endParaRPr sz="2600">
              <a:solidFill>
                <a:schemeClr val="dk1"/>
              </a:solidFill>
              <a:latin typeface="Calibri"/>
              <a:ea typeface="Calibri"/>
              <a:cs typeface="Calibri"/>
              <a:sym typeface="Calibri"/>
            </a:endParaRPr>
          </a:p>
          <a:p>
            <a:pPr indent="-228600" lvl="0" marL="228600" rtl="0" algn="l">
              <a:lnSpc>
                <a:spcPct val="90000"/>
              </a:lnSpc>
              <a:spcBef>
                <a:spcPts val="500"/>
              </a:spcBef>
              <a:spcAft>
                <a:spcPts val="0"/>
              </a:spcAft>
              <a:buSzPts val="2400"/>
              <a:buFont typeface="Calibri"/>
              <a:buChar char="•"/>
            </a:pPr>
            <a:r>
              <a:rPr lang="en-US">
                <a:solidFill>
                  <a:schemeClr val="dk1"/>
                </a:solidFill>
                <a:latin typeface="Calibri"/>
                <a:ea typeface="Calibri"/>
                <a:cs typeface="Calibri"/>
                <a:sym typeface="Calibri"/>
              </a:rPr>
              <a:t>Citizens across Canada are confused regarding what proper recycling is. </a:t>
            </a:r>
            <a:endParaRPr>
              <a:solidFill>
                <a:schemeClr val="dk1"/>
              </a:solidFill>
              <a:latin typeface="Calibri"/>
              <a:ea typeface="Calibri"/>
              <a:cs typeface="Calibri"/>
              <a:sym typeface="Calibri"/>
            </a:endParaRPr>
          </a:p>
          <a:p>
            <a:pPr indent="0" lvl="0" marL="0" rtl="0" algn="l">
              <a:lnSpc>
                <a:spcPct val="90000"/>
              </a:lnSpc>
              <a:spcBef>
                <a:spcPts val="500"/>
              </a:spcBef>
              <a:spcAft>
                <a:spcPts val="0"/>
              </a:spcAft>
              <a:buSzPts val="1800"/>
              <a:buNone/>
            </a:pPr>
            <a:r>
              <a:rPr lang="en-US" sz="2600">
                <a:solidFill>
                  <a:schemeClr val="dk1"/>
                </a:solidFill>
                <a:latin typeface="Calibri"/>
                <a:ea typeface="Calibri"/>
                <a:cs typeface="Calibri"/>
                <a:sym typeface="Calibri"/>
              </a:rPr>
              <a:t>Gap we are filling:</a:t>
            </a:r>
            <a:endParaRPr sz="2600">
              <a:solidFill>
                <a:schemeClr val="dk1"/>
              </a:solidFill>
              <a:latin typeface="Calibri"/>
              <a:ea typeface="Calibri"/>
              <a:cs typeface="Calibri"/>
              <a:sym typeface="Calibri"/>
            </a:endParaRPr>
          </a:p>
          <a:p>
            <a:pPr indent="-228600" lvl="0" marL="228600" rtl="0" algn="l">
              <a:lnSpc>
                <a:spcPct val="90000"/>
              </a:lnSpc>
              <a:spcBef>
                <a:spcPts val="500"/>
              </a:spcBef>
              <a:spcAft>
                <a:spcPts val="0"/>
              </a:spcAft>
              <a:buSzPts val="1800"/>
              <a:buFont typeface="Calibri"/>
              <a:buChar char="•"/>
            </a:pPr>
            <a:r>
              <a:rPr lang="en-US">
                <a:solidFill>
                  <a:schemeClr val="dk1"/>
                </a:solidFill>
                <a:latin typeface="Calibri"/>
                <a:ea typeface="Calibri"/>
                <a:cs typeface="Calibri"/>
                <a:sym typeface="Calibri"/>
              </a:rPr>
              <a:t>Giving data to municipalities to allow them to track/correct problem at its source (the people recycling). We are not actually sorting any recycling. </a:t>
            </a:r>
            <a:endParaRPr>
              <a:solidFill>
                <a:schemeClr val="dk1"/>
              </a:solidFill>
              <a:latin typeface="Calibri"/>
              <a:ea typeface="Calibri"/>
              <a:cs typeface="Calibri"/>
              <a:sym typeface="Calibri"/>
            </a:endParaRPr>
          </a:p>
          <a:p>
            <a:pPr indent="0" lvl="0" marL="0" rtl="0" algn="l">
              <a:lnSpc>
                <a:spcPct val="90000"/>
              </a:lnSpc>
              <a:spcBef>
                <a:spcPts val="500"/>
              </a:spcBef>
              <a:spcAft>
                <a:spcPts val="0"/>
              </a:spcAft>
              <a:buSzPts val="1800"/>
              <a:buNone/>
            </a:pPr>
            <a:r>
              <a:rPr lang="en-US" sz="2600">
                <a:solidFill>
                  <a:schemeClr val="dk1"/>
                </a:solidFill>
                <a:latin typeface="Calibri"/>
                <a:ea typeface="Calibri"/>
                <a:cs typeface="Calibri"/>
                <a:sym typeface="Calibri"/>
              </a:rPr>
              <a:t>Innovation we are introducing:</a:t>
            </a:r>
            <a:endParaRPr sz="2600">
              <a:solidFill>
                <a:schemeClr val="dk1"/>
              </a:solidFill>
              <a:latin typeface="Calibri"/>
              <a:ea typeface="Calibri"/>
              <a:cs typeface="Calibri"/>
              <a:sym typeface="Calibri"/>
            </a:endParaRPr>
          </a:p>
          <a:p>
            <a:pPr indent="-228600" lvl="0" marL="228600" rtl="0" algn="l">
              <a:lnSpc>
                <a:spcPct val="90000"/>
              </a:lnSpc>
              <a:spcBef>
                <a:spcPts val="500"/>
              </a:spcBef>
              <a:spcAft>
                <a:spcPts val="0"/>
              </a:spcAft>
              <a:buSzPts val="1800"/>
              <a:buFont typeface="Calibri"/>
              <a:buChar char="•"/>
            </a:pPr>
            <a:r>
              <a:rPr lang="en-US">
                <a:solidFill>
                  <a:schemeClr val="dk1"/>
                </a:solidFill>
                <a:latin typeface="Calibri"/>
                <a:ea typeface="Calibri"/>
                <a:cs typeface="Calibri"/>
                <a:sym typeface="Calibri"/>
              </a:rPr>
              <a:t>Web application for municipality workers that scores recycling on a neighborhood basis and displays the data.</a:t>
            </a:r>
            <a:endParaRPr sz="2800">
              <a:solidFill>
                <a:schemeClr val="dk1"/>
              </a:solidFill>
              <a:latin typeface="Calibri"/>
              <a:ea typeface="Calibri"/>
              <a:cs typeface="Calibri"/>
              <a:sym typeface="Calibri"/>
            </a:endParaRPr>
          </a:p>
        </p:txBody>
      </p:sp>
      <p:pic>
        <p:nvPicPr>
          <p:cNvPr id="73" name="Google Shape;73;p2"/>
          <p:cNvPicPr preferRelativeResize="0"/>
          <p:nvPr/>
        </p:nvPicPr>
        <p:blipFill rotWithShape="1">
          <a:blip r:embed="rId3">
            <a:alphaModFix/>
          </a:blip>
          <a:srcRect b="0" l="0" r="0" t="0"/>
          <a:stretch/>
        </p:blipFill>
        <p:spPr>
          <a:xfrm>
            <a:off x="7214225" y="1537487"/>
            <a:ext cx="4330800" cy="237524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b78db11cc8_0_0"/>
          <p:cNvSpPr txBox="1"/>
          <p:nvPr>
            <p:ph type="title"/>
          </p:nvPr>
        </p:nvSpPr>
        <p:spPr>
          <a:xfrm>
            <a:off x="838200" y="2766150"/>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General Discussion: Mitacs and IP?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Project &amp; </a:t>
            </a:r>
            <a:r>
              <a:rPr lang="en-US" sz="4400">
                <a:latin typeface="Calibri"/>
                <a:ea typeface="Calibri"/>
                <a:cs typeface="Calibri"/>
                <a:sym typeface="Calibri"/>
              </a:rPr>
              <a:t>D</a:t>
            </a:r>
            <a:r>
              <a:rPr b="0" i="0" lang="en-US" sz="4400" u="none">
                <a:solidFill>
                  <a:schemeClr val="dk1"/>
                </a:solidFill>
                <a:latin typeface="Calibri"/>
                <a:ea typeface="Calibri"/>
                <a:cs typeface="Calibri"/>
                <a:sym typeface="Calibri"/>
              </a:rPr>
              <a:t>ocumentation review</a:t>
            </a:r>
            <a:endParaRPr/>
          </a:p>
        </p:txBody>
      </p:sp>
      <p:sp>
        <p:nvSpPr>
          <p:cNvPr id="84" name="Google Shape;84;p3"/>
          <p:cNvSpPr txBox="1"/>
          <p:nvPr>
            <p:ph idx="1" type="body"/>
          </p:nvPr>
        </p:nvSpPr>
        <p:spPr>
          <a:xfrm>
            <a:off x="838200" y="1444625"/>
            <a:ext cx="7416900" cy="466740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70000"/>
              </a:lnSpc>
              <a:spcBef>
                <a:spcPts val="0"/>
              </a:spcBef>
              <a:spcAft>
                <a:spcPts val="0"/>
              </a:spcAft>
              <a:buClr>
                <a:schemeClr val="dk1"/>
              </a:buClr>
              <a:buSzPts val="2400"/>
              <a:buFont typeface="Calibri"/>
              <a:buChar char="•"/>
            </a:pPr>
            <a:r>
              <a:rPr i="0" lang="en-US" u="none" cap="none" strike="noStrike">
                <a:solidFill>
                  <a:schemeClr val="dk1"/>
                </a:solidFill>
                <a:latin typeface="Calibri"/>
                <a:ea typeface="Calibri"/>
                <a:cs typeface="Calibri"/>
                <a:sym typeface="Calibri"/>
              </a:rPr>
              <a:t>What are you currently working on?</a:t>
            </a:r>
            <a:endParaRPr i="0" u="none" cap="none" strike="noStrike">
              <a:solidFill>
                <a:schemeClr val="dk1"/>
              </a:solidFill>
              <a:latin typeface="Calibri"/>
              <a:ea typeface="Calibri"/>
              <a:cs typeface="Calibri"/>
              <a:sym typeface="Calibri"/>
            </a:endParaRPr>
          </a:p>
          <a:p>
            <a:pPr indent="-266700" lvl="1" marL="685800" marR="0" rtl="0" algn="l">
              <a:lnSpc>
                <a:spcPct val="7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API Integration with NestJS, and Nx Monorepo</a:t>
            </a:r>
            <a:endParaRPr sz="2400">
              <a:solidFill>
                <a:schemeClr val="dk1"/>
              </a:solidFill>
              <a:latin typeface="Calibri"/>
              <a:ea typeface="Calibri"/>
              <a:cs typeface="Calibri"/>
              <a:sym typeface="Calibri"/>
            </a:endParaRPr>
          </a:p>
          <a:p>
            <a:pPr indent="-266700" lvl="1" marL="685800" marR="0" rtl="0" algn="l">
              <a:lnSpc>
                <a:spcPct val="7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Implementing RBAC with NestJS</a:t>
            </a:r>
            <a:endParaRPr sz="2400">
              <a:solidFill>
                <a:schemeClr val="dk1"/>
              </a:solidFill>
              <a:latin typeface="Calibri"/>
              <a:ea typeface="Calibri"/>
              <a:cs typeface="Calibri"/>
              <a:sym typeface="Calibri"/>
            </a:endParaRPr>
          </a:p>
          <a:p>
            <a:pPr indent="-266700" lvl="1" marL="685800" marR="0" rtl="0" algn="l">
              <a:lnSpc>
                <a:spcPct val="7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Finishing up training data pipeline</a:t>
            </a:r>
            <a:endParaRPr sz="2400">
              <a:solidFill>
                <a:schemeClr val="dk1"/>
              </a:solidFill>
              <a:latin typeface="Calibri"/>
              <a:ea typeface="Calibri"/>
              <a:cs typeface="Calibri"/>
              <a:sym typeface="Calibri"/>
            </a:endParaRPr>
          </a:p>
          <a:p>
            <a:pPr indent="0" lvl="0" marL="0" marR="0" rtl="0" algn="l">
              <a:lnSpc>
                <a:spcPct val="70000"/>
              </a:lnSpc>
              <a:spcBef>
                <a:spcPts val="0"/>
              </a:spcBef>
              <a:spcAft>
                <a:spcPts val="0"/>
              </a:spcAft>
              <a:buNone/>
            </a:pPr>
            <a:r>
              <a:t/>
            </a:r>
            <a:endParaRPr sz="2400">
              <a:solidFill>
                <a:schemeClr val="dk1"/>
              </a:solidFill>
              <a:latin typeface="Calibri"/>
              <a:ea typeface="Calibri"/>
              <a:cs typeface="Calibri"/>
              <a:sym typeface="Calibri"/>
            </a:endParaRPr>
          </a:p>
          <a:p>
            <a:pPr indent="-228600" lvl="0" marL="228600" marR="0" rtl="0" algn="l">
              <a:lnSpc>
                <a:spcPct val="70000"/>
              </a:lnSpc>
              <a:spcBef>
                <a:spcPts val="0"/>
              </a:spcBef>
              <a:spcAft>
                <a:spcPts val="0"/>
              </a:spcAft>
              <a:buClr>
                <a:schemeClr val="dk1"/>
              </a:buClr>
              <a:buSzPts val="2400"/>
              <a:buFont typeface="Calibri"/>
              <a:buChar char="•"/>
            </a:pPr>
            <a:r>
              <a:rPr lang="en-US">
                <a:solidFill>
                  <a:schemeClr val="dk1"/>
                </a:solidFill>
                <a:latin typeface="Calibri"/>
                <a:ea typeface="Calibri"/>
                <a:cs typeface="Calibri"/>
                <a:sym typeface="Calibri"/>
              </a:rPr>
              <a:t>Future work</a:t>
            </a:r>
            <a:endParaRPr>
              <a:solidFill>
                <a:schemeClr val="dk1"/>
              </a:solidFill>
              <a:latin typeface="Calibri"/>
              <a:ea typeface="Calibri"/>
              <a:cs typeface="Calibri"/>
              <a:sym typeface="Calibri"/>
            </a:endParaRPr>
          </a:p>
          <a:p>
            <a:pPr indent="-266700" lvl="1" marL="685800" marR="0" rtl="0" algn="l">
              <a:lnSpc>
                <a:spcPct val="7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Seeding Data for </a:t>
            </a:r>
            <a:r>
              <a:rPr lang="en-US" sz="2400">
                <a:solidFill>
                  <a:schemeClr val="dk1"/>
                </a:solidFill>
                <a:latin typeface="Calibri"/>
                <a:ea typeface="Calibri"/>
                <a:cs typeface="Calibri"/>
                <a:sym typeface="Calibri"/>
              </a:rPr>
              <a:t>API Database</a:t>
            </a:r>
            <a:endParaRPr sz="2400">
              <a:solidFill>
                <a:schemeClr val="dk1"/>
              </a:solidFill>
              <a:latin typeface="Calibri"/>
              <a:ea typeface="Calibri"/>
              <a:cs typeface="Calibri"/>
              <a:sym typeface="Calibri"/>
            </a:endParaRPr>
          </a:p>
          <a:p>
            <a:pPr indent="-266700" lvl="1" marL="685800" marR="0" rtl="0" algn="l">
              <a:lnSpc>
                <a:spcPct val="7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Implementing testing plan for API</a:t>
            </a:r>
            <a:endParaRPr sz="2400">
              <a:solidFill>
                <a:schemeClr val="dk1"/>
              </a:solidFill>
              <a:latin typeface="Calibri"/>
              <a:ea typeface="Calibri"/>
              <a:cs typeface="Calibri"/>
              <a:sym typeface="Calibri"/>
            </a:endParaRPr>
          </a:p>
          <a:p>
            <a:pPr indent="-266700" lvl="1" marL="685800" marR="0" rtl="0" algn="l">
              <a:lnSpc>
                <a:spcPct val="7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Operate bin detection model on collection vehicle</a:t>
            </a:r>
            <a:endParaRPr sz="2400">
              <a:solidFill>
                <a:schemeClr val="dk1"/>
              </a:solidFill>
              <a:latin typeface="Calibri"/>
              <a:ea typeface="Calibri"/>
              <a:cs typeface="Calibri"/>
              <a:sym typeface="Calibri"/>
            </a:endParaRPr>
          </a:p>
          <a:p>
            <a:pPr indent="-266700" lvl="1" marL="685800" marR="0" rtl="0" algn="l">
              <a:lnSpc>
                <a:spcPct val="7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Training the contamination detection model</a:t>
            </a:r>
            <a:endParaRPr sz="2400">
              <a:solidFill>
                <a:schemeClr val="dk1"/>
              </a:solidFill>
              <a:latin typeface="Calibri"/>
              <a:ea typeface="Calibri"/>
              <a:cs typeface="Calibri"/>
              <a:sym typeface="Calibri"/>
            </a:endParaRPr>
          </a:p>
          <a:p>
            <a:pPr indent="-228600" lvl="0" marL="228600" marR="0" rtl="0" algn="l">
              <a:lnSpc>
                <a:spcPct val="70000"/>
              </a:lnSpc>
              <a:spcBef>
                <a:spcPts val="1000"/>
              </a:spcBef>
              <a:spcAft>
                <a:spcPts val="0"/>
              </a:spcAft>
              <a:buClr>
                <a:schemeClr val="dk1"/>
              </a:buClr>
              <a:buSzPts val="2400"/>
              <a:buFont typeface="Calibri"/>
              <a:buChar char="•"/>
            </a:pPr>
            <a:r>
              <a:rPr i="0" lang="en-US" u="none" cap="none" strike="noStrike">
                <a:solidFill>
                  <a:schemeClr val="dk1"/>
                </a:solidFill>
                <a:latin typeface="Calibri"/>
                <a:ea typeface="Calibri"/>
                <a:cs typeface="Calibri"/>
                <a:sym typeface="Calibri"/>
              </a:rPr>
              <a:t>“Show me what you got” (including but not limited to…)</a:t>
            </a:r>
            <a:endParaRPr>
              <a:solidFill>
                <a:schemeClr val="dk1"/>
              </a:solidFill>
              <a:latin typeface="Calibri"/>
              <a:ea typeface="Calibri"/>
              <a:cs typeface="Calibri"/>
              <a:sym typeface="Calibri"/>
            </a:endParaRPr>
          </a:p>
          <a:p>
            <a:pPr indent="-273050" lvl="1" marL="685800" marR="0" rtl="0" algn="l">
              <a:lnSpc>
                <a:spcPct val="70000"/>
              </a:lnSpc>
              <a:spcBef>
                <a:spcPts val="50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API and Monorepo</a:t>
            </a:r>
            <a:endParaRPr sz="2400">
              <a:solidFill>
                <a:schemeClr val="dk1"/>
              </a:solidFill>
              <a:latin typeface="Calibri"/>
              <a:ea typeface="Calibri"/>
              <a:cs typeface="Calibri"/>
              <a:sym typeface="Calibri"/>
            </a:endParaRPr>
          </a:p>
          <a:p>
            <a:pPr indent="-273050" lvl="1" marL="685800" marR="0" rtl="0" algn="l">
              <a:lnSpc>
                <a:spcPct val="70000"/>
              </a:lnSpc>
              <a:spcBef>
                <a:spcPts val="50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Bin detection model</a:t>
            </a:r>
            <a:endParaRPr sz="2400">
              <a:solidFill>
                <a:schemeClr val="dk1"/>
              </a:solidFill>
              <a:latin typeface="Calibri"/>
              <a:ea typeface="Calibri"/>
              <a:cs typeface="Calibri"/>
              <a:sym typeface="Calibri"/>
            </a:endParaRPr>
          </a:p>
          <a:p>
            <a:pPr indent="-273050" lvl="1" marL="685800" marR="0" rtl="0" algn="l">
              <a:lnSpc>
                <a:spcPct val="70000"/>
              </a:lnSpc>
              <a:spcBef>
                <a:spcPts val="50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Raw video to training samples</a:t>
            </a:r>
            <a:endParaRPr sz="2400">
              <a:solidFill>
                <a:schemeClr val="dk1"/>
              </a:solidFill>
              <a:latin typeface="Calibri"/>
              <a:ea typeface="Calibri"/>
              <a:cs typeface="Calibri"/>
              <a:sym typeface="Calibri"/>
            </a:endParaRPr>
          </a:p>
          <a:p>
            <a:pPr indent="-273050" lvl="1" marL="685800" marR="0" rtl="0" algn="l">
              <a:lnSpc>
                <a:spcPct val="70000"/>
              </a:lnSpc>
              <a:spcBef>
                <a:spcPts val="50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Aaeon board setup</a:t>
            </a:r>
            <a:endParaRPr sz="2400">
              <a:solidFill>
                <a:schemeClr val="dk1"/>
              </a:solidFill>
              <a:latin typeface="Calibri"/>
              <a:ea typeface="Calibri"/>
              <a:cs typeface="Calibri"/>
              <a:sym typeface="Calibri"/>
            </a:endParaRPr>
          </a:p>
          <a:p>
            <a:pPr indent="-228600" lvl="0" marL="228600" marR="0" rtl="0" algn="l">
              <a:lnSpc>
                <a:spcPct val="70000"/>
              </a:lnSpc>
              <a:spcBef>
                <a:spcPts val="500"/>
              </a:spcBef>
              <a:spcAft>
                <a:spcPts val="0"/>
              </a:spcAft>
              <a:buClr>
                <a:schemeClr val="dk1"/>
              </a:buClr>
              <a:buSzPts val="2400"/>
              <a:buFont typeface="Calibri"/>
              <a:buChar char="•"/>
            </a:pPr>
            <a:r>
              <a:rPr i="0" lang="en-US" u="none" cap="none" strike="noStrike">
                <a:solidFill>
                  <a:schemeClr val="dk1"/>
                </a:solidFill>
                <a:latin typeface="Calibri"/>
                <a:ea typeface="Calibri"/>
                <a:cs typeface="Calibri"/>
                <a:sym typeface="Calibri"/>
              </a:rPr>
              <a:t>GitHub/Version control “stamp of approval”</a:t>
            </a:r>
            <a:endParaRPr>
              <a:latin typeface="Calibri"/>
              <a:ea typeface="Calibri"/>
              <a:cs typeface="Calibri"/>
              <a:sym typeface="Calibri"/>
            </a:endParaRPr>
          </a:p>
          <a:p>
            <a:pPr indent="-273050" lvl="1" marL="685800" marR="0" rtl="0" algn="l">
              <a:lnSpc>
                <a:spcPct val="70000"/>
              </a:lnSpc>
              <a:spcBef>
                <a:spcPts val="500"/>
              </a:spcBef>
              <a:spcAft>
                <a:spcPts val="0"/>
              </a:spcAft>
              <a:buClr>
                <a:schemeClr val="dk1"/>
              </a:buClr>
              <a:buSzPts val="2400"/>
              <a:buFont typeface="Calibri"/>
              <a:buChar char="•"/>
            </a:pPr>
            <a:r>
              <a:rPr i="0" lang="en-US" sz="2400" u="none" cap="none" strike="noStrike">
                <a:solidFill>
                  <a:schemeClr val="dk1"/>
                </a:solidFill>
                <a:latin typeface="Calibri"/>
                <a:ea typeface="Calibri"/>
                <a:cs typeface="Calibri"/>
                <a:sym typeface="Calibri"/>
              </a:rPr>
              <a:t>Is it readable, usable, </a:t>
            </a:r>
            <a:r>
              <a:rPr lang="en-US" sz="2400">
                <a:solidFill>
                  <a:schemeClr val="dk1"/>
                </a:solidFill>
                <a:latin typeface="Calibri"/>
                <a:ea typeface="Calibri"/>
                <a:cs typeface="Calibri"/>
                <a:sym typeface="Calibri"/>
              </a:rPr>
              <a:t>“goodness” confirmed</a:t>
            </a:r>
            <a:endParaRPr sz="24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adacea53c0_0_0"/>
          <p:cNvSpPr txBox="1"/>
          <p:nvPr>
            <p:ph type="title"/>
          </p:nvPr>
        </p:nvSpPr>
        <p:spPr>
          <a:xfrm>
            <a:off x="838200" y="2766150"/>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US"/>
              <a:t>Nx Monorepo | Nest API w/ RBAC and DB Integration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b78db11cc8_1_0"/>
          <p:cNvSpPr txBox="1"/>
          <p:nvPr>
            <p:ph type="title"/>
          </p:nvPr>
        </p:nvSpPr>
        <p:spPr>
          <a:xfrm>
            <a:off x="838200" y="2766150"/>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US"/>
              <a:t>Machine Learning | AWS | Aaeon Machine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b78db11cc8_1_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Video to Sample Process</a:t>
            </a:r>
            <a:endParaRPr/>
          </a:p>
        </p:txBody>
      </p:sp>
      <p:pic>
        <p:nvPicPr>
          <p:cNvPr id="100" name="Google Shape;100;gb78db11cc8_1_4" title="1609254527_unify_TOP.mp4">
            <a:hlinkClick r:id="rId3"/>
          </p:cNvPr>
          <p:cNvPicPr preferRelativeResize="0"/>
          <p:nvPr/>
        </p:nvPicPr>
        <p:blipFill>
          <a:blip r:embed="rId4">
            <a:alphaModFix/>
          </a:blip>
          <a:stretch>
            <a:fillRect/>
          </a:stretch>
        </p:blipFill>
        <p:spPr>
          <a:xfrm>
            <a:off x="2838150" y="1690825"/>
            <a:ext cx="6515700" cy="4886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b78db11cc8_1_1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Video to Sample Process</a:t>
            </a:r>
            <a:endParaRPr/>
          </a:p>
        </p:txBody>
      </p:sp>
      <p:pic>
        <p:nvPicPr>
          <p:cNvPr id="106" name="Google Shape;106;gb78db11cc8_1_10"/>
          <p:cNvPicPr preferRelativeResize="0"/>
          <p:nvPr/>
        </p:nvPicPr>
        <p:blipFill>
          <a:blip r:embed="rId3">
            <a:alphaModFix/>
          </a:blip>
          <a:stretch>
            <a:fillRect/>
          </a:stretch>
        </p:blipFill>
        <p:spPr>
          <a:xfrm>
            <a:off x="5770000" y="1462076"/>
            <a:ext cx="2286000" cy="1369821"/>
          </a:xfrm>
          <a:prstGeom prst="rect">
            <a:avLst/>
          </a:prstGeom>
          <a:noFill/>
          <a:ln>
            <a:noFill/>
          </a:ln>
        </p:spPr>
      </p:pic>
      <p:pic>
        <p:nvPicPr>
          <p:cNvPr id="107" name="Google Shape;107;gb78db11cc8_1_10"/>
          <p:cNvPicPr preferRelativeResize="0"/>
          <p:nvPr/>
        </p:nvPicPr>
        <p:blipFill>
          <a:blip r:embed="rId4">
            <a:alphaModFix/>
          </a:blip>
          <a:stretch>
            <a:fillRect/>
          </a:stretch>
        </p:blipFill>
        <p:spPr>
          <a:xfrm>
            <a:off x="5770000" y="3864719"/>
            <a:ext cx="2286000" cy="1369821"/>
          </a:xfrm>
          <a:prstGeom prst="rect">
            <a:avLst/>
          </a:prstGeom>
          <a:noFill/>
          <a:ln>
            <a:noFill/>
          </a:ln>
        </p:spPr>
      </p:pic>
      <p:pic>
        <p:nvPicPr>
          <p:cNvPr id="108" name="Google Shape;108;gb78db11cc8_1_10"/>
          <p:cNvPicPr preferRelativeResize="0"/>
          <p:nvPr/>
        </p:nvPicPr>
        <p:blipFill rotWithShape="1">
          <a:blip r:embed="rId5">
            <a:alphaModFix/>
          </a:blip>
          <a:srcRect b="0" l="3213" r="0" t="0"/>
          <a:stretch/>
        </p:blipFill>
        <p:spPr>
          <a:xfrm>
            <a:off x="990600" y="1462075"/>
            <a:ext cx="3540200" cy="2194550"/>
          </a:xfrm>
          <a:prstGeom prst="rect">
            <a:avLst/>
          </a:prstGeom>
          <a:noFill/>
          <a:ln>
            <a:noFill/>
          </a:ln>
        </p:spPr>
      </p:pic>
      <p:pic>
        <p:nvPicPr>
          <p:cNvPr id="109" name="Google Shape;109;gb78db11cc8_1_10"/>
          <p:cNvPicPr preferRelativeResize="0"/>
          <p:nvPr/>
        </p:nvPicPr>
        <p:blipFill>
          <a:blip r:embed="rId6">
            <a:alphaModFix/>
          </a:blip>
          <a:stretch>
            <a:fillRect/>
          </a:stretch>
        </p:blipFill>
        <p:spPr>
          <a:xfrm>
            <a:off x="990600" y="3864725"/>
            <a:ext cx="3540200" cy="2124110"/>
          </a:xfrm>
          <a:prstGeom prst="rect">
            <a:avLst/>
          </a:prstGeom>
          <a:noFill/>
          <a:ln>
            <a:noFill/>
          </a:ln>
        </p:spPr>
      </p:pic>
      <p:sp>
        <p:nvSpPr>
          <p:cNvPr id="110" name="Google Shape;110;gb78db11cc8_1_10"/>
          <p:cNvSpPr/>
          <p:nvPr/>
        </p:nvSpPr>
        <p:spPr>
          <a:xfrm>
            <a:off x="2897225" y="3864750"/>
            <a:ext cx="1633500" cy="903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b78db11cc8_1_10"/>
          <p:cNvSpPr/>
          <p:nvPr/>
        </p:nvSpPr>
        <p:spPr>
          <a:xfrm>
            <a:off x="2897225" y="1462075"/>
            <a:ext cx="1633500" cy="903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 name="Google Shape;112;gb78db11cc8_1_10"/>
          <p:cNvCxnSpPr/>
          <p:nvPr/>
        </p:nvCxnSpPr>
        <p:spPr>
          <a:xfrm flipH="1" rot="10800000">
            <a:off x="4633125" y="1907125"/>
            <a:ext cx="978000" cy="300"/>
          </a:xfrm>
          <a:prstGeom prst="straightConnector1">
            <a:avLst/>
          </a:prstGeom>
          <a:noFill/>
          <a:ln cap="flat" cmpd="sng" w="38100">
            <a:solidFill>
              <a:srgbClr val="980000"/>
            </a:solidFill>
            <a:prstDash val="solid"/>
            <a:round/>
            <a:headEnd len="med" w="med" type="none"/>
            <a:tailEnd len="med" w="med" type="triangle"/>
          </a:ln>
        </p:spPr>
      </p:cxnSp>
      <p:cxnSp>
        <p:nvCxnSpPr>
          <p:cNvPr id="113" name="Google Shape;113;gb78db11cc8_1_10"/>
          <p:cNvCxnSpPr/>
          <p:nvPr/>
        </p:nvCxnSpPr>
        <p:spPr>
          <a:xfrm flipH="1" rot="10800000">
            <a:off x="4661400" y="4316100"/>
            <a:ext cx="978000" cy="300"/>
          </a:xfrm>
          <a:prstGeom prst="straightConnector1">
            <a:avLst/>
          </a:prstGeom>
          <a:noFill/>
          <a:ln cap="flat" cmpd="sng" w="38100">
            <a:solidFill>
              <a:srgbClr val="980000"/>
            </a:solidFill>
            <a:prstDash val="solid"/>
            <a:round/>
            <a:headEnd len="med" w="med" type="none"/>
            <a:tailEnd len="med" w="med" type="triangle"/>
          </a:ln>
        </p:spPr>
      </p:cxnSp>
      <p:sp>
        <p:nvSpPr>
          <p:cNvPr id="114" name="Google Shape;114;gb78db11cc8_1_10"/>
          <p:cNvSpPr txBox="1"/>
          <p:nvPr/>
        </p:nvSpPr>
        <p:spPr>
          <a:xfrm>
            <a:off x="8214875" y="1503625"/>
            <a:ext cx="3728700" cy="7020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7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Crop frame to corner</a:t>
            </a:r>
            <a:endParaRPr sz="2400">
              <a:solidFill>
                <a:schemeClr val="dk1"/>
              </a:solidFill>
              <a:latin typeface="Calibri"/>
              <a:ea typeface="Calibri"/>
              <a:cs typeface="Calibri"/>
              <a:sym typeface="Calibri"/>
            </a:endParaRPr>
          </a:p>
          <a:p>
            <a:pPr indent="-381000" lvl="0" marL="457200" marR="0" rtl="0" algn="l">
              <a:lnSpc>
                <a:spcPct val="7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Detect if bin present</a:t>
            </a:r>
            <a:endParaRPr sz="2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b78db11cc8_1_2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Video to Sample Process</a:t>
            </a:r>
            <a:endParaRPr/>
          </a:p>
        </p:txBody>
      </p:sp>
      <p:pic>
        <p:nvPicPr>
          <p:cNvPr id="120" name="Google Shape;120;gb78db11cc8_1_24"/>
          <p:cNvPicPr preferRelativeResize="0"/>
          <p:nvPr/>
        </p:nvPicPr>
        <p:blipFill>
          <a:blip r:embed="rId3">
            <a:alphaModFix/>
          </a:blip>
          <a:stretch>
            <a:fillRect/>
          </a:stretch>
        </p:blipFill>
        <p:spPr>
          <a:xfrm>
            <a:off x="2646014" y="1690825"/>
            <a:ext cx="6899975" cy="4651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2018-01-12T17:42:16Z</dcterms:created>
  <dc:creator>Tim Maciag</dc:creator>
</cp:coreProperties>
</file>

<file path=docProps/custom.xml><?xml version="1.0" encoding="utf-8"?>
<Properties xmlns="http://schemas.openxmlformats.org/officeDocument/2006/custom-properties" xmlns:vt="http://schemas.openxmlformats.org/officeDocument/2006/docPropsVTypes"/>
</file>