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9A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62EF-0CC4-6971-5485-948DFDAF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EBD00-6A2B-100B-144B-A60378E3E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19B8-3FE5-78A0-1CF8-DB9D08F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4557-CA83-27C4-D308-85E224E4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2C77-E985-9CED-0CE0-F5915E5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AD53-F885-5F54-6294-AEA7BA4A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89B0-483C-4499-F86F-85EE1DC0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9445-BA49-E65D-71C4-6D2B297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ACF9-1FE2-2E1F-D3FE-7EBAD68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1672-EBB1-8D33-4A92-61ABC3A6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0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1A310-2DC4-D64D-B11F-8340686D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6A3-CF17-F681-B406-D5D386AC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1289-FA6C-C35B-33F7-EF4CCD26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E85F-BFBC-5C6B-963F-D6A04F94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A38F-4D52-5F42-A362-CC846EB3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91A-72D3-ECDC-8EA5-504A39EA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6D75-D105-2537-45D7-6715A39B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F713-5ABE-31C8-9A21-7FFA0A3E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F605-E007-A53E-5336-FD0FFC6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36FF-6802-D395-1D79-3C6721E0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DB2B-37C5-8333-4DC8-465274B6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5B83-F082-F8B2-75DA-0479ECD1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F037-DF7F-EBBD-4DFF-3176EFB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D1A-24F5-3531-96AA-3B6C478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0505-4660-26EB-52BA-71FCA81A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11C9-C540-9824-327B-F93A2E0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A778-8D54-234F-C3D2-5806143EF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9428A-40E3-6DC0-2481-BB6A9AF6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4DB39-2D16-E2DF-8CB7-8CB712A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DB04C-AF49-B3CE-64AD-EC76539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8D51-CC48-72C4-2D85-91D1DF92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DF79-0917-0AA0-4BDB-DAAC410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0EBA-B961-8485-8C37-FCDC80D1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8732-6F84-0298-01A6-FEF3928DD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0B648-8446-8517-466C-765F84C66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EB421-3379-EE6D-1C58-27EE251BF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63C7-5394-E5DE-663B-FD6A5625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BD6E1-D237-FEF1-957C-E142362D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ACD1D-D0E7-1DAC-896D-CBABD9BD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841E-8EB1-FF3A-D7CE-0B68D07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5E39E-F282-DC55-A198-6E0BC0A0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3B0DA-1248-5AD3-6148-328FB797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EBCB6-7C2F-CA55-1B99-793C6DB3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18470-30B3-A889-0402-D955BFD8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96313-AD88-2FF3-A726-6324E5FE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7017-F37C-DD01-4254-FD78C0F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D70-17B1-BF08-285A-CDC09367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FF22-A481-A33A-0F24-2FCFFC7B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434B-3C13-39FD-66A0-0E555095B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F6565-C8A9-2C42-2DE1-9066E02C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BCA2-CE9F-F6B1-32E3-855CEB0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2A8E-14F3-AB6B-4F5A-A6C88D7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905C-E646-A20B-CD25-C8CC80C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E17C0-475A-D1A2-2746-C659E8B2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68200-DE38-C05D-9E7A-BDC6C354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3E0AD-CFE6-8C09-1549-013A4FD0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479B-35C4-34BF-22BE-F28E00C7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BC25-34FA-F71F-4FE3-014C7C9B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64AE6-4859-5435-7149-C3B27674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560FA-70AF-3612-89C3-CBA783CD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ADBC-1993-9956-D22C-EB0A2E15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34D59-D5F1-4EAB-9025-2C8547F8E65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9E8F-EC81-BEBC-FFA0-08FF8E19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7951-325B-9E49-D398-B498E2902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DE224-2D60-4897-8935-86E89250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100000">
              <a:srgbClr val="CCE9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E49E3-69E5-B30C-A0CF-DB09F0C4B7A6}"/>
              </a:ext>
            </a:extLst>
          </p:cNvPr>
          <p:cNvSpPr txBox="1"/>
          <p:nvPr/>
        </p:nvSpPr>
        <p:spPr>
          <a:xfrm>
            <a:off x="4593771" y="0"/>
            <a:ext cx="369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684-8722-2552-F3D0-5DB5A8CC0D98}"/>
              </a:ext>
            </a:extLst>
          </p:cNvPr>
          <p:cNvSpPr txBox="1"/>
          <p:nvPr/>
        </p:nvSpPr>
        <p:spPr>
          <a:xfrm>
            <a:off x="522513" y="1370502"/>
            <a:ext cx="25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Steps preformed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0405-76FE-A653-13E6-FC884C5D7E68}"/>
              </a:ext>
            </a:extLst>
          </p:cNvPr>
          <p:cNvSpPr txBox="1"/>
          <p:nvPr/>
        </p:nvSpPr>
        <p:spPr>
          <a:xfrm>
            <a:off x="1338943" y="1770612"/>
            <a:ext cx="10199913" cy="444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 Gathering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Walkthrough and understanding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Connecting Data with Power BI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and Transformation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Modelling and Loading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Dax Calculation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Layout design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Charts Development and Formatting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 Generation.</a:t>
            </a:r>
          </a:p>
        </p:txBody>
      </p:sp>
    </p:spTree>
    <p:extLst>
      <p:ext uri="{BB962C8B-B14F-4D97-AF65-F5344CB8AC3E}">
        <p14:creationId xmlns:p14="http://schemas.microsoft.com/office/powerpoint/2010/main" val="29108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100000">
              <a:srgbClr val="CCE9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E49E3-69E5-B30C-A0CF-DB09F0C4B7A6}"/>
              </a:ext>
            </a:extLst>
          </p:cNvPr>
          <p:cNvSpPr txBox="1"/>
          <p:nvPr/>
        </p:nvSpPr>
        <p:spPr>
          <a:xfrm>
            <a:off x="4582886" y="0"/>
            <a:ext cx="369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684-8722-2552-F3D0-5DB5A8CC0D98}"/>
              </a:ext>
            </a:extLst>
          </p:cNvPr>
          <p:cNvSpPr txBox="1"/>
          <p:nvPr/>
        </p:nvSpPr>
        <p:spPr>
          <a:xfrm>
            <a:off x="522513" y="1370502"/>
            <a:ext cx="277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KPI Requirements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0405-76FE-A653-13E6-FC884C5D7E68}"/>
              </a:ext>
            </a:extLst>
          </p:cNvPr>
          <p:cNvSpPr txBox="1"/>
          <p:nvPr/>
        </p:nvSpPr>
        <p:spPr>
          <a:xfrm>
            <a:off x="1328058" y="2097184"/>
            <a:ext cx="10199913" cy="438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Overall revenue generated from all item sold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Average Sales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Average revenue per sales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Number of Items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Count of items sold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Average Ratings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Average customer ratings for the item sold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100000">
              <a:srgbClr val="CCE9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E49E3-69E5-B30C-A0CF-DB09F0C4B7A6}"/>
              </a:ext>
            </a:extLst>
          </p:cNvPr>
          <p:cNvSpPr txBox="1"/>
          <p:nvPr/>
        </p:nvSpPr>
        <p:spPr>
          <a:xfrm>
            <a:off x="4506687" y="0"/>
            <a:ext cx="369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684-8722-2552-F3D0-5DB5A8CC0D98}"/>
              </a:ext>
            </a:extLst>
          </p:cNvPr>
          <p:cNvSpPr txBox="1"/>
          <p:nvPr/>
        </p:nvSpPr>
        <p:spPr>
          <a:xfrm>
            <a:off x="522513" y="1370502"/>
            <a:ext cx="277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Chart Requirement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0405-76FE-A653-13E6-FC884C5D7E68}"/>
              </a:ext>
            </a:extLst>
          </p:cNvPr>
          <p:cNvSpPr txBox="1"/>
          <p:nvPr/>
        </p:nvSpPr>
        <p:spPr>
          <a:xfrm>
            <a:off x="1317170" y="2031869"/>
            <a:ext cx="10493828" cy="45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 by fat content –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of fat content on total sales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              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Donut Chart </a:t>
            </a:r>
          </a:p>
          <a:p>
            <a:pPr lvl="1">
              <a:lnSpc>
                <a:spcPct val="15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 by Item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Identify the performance of different item types on sales</a:t>
            </a:r>
          </a:p>
          <a:p>
            <a:pPr lvl="3">
              <a:lnSpc>
                <a:spcPct val="150000"/>
              </a:lnSpc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      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Donut Chart </a:t>
            </a:r>
          </a:p>
          <a:p>
            <a:pPr lvl="3">
              <a:lnSpc>
                <a:spcPct val="15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Fat content by  outlet for total sales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Compare total sales across different outlet segmented by fat content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	               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Stacked column Chart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 by outlet establishment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evaluate how establishment influences total sales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	               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Line Chart 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5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100000">
              <a:srgbClr val="CCE9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E49E3-69E5-B30C-A0CF-DB09F0C4B7A6}"/>
              </a:ext>
            </a:extLst>
          </p:cNvPr>
          <p:cNvSpPr txBox="1"/>
          <p:nvPr/>
        </p:nvSpPr>
        <p:spPr>
          <a:xfrm>
            <a:off x="4517572" y="0"/>
            <a:ext cx="369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684-8722-2552-F3D0-5DB5A8CC0D98}"/>
              </a:ext>
            </a:extLst>
          </p:cNvPr>
          <p:cNvSpPr txBox="1"/>
          <p:nvPr/>
        </p:nvSpPr>
        <p:spPr>
          <a:xfrm>
            <a:off x="522513" y="1370502"/>
            <a:ext cx="277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Chart Requirement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0405-76FE-A653-13E6-FC884C5D7E68}"/>
              </a:ext>
            </a:extLst>
          </p:cNvPr>
          <p:cNvSpPr txBox="1"/>
          <p:nvPr/>
        </p:nvSpPr>
        <p:spPr>
          <a:xfrm>
            <a:off x="1317169" y="2031869"/>
            <a:ext cx="10515601" cy="38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Sales by outlet size –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 of relation between outlet size and total sales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               </a:t>
            </a: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Donut Chart </a:t>
            </a:r>
          </a:p>
          <a:p>
            <a:pPr lvl="1">
              <a:lnSpc>
                <a:spcPct val="15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Sales by outlet location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Access geographic distribution of sales across different location</a:t>
            </a:r>
          </a:p>
          <a:p>
            <a:pPr lvl="3">
              <a:lnSpc>
                <a:spcPct val="150000"/>
              </a:lnSpc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      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Funnel Map</a:t>
            </a:r>
          </a:p>
          <a:p>
            <a:pPr lvl="3">
              <a:lnSpc>
                <a:spcPct val="15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All Matrices by outlet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Provide comprehensive view all key matrices (Total Sales, Average sales, number of items, Average rating 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	               Chart type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– Matrix Card 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54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CC"/>
            </a:gs>
            <a:gs pos="100000">
              <a:srgbClr val="CCE9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E49E3-69E5-B30C-A0CF-DB09F0C4B7A6}"/>
              </a:ext>
            </a:extLst>
          </p:cNvPr>
          <p:cNvSpPr txBox="1"/>
          <p:nvPr/>
        </p:nvSpPr>
        <p:spPr>
          <a:xfrm>
            <a:off x="4408715" y="0"/>
            <a:ext cx="369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684-8722-2552-F3D0-5DB5A8CC0D98}"/>
              </a:ext>
            </a:extLst>
          </p:cNvPr>
          <p:cNvSpPr txBox="1"/>
          <p:nvPr/>
        </p:nvSpPr>
        <p:spPr>
          <a:xfrm>
            <a:off x="380998" y="746806"/>
            <a:ext cx="3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Final View of Dashboard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1DA4D-430A-CBFB-F42C-CEC33490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1857"/>
            <a:ext cx="11136086" cy="54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257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Segoe UI Black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Vinayakrao Rao, Utkarsha</dc:creator>
  <cp:lastModifiedBy>Vinayakrao Rao, Utkarsha</cp:lastModifiedBy>
  <cp:revision>2</cp:revision>
  <dcterms:created xsi:type="dcterms:W3CDTF">2024-10-20T05:15:03Z</dcterms:created>
  <dcterms:modified xsi:type="dcterms:W3CDTF">2024-10-20T07:50:52Z</dcterms:modified>
</cp:coreProperties>
</file>