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602" autoAdjust="0"/>
  </p:normalViewPr>
  <p:slideViewPr>
    <p:cSldViewPr snapToGrid="0">
      <p:cViewPr>
        <p:scale>
          <a:sx n="100" d="100"/>
          <a:sy n="100" d="100"/>
        </p:scale>
        <p:origin x="-29" y="-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8497-1E75-4777-8443-C4D498C5A939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0CDF-18DE-4BB0-82B5-1E6D2AE98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94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8497-1E75-4777-8443-C4D498C5A939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0CDF-18DE-4BB0-82B5-1E6D2AE98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4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8497-1E75-4777-8443-C4D498C5A939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0CDF-18DE-4BB0-82B5-1E6D2AE98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42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8497-1E75-4777-8443-C4D498C5A939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0CDF-18DE-4BB0-82B5-1E6D2AE98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4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8497-1E75-4777-8443-C4D498C5A939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0CDF-18DE-4BB0-82B5-1E6D2AE98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8497-1E75-4777-8443-C4D498C5A939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0CDF-18DE-4BB0-82B5-1E6D2AE98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89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8497-1E75-4777-8443-C4D498C5A939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0CDF-18DE-4BB0-82B5-1E6D2AE98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59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8497-1E75-4777-8443-C4D498C5A939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0CDF-18DE-4BB0-82B5-1E6D2AE98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23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8497-1E75-4777-8443-C4D498C5A939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0CDF-18DE-4BB0-82B5-1E6D2AE98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35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8497-1E75-4777-8443-C4D498C5A939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0CDF-18DE-4BB0-82B5-1E6D2AE98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43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8497-1E75-4777-8443-C4D498C5A939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0CDF-18DE-4BB0-82B5-1E6D2AE98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13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E8497-1E75-4777-8443-C4D498C5A939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40CDF-18DE-4BB0-82B5-1E6D2AE98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97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4399003" y="3517555"/>
            <a:ext cx="2412350" cy="832022"/>
            <a:chOff x="4407241" y="3352800"/>
            <a:chExt cx="2875008" cy="832022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4407243" y="3352800"/>
              <a:ext cx="2875006" cy="8320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07241" y="3584145"/>
              <a:ext cx="2875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accent1">
                      <a:lumMod val="75000"/>
                    </a:schemeClr>
                  </a:solidFill>
                  <a:latin typeface="Adobe Fan Heiti Std B" panose="020B0700000000000000" pitchFamily="34" charset="-128"/>
                  <a:ea typeface="Adobe Fan Heiti Std B" panose="020B0700000000000000" pitchFamily="34" charset="-128"/>
                </a:rPr>
                <a:t>&lt;ThemeProvider /&gt;</a:t>
              </a:r>
              <a:endParaRPr lang="ru-RU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endParaRPr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1491049" y="2970255"/>
            <a:ext cx="2232454" cy="485004"/>
            <a:chOff x="1491049" y="2970255"/>
            <a:chExt cx="2232454" cy="485004"/>
          </a:xfrm>
        </p:grpSpPr>
        <p:sp>
          <p:nvSpPr>
            <p:cNvPr id="23" name="Скругленный прямоугольник 22"/>
            <p:cNvSpPr/>
            <p:nvPr/>
          </p:nvSpPr>
          <p:spPr>
            <a:xfrm>
              <a:off x="1491049" y="2970255"/>
              <a:ext cx="2232454" cy="48500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dk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58546" y="3074602"/>
              <a:ext cx="1297460" cy="27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2">
                      <a:lumMod val="25000"/>
                    </a:schemeClr>
                  </a:solidFill>
                  <a:latin typeface="Adobe Fan Heiti Std B" panose="020B0700000000000000" pitchFamily="34" charset="-128"/>
                  <a:ea typeface="Adobe Fan Heiti Std B" panose="020B0700000000000000" pitchFamily="34" charset="-128"/>
                </a:rPr>
                <a:t>d</a:t>
              </a:r>
              <a:r>
                <a:rPr lang="en-US" sz="1200" smtClean="0">
                  <a:solidFill>
                    <a:schemeClr val="bg2">
                      <a:lumMod val="25000"/>
                    </a:schemeClr>
                  </a:solidFill>
                  <a:latin typeface="Adobe Fan Heiti Std B" panose="020B0700000000000000" pitchFamily="34" charset="-128"/>
                  <a:ea typeface="Adobe Fan Heiti Std B" panose="020B0700000000000000" pitchFamily="34" charset="-128"/>
                </a:rPr>
                <a:t>efault theme</a:t>
              </a:r>
              <a:endParaRPr lang="ru-RU" sz="1200">
                <a:solidFill>
                  <a:schemeClr val="bg2">
                    <a:lumMod val="2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1491049" y="3691064"/>
            <a:ext cx="2232454" cy="485004"/>
            <a:chOff x="1491049" y="2970255"/>
            <a:chExt cx="2232454" cy="485004"/>
          </a:xfrm>
        </p:grpSpPr>
        <p:sp>
          <p:nvSpPr>
            <p:cNvPr id="26" name="Скругленный прямоугольник 25"/>
            <p:cNvSpPr/>
            <p:nvPr/>
          </p:nvSpPr>
          <p:spPr>
            <a:xfrm>
              <a:off x="1491049" y="2970255"/>
              <a:ext cx="2232454" cy="48500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dk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958546" y="3074602"/>
              <a:ext cx="1297460" cy="27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>
                  <a:solidFill>
                    <a:schemeClr val="bg2">
                      <a:lumMod val="25000"/>
                    </a:schemeClr>
                  </a:solidFill>
                  <a:latin typeface="Adobe Fan Heiti Std B" panose="020B0700000000000000" pitchFamily="34" charset="-128"/>
                  <a:ea typeface="Adobe Fan Heiti Std B" panose="020B0700000000000000" pitchFamily="34" charset="-128"/>
                </a:rPr>
                <a:t>custom theme</a:t>
              </a:r>
              <a:endParaRPr lang="ru-RU" sz="1200">
                <a:solidFill>
                  <a:schemeClr val="bg2">
                    <a:lumMod val="2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endParaRPr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1491049" y="4411873"/>
            <a:ext cx="2232454" cy="485004"/>
            <a:chOff x="1491049" y="2970255"/>
            <a:chExt cx="2232454" cy="485004"/>
          </a:xfrm>
        </p:grpSpPr>
        <p:sp>
          <p:nvSpPr>
            <p:cNvPr id="31" name="Скругленный прямоугольник 30"/>
            <p:cNvSpPr/>
            <p:nvPr/>
          </p:nvSpPr>
          <p:spPr>
            <a:xfrm>
              <a:off x="1491049" y="2970255"/>
              <a:ext cx="2232454" cy="48500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dk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58546" y="3074602"/>
              <a:ext cx="1297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>
                  <a:solidFill>
                    <a:schemeClr val="bg2">
                      <a:lumMod val="25000"/>
                    </a:schemeClr>
                  </a:solidFill>
                  <a:latin typeface="Adobe Fan Heiti Std B" panose="020B0700000000000000" pitchFamily="34" charset="-128"/>
                  <a:ea typeface="Adobe Fan Heiti Std B" panose="020B0700000000000000" pitchFamily="34" charset="-128"/>
                </a:rPr>
                <a:t>mui theme</a:t>
              </a:r>
              <a:r>
                <a:rPr lang="en-US" sz="1200" baseline="30000" smtClean="0">
                  <a:solidFill>
                    <a:schemeClr val="bg2">
                      <a:lumMod val="25000"/>
                    </a:schemeClr>
                  </a:solidFill>
                  <a:latin typeface="Adobe Fan Heiti Std B" panose="020B0700000000000000" pitchFamily="34" charset="-128"/>
                  <a:ea typeface="Adobe Fan Heiti Std B" panose="020B0700000000000000" pitchFamily="34" charset="-128"/>
                </a:rPr>
                <a:t>*</a:t>
              </a:r>
              <a:endParaRPr lang="ru-RU" sz="1200" baseline="30000">
                <a:solidFill>
                  <a:schemeClr val="bg2">
                    <a:lumMod val="2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endParaRPr>
            </a:p>
          </p:txBody>
        </p:sp>
      </p:grpSp>
      <p:cxnSp>
        <p:nvCxnSpPr>
          <p:cNvPr id="14" name="Соединительная линия уступом 13"/>
          <p:cNvCxnSpPr/>
          <p:nvPr/>
        </p:nvCxnSpPr>
        <p:spPr>
          <a:xfrm>
            <a:off x="3723503" y="3212757"/>
            <a:ext cx="675502" cy="453765"/>
          </a:xfrm>
          <a:prstGeom prst="curvedConnector3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26" idx="3"/>
            <a:endCxn id="16" idx="1"/>
          </p:cNvCxnSpPr>
          <p:nvPr/>
        </p:nvCxnSpPr>
        <p:spPr>
          <a:xfrm>
            <a:off x="3723503" y="3933566"/>
            <a:ext cx="675502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/>
          <p:nvPr/>
        </p:nvCxnSpPr>
        <p:spPr>
          <a:xfrm flipV="1">
            <a:off x="3723503" y="4200611"/>
            <a:ext cx="675502" cy="478307"/>
          </a:xfrm>
          <a:prstGeom prst="curvedConnector3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18069" y="3262267"/>
            <a:ext cx="58862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smtClean="0">
                <a:solidFill>
                  <a:schemeClr val="bg1">
                    <a:lumMod val="6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low priority</a:t>
            </a:r>
            <a:endParaRPr lang="ru-RU" sz="600">
              <a:solidFill>
                <a:schemeClr val="bg1">
                  <a:lumMod val="6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18068" y="3979387"/>
            <a:ext cx="17091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mid priority (</a:t>
            </a:r>
            <a:r>
              <a:rPr lang="en-US" sz="6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highest  priority with </a:t>
            </a:r>
            <a:r>
              <a:rPr lang="en-US" sz="600" smtClean="0">
                <a:solidFill>
                  <a:schemeClr val="accent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override</a:t>
            </a:r>
            <a:r>
              <a:rPr lang="en-US" sz="6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)</a:t>
            </a:r>
            <a:endParaRPr lang="ru-RU" sz="600" smtClean="0">
              <a:solidFill>
                <a:schemeClr val="accent6">
                  <a:lumMod val="60000"/>
                  <a:lumOff val="4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18068" y="4700886"/>
            <a:ext cx="62228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high priority</a:t>
            </a:r>
            <a:endParaRPr lang="ru-RU" sz="600">
              <a:solidFill>
                <a:schemeClr val="accent2">
                  <a:lumMod val="60000"/>
                  <a:lumOff val="4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8903454" y="2975335"/>
            <a:ext cx="2640845" cy="48500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200" smtClean="0">
                <a:solidFill>
                  <a:srgbClr val="E7E6E6">
                    <a:lumMod val="25000"/>
                  </a:srgb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&lt;ManuallyThemedComponent /&gt;</a:t>
            </a:r>
            <a:endParaRPr lang="ru-RU" sz="1200">
              <a:solidFill>
                <a:srgbClr val="E7E6E6">
                  <a:lumMod val="25000"/>
                </a:srgb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3" name="Пятиугольник 42"/>
          <p:cNvSpPr/>
          <p:nvPr/>
        </p:nvSpPr>
        <p:spPr>
          <a:xfrm>
            <a:off x="6896187" y="3515666"/>
            <a:ext cx="1533296" cy="374607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dk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96186" y="3562639"/>
            <a:ext cx="1439316" cy="27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chemeClr val="bg2">
                    <a:lumMod val="2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theme via </a:t>
            </a:r>
            <a:r>
              <a:rPr lang="en-US" sz="1200" smtClean="0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context</a:t>
            </a:r>
            <a:r>
              <a:rPr lang="en-US" sz="1200" smtClean="0">
                <a:solidFill>
                  <a:schemeClr val="bg2">
                    <a:lumMod val="2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endParaRPr lang="ru-RU" sz="1200">
              <a:solidFill>
                <a:schemeClr val="bg2">
                  <a:lumMod val="2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6" name="Пятиугольник 45"/>
          <p:cNvSpPr/>
          <p:nvPr/>
        </p:nvSpPr>
        <p:spPr>
          <a:xfrm>
            <a:off x="6896186" y="3978381"/>
            <a:ext cx="1533297" cy="369307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dk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96186" y="4023949"/>
            <a:ext cx="1380896" cy="27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chemeClr val="bg2">
                    <a:lumMod val="2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CSS via </a:t>
            </a:r>
            <a:r>
              <a:rPr lang="en-US" sz="1200" smtClean="0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&lt;style /&gt; </a:t>
            </a:r>
            <a:endParaRPr lang="ru-RU" sz="1200">
              <a:solidFill>
                <a:schemeClr val="accent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8903453" y="3673874"/>
            <a:ext cx="2640845" cy="48500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200" smtClean="0">
                <a:solidFill>
                  <a:srgbClr val="E7E6E6">
                    <a:lumMod val="25000"/>
                  </a:srgb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&lt;</a:t>
            </a:r>
            <a:r>
              <a:rPr lang="en-US" sz="1200" err="1" smtClean="0">
                <a:solidFill>
                  <a:srgbClr val="E7E6E6">
                    <a:lumMod val="25000"/>
                  </a:srgb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MuiComponent</a:t>
            </a:r>
            <a:r>
              <a:rPr lang="en-US" sz="1200" smtClean="0">
                <a:solidFill>
                  <a:srgbClr val="E7E6E6">
                    <a:lumMod val="25000"/>
                  </a:srgb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/&gt;</a:t>
            </a:r>
            <a:r>
              <a:rPr lang="en-US" sz="1200" baseline="30000" smtClean="0">
                <a:solidFill>
                  <a:schemeClr val="bg2">
                    <a:lumMod val="2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*</a:t>
            </a:r>
            <a:endParaRPr lang="ru-RU" sz="1200">
              <a:solidFill>
                <a:srgbClr val="E7E6E6">
                  <a:lumMod val="25000"/>
                </a:srgb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8903453" y="4419175"/>
            <a:ext cx="2640845" cy="48500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200" smtClean="0">
                <a:solidFill>
                  <a:srgbClr val="E7E6E6">
                    <a:lumMod val="25000"/>
                  </a:srgb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&lt;</a:t>
            </a:r>
            <a:r>
              <a:rPr lang="en-US" sz="1200" err="1" smtClean="0">
                <a:solidFill>
                  <a:srgbClr val="E7E6E6">
                    <a:lumMod val="25000"/>
                  </a:srgb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PlainHTML</a:t>
            </a:r>
            <a:r>
              <a:rPr lang="en-US" sz="1200" smtClean="0">
                <a:solidFill>
                  <a:srgbClr val="E7E6E6">
                    <a:lumMod val="25000"/>
                  </a:srgb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/&gt;</a:t>
            </a:r>
            <a:endParaRPr lang="ru-RU" sz="1200">
              <a:solidFill>
                <a:srgbClr val="E7E6E6">
                  <a:lumMod val="25000"/>
                </a:srgb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51" name="Прямая со стрелкой 50"/>
          <p:cNvCxnSpPr>
            <a:stCxn id="43" idx="3"/>
            <a:endCxn id="41" idx="1"/>
          </p:cNvCxnSpPr>
          <p:nvPr/>
        </p:nvCxnSpPr>
        <p:spPr>
          <a:xfrm flipV="1">
            <a:off x="8429483" y="3217837"/>
            <a:ext cx="473971" cy="485133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43" idx="3"/>
            <a:endCxn id="48" idx="1"/>
          </p:cNvCxnSpPr>
          <p:nvPr/>
        </p:nvCxnSpPr>
        <p:spPr>
          <a:xfrm>
            <a:off x="8429483" y="3702970"/>
            <a:ext cx="473970" cy="213406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6" idx="3"/>
            <a:endCxn id="49" idx="1"/>
          </p:cNvCxnSpPr>
          <p:nvPr/>
        </p:nvCxnSpPr>
        <p:spPr>
          <a:xfrm>
            <a:off x="8429483" y="4163035"/>
            <a:ext cx="473970" cy="498642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987370" y="3974212"/>
            <a:ext cx="8338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themed out of box</a:t>
            </a:r>
            <a:endParaRPr lang="ru-RU" sz="600" smtClean="0">
              <a:solidFill>
                <a:schemeClr val="accent6">
                  <a:lumMod val="60000"/>
                  <a:lumOff val="4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987369" y="3275673"/>
            <a:ext cx="10727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use theme data manually</a:t>
            </a:r>
            <a:endParaRPr lang="ru-RU" sz="600" smtClean="0">
              <a:solidFill>
                <a:schemeClr val="accent6">
                  <a:lumMod val="60000"/>
                  <a:lumOff val="4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87370" y="4717291"/>
            <a:ext cx="23407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set settings for &lt;div&gt;, &lt;a&gt;, &lt;span&gt;, ::selection by default rule.</a:t>
            </a:r>
            <a:endParaRPr lang="ru-RU" sz="600" smtClean="0">
              <a:solidFill>
                <a:schemeClr val="accent6">
                  <a:lumMod val="60000"/>
                  <a:lumOff val="4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pSp>
        <p:nvGrpSpPr>
          <p:cNvPr id="62" name="Группа 61"/>
          <p:cNvGrpSpPr/>
          <p:nvPr/>
        </p:nvGrpSpPr>
        <p:grpSpPr>
          <a:xfrm>
            <a:off x="4584840" y="5113061"/>
            <a:ext cx="954538" cy="246221"/>
            <a:chOff x="4658359" y="4804544"/>
            <a:chExt cx="1154691" cy="246221"/>
          </a:xfrm>
        </p:grpSpPr>
        <p:sp>
          <p:nvSpPr>
            <p:cNvPr id="59" name="Двойные фигурные скобки 58"/>
            <p:cNvSpPr/>
            <p:nvPr/>
          </p:nvSpPr>
          <p:spPr>
            <a:xfrm>
              <a:off x="4658359" y="4804544"/>
              <a:ext cx="1154691" cy="246221"/>
            </a:xfrm>
            <a:prstGeom prst="bracePair">
              <a:avLst>
                <a:gd name="adj" fmla="val 1909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outerShdw blurRad="25400" dist="12700" dir="2700000" algn="tl" rotWithShape="0">
                <a:prstClr val="black">
                  <a:alpha val="38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ru-RU" sz="10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58359" y="4804544"/>
              <a:ext cx="11546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smtClean="0">
                  <a:solidFill>
                    <a:schemeClr val="accent6">
                      <a:lumMod val="75000"/>
                    </a:schemeClr>
                  </a:solidFill>
                </a:rPr>
                <a:t>override</a:t>
              </a:r>
              <a:endParaRPr lang="ru-RU" sz="10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3" name="Группа 62"/>
          <p:cNvGrpSpPr/>
          <p:nvPr/>
        </p:nvGrpSpPr>
        <p:grpSpPr>
          <a:xfrm>
            <a:off x="4584841" y="4777781"/>
            <a:ext cx="954538" cy="246221"/>
            <a:chOff x="4658359" y="4804544"/>
            <a:chExt cx="1154691" cy="246221"/>
          </a:xfrm>
        </p:grpSpPr>
        <p:sp>
          <p:nvSpPr>
            <p:cNvPr id="64" name="Двойные фигурные скобки 63"/>
            <p:cNvSpPr/>
            <p:nvPr/>
          </p:nvSpPr>
          <p:spPr>
            <a:xfrm>
              <a:off x="4658359" y="4804544"/>
              <a:ext cx="1154691" cy="246221"/>
            </a:xfrm>
            <a:prstGeom prst="bracePair">
              <a:avLst>
                <a:gd name="adj" fmla="val 1909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outerShdw blurRad="25400" dist="12700" dir="2700000" algn="tl" rotWithShape="0">
                <a:prstClr val="black">
                  <a:alpha val="38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ru-RU" sz="10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658359" y="4804544"/>
              <a:ext cx="11546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smtClean="0">
                  <a:solidFill>
                    <a:schemeClr val="accent6">
                      <a:lumMod val="75000"/>
                    </a:schemeClr>
                  </a:solidFill>
                </a:rPr>
                <a:t>[themes array]</a:t>
              </a:r>
              <a:endParaRPr lang="ru-RU" sz="10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6" name="Группа 65"/>
          <p:cNvGrpSpPr/>
          <p:nvPr/>
        </p:nvGrpSpPr>
        <p:grpSpPr>
          <a:xfrm>
            <a:off x="5777055" y="4777781"/>
            <a:ext cx="874174" cy="246221"/>
            <a:chOff x="4658359" y="4804544"/>
            <a:chExt cx="1154691" cy="246221"/>
          </a:xfrm>
        </p:grpSpPr>
        <p:sp>
          <p:nvSpPr>
            <p:cNvPr id="67" name="Двойные фигурные скобки 66"/>
            <p:cNvSpPr/>
            <p:nvPr/>
          </p:nvSpPr>
          <p:spPr>
            <a:xfrm>
              <a:off x="4658359" y="4804544"/>
              <a:ext cx="1154691" cy="246221"/>
            </a:xfrm>
            <a:prstGeom prst="bracePair">
              <a:avLst>
                <a:gd name="adj" fmla="val 1909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outerShdw blurRad="25400" dist="12700" dir="2700000" algn="tl" rotWithShape="0">
                <a:prstClr val="black">
                  <a:alpha val="38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ru-RU" sz="10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58359" y="4804544"/>
              <a:ext cx="11546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smtClean="0">
                  <a:solidFill>
                    <a:schemeClr val="accent6">
                      <a:lumMod val="75000"/>
                    </a:schemeClr>
                  </a:solidFill>
                </a:rPr>
                <a:t>theme index</a:t>
              </a:r>
              <a:endParaRPr lang="ru-RU" sz="10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9" name="Группа 68"/>
          <p:cNvGrpSpPr/>
          <p:nvPr/>
        </p:nvGrpSpPr>
        <p:grpSpPr>
          <a:xfrm>
            <a:off x="5777053" y="5113061"/>
            <a:ext cx="874175" cy="246221"/>
            <a:chOff x="4658359" y="4804544"/>
            <a:chExt cx="1154691" cy="246221"/>
          </a:xfrm>
        </p:grpSpPr>
        <p:sp>
          <p:nvSpPr>
            <p:cNvPr id="70" name="Двойные фигурные скобки 69"/>
            <p:cNvSpPr/>
            <p:nvPr/>
          </p:nvSpPr>
          <p:spPr>
            <a:xfrm>
              <a:off x="4658359" y="4804544"/>
              <a:ext cx="1154691" cy="246221"/>
            </a:xfrm>
            <a:prstGeom prst="bracePair">
              <a:avLst>
                <a:gd name="adj" fmla="val 1909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outerShdw blurRad="25400" dist="12700" dir="2700000" algn="tl" rotWithShape="0">
                <a:prstClr val="black">
                  <a:alpha val="38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ru-RU" sz="10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58359" y="4804544"/>
              <a:ext cx="11546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smtClean="0">
                  <a:solidFill>
                    <a:schemeClr val="accent6">
                      <a:lumMod val="75000"/>
                    </a:schemeClr>
                  </a:solidFill>
                </a:rPr>
                <a:t>CSSrule()</a:t>
              </a:r>
              <a:endParaRPr lang="ru-RU" sz="10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72" name="Стрелка вверх 71"/>
          <p:cNvSpPr/>
          <p:nvPr/>
        </p:nvSpPr>
        <p:spPr>
          <a:xfrm>
            <a:off x="4584841" y="4411873"/>
            <a:ext cx="2066386" cy="316469"/>
          </a:xfrm>
          <a:prstGeom prst="upArrow">
            <a:avLst>
              <a:gd name="adj1" fmla="val 64971"/>
              <a:gd name="adj2" fmla="val 7425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accent6">
                    <a:lumMod val="75000"/>
                  </a:schemeClr>
                </a:solidFill>
              </a:rPr>
              <a:t>props</a:t>
            </a:r>
            <a:endParaRPr lang="ru-RU" sz="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139923" y="2382850"/>
            <a:ext cx="393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React Theme Provider</a:t>
            </a:r>
            <a:r>
              <a:rPr lang="en-US" b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Scheme</a:t>
            </a:r>
            <a:endParaRPr lang="ru-RU" b="1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903453" y="5200073"/>
            <a:ext cx="26408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* - mui theme and MuiComponent see </a:t>
            </a:r>
            <a:r>
              <a:rPr lang="en-US" sz="800" smtClean="0">
                <a:solidFill>
                  <a:schemeClr val="accent1">
                    <a:lumMod val="75000"/>
                  </a:schemeClr>
                </a:solidFill>
              </a:rPr>
              <a:t>material-ui.com</a:t>
            </a:r>
            <a:endParaRPr lang="ru-RU" sz="8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8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88</Words>
  <Application>Microsoft Office PowerPoint</Application>
  <PresentationFormat>Широкоэкранный</PresentationFormat>
  <Paragraphs>22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Adobe Fan Heiti Std B</vt:lpstr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UsulPro</dc:creator>
  <cp:lastModifiedBy>UsulPro</cp:lastModifiedBy>
  <cp:revision>11</cp:revision>
  <dcterms:created xsi:type="dcterms:W3CDTF">2016-11-11T04:42:22Z</dcterms:created>
  <dcterms:modified xsi:type="dcterms:W3CDTF">2016-11-11T11:12:21Z</dcterms:modified>
</cp:coreProperties>
</file>