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1" r:id="rId12"/>
    <p:sldId id="2076137690" r:id="rId1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07/28/2021</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83470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Tree>
    <p:extLst>
      <p:ext uri="{BB962C8B-B14F-4D97-AF65-F5344CB8AC3E}">
        <p14:creationId xmlns:p14="http://schemas.microsoft.com/office/powerpoint/2010/main" val="1196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4" name="Group 13">
            <a:extLst>
              <a:ext uri="{FF2B5EF4-FFF2-40B4-BE49-F238E27FC236}">
                <a16:creationId xmlns:a16="http://schemas.microsoft.com/office/drawing/2014/main" id="{1936592B-470F-4F36-A75C-CB5A0809F7C4}"/>
              </a:ext>
            </a:extLst>
          </p:cNvPr>
          <p:cNvGrpSpPr/>
          <p:nvPr/>
        </p:nvGrpSpPr>
        <p:grpSpPr>
          <a:xfrm>
            <a:off x="4911240" y="788294"/>
            <a:ext cx="1304715" cy="173366"/>
            <a:chOff x="4911240" y="788294"/>
            <a:chExt cx="1304715" cy="173366"/>
          </a:xfrm>
        </p:grpSpPr>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103" name="Connector: Elbow 102">
            <a:extLst>
              <a:ext uri="{FF2B5EF4-FFF2-40B4-BE49-F238E27FC236}">
                <a16:creationId xmlns:a16="http://schemas.microsoft.com/office/drawing/2014/main" id="{914457D9-EF97-42AF-BE61-9A4D8196B82D}"/>
              </a:ext>
            </a:extLst>
          </p:cNvPr>
          <p:cNvCxnSpPr>
            <a:cxnSpLocks/>
            <a:stCxn id="24" idx="1"/>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5"/>
          <a:stretch>
            <a:fillRect/>
          </a:stretch>
        </p:blipFill>
        <p:spPr>
          <a:xfrm>
            <a:off x="4027649" y="626954"/>
            <a:ext cx="908288" cy="915584"/>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6"/>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565</Words>
  <Application>Microsoft Office PowerPoint</Application>
  <PresentationFormat>Widescreen</PresentationFormat>
  <Paragraphs>327</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Marcelo Silva</cp:lastModifiedBy>
  <cp:revision>13</cp:revision>
  <dcterms:created xsi:type="dcterms:W3CDTF">2021-02-28T05:02:10Z</dcterms:created>
  <dcterms:modified xsi:type="dcterms:W3CDTF">2021-07-28T21:36:44Z</dcterms:modified>
</cp:coreProperties>
</file>