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 id="2076137695" r:id="rId12"/>
    <p:sldId id="2076137692" r:id="rId13"/>
    <p:sldId id="2076137696" r:id="rId14"/>
    <p:sldId id="2076137693" r:id="rId15"/>
    <p:sldId id="2076137697" r:id="rId16"/>
    <p:sldId id="2076137694" r:id="rId17"/>
    <p:sldId id="2076137698" r:id="rId18"/>
    <p:sldId id="2076137691" r:id="rId19"/>
    <p:sldId id="2076137699" r:id="rId20"/>
    <p:sldId id="2076137690" r:id="rId21"/>
    <p:sldId id="257" r:id="rId22"/>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66"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08/03/2021</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1.png"/><Relationship Id="rId5" Type="http://schemas.openxmlformats.org/officeDocument/2006/relationships/image" Target="../media/image32.sv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2.png"/><Relationship Id="rId5" Type="http://schemas.openxmlformats.org/officeDocument/2006/relationships/image" Target="../media/image32.svg"/><Relationship Id="rId15" Type="http://schemas.openxmlformats.org/officeDocument/2006/relationships/image" Target="../media/image16.svg"/><Relationship Id="rId10" Type="http://schemas.openxmlformats.org/officeDocument/2006/relationships/image" Target="../media/image43.png"/><Relationship Id="rId4" Type="http://schemas.openxmlformats.org/officeDocument/2006/relationships/image" Target="../media/image31.png"/><Relationship Id="rId9" Type="http://schemas.openxmlformats.org/officeDocument/2006/relationships/image" Target="../media/image38.png"/><Relationship Id="rId1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41.png"/><Relationship Id="rId2" Type="http://schemas.openxmlformats.org/officeDocument/2006/relationships/image" Target="../media/image29.png"/><Relationship Id="rId16" Type="http://schemas.openxmlformats.org/officeDocument/2006/relationships/image" Target="../media/image16.sv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2.png"/><Relationship Id="rId5" Type="http://schemas.openxmlformats.org/officeDocument/2006/relationships/image" Target="../media/image32.svg"/><Relationship Id="rId15" Type="http://schemas.openxmlformats.org/officeDocument/2006/relationships/image" Target="../media/image44.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8.png"/><Relationship Id="rId1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svg"/><Relationship Id="rId18" Type="http://schemas.openxmlformats.org/officeDocument/2006/relationships/image" Target="../media/image65.png"/><Relationship Id="rId3" Type="http://schemas.openxmlformats.org/officeDocument/2006/relationships/image" Target="../media/image50.svg"/><Relationship Id="rId21" Type="http://schemas.openxmlformats.org/officeDocument/2006/relationships/image" Target="../media/image68.svg"/><Relationship Id="rId7" Type="http://schemas.openxmlformats.org/officeDocument/2006/relationships/image" Target="../media/image54.svg"/><Relationship Id="rId12" Type="http://schemas.openxmlformats.org/officeDocument/2006/relationships/image" Target="../media/image59.png"/><Relationship Id="rId17" Type="http://schemas.openxmlformats.org/officeDocument/2006/relationships/image" Target="../media/image64.svg"/><Relationship Id="rId2" Type="http://schemas.openxmlformats.org/officeDocument/2006/relationships/image" Target="../media/image49.png"/><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26.xml"/><Relationship Id="rId6" Type="http://schemas.openxmlformats.org/officeDocument/2006/relationships/image" Target="../media/image53.png"/><Relationship Id="rId11" Type="http://schemas.openxmlformats.org/officeDocument/2006/relationships/image" Target="../media/image58.svg"/><Relationship Id="rId5" Type="http://schemas.openxmlformats.org/officeDocument/2006/relationships/image" Target="../media/image52.svg"/><Relationship Id="rId15" Type="http://schemas.openxmlformats.org/officeDocument/2006/relationships/image" Target="../media/image62.svg"/><Relationship Id="rId23" Type="http://schemas.openxmlformats.org/officeDocument/2006/relationships/image" Target="../media/image70.svg"/><Relationship Id="rId10" Type="http://schemas.openxmlformats.org/officeDocument/2006/relationships/image" Target="../media/image57.png"/><Relationship Id="rId19" Type="http://schemas.openxmlformats.org/officeDocument/2006/relationships/image" Target="../media/image66.svg"/><Relationship Id="rId4" Type="http://schemas.openxmlformats.org/officeDocument/2006/relationships/image" Target="../media/image51.png"/><Relationship Id="rId9" Type="http://schemas.openxmlformats.org/officeDocument/2006/relationships/image" Target="../media/image56.svg"/><Relationship Id="rId14" Type="http://schemas.openxmlformats.org/officeDocument/2006/relationships/image" Target="../media/image61.png"/><Relationship Id="rId22" Type="http://schemas.openxmlformats.org/officeDocument/2006/relationships/image" Target="../media/image69.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16.sv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2" name="Straight Arrow Connector 1">
            <a:extLst>
              <a:ext uri="{FF2B5EF4-FFF2-40B4-BE49-F238E27FC236}">
                <a16:creationId xmlns:a16="http://schemas.microsoft.com/office/drawing/2014/main" id="{9149D3ED-D613-40AA-93A4-458C93A08B8E}"/>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0D3A25-FB6E-4A37-A9F6-293BADF724E2}"/>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4FEF4C-24E1-498B-B18F-248BF8939E02}"/>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10" name="Rectangle 9">
            <a:extLst>
              <a:ext uri="{FF2B5EF4-FFF2-40B4-BE49-F238E27FC236}">
                <a16:creationId xmlns:a16="http://schemas.microsoft.com/office/drawing/2014/main" id="{6E5B25DF-D82C-4744-8778-0038454716FA}"/>
              </a:ext>
            </a:extLst>
          </p:cNvPr>
          <p:cNvSpPr/>
          <p:nvPr/>
        </p:nvSpPr>
        <p:spPr bwMode="auto">
          <a:xfrm>
            <a:off x="3941146" y="2530079"/>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249E3AC-1063-4D51-BD1F-37B6CB76A4BE}"/>
              </a:ext>
            </a:extLst>
          </p:cNvPr>
          <p:cNvSpPr/>
          <p:nvPr/>
        </p:nvSpPr>
        <p:spPr bwMode="auto">
          <a:xfrm>
            <a:off x="6142888" y="58756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86494A-E2A0-4002-B013-92EB3A1B4554}"/>
              </a:ext>
            </a:extLst>
          </p:cNvPr>
          <p:cNvSpPr/>
          <p:nvPr/>
        </p:nvSpPr>
        <p:spPr bwMode="auto">
          <a:xfrm>
            <a:off x="6151543" y="2767897"/>
            <a:ext cx="3883995"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3835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3" name="Rectangle 12">
            <a:extLst>
              <a:ext uri="{FF2B5EF4-FFF2-40B4-BE49-F238E27FC236}">
                <a16:creationId xmlns:a16="http://schemas.microsoft.com/office/drawing/2014/main" id="{04B5FB54-1058-4174-9C3B-DA299737B456}"/>
              </a:ext>
            </a:extLst>
          </p:cNvPr>
          <p:cNvSpPr/>
          <p:nvPr/>
        </p:nvSpPr>
        <p:spPr bwMode="auto">
          <a:xfrm>
            <a:off x="3941146" y="2530079"/>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0807080B-6F02-45D2-9627-BC0A42964418}"/>
              </a:ext>
            </a:extLst>
          </p:cNvPr>
          <p:cNvSpPr/>
          <p:nvPr/>
        </p:nvSpPr>
        <p:spPr bwMode="auto">
          <a:xfrm>
            <a:off x="6142888" y="58756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C85CA97F-585F-4705-B518-8E157771E2F7}"/>
              </a:ext>
            </a:extLst>
          </p:cNvPr>
          <p:cNvSpPr/>
          <p:nvPr/>
        </p:nvSpPr>
        <p:spPr bwMode="auto">
          <a:xfrm>
            <a:off x="6151543" y="2767897"/>
            <a:ext cx="3883995"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96491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2" name="Straight Arrow Connector 1">
            <a:extLst>
              <a:ext uri="{FF2B5EF4-FFF2-40B4-BE49-F238E27FC236}">
                <a16:creationId xmlns:a16="http://schemas.microsoft.com/office/drawing/2014/main" id="{0F2BDCDE-5E0D-4B12-BBF8-10C5EF054C9B}"/>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2A80FA-E118-4335-86FD-A4D20B5E297D}"/>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4B51EB-CB30-42B0-96A0-824D8CB025F6}"/>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sp>
        <p:nvSpPr>
          <p:cNvPr id="10" name="Rectangle 9">
            <a:extLst>
              <a:ext uri="{FF2B5EF4-FFF2-40B4-BE49-F238E27FC236}">
                <a16:creationId xmlns:a16="http://schemas.microsoft.com/office/drawing/2014/main" id="{C4623F5E-1F27-4A5E-AC36-5114EDBD8F5F}"/>
              </a:ext>
            </a:extLst>
          </p:cNvPr>
          <p:cNvSpPr/>
          <p:nvPr/>
        </p:nvSpPr>
        <p:spPr bwMode="auto">
          <a:xfrm>
            <a:off x="3963143" y="1577293"/>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375A903D-F7AC-4C08-AA6C-BC1400539F1D}"/>
              </a:ext>
            </a:extLst>
          </p:cNvPr>
          <p:cNvSpPr/>
          <p:nvPr/>
        </p:nvSpPr>
        <p:spPr bwMode="auto">
          <a:xfrm>
            <a:off x="6128417" y="609811"/>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7194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24" name="Group 23">
            <a:extLst>
              <a:ext uri="{FF2B5EF4-FFF2-40B4-BE49-F238E27FC236}">
                <a16:creationId xmlns:a16="http://schemas.microsoft.com/office/drawing/2014/main" id="{DFF78D82-9646-470F-91EF-92764CA20B0A}"/>
              </a:ext>
            </a:extLst>
          </p:cNvPr>
          <p:cNvGrpSpPr/>
          <p:nvPr/>
        </p:nvGrpSpPr>
        <p:grpSpPr>
          <a:xfrm>
            <a:off x="2813452" y="5859529"/>
            <a:ext cx="1505330" cy="261610"/>
            <a:chOff x="2813452" y="5859529"/>
            <a:chExt cx="1505330" cy="261610"/>
          </a:xfrm>
        </p:grpSpPr>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grpSp>
        <p:nvGrpSpPr>
          <p:cNvPr id="25" name="Group 24">
            <a:extLst>
              <a:ext uri="{FF2B5EF4-FFF2-40B4-BE49-F238E27FC236}">
                <a16:creationId xmlns:a16="http://schemas.microsoft.com/office/drawing/2014/main" id="{D3BE9121-0E08-44B0-9C6D-5D890BDC6558}"/>
              </a:ext>
            </a:extLst>
          </p:cNvPr>
          <p:cNvGrpSpPr/>
          <p:nvPr/>
        </p:nvGrpSpPr>
        <p:grpSpPr>
          <a:xfrm>
            <a:off x="2813452" y="6103514"/>
            <a:ext cx="1634281" cy="261610"/>
            <a:chOff x="2813452" y="6103514"/>
            <a:chExt cx="1634281" cy="261610"/>
          </a:xfrm>
        </p:grpSpPr>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nvGrpSpPr>
          <p:cNvPr id="32" name="Group 31">
            <a:extLst>
              <a:ext uri="{FF2B5EF4-FFF2-40B4-BE49-F238E27FC236}">
                <a16:creationId xmlns:a16="http://schemas.microsoft.com/office/drawing/2014/main" id="{522F3B99-0A04-46A3-BCFB-9CADD068B6CD}"/>
              </a:ext>
            </a:extLst>
          </p:cNvPr>
          <p:cNvGrpSpPr/>
          <p:nvPr/>
        </p:nvGrpSpPr>
        <p:grpSpPr>
          <a:xfrm>
            <a:off x="4647235" y="5859529"/>
            <a:ext cx="1577326" cy="261610"/>
            <a:chOff x="4647235" y="5859529"/>
            <a:chExt cx="1577326" cy="261610"/>
          </a:xfrm>
        </p:grpSpPr>
        <p:sp>
          <p:nvSpPr>
            <p:cNvPr id="13" name="TextBox 12">
              <a:extLst>
                <a:ext uri="{FF2B5EF4-FFF2-40B4-BE49-F238E27FC236}">
                  <a16:creationId xmlns:a16="http://schemas.microsoft.com/office/drawing/2014/main" id="{409C7B19-8BC7-46B9-BBA4-0634C7BA3BEE}"/>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4" name="Oval 13">
              <a:extLst>
                <a:ext uri="{FF2B5EF4-FFF2-40B4-BE49-F238E27FC236}">
                  <a16:creationId xmlns:a16="http://schemas.microsoft.com/office/drawing/2014/main" id="{90394CC1-61BA-45F8-A6F9-68EFB7F60987}"/>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sp>
        <p:nvSpPr>
          <p:cNvPr id="15" name="Oval 14">
            <a:extLst>
              <a:ext uri="{FF2B5EF4-FFF2-40B4-BE49-F238E27FC236}">
                <a16:creationId xmlns:a16="http://schemas.microsoft.com/office/drawing/2014/main" id="{9F9D1070-2507-41D7-9CB1-32A13C633A2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16" name="Connector: Elbow 15">
            <a:extLst>
              <a:ext uri="{FF2B5EF4-FFF2-40B4-BE49-F238E27FC236}">
                <a16:creationId xmlns:a16="http://schemas.microsoft.com/office/drawing/2014/main" id="{0F6F58F0-A003-4E7F-B7F7-0784BB1BF4B9}"/>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49BA268-B80B-49D4-A64E-89E01FEC6FEE}"/>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pic>
        <p:nvPicPr>
          <p:cNvPr id="19" name="Picture 18" descr="Logo, icon&#10;&#10;Description automatically generated">
            <a:extLst>
              <a:ext uri="{FF2B5EF4-FFF2-40B4-BE49-F238E27FC236}">
                <a16:creationId xmlns:a16="http://schemas.microsoft.com/office/drawing/2014/main" id="{40E32912-B2C1-4B7A-95BC-F0542D3D53A9}"/>
              </a:ext>
            </a:extLst>
          </p:cNvPr>
          <p:cNvPicPr>
            <a:picLocks noChangeAspect="1"/>
          </p:cNvPicPr>
          <p:nvPr/>
        </p:nvPicPr>
        <p:blipFill>
          <a:blip r:embed="rId10"/>
          <a:stretch>
            <a:fillRect/>
          </a:stretch>
        </p:blipFill>
        <p:spPr>
          <a:xfrm>
            <a:off x="4036786" y="1612083"/>
            <a:ext cx="890015" cy="893633"/>
          </a:xfrm>
          <a:prstGeom prst="rect">
            <a:avLst/>
          </a:prstGeom>
        </p:spPr>
      </p:pic>
      <p:sp>
        <p:nvSpPr>
          <p:cNvPr id="36" name="Rectangle 35">
            <a:extLst>
              <a:ext uri="{FF2B5EF4-FFF2-40B4-BE49-F238E27FC236}">
                <a16:creationId xmlns:a16="http://schemas.microsoft.com/office/drawing/2014/main" id="{ED4E10C3-8C83-4A83-A2C3-122DB1820DD2}"/>
              </a:ext>
            </a:extLst>
          </p:cNvPr>
          <p:cNvSpPr/>
          <p:nvPr/>
        </p:nvSpPr>
        <p:spPr bwMode="auto">
          <a:xfrm>
            <a:off x="3963143" y="1577293"/>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6F8F1C84-2928-4A85-B0FB-1AD593F57746}"/>
              </a:ext>
            </a:extLst>
          </p:cNvPr>
          <p:cNvSpPr/>
          <p:nvPr/>
        </p:nvSpPr>
        <p:spPr bwMode="auto">
          <a:xfrm>
            <a:off x="6128417" y="609811"/>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6478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cxnSp>
        <p:nvCxnSpPr>
          <p:cNvPr id="11" name="Straight Arrow Connector 10">
            <a:extLst>
              <a:ext uri="{FF2B5EF4-FFF2-40B4-BE49-F238E27FC236}">
                <a16:creationId xmlns:a16="http://schemas.microsoft.com/office/drawing/2014/main" id="{47EC8A92-2BEB-4749-84BA-68637BADFF46}"/>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77027C-26A1-4449-B98C-256772DE16CE}"/>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E97C5F-65A2-45F4-924F-B50633D24C3E}"/>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5:</a:t>
            </a:r>
          </a:p>
        </p:txBody>
      </p:sp>
      <p:sp>
        <p:nvSpPr>
          <p:cNvPr id="14" name="Rectangle 13">
            <a:extLst>
              <a:ext uri="{FF2B5EF4-FFF2-40B4-BE49-F238E27FC236}">
                <a16:creationId xmlns:a16="http://schemas.microsoft.com/office/drawing/2014/main" id="{4B8ED3CC-A164-46AB-A6A9-316712D284E4}"/>
              </a:ext>
            </a:extLst>
          </p:cNvPr>
          <p:cNvSpPr/>
          <p:nvPr/>
        </p:nvSpPr>
        <p:spPr bwMode="auto">
          <a:xfrm>
            <a:off x="3948043" y="3567031"/>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506BCBD-A8FE-46B2-87BF-4A944C6B45E6}"/>
              </a:ext>
            </a:extLst>
          </p:cNvPr>
          <p:cNvSpPr/>
          <p:nvPr/>
        </p:nvSpPr>
        <p:spPr bwMode="auto">
          <a:xfrm>
            <a:off x="6143290" y="2789106"/>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26209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188972B-7516-40F1-B492-EB714B3939E9}"/>
              </a:ext>
            </a:extLst>
          </p:cNvPr>
          <p:cNvGrpSpPr/>
          <p:nvPr/>
        </p:nvGrpSpPr>
        <p:grpSpPr>
          <a:xfrm>
            <a:off x="4646990" y="6109864"/>
            <a:ext cx="1618112" cy="261610"/>
            <a:chOff x="4646990" y="6109864"/>
            <a:chExt cx="1618112" cy="261610"/>
          </a:xfrm>
        </p:grpSpPr>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0"/>
          <a:stretch>
            <a:fillRect/>
          </a:stretch>
        </p:blipFill>
        <p:spPr>
          <a:xfrm>
            <a:off x="4021433" y="3594652"/>
            <a:ext cx="892734" cy="903447"/>
          </a:xfrm>
          <a:prstGeom prst="rect">
            <a:avLst/>
          </a:prstGeom>
        </p:spPr>
      </p:pic>
      <p:sp>
        <p:nvSpPr>
          <p:cNvPr id="2" name="TextBox 1">
            <a:extLst>
              <a:ext uri="{FF2B5EF4-FFF2-40B4-BE49-F238E27FC236}">
                <a16:creationId xmlns:a16="http://schemas.microsoft.com/office/drawing/2014/main" id="{ADDBCA08-36A9-4C4A-9ACB-7297A96F2219}"/>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5:</a:t>
            </a:r>
          </a:p>
        </p:txBody>
      </p:sp>
      <p:pic>
        <p:nvPicPr>
          <p:cNvPr id="6" name="Picture 5" descr="Icon&#10;&#10;Description automatically generated">
            <a:extLst>
              <a:ext uri="{FF2B5EF4-FFF2-40B4-BE49-F238E27FC236}">
                <a16:creationId xmlns:a16="http://schemas.microsoft.com/office/drawing/2014/main" id="{B3AE2E4C-2D34-4EA4-8A07-4D6944EAB157}"/>
              </a:ext>
            </a:extLst>
          </p:cNvPr>
          <p:cNvPicPr>
            <a:picLocks noChangeAspect="1"/>
          </p:cNvPicPr>
          <p:nvPr/>
        </p:nvPicPr>
        <p:blipFill>
          <a:blip r:embed="rId11"/>
          <a:stretch>
            <a:fillRect/>
          </a:stretch>
        </p:blipFill>
        <p:spPr>
          <a:xfrm>
            <a:off x="4029267" y="2600771"/>
            <a:ext cx="890015" cy="893576"/>
          </a:xfrm>
          <a:prstGeom prst="rect">
            <a:avLst/>
          </a:prstGeom>
        </p:spPr>
      </p:pic>
      <p:pic>
        <p:nvPicPr>
          <p:cNvPr id="8" name="Picture 7" descr="Logo, icon&#10;&#10;Description automatically generated">
            <a:extLst>
              <a:ext uri="{FF2B5EF4-FFF2-40B4-BE49-F238E27FC236}">
                <a16:creationId xmlns:a16="http://schemas.microsoft.com/office/drawing/2014/main" id="{29E4C570-9BAA-4FC9-9958-20532FA7B9E4}"/>
              </a:ext>
            </a:extLst>
          </p:cNvPr>
          <p:cNvPicPr>
            <a:picLocks noChangeAspect="1"/>
          </p:cNvPicPr>
          <p:nvPr/>
        </p:nvPicPr>
        <p:blipFill>
          <a:blip r:embed="rId12"/>
          <a:stretch>
            <a:fillRect/>
          </a:stretch>
        </p:blipFill>
        <p:spPr>
          <a:xfrm>
            <a:off x="4036786" y="1612083"/>
            <a:ext cx="890015" cy="893633"/>
          </a:xfrm>
          <a:prstGeom prst="rect">
            <a:avLst/>
          </a:prstGeom>
        </p:spPr>
      </p:pic>
      <p:cxnSp>
        <p:nvCxnSpPr>
          <p:cNvPr id="39" name="Straight Arrow Connector 38">
            <a:extLst>
              <a:ext uri="{FF2B5EF4-FFF2-40B4-BE49-F238E27FC236}">
                <a16:creationId xmlns:a16="http://schemas.microsoft.com/office/drawing/2014/main" id="{387ABD0B-B5C7-429A-A278-8DC31840CFB7}"/>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1FA8024-7699-4C33-862B-EE340BF9C73B}"/>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8C06529-8EFD-4E9C-9711-36B77B129FA7}"/>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50" name="Oval 49">
            <a:extLst>
              <a:ext uri="{FF2B5EF4-FFF2-40B4-BE49-F238E27FC236}">
                <a16:creationId xmlns:a16="http://schemas.microsoft.com/office/drawing/2014/main" id="{7F186E83-61FD-41AD-92AD-5AE9FDBE79B4}"/>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51" name="Straight Arrow Connector 50">
            <a:extLst>
              <a:ext uri="{FF2B5EF4-FFF2-40B4-BE49-F238E27FC236}">
                <a16:creationId xmlns:a16="http://schemas.microsoft.com/office/drawing/2014/main" id="{643FA574-3426-4645-A6C4-8310CE99FBEA}"/>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9E0902F-AECB-4258-A6F7-33A0607C32D1}"/>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0ED06FE-204D-40CA-B29A-50A2B6792A14}"/>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51DF494E-90B8-4FD3-A5DF-537EEC1DF55B}"/>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5" name="Oval 54">
            <a:extLst>
              <a:ext uri="{FF2B5EF4-FFF2-40B4-BE49-F238E27FC236}">
                <a16:creationId xmlns:a16="http://schemas.microsoft.com/office/drawing/2014/main" id="{DFB174CF-4001-4422-9BD4-417B3F77137B}"/>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cxnSp>
        <p:nvCxnSpPr>
          <p:cNvPr id="58" name="Straight Arrow Connector 57">
            <a:extLst>
              <a:ext uri="{FF2B5EF4-FFF2-40B4-BE49-F238E27FC236}">
                <a16:creationId xmlns:a16="http://schemas.microsoft.com/office/drawing/2014/main" id="{A1F7066E-A99E-4853-84D5-361403ADFE67}"/>
              </a:ext>
            </a:extLst>
          </p:cNvPr>
          <p:cNvCxnSpPr>
            <a:cxnSpLocks/>
            <a:endCxn id="4" idx="1"/>
          </p:cNvCxnSpPr>
          <p:nvPr/>
        </p:nvCxnSpPr>
        <p:spPr>
          <a:xfrm>
            <a:off x="3356265" y="881103"/>
            <a:ext cx="4156193"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09A9EB8-5E56-4FB3-B878-15BF7E91EB82}"/>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A4966894-33FF-43BD-94FA-68E734006F1D}"/>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62" name="Freeform: Shape 61">
            <a:extLst>
              <a:ext uri="{FF2B5EF4-FFF2-40B4-BE49-F238E27FC236}">
                <a16:creationId xmlns:a16="http://schemas.microsoft.com/office/drawing/2014/main" id="{938DCD17-1BBA-497A-B952-47CEF3B176A0}"/>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63" name="Freeform: Shape 62">
            <a:extLst>
              <a:ext uri="{FF2B5EF4-FFF2-40B4-BE49-F238E27FC236}">
                <a16:creationId xmlns:a16="http://schemas.microsoft.com/office/drawing/2014/main" id="{7746DAFE-6250-406A-A9F7-C1C74D26DCC4}"/>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65" name="Straight Arrow Connector 64">
            <a:extLst>
              <a:ext uri="{FF2B5EF4-FFF2-40B4-BE49-F238E27FC236}">
                <a16:creationId xmlns:a16="http://schemas.microsoft.com/office/drawing/2014/main" id="{269CC000-2C51-4F02-9373-2B9198CB9FF9}"/>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8876B536-32E3-434B-9D9A-7F85BD34DE8D}"/>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69" name="Oval 68">
            <a:extLst>
              <a:ext uri="{FF2B5EF4-FFF2-40B4-BE49-F238E27FC236}">
                <a16:creationId xmlns:a16="http://schemas.microsoft.com/office/drawing/2014/main" id="{6C49C298-9287-4C5F-ACF5-C234E7EE6D82}"/>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0" name="Oval 69">
            <a:extLst>
              <a:ext uri="{FF2B5EF4-FFF2-40B4-BE49-F238E27FC236}">
                <a16:creationId xmlns:a16="http://schemas.microsoft.com/office/drawing/2014/main" id="{CF166712-0200-4C90-9138-AF95B80640AE}"/>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73" name="Oval 72">
            <a:extLst>
              <a:ext uri="{FF2B5EF4-FFF2-40B4-BE49-F238E27FC236}">
                <a16:creationId xmlns:a16="http://schemas.microsoft.com/office/drawing/2014/main" id="{DAC54953-EBBA-4F39-A54B-D640AA5BD771}"/>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74" name="Group 73">
            <a:extLst>
              <a:ext uri="{FF2B5EF4-FFF2-40B4-BE49-F238E27FC236}">
                <a16:creationId xmlns:a16="http://schemas.microsoft.com/office/drawing/2014/main" id="{86DB787B-1418-472F-A8C4-44B7D0E4BC37}"/>
              </a:ext>
            </a:extLst>
          </p:cNvPr>
          <p:cNvGrpSpPr/>
          <p:nvPr/>
        </p:nvGrpSpPr>
        <p:grpSpPr>
          <a:xfrm>
            <a:off x="2813452" y="5859529"/>
            <a:ext cx="1505330" cy="261610"/>
            <a:chOff x="2813452" y="5859529"/>
            <a:chExt cx="1505330" cy="261610"/>
          </a:xfrm>
        </p:grpSpPr>
        <p:sp>
          <p:nvSpPr>
            <p:cNvPr id="75" name="Oval 74">
              <a:extLst>
                <a:ext uri="{FF2B5EF4-FFF2-40B4-BE49-F238E27FC236}">
                  <a16:creationId xmlns:a16="http://schemas.microsoft.com/office/drawing/2014/main" id="{FFDD2F49-4197-4DCF-873F-18A469FC1FF0}"/>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76" name="TextBox 75">
              <a:extLst>
                <a:ext uri="{FF2B5EF4-FFF2-40B4-BE49-F238E27FC236}">
                  <a16:creationId xmlns:a16="http://schemas.microsoft.com/office/drawing/2014/main" id="{3A8E3291-1E83-4A29-8F3A-4661A12AC676}"/>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77" name="Group 76">
            <a:extLst>
              <a:ext uri="{FF2B5EF4-FFF2-40B4-BE49-F238E27FC236}">
                <a16:creationId xmlns:a16="http://schemas.microsoft.com/office/drawing/2014/main" id="{5E583E7E-67FF-4684-AD6E-EFFA5CC09F7E}"/>
              </a:ext>
            </a:extLst>
          </p:cNvPr>
          <p:cNvGrpSpPr/>
          <p:nvPr/>
        </p:nvGrpSpPr>
        <p:grpSpPr>
          <a:xfrm>
            <a:off x="2813452" y="6103514"/>
            <a:ext cx="1634281" cy="261610"/>
            <a:chOff x="2813452" y="6103514"/>
            <a:chExt cx="1634281" cy="261610"/>
          </a:xfrm>
        </p:grpSpPr>
        <p:sp>
          <p:nvSpPr>
            <p:cNvPr id="78" name="TextBox 77">
              <a:extLst>
                <a:ext uri="{FF2B5EF4-FFF2-40B4-BE49-F238E27FC236}">
                  <a16:creationId xmlns:a16="http://schemas.microsoft.com/office/drawing/2014/main" id="{F9B940E5-F1B7-4F9A-B034-280BF6690A48}"/>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79" name="Oval 78">
              <a:extLst>
                <a:ext uri="{FF2B5EF4-FFF2-40B4-BE49-F238E27FC236}">
                  <a16:creationId xmlns:a16="http://schemas.microsoft.com/office/drawing/2014/main" id="{68CC122B-4405-4FB4-B66D-BE04C6364024}"/>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80" name="Group 79">
            <a:extLst>
              <a:ext uri="{FF2B5EF4-FFF2-40B4-BE49-F238E27FC236}">
                <a16:creationId xmlns:a16="http://schemas.microsoft.com/office/drawing/2014/main" id="{50649D8E-A560-4C82-ADAE-CA9C41D915D8}"/>
              </a:ext>
            </a:extLst>
          </p:cNvPr>
          <p:cNvGrpSpPr/>
          <p:nvPr/>
        </p:nvGrpSpPr>
        <p:grpSpPr>
          <a:xfrm>
            <a:off x="4647235" y="5859529"/>
            <a:ext cx="1577326" cy="261610"/>
            <a:chOff x="4647235" y="5859529"/>
            <a:chExt cx="1577326" cy="261610"/>
          </a:xfrm>
        </p:grpSpPr>
        <p:sp>
          <p:nvSpPr>
            <p:cNvPr id="82" name="TextBox 81">
              <a:extLst>
                <a:ext uri="{FF2B5EF4-FFF2-40B4-BE49-F238E27FC236}">
                  <a16:creationId xmlns:a16="http://schemas.microsoft.com/office/drawing/2014/main" id="{14F83FDD-74BD-4817-A12A-49B8100EDB12}"/>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83" name="Oval 82">
              <a:extLst>
                <a:ext uri="{FF2B5EF4-FFF2-40B4-BE49-F238E27FC236}">
                  <a16:creationId xmlns:a16="http://schemas.microsoft.com/office/drawing/2014/main" id="{933BEE99-8D4A-4DF8-84F9-EFD070A9442C}"/>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cxnSp>
        <p:nvCxnSpPr>
          <p:cNvPr id="13" name="Straight Arrow Connector 12">
            <a:extLst>
              <a:ext uri="{FF2B5EF4-FFF2-40B4-BE49-F238E27FC236}">
                <a16:creationId xmlns:a16="http://schemas.microsoft.com/office/drawing/2014/main" id="{DEFE6D14-C2B1-4476-84B8-8BB705BB2583}"/>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89B0352-E7A3-46A1-9DD9-D62FAE2AD3C2}"/>
              </a:ext>
            </a:extLst>
          </p:cNvPr>
          <p:cNvSpPr/>
          <p:nvPr/>
        </p:nvSpPr>
        <p:spPr bwMode="auto">
          <a:xfrm>
            <a:off x="3948043" y="3567031"/>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8906112A-4717-4683-9CDE-88C2AE7C56A2}"/>
              </a:ext>
            </a:extLst>
          </p:cNvPr>
          <p:cNvSpPr/>
          <p:nvPr/>
        </p:nvSpPr>
        <p:spPr bwMode="auto">
          <a:xfrm>
            <a:off x="6143290" y="2789106"/>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3526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37130ECE-152E-4B2C-A731-84409630206E}"/>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6:</a:t>
            </a:r>
          </a:p>
        </p:txBody>
      </p:sp>
      <p:sp>
        <p:nvSpPr>
          <p:cNvPr id="5" name="Rectangle 4">
            <a:extLst>
              <a:ext uri="{FF2B5EF4-FFF2-40B4-BE49-F238E27FC236}">
                <a16:creationId xmlns:a16="http://schemas.microsoft.com/office/drawing/2014/main" id="{1850E396-A48D-47AC-B16B-17444BF66E48}"/>
              </a:ext>
            </a:extLst>
          </p:cNvPr>
          <p:cNvSpPr/>
          <p:nvPr/>
        </p:nvSpPr>
        <p:spPr bwMode="auto">
          <a:xfrm>
            <a:off x="3969837" y="587587"/>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87B811B-6C5D-495E-B80E-4B827740BCA0}"/>
              </a:ext>
            </a:extLst>
          </p:cNvPr>
          <p:cNvSpPr/>
          <p:nvPr/>
        </p:nvSpPr>
        <p:spPr bwMode="auto">
          <a:xfrm>
            <a:off x="6128417" y="62377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E02600B2-1AA8-42E8-8F89-5CB3726DE859}"/>
              </a:ext>
            </a:extLst>
          </p:cNvPr>
          <p:cNvSpPr/>
          <p:nvPr/>
        </p:nvSpPr>
        <p:spPr bwMode="auto">
          <a:xfrm>
            <a:off x="2201910" y="600835"/>
            <a:ext cx="1212868"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27594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grpSp>
        <p:nvGrpSpPr>
          <p:cNvPr id="16" name="Group 15">
            <a:extLst>
              <a:ext uri="{FF2B5EF4-FFF2-40B4-BE49-F238E27FC236}">
                <a16:creationId xmlns:a16="http://schemas.microsoft.com/office/drawing/2014/main" id="{74D08A21-D4C8-438B-9D71-BC93C981CE6F}"/>
              </a:ext>
            </a:extLst>
          </p:cNvPr>
          <p:cNvGrpSpPr/>
          <p:nvPr/>
        </p:nvGrpSpPr>
        <p:grpSpPr>
          <a:xfrm>
            <a:off x="6496676" y="5859529"/>
            <a:ext cx="1618112" cy="261610"/>
            <a:chOff x="6496676" y="5859529"/>
            <a:chExt cx="1618112" cy="261610"/>
          </a:xfrm>
        </p:grpSpPr>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gr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0"/>
          <a:stretch>
            <a:fillRect/>
          </a:stretch>
        </p:blipFill>
        <p:spPr>
          <a:xfrm>
            <a:off x="4027649" y="626954"/>
            <a:ext cx="908288" cy="915584"/>
          </a:xfrm>
          <a:prstGeom prst="rect">
            <a:avLst/>
          </a:prstGeom>
        </p:spPr>
      </p:pic>
      <p:sp>
        <p:nvSpPr>
          <p:cNvPr id="2" name="TextBox 1">
            <a:extLst>
              <a:ext uri="{FF2B5EF4-FFF2-40B4-BE49-F238E27FC236}">
                <a16:creationId xmlns:a16="http://schemas.microsoft.com/office/drawing/2014/main" id="{3C2DF234-4CFF-47A9-ADE7-58D24C54D368}"/>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6:</a:t>
            </a:r>
          </a:p>
        </p:txBody>
      </p:sp>
      <p:cxnSp>
        <p:nvCxnSpPr>
          <p:cNvPr id="35" name="Connector: Elbow 34">
            <a:extLst>
              <a:ext uri="{FF2B5EF4-FFF2-40B4-BE49-F238E27FC236}">
                <a16:creationId xmlns:a16="http://schemas.microsoft.com/office/drawing/2014/main" id="{ED12626E-9649-4404-878B-148C4C5E04EF}"/>
              </a:ext>
            </a:extLst>
          </p:cNvPr>
          <p:cNvCxnSpPr>
            <a:cxnSpLocks/>
            <a:stCxn id="89" idx="3"/>
            <a:endCxn id="24" idx="1"/>
          </p:cNvCxnSpPr>
          <p:nvPr/>
        </p:nvCxnSpPr>
        <p:spPr>
          <a:xfrm>
            <a:off x="5907171" y="1087703"/>
            <a:ext cx="308784" cy="13050"/>
          </a:xfrm>
          <a:prstGeom prst="bentConnector3">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59EC3886-EE6F-4E3A-89D8-6007D6B0E868}"/>
              </a:ext>
            </a:extLst>
          </p:cNvPr>
          <p:cNvGrpSpPr/>
          <p:nvPr/>
        </p:nvGrpSpPr>
        <p:grpSpPr>
          <a:xfrm>
            <a:off x="4935937" y="312832"/>
            <a:ext cx="546038" cy="771914"/>
            <a:chOff x="4935937" y="312832"/>
            <a:chExt cx="546038" cy="771914"/>
          </a:xfrm>
        </p:grpSpPr>
        <p:cxnSp>
          <p:nvCxnSpPr>
            <p:cNvPr id="33" name="Connector: Elbow 32">
              <a:extLst>
                <a:ext uri="{FF2B5EF4-FFF2-40B4-BE49-F238E27FC236}">
                  <a16:creationId xmlns:a16="http://schemas.microsoft.com/office/drawing/2014/main" id="{0A04DB5E-8E58-4475-9F62-24729D51FF5D}"/>
                </a:ext>
              </a:extLst>
            </p:cNvPr>
            <p:cNvCxnSpPr>
              <a:cxnSpLocks/>
              <a:stCxn id="20" idx="3"/>
              <a:endCxn id="89"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93D96D3-C695-481F-9CD5-3157AD9A84A7}"/>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44" name="Straight Arrow Connector 43">
            <a:extLst>
              <a:ext uri="{FF2B5EF4-FFF2-40B4-BE49-F238E27FC236}">
                <a16:creationId xmlns:a16="http://schemas.microsoft.com/office/drawing/2014/main" id="{8021E4AD-23F4-4963-A5D1-4E0E5431128F}"/>
              </a:ext>
            </a:extLst>
          </p:cNvPr>
          <p:cNvCxnSpPr>
            <a:cxnSpLocks/>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20F778B-D1CC-4EFF-AF87-70DA85267D7B}"/>
              </a:ext>
            </a:extLst>
          </p:cNvPr>
          <p:cNvCxnSpPr>
            <a:cxnSpLocks/>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BC7290B-BE26-42CA-B2A3-7E05EE3C55FD}"/>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CA2BCD2-EB43-4AC6-B35F-0C329A42B225}"/>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3ECF1356-9E47-4248-9ABB-66CDDCA9279F}"/>
              </a:ext>
            </a:extLst>
          </p:cNvPr>
          <p:cNvGrpSpPr/>
          <p:nvPr/>
        </p:nvGrpSpPr>
        <p:grpSpPr>
          <a:xfrm>
            <a:off x="3356265" y="788294"/>
            <a:ext cx="693407" cy="173366"/>
            <a:chOff x="3356265" y="788294"/>
            <a:chExt cx="693407" cy="173366"/>
          </a:xfrm>
        </p:grpSpPr>
        <p:cxnSp>
          <p:nvCxnSpPr>
            <p:cNvPr id="51" name="Straight Arrow Connector 50">
              <a:extLst>
                <a:ext uri="{FF2B5EF4-FFF2-40B4-BE49-F238E27FC236}">
                  <a16:creationId xmlns:a16="http://schemas.microsoft.com/office/drawing/2014/main" id="{98AF1485-8625-4CFF-89EA-DEE438A51EA1}"/>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709B27F3-3FCD-4E67-9585-BE2F9EE24C9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53" name="Oval 52">
            <a:extLst>
              <a:ext uri="{FF2B5EF4-FFF2-40B4-BE49-F238E27FC236}">
                <a16:creationId xmlns:a16="http://schemas.microsoft.com/office/drawing/2014/main" id="{766E53D5-FC29-4EB8-854C-A474EB64E385}"/>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54" name="Oval 53">
            <a:extLst>
              <a:ext uri="{FF2B5EF4-FFF2-40B4-BE49-F238E27FC236}">
                <a16:creationId xmlns:a16="http://schemas.microsoft.com/office/drawing/2014/main" id="{C5AD315F-009C-4B29-88CC-FE0AE5789DE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55" name="Oval 54">
            <a:extLst>
              <a:ext uri="{FF2B5EF4-FFF2-40B4-BE49-F238E27FC236}">
                <a16:creationId xmlns:a16="http://schemas.microsoft.com/office/drawing/2014/main" id="{7FA0A1D7-7B9A-44C0-A0B7-3826B72E97B4}"/>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56" name="Oval 55">
            <a:extLst>
              <a:ext uri="{FF2B5EF4-FFF2-40B4-BE49-F238E27FC236}">
                <a16:creationId xmlns:a16="http://schemas.microsoft.com/office/drawing/2014/main" id="{F9C327DA-FF0A-41E6-B225-EF1BC5F8D48F}"/>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57" name="Straight Arrow Connector 56">
            <a:extLst>
              <a:ext uri="{FF2B5EF4-FFF2-40B4-BE49-F238E27FC236}">
                <a16:creationId xmlns:a16="http://schemas.microsoft.com/office/drawing/2014/main" id="{90097F33-55D1-4CDA-ABE8-6C59C17DDC99}"/>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3E96A1F-5BA2-45FF-8507-872A4209A4C8}"/>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054770-1A00-4470-B7E3-EA09128ADA37}"/>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A9527EE6-E2A3-4E74-AF88-4658BDF1B77A}"/>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61" name="Oval 60">
            <a:extLst>
              <a:ext uri="{FF2B5EF4-FFF2-40B4-BE49-F238E27FC236}">
                <a16:creationId xmlns:a16="http://schemas.microsoft.com/office/drawing/2014/main" id="{63D3EECB-0398-4EE2-AB3B-BACB35D647CB}"/>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126" name="Group 125">
            <a:extLst>
              <a:ext uri="{FF2B5EF4-FFF2-40B4-BE49-F238E27FC236}">
                <a16:creationId xmlns:a16="http://schemas.microsoft.com/office/drawing/2014/main" id="{DBA9FD58-18C3-45B8-80EE-1A5E325693F5}"/>
              </a:ext>
            </a:extLst>
          </p:cNvPr>
          <p:cNvGrpSpPr/>
          <p:nvPr/>
        </p:nvGrpSpPr>
        <p:grpSpPr>
          <a:xfrm>
            <a:off x="4911243" y="1499037"/>
            <a:ext cx="1651505" cy="662627"/>
            <a:chOff x="4911243" y="1499037"/>
            <a:chExt cx="1651505" cy="662627"/>
          </a:xfrm>
        </p:grpSpPr>
        <p:cxnSp>
          <p:nvCxnSpPr>
            <p:cNvPr id="69" name="Connector: Elbow 68">
              <a:extLst>
                <a:ext uri="{FF2B5EF4-FFF2-40B4-BE49-F238E27FC236}">
                  <a16:creationId xmlns:a16="http://schemas.microsoft.com/office/drawing/2014/main" id="{1C06B239-5522-458A-A0AE-1B5346DE7311}"/>
                </a:ext>
              </a:extLst>
            </p:cNvPr>
            <p:cNvCxnSpPr>
              <a:cxnSpLocks/>
              <a:stCxn id="24" idx="2"/>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D6E60EBF-FE59-477C-AE2C-1905D1494053}"/>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sp>
        <p:nvSpPr>
          <p:cNvPr id="72" name="Freeform: Shape 71">
            <a:extLst>
              <a:ext uri="{FF2B5EF4-FFF2-40B4-BE49-F238E27FC236}">
                <a16:creationId xmlns:a16="http://schemas.microsoft.com/office/drawing/2014/main" id="{8442B789-9A03-4EDA-8FEA-5E9B43084961}"/>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73" name="Straight Arrow Connector 72">
            <a:extLst>
              <a:ext uri="{FF2B5EF4-FFF2-40B4-BE49-F238E27FC236}">
                <a16:creationId xmlns:a16="http://schemas.microsoft.com/office/drawing/2014/main" id="{A9175C41-8ACD-4664-8FE8-17BF4FF86FC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D715004C-5ECC-470E-B7AE-1406DD21AC7B}"/>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5" name="Oval 74">
            <a:extLst>
              <a:ext uri="{FF2B5EF4-FFF2-40B4-BE49-F238E27FC236}">
                <a16:creationId xmlns:a16="http://schemas.microsoft.com/office/drawing/2014/main" id="{8E82A0B0-75B7-4431-8354-36C28C07F6DD}"/>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6" name="Oval 75">
            <a:extLst>
              <a:ext uri="{FF2B5EF4-FFF2-40B4-BE49-F238E27FC236}">
                <a16:creationId xmlns:a16="http://schemas.microsoft.com/office/drawing/2014/main" id="{E89905DD-6612-44E4-9F78-D4337CD82CC7}"/>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79" name="Oval 78">
            <a:extLst>
              <a:ext uri="{FF2B5EF4-FFF2-40B4-BE49-F238E27FC236}">
                <a16:creationId xmlns:a16="http://schemas.microsoft.com/office/drawing/2014/main" id="{3452470B-5048-4B01-990E-018A68D81237}"/>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2" name="Picture 11" descr="Icon&#10;&#10;Description automatically generated">
            <a:extLst>
              <a:ext uri="{FF2B5EF4-FFF2-40B4-BE49-F238E27FC236}">
                <a16:creationId xmlns:a16="http://schemas.microsoft.com/office/drawing/2014/main" id="{BC1BF924-992C-41C6-9E40-CDAB87121825}"/>
              </a:ext>
            </a:extLst>
          </p:cNvPr>
          <p:cNvPicPr>
            <a:picLocks noChangeAspect="1"/>
          </p:cNvPicPr>
          <p:nvPr/>
        </p:nvPicPr>
        <p:blipFill>
          <a:blip r:embed="rId11"/>
          <a:stretch>
            <a:fillRect/>
          </a:stretch>
        </p:blipFill>
        <p:spPr>
          <a:xfrm>
            <a:off x="4021433" y="3594652"/>
            <a:ext cx="892734" cy="903447"/>
          </a:xfrm>
          <a:prstGeom prst="rect">
            <a:avLst/>
          </a:prstGeom>
        </p:spPr>
      </p:pic>
      <p:pic>
        <p:nvPicPr>
          <p:cNvPr id="13" name="Picture 12" descr="Icon&#10;&#10;Description automatically generated">
            <a:extLst>
              <a:ext uri="{FF2B5EF4-FFF2-40B4-BE49-F238E27FC236}">
                <a16:creationId xmlns:a16="http://schemas.microsoft.com/office/drawing/2014/main" id="{7CA2FF03-96FF-4079-94FA-93370CF983E8}"/>
              </a:ext>
            </a:extLst>
          </p:cNvPr>
          <p:cNvPicPr>
            <a:picLocks noChangeAspect="1"/>
          </p:cNvPicPr>
          <p:nvPr/>
        </p:nvPicPr>
        <p:blipFill>
          <a:blip r:embed="rId12"/>
          <a:stretch>
            <a:fillRect/>
          </a:stretch>
        </p:blipFill>
        <p:spPr>
          <a:xfrm>
            <a:off x="4029267" y="2600771"/>
            <a:ext cx="890015" cy="893576"/>
          </a:xfrm>
          <a:prstGeom prst="rect">
            <a:avLst/>
          </a:prstGeom>
        </p:spPr>
      </p:pic>
      <p:pic>
        <p:nvPicPr>
          <p:cNvPr id="14" name="Picture 13" descr="Logo, icon&#10;&#10;Description automatically generated">
            <a:extLst>
              <a:ext uri="{FF2B5EF4-FFF2-40B4-BE49-F238E27FC236}">
                <a16:creationId xmlns:a16="http://schemas.microsoft.com/office/drawing/2014/main" id="{25A17DF2-83AD-41E2-86C2-8F95130373A6}"/>
              </a:ext>
            </a:extLst>
          </p:cNvPr>
          <p:cNvPicPr>
            <a:picLocks noChangeAspect="1"/>
          </p:cNvPicPr>
          <p:nvPr/>
        </p:nvPicPr>
        <p:blipFill>
          <a:blip r:embed="rId13"/>
          <a:stretch>
            <a:fillRect/>
          </a:stretch>
        </p:blipFill>
        <p:spPr>
          <a:xfrm>
            <a:off x="4036786" y="1612083"/>
            <a:ext cx="890015" cy="893633"/>
          </a:xfrm>
          <a:prstGeom prst="rect">
            <a:avLst/>
          </a:prstGeom>
        </p:spPr>
      </p:pic>
      <p:grpSp>
        <p:nvGrpSpPr>
          <p:cNvPr id="93" name="Group 92">
            <a:extLst>
              <a:ext uri="{FF2B5EF4-FFF2-40B4-BE49-F238E27FC236}">
                <a16:creationId xmlns:a16="http://schemas.microsoft.com/office/drawing/2014/main" id="{C46D7DB8-9F6C-4359-B8AB-B62E3A948E5A}"/>
              </a:ext>
            </a:extLst>
          </p:cNvPr>
          <p:cNvGrpSpPr/>
          <p:nvPr/>
        </p:nvGrpSpPr>
        <p:grpSpPr>
          <a:xfrm>
            <a:off x="4646990" y="6109864"/>
            <a:ext cx="1618112" cy="261610"/>
            <a:chOff x="4646990" y="6109864"/>
            <a:chExt cx="1618112" cy="261610"/>
          </a:xfrm>
        </p:grpSpPr>
        <p:sp>
          <p:nvSpPr>
            <p:cNvPr id="94" name="TextBox 93">
              <a:extLst>
                <a:ext uri="{FF2B5EF4-FFF2-40B4-BE49-F238E27FC236}">
                  <a16:creationId xmlns:a16="http://schemas.microsoft.com/office/drawing/2014/main" id="{1914145A-E314-4A19-9D73-8545D6440BBD}"/>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95" name="Oval 94">
              <a:extLst>
                <a:ext uri="{FF2B5EF4-FFF2-40B4-BE49-F238E27FC236}">
                  <a16:creationId xmlns:a16="http://schemas.microsoft.com/office/drawing/2014/main" id="{3BBC308E-F1ED-41DA-87C2-CCF7A7B2FB33}"/>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grpSp>
        <p:nvGrpSpPr>
          <p:cNvPr id="96" name="Group 95">
            <a:extLst>
              <a:ext uri="{FF2B5EF4-FFF2-40B4-BE49-F238E27FC236}">
                <a16:creationId xmlns:a16="http://schemas.microsoft.com/office/drawing/2014/main" id="{EA91E232-9A13-46BA-9EEE-14B977F385AE}"/>
              </a:ext>
            </a:extLst>
          </p:cNvPr>
          <p:cNvGrpSpPr/>
          <p:nvPr/>
        </p:nvGrpSpPr>
        <p:grpSpPr>
          <a:xfrm>
            <a:off x="2813452" y="5859529"/>
            <a:ext cx="1505330" cy="261610"/>
            <a:chOff x="2813452" y="5859529"/>
            <a:chExt cx="1505330" cy="261610"/>
          </a:xfrm>
        </p:grpSpPr>
        <p:sp>
          <p:nvSpPr>
            <p:cNvPr id="97" name="Oval 96">
              <a:extLst>
                <a:ext uri="{FF2B5EF4-FFF2-40B4-BE49-F238E27FC236}">
                  <a16:creationId xmlns:a16="http://schemas.microsoft.com/office/drawing/2014/main" id="{EFBC008C-E1B1-41E5-8CC3-D97B58B41A68}"/>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98" name="TextBox 97">
              <a:extLst>
                <a:ext uri="{FF2B5EF4-FFF2-40B4-BE49-F238E27FC236}">
                  <a16:creationId xmlns:a16="http://schemas.microsoft.com/office/drawing/2014/main" id="{86A2D8EC-32D1-4BE8-BB7C-6CFFE7882081}"/>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99" name="Group 98">
            <a:extLst>
              <a:ext uri="{FF2B5EF4-FFF2-40B4-BE49-F238E27FC236}">
                <a16:creationId xmlns:a16="http://schemas.microsoft.com/office/drawing/2014/main" id="{5762262F-1616-410C-8F26-2C75B4858EB4}"/>
              </a:ext>
            </a:extLst>
          </p:cNvPr>
          <p:cNvGrpSpPr/>
          <p:nvPr/>
        </p:nvGrpSpPr>
        <p:grpSpPr>
          <a:xfrm>
            <a:off x="2813452" y="6103514"/>
            <a:ext cx="1634281" cy="261610"/>
            <a:chOff x="2813452" y="6103514"/>
            <a:chExt cx="1634281" cy="261610"/>
          </a:xfrm>
        </p:grpSpPr>
        <p:sp>
          <p:nvSpPr>
            <p:cNvPr id="100" name="TextBox 99">
              <a:extLst>
                <a:ext uri="{FF2B5EF4-FFF2-40B4-BE49-F238E27FC236}">
                  <a16:creationId xmlns:a16="http://schemas.microsoft.com/office/drawing/2014/main" id="{1EBE840A-8EB0-4900-8794-8CB854533587}"/>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01" name="Oval 100">
              <a:extLst>
                <a:ext uri="{FF2B5EF4-FFF2-40B4-BE49-F238E27FC236}">
                  <a16:creationId xmlns:a16="http://schemas.microsoft.com/office/drawing/2014/main" id="{B919729A-0DFB-47F1-8800-618BCA85C7C6}"/>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103" name="Group 102">
            <a:extLst>
              <a:ext uri="{FF2B5EF4-FFF2-40B4-BE49-F238E27FC236}">
                <a16:creationId xmlns:a16="http://schemas.microsoft.com/office/drawing/2014/main" id="{6D209115-CD41-4380-9527-300ADBD5B22B}"/>
              </a:ext>
            </a:extLst>
          </p:cNvPr>
          <p:cNvGrpSpPr/>
          <p:nvPr/>
        </p:nvGrpSpPr>
        <p:grpSpPr>
          <a:xfrm>
            <a:off x="4647235" y="5859529"/>
            <a:ext cx="1577326" cy="261610"/>
            <a:chOff x="4647235" y="5859529"/>
            <a:chExt cx="1577326" cy="261610"/>
          </a:xfrm>
        </p:grpSpPr>
        <p:sp>
          <p:nvSpPr>
            <p:cNvPr id="104" name="TextBox 103">
              <a:extLst>
                <a:ext uri="{FF2B5EF4-FFF2-40B4-BE49-F238E27FC236}">
                  <a16:creationId xmlns:a16="http://schemas.microsoft.com/office/drawing/2014/main" id="{25936DB0-C789-4184-926E-E8553099BE93}"/>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05" name="Oval 104">
              <a:extLst>
                <a:ext uri="{FF2B5EF4-FFF2-40B4-BE49-F238E27FC236}">
                  <a16:creationId xmlns:a16="http://schemas.microsoft.com/office/drawing/2014/main" id="{18411419-E1F8-4D7F-92B7-FAE0E5159E6F}"/>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grpSp>
        <p:nvGrpSpPr>
          <p:cNvPr id="84" name="Group 83">
            <a:extLst>
              <a:ext uri="{FF2B5EF4-FFF2-40B4-BE49-F238E27FC236}">
                <a16:creationId xmlns:a16="http://schemas.microsoft.com/office/drawing/2014/main" id="{DD7F5D20-4C45-4C03-9AB0-65E421C56047}"/>
              </a:ext>
            </a:extLst>
          </p:cNvPr>
          <p:cNvGrpSpPr/>
          <p:nvPr/>
        </p:nvGrpSpPr>
        <p:grpSpPr>
          <a:xfrm>
            <a:off x="5034325" y="657236"/>
            <a:ext cx="903957" cy="860933"/>
            <a:chOff x="4031980" y="1552342"/>
            <a:chExt cx="903957" cy="860933"/>
          </a:xfrm>
        </p:grpSpPr>
        <p:pic>
          <p:nvPicPr>
            <p:cNvPr id="87" name="Graphic 86">
              <a:extLst>
                <a:ext uri="{FF2B5EF4-FFF2-40B4-BE49-F238E27FC236}">
                  <a16:creationId xmlns:a16="http://schemas.microsoft.com/office/drawing/2014/main" id="{3DC114CB-2A13-4DD3-86D8-B94C39A74C9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13654" y="1609897"/>
              <a:ext cx="540607" cy="595271"/>
            </a:xfrm>
            <a:prstGeom prst="rect">
              <a:avLst/>
            </a:prstGeom>
          </p:spPr>
        </p:pic>
        <p:sp>
          <p:nvSpPr>
            <p:cNvPr id="88" name="TextBox 87">
              <a:extLst>
                <a:ext uri="{FF2B5EF4-FFF2-40B4-BE49-F238E27FC236}">
                  <a16:creationId xmlns:a16="http://schemas.microsoft.com/office/drawing/2014/main" id="{41EF4397-5047-43E3-ACC0-95672615578E}"/>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89" name="Rectangle 88">
              <a:extLst>
                <a:ext uri="{FF2B5EF4-FFF2-40B4-BE49-F238E27FC236}">
                  <a16:creationId xmlns:a16="http://schemas.microsoft.com/office/drawing/2014/main" id="{9E0DC916-8A34-4919-BAFF-4B2D3B4173C6}"/>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9" name="Group 128">
            <a:extLst>
              <a:ext uri="{FF2B5EF4-FFF2-40B4-BE49-F238E27FC236}">
                <a16:creationId xmlns:a16="http://schemas.microsoft.com/office/drawing/2014/main" id="{4C8DB015-9939-403E-BC83-969C9C9B39DA}"/>
              </a:ext>
            </a:extLst>
          </p:cNvPr>
          <p:cNvGrpSpPr/>
          <p:nvPr/>
        </p:nvGrpSpPr>
        <p:grpSpPr>
          <a:xfrm>
            <a:off x="5907171" y="1011168"/>
            <a:ext cx="308784" cy="173366"/>
            <a:chOff x="5907171" y="1011168"/>
            <a:chExt cx="308784" cy="173366"/>
          </a:xfrm>
        </p:grpSpPr>
        <p:cxnSp>
          <p:nvCxnSpPr>
            <p:cNvPr id="34" name="Connector: Elbow 33">
              <a:extLst>
                <a:ext uri="{FF2B5EF4-FFF2-40B4-BE49-F238E27FC236}">
                  <a16:creationId xmlns:a16="http://schemas.microsoft.com/office/drawing/2014/main" id="{5F76DD1E-0ECD-4D1F-87DB-62D74B675AC6}"/>
                </a:ext>
              </a:extLst>
            </p:cNvPr>
            <p:cNvCxnSpPr>
              <a:cxnSpLocks/>
              <a:stCxn id="89" idx="3"/>
              <a:endCxn id="24" idx="1"/>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08CFFFF2-5EE5-4C69-9CC5-14A8D01C75A6}"/>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27" name="Group 126">
            <a:extLst>
              <a:ext uri="{FF2B5EF4-FFF2-40B4-BE49-F238E27FC236}">
                <a16:creationId xmlns:a16="http://schemas.microsoft.com/office/drawing/2014/main" id="{9A7B2382-03E2-4375-965A-24083471DC98}"/>
              </a:ext>
            </a:extLst>
          </p:cNvPr>
          <p:cNvGrpSpPr/>
          <p:nvPr/>
        </p:nvGrpSpPr>
        <p:grpSpPr>
          <a:xfrm>
            <a:off x="4907559" y="1502211"/>
            <a:ext cx="1874242" cy="1195646"/>
            <a:chOff x="4907559" y="1502211"/>
            <a:chExt cx="1874242" cy="1195646"/>
          </a:xfrm>
        </p:grpSpPr>
        <p:cxnSp>
          <p:nvCxnSpPr>
            <p:cNvPr id="111" name="Connector: Elbow 110">
              <a:extLst>
                <a:ext uri="{FF2B5EF4-FFF2-40B4-BE49-F238E27FC236}">
                  <a16:creationId xmlns:a16="http://schemas.microsoft.com/office/drawing/2014/main" id="{982F06C6-BBB0-40E9-9DC8-F66F0D9A5190}"/>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D45B8936-3F6B-4845-9348-7834C0A4C538}"/>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sp>
        <p:nvSpPr>
          <p:cNvPr id="130" name="Oval 129">
            <a:extLst>
              <a:ext uri="{FF2B5EF4-FFF2-40B4-BE49-F238E27FC236}">
                <a16:creationId xmlns:a16="http://schemas.microsoft.com/office/drawing/2014/main" id="{06EF867E-34CE-490D-BDC1-AFBE83C84367}"/>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131" name="Rectangle 130">
            <a:extLst>
              <a:ext uri="{FF2B5EF4-FFF2-40B4-BE49-F238E27FC236}">
                <a16:creationId xmlns:a16="http://schemas.microsoft.com/office/drawing/2014/main" id="{D07A335E-0BD0-4C12-86B5-1C8D908EB108}"/>
              </a:ext>
            </a:extLst>
          </p:cNvPr>
          <p:cNvSpPr/>
          <p:nvPr/>
        </p:nvSpPr>
        <p:spPr bwMode="auto">
          <a:xfrm>
            <a:off x="3969836" y="587587"/>
            <a:ext cx="1995907"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09568918-7159-4EED-9EAF-66BFD700EB3B}"/>
              </a:ext>
            </a:extLst>
          </p:cNvPr>
          <p:cNvSpPr/>
          <p:nvPr/>
        </p:nvSpPr>
        <p:spPr bwMode="auto">
          <a:xfrm>
            <a:off x="6128417" y="62377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a:extLst>
              <a:ext uri="{FF2B5EF4-FFF2-40B4-BE49-F238E27FC236}">
                <a16:creationId xmlns:a16="http://schemas.microsoft.com/office/drawing/2014/main" id="{CFDD7271-4717-4A84-B6A2-8F8CD84AD397}"/>
              </a:ext>
            </a:extLst>
          </p:cNvPr>
          <p:cNvSpPr/>
          <p:nvPr/>
        </p:nvSpPr>
        <p:spPr bwMode="auto">
          <a:xfrm>
            <a:off x="2201910" y="600835"/>
            <a:ext cx="1212868"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13734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6C94A75E-4EC0-45AC-BBB3-A11A0472E1AF}"/>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7:</a:t>
            </a:r>
          </a:p>
        </p:txBody>
      </p:sp>
      <p:sp>
        <p:nvSpPr>
          <p:cNvPr id="5" name="Rectangle 4">
            <a:extLst>
              <a:ext uri="{FF2B5EF4-FFF2-40B4-BE49-F238E27FC236}">
                <a16:creationId xmlns:a16="http://schemas.microsoft.com/office/drawing/2014/main" id="{BF4FB94B-D48F-4E92-8C89-16130D981248}"/>
              </a:ext>
            </a:extLst>
          </p:cNvPr>
          <p:cNvSpPr/>
          <p:nvPr/>
        </p:nvSpPr>
        <p:spPr bwMode="auto">
          <a:xfrm>
            <a:off x="3952907" y="4610908"/>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D60EA44-8E30-4A64-B004-BFFDC3E7C502}"/>
              </a:ext>
            </a:extLst>
          </p:cNvPr>
          <p:cNvSpPr/>
          <p:nvPr/>
        </p:nvSpPr>
        <p:spPr bwMode="auto">
          <a:xfrm>
            <a:off x="6148377" y="2796259"/>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94137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Rounded Corners 7">
            <a:extLst>
              <a:ext uri="{FF2B5EF4-FFF2-40B4-BE49-F238E27FC236}">
                <a16:creationId xmlns:a16="http://schemas.microsoft.com/office/drawing/2014/main" id="{B027DD26-82A5-4C89-87E0-B8DC5D119E4C}"/>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2" name="Group 11">
            <a:extLst>
              <a:ext uri="{FF2B5EF4-FFF2-40B4-BE49-F238E27FC236}">
                <a16:creationId xmlns:a16="http://schemas.microsoft.com/office/drawing/2014/main" id="{FF9281D2-B2EB-4AC1-9859-CD2DE386D7EA}"/>
              </a:ext>
            </a:extLst>
          </p:cNvPr>
          <p:cNvGrpSpPr/>
          <p:nvPr/>
        </p:nvGrpSpPr>
        <p:grpSpPr>
          <a:xfrm>
            <a:off x="6496492" y="6103514"/>
            <a:ext cx="1695008" cy="261610"/>
            <a:chOff x="6496492" y="6103514"/>
            <a:chExt cx="1695008" cy="261610"/>
          </a:xfrm>
        </p:grpSpPr>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gr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0"/>
          <a:stretch>
            <a:fillRect/>
          </a:stretch>
        </p:blipFill>
        <p:spPr>
          <a:xfrm>
            <a:off x="4032699" y="4608046"/>
            <a:ext cx="882363" cy="885907"/>
          </a:xfrm>
          <a:prstGeom prst="rect">
            <a:avLst/>
          </a:prstGeom>
        </p:spPr>
      </p:pic>
      <p:sp>
        <p:nvSpPr>
          <p:cNvPr id="2" name="TextBox 1">
            <a:extLst>
              <a:ext uri="{FF2B5EF4-FFF2-40B4-BE49-F238E27FC236}">
                <a16:creationId xmlns:a16="http://schemas.microsoft.com/office/drawing/2014/main" id="{D39F3948-5E7C-464A-BAB1-942998D264D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7:</a:t>
            </a:r>
          </a:p>
        </p:txBody>
      </p:sp>
      <p:cxnSp>
        <p:nvCxnSpPr>
          <p:cNvPr id="33" name="Straight Arrow Connector 32">
            <a:extLst>
              <a:ext uri="{FF2B5EF4-FFF2-40B4-BE49-F238E27FC236}">
                <a16:creationId xmlns:a16="http://schemas.microsoft.com/office/drawing/2014/main" id="{A7607B17-53A2-4FDA-BA2A-4B8E5D6664AA}"/>
              </a:ext>
            </a:extLst>
          </p:cNvPr>
          <p:cNvCxnSpPr>
            <a:cxnSpLocks/>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CB37BEE-F54C-4BC1-8E07-3E80FF2C18D5}"/>
              </a:ext>
            </a:extLst>
          </p:cNvPr>
          <p:cNvCxnSpPr>
            <a:cxnSpLocks/>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EA9E7D-4C7C-430E-B3E8-2714E7C47CE3}"/>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1565D87-4B8D-4381-A8F8-84652A8267D8}"/>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B0C5623-3C74-49C3-A3B5-D950F0D100CA}"/>
              </a:ext>
            </a:extLst>
          </p:cNvPr>
          <p:cNvGrpSpPr/>
          <p:nvPr/>
        </p:nvGrpSpPr>
        <p:grpSpPr>
          <a:xfrm>
            <a:off x="3356265" y="788294"/>
            <a:ext cx="693407" cy="173366"/>
            <a:chOff x="3356265" y="788294"/>
            <a:chExt cx="693407" cy="173366"/>
          </a:xfrm>
        </p:grpSpPr>
        <p:cxnSp>
          <p:nvCxnSpPr>
            <p:cNvPr id="38" name="Straight Arrow Connector 37">
              <a:extLst>
                <a:ext uri="{FF2B5EF4-FFF2-40B4-BE49-F238E27FC236}">
                  <a16:creationId xmlns:a16="http://schemas.microsoft.com/office/drawing/2014/main" id="{5AEDACC9-78F5-40FF-B269-79E57D8C4098}"/>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F10FA85-0573-4222-8F37-8D77D9334213}"/>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40" name="Oval 39">
            <a:extLst>
              <a:ext uri="{FF2B5EF4-FFF2-40B4-BE49-F238E27FC236}">
                <a16:creationId xmlns:a16="http://schemas.microsoft.com/office/drawing/2014/main" id="{A7B91EE6-18A0-4BD0-8AE5-C0D8373D89C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41" name="Oval 40">
            <a:extLst>
              <a:ext uri="{FF2B5EF4-FFF2-40B4-BE49-F238E27FC236}">
                <a16:creationId xmlns:a16="http://schemas.microsoft.com/office/drawing/2014/main" id="{CD7D7129-4273-4577-BAFC-0067A3C6BB9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42" name="Oval 41">
            <a:extLst>
              <a:ext uri="{FF2B5EF4-FFF2-40B4-BE49-F238E27FC236}">
                <a16:creationId xmlns:a16="http://schemas.microsoft.com/office/drawing/2014/main" id="{F448136A-1857-4EF5-8921-C075E89B6B2B}"/>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43" name="Oval 42">
            <a:extLst>
              <a:ext uri="{FF2B5EF4-FFF2-40B4-BE49-F238E27FC236}">
                <a16:creationId xmlns:a16="http://schemas.microsoft.com/office/drawing/2014/main" id="{406BACEC-4D0A-45D5-81F9-14CBA07750C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44" name="Straight Arrow Connector 43">
            <a:extLst>
              <a:ext uri="{FF2B5EF4-FFF2-40B4-BE49-F238E27FC236}">
                <a16:creationId xmlns:a16="http://schemas.microsoft.com/office/drawing/2014/main" id="{E8553AAF-BE7C-463E-801F-AEAC2FE546CD}"/>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981C13A-F1F7-45FD-A804-B24ABC60756F}"/>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AEEC423-358A-414E-94B8-C49035BA986E}"/>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EF946B4-6516-4A40-8511-DAB45937190B}"/>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0" name="Oval 49">
            <a:extLst>
              <a:ext uri="{FF2B5EF4-FFF2-40B4-BE49-F238E27FC236}">
                <a16:creationId xmlns:a16="http://schemas.microsoft.com/office/drawing/2014/main" id="{330521B2-3050-4D17-8492-0402D9531A4D}"/>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1" name="Oval 50">
            <a:extLst>
              <a:ext uri="{FF2B5EF4-FFF2-40B4-BE49-F238E27FC236}">
                <a16:creationId xmlns:a16="http://schemas.microsoft.com/office/drawing/2014/main" id="{01863F4E-4025-442A-83C2-A40A7EB18909}"/>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58" name="Freeform: Shape 57">
            <a:extLst>
              <a:ext uri="{FF2B5EF4-FFF2-40B4-BE49-F238E27FC236}">
                <a16:creationId xmlns:a16="http://schemas.microsoft.com/office/drawing/2014/main" id="{D0A436CD-6D5B-401E-8C99-5E0E9550D14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59" name="Straight Arrow Connector 58">
            <a:extLst>
              <a:ext uri="{FF2B5EF4-FFF2-40B4-BE49-F238E27FC236}">
                <a16:creationId xmlns:a16="http://schemas.microsoft.com/office/drawing/2014/main" id="{107BE20B-8054-4674-B987-8A50C5B094D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BA4E3BA-C4E7-4459-86F2-A8C7E8AE4122}"/>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62" name="Oval 61">
            <a:extLst>
              <a:ext uri="{FF2B5EF4-FFF2-40B4-BE49-F238E27FC236}">
                <a16:creationId xmlns:a16="http://schemas.microsoft.com/office/drawing/2014/main" id="{9CB893B4-7387-4EA6-974D-D0F37681E8A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63" name="Freeform: Shape 62">
            <a:extLst>
              <a:ext uri="{FF2B5EF4-FFF2-40B4-BE49-F238E27FC236}">
                <a16:creationId xmlns:a16="http://schemas.microsoft.com/office/drawing/2014/main" id="{8D7D7839-5904-4078-B7DE-1919E90B3ADF}"/>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65" name="Oval 64">
            <a:extLst>
              <a:ext uri="{FF2B5EF4-FFF2-40B4-BE49-F238E27FC236}">
                <a16:creationId xmlns:a16="http://schemas.microsoft.com/office/drawing/2014/main" id="{A18B0B69-36E3-4439-9DA6-8CDBB91D6371}"/>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66" name="Oval 65">
            <a:extLst>
              <a:ext uri="{FF2B5EF4-FFF2-40B4-BE49-F238E27FC236}">
                <a16:creationId xmlns:a16="http://schemas.microsoft.com/office/drawing/2014/main" id="{AE866884-8044-4E66-ADCA-D7CB4A2FC431}"/>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6" name="Picture 5" descr="Icon&#10;&#10;Description automatically generated">
            <a:extLst>
              <a:ext uri="{FF2B5EF4-FFF2-40B4-BE49-F238E27FC236}">
                <a16:creationId xmlns:a16="http://schemas.microsoft.com/office/drawing/2014/main" id="{380ED68A-A54B-4C22-841B-9B76960B0F2F}"/>
              </a:ext>
            </a:extLst>
          </p:cNvPr>
          <p:cNvPicPr>
            <a:picLocks noChangeAspect="1"/>
          </p:cNvPicPr>
          <p:nvPr/>
        </p:nvPicPr>
        <p:blipFill>
          <a:blip r:embed="rId11"/>
          <a:stretch>
            <a:fillRect/>
          </a:stretch>
        </p:blipFill>
        <p:spPr>
          <a:xfrm>
            <a:off x="4021433" y="3594652"/>
            <a:ext cx="892734" cy="903447"/>
          </a:xfrm>
          <a:prstGeom prst="rect">
            <a:avLst/>
          </a:prstGeom>
        </p:spPr>
      </p:pic>
      <p:pic>
        <p:nvPicPr>
          <p:cNvPr id="10" name="Picture 9" descr="Icon&#10;&#10;Description automatically generated">
            <a:extLst>
              <a:ext uri="{FF2B5EF4-FFF2-40B4-BE49-F238E27FC236}">
                <a16:creationId xmlns:a16="http://schemas.microsoft.com/office/drawing/2014/main" id="{11285A32-E85C-4368-A817-8CAC9B8D9D95}"/>
              </a:ext>
            </a:extLst>
          </p:cNvPr>
          <p:cNvPicPr>
            <a:picLocks noChangeAspect="1"/>
          </p:cNvPicPr>
          <p:nvPr/>
        </p:nvPicPr>
        <p:blipFill>
          <a:blip r:embed="rId12"/>
          <a:stretch>
            <a:fillRect/>
          </a:stretch>
        </p:blipFill>
        <p:spPr>
          <a:xfrm>
            <a:off x="4029267" y="2600771"/>
            <a:ext cx="890015" cy="893576"/>
          </a:xfrm>
          <a:prstGeom prst="rect">
            <a:avLst/>
          </a:prstGeom>
        </p:spPr>
      </p:pic>
      <p:pic>
        <p:nvPicPr>
          <p:cNvPr id="11" name="Picture 10" descr="Logo, icon&#10;&#10;Description automatically generated">
            <a:extLst>
              <a:ext uri="{FF2B5EF4-FFF2-40B4-BE49-F238E27FC236}">
                <a16:creationId xmlns:a16="http://schemas.microsoft.com/office/drawing/2014/main" id="{C7507F03-361D-4E3F-A777-F5F96E577C47}"/>
              </a:ext>
            </a:extLst>
          </p:cNvPr>
          <p:cNvPicPr>
            <a:picLocks noChangeAspect="1"/>
          </p:cNvPicPr>
          <p:nvPr/>
        </p:nvPicPr>
        <p:blipFill>
          <a:blip r:embed="rId13"/>
          <a:stretch>
            <a:fillRect/>
          </a:stretch>
        </p:blipFill>
        <p:spPr>
          <a:xfrm>
            <a:off x="4036786" y="1612083"/>
            <a:ext cx="890015" cy="893633"/>
          </a:xfrm>
          <a:prstGeom prst="rect">
            <a:avLst/>
          </a:prstGeom>
        </p:spPr>
      </p:pic>
      <p:grpSp>
        <p:nvGrpSpPr>
          <p:cNvPr id="73" name="Group 72">
            <a:extLst>
              <a:ext uri="{FF2B5EF4-FFF2-40B4-BE49-F238E27FC236}">
                <a16:creationId xmlns:a16="http://schemas.microsoft.com/office/drawing/2014/main" id="{72D2BB50-83A2-4B69-BEFA-8D47E071A8C3}"/>
              </a:ext>
            </a:extLst>
          </p:cNvPr>
          <p:cNvGrpSpPr/>
          <p:nvPr/>
        </p:nvGrpSpPr>
        <p:grpSpPr>
          <a:xfrm>
            <a:off x="6496676" y="5859529"/>
            <a:ext cx="1618112" cy="261610"/>
            <a:chOff x="6496676" y="5859529"/>
            <a:chExt cx="1618112" cy="261610"/>
          </a:xfrm>
        </p:grpSpPr>
        <p:sp>
          <p:nvSpPr>
            <p:cNvPr id="74" name="Oval 73">
              <a:extLst>
                <a:ext uri="{FF2B5EF4-FFF2-40B4-BE49-F238E27FC236}">
                  <a16:creationId xmlns:a16="http://schemas.microsoft.com/office/drawing/2014/main" id="{C3DD3584-5A14-42C0-AA86-AD6BDD78A6B5}"/>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75" name="TextBox 74">
              <a:extLst>
                <a:ext uri="{FF2B5EF4-FFF2-40B4-BE49-F238E27FC236}">
                  <a16:creationId xmlns:a16="http://schemas.microsoft.com/office/drawing/2014/main" id="{3FCD696A-E4E9-44C1-9413-BAD470B702DF}"/>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grpSp>
      <p:grpSp>
        <p:nvGrpSpPr>
          <p:cNvPr id="76" name="Group 75">
            <a:extLst>
              <a:ext uri="{FF2B5EF4-FFF2-40B4-BE49-F238E27FC236}">
                <a16:creationId xmlns:a16="http://schemas.microsoft.com/office/drawing/2014/main" id="{BD1885E1-8F5F-4CA1-B833-E44A2C10617D}"/>
              </a:ext>
            </a:extLst>
          </p:cNvPr>
          <p:cNvGrpSpPr/>
          <p:nvPr/>
        </p:nvGrpSpPr>
        <p:grpSpPr>
          <a:xfrm>
            <a:off x="4646990" y="6109864"/>
            <a:ext cx="1618112" cy="261610"/>
            <a:chOff x="4646990" y="6109864"/>
            <a:chExt cx="1618112" cy="261610"/>
          </a:xfrm>
        </p:grpSpPr>
        <p:sp>
          <p:nvSpPr>
            <p:cNvPr id="77" name="TextBox 76">
              <a:extLst>
                <a:ext uri="{FF2B5EF4-FFF2-40B4-BE49-F238E27FC236}">
                  <a16:creationId xmlns:a16="http://schemas.microsoft.com/office/drawing/2014/main" id="{F696A118-13A9-40F2-8E9C-2A8C5BB1E160}"/>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78" name="Oval 77">
              <a:extLst>
                <a:ext uri="{FF2B5EF4-FFF2-40B4-BE49-F238E27FC236}">
                  <a16:creationId xmlns:a16="http://schemas.microsoft.com/office/drawing/2014/main" id="{F30F8F0A-F0A2-450B-8AC7-475F32BE2735}"/>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grpSp>
        <p:nvGrpSpPr>
          <p:cNvPr id="79" name="Group 78">
            <a:extLst>
              <a:ext uri="{FF2B5EF4-FFF2-40B4-BE49-F238E27FC236}">
                <a16:creationId xmlns:a16="http://schemas.microsoft.com/office/drawing/2014/main" id="{4E844936-E884-4BF3-9E61-0F875462B8CF}"/>
              </a:ext>
            </a:extLst>
          </p:cNvPr>
          <p:cNvGrpSpPr/>
          <p:nvPr/>
        </p:nvGrpSpPr>
        <p:grpSpPr>
          <a:xfrm>
            <a:off x="2813452" y="5859529"/>
            <a:ext cx="1505330" cy="261610"/>
            <a:chOff x="2813452" y="5859529"/>
            <a:chExt cx="1505330" cy="261610"/>
          </a:xfrm>
        </p:grpSpPr>
        <p:sp>
          <p:nvSpPr>
            <p:cNvPr id="80" name="Oval 79">
              <a:extLst>
                <a:ext uri="{FF2B5EF4-FFF2-40B4-BE49-F238E27FC236}">
                  <a16:creationId xmlns:a16="http://schemas.microsoft.com/office/drawing/2014/main" id="{00174B5D-9BFE-437E-9319-021A33A6A36C}"/>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82" name="TextBox 81">
              <a:extLst>
                <a:ext uri="{FF2B5EF4-FFF2-40B4-BE49-F238E27FC236}">
                  <a16:creationId xmlns:a16="http://schemas.microsoft.com/office/drawing/2014/main" id="{BC020FF8-B384-4F67-AC1D-D47E54E299BE}"/>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83" name="Group 82">
            <a:extLst>
              <a:ext uri="{FF2B5EF4-FFF2-40B4-BE49-F238E27FC236}">
                <a16:creationId xmlns:a16="http://schemas.microsoft.com/office/drawing/2014/main" id="{267FEA08-10C0-4484-9169-A43B2493F9C9}"/>
              </a:ext>
            </a:extLst>
          </p:cNvPr>
          <p:cNvGrpSpPr/>
          <p:nvPr/>
        </p:nvGrpSpPr>
        <p:grpSpPr>
          <a:xfrm>
            <a:off x="2813452" y="6103514"/>
            <a:ext cx="1634281" cy="261610"/>
            <a:chOff x="2813452" y="6103514"/>
            <a:chExt cx="1634281" cy="261610"/>
          </a:xfrm>
        </p:grpSpPr>
        <p:sp>
          <p:nvSpPr>
            <p:cNvPr id="85" name="TextBox 84">
              <a:extLst>
                <a:ext uri="{FF2B5EF4-FFF2-40B4-BE49-F238E27FC236}">
                  <a16:creationId xmlns:a16="http://schemas.microsoft.com/office/drawing/2014/main" id="{FC97F27E-EB9F-4A48-8DA2-E118AE5C2433}"/>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86" name="Oval 85">
              <a:extLst>
                <a:ext uri="{FF2B5EF4-FFF2-40B4-BE49-F238E27FC236}">
                  <a16:creationId xmlns:a16="http://schemas.microsoft.com/office/drawing/2014/main" id="{AB64C0F3-11F9-43B6-BC86-855AE4E0DB4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87" name="Group 86">
            <a:extLst>
              <a:ext uri="{FF2B5EF4-FFF2-40B4-BE49-F238E27FC236}">
                <a16:creationId xmlns:a16="http://schemas.microsoft.com/office/drawing/2014/main" id="{F6C574F8-291B-4378-B4ED-96AE621FA808}"/>
              </a:ext>
            </a:extLst>
          </p:cNvPr>
          <p:cNvGrpSpPr/>
          <p:nvPr/>
        </p:nvGrpSpPr>
        <p:grpSpPr>
          <a:xfrm>
            <a:off x="4647235" y="5859529"/>
            <a:ext cx="1577326" cy="261610"/>
            <a:chOff x="4647235" y="5859529"/>
            <a:chExt cx="1577326" cy="261610"/>
          </a:xfrm>
        </p:grpSpPr>
        <p:sp>
          <p:nvSpPr>
            <p:cNvPr id="88" name="TextBox 87">
              <a:extLst>
                <a:ext uri="{FF2B5EF4-FFF2-40B4-BE49-F238E27FC236}">
                  <a16:creationId xmlns:a16="http://schemas.microsoft.com/office/drawing/2014/main" id="{92A7B197-6680-49C6-BA87-A72DAD467892}"/>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89" name="Oval 88">
              <a:extLst>
                <a:ext uri="{FF2B5EF4-FFF2-40B4-BE49-F238E27FC236}">
                  <a16:creationId xmlns:a16="http://schemas.microsoft.com/office/drawing/2014/main" id="{59DAEC7E-1AF6-474F-84B7-79EFE294F288}"/>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pic>
        <p:nvPicPr>
          <p:cNvPr id="105" name="Picture 104">
            <a:extLst>
              <a:ext uri="{FF2B5EF4-FFF2-40B4-BE49-F238E27FC236}">
                <a16:creationId xmlns:a16="http://schemas.microsoft.com/office/drawing/2014/main" id="{8A307C72-5871-4CAF-BF44-E0088D0F75D4}"/>
              </a:ext>
            </a:extLst>
          </p:cNvPr>
          <p:cNvPicPr>
            <a:picLocks noChangeAspect="1"/>
          </p:cNvPicPr>
          <p:nvPr/>
        </p:nvPicPr>
        <p:blipFill>
          <a:blip r:embed="rId14"/>
          <a:stretch>
            <a:fillRect/>
          </a:stretch>
        </p:blipFill>
        <p:spPr>
          <a:xfrm>
            <a:off x="4027649" y="626954"/>
            <a:ext cx="908288" cy="915584"/>
          </a:xfrm>
          <a:prstGeom prst="rect">
            <a:avLst/>
          </a:prstGeom>
        </p:spPr>
      </p:pic>
      <p:grpSp>
        <p:nvGrpSpPr>
          <p:cNvPr id="106" name="Group 105">
            <a:extLst>
              <a:ext uri="{FF2B5EF4-FFF2-40B4-BE49-F238E27FC236}">
                <a16:creationId xmlns:a16="http://schemas.microsoft.com/office/drawing/2014/main" id="{9C4FA0A8-3C8A-4516-9915-73FE02458AE7}"/>
              </a:ext>
            </a:extLst>
          </p:cNvPr>
          <p:cNvGrpSpPr/>
          <p:nvPr/>
        </p:nvGrpSpPr>
        <p:grpSpPr>
          <a:xfrm>
            <a:off x="4935937" y="312832"/>
            <a:ext cx="546038" cy="771914"/>
            <a:chOff x="4935937" y="312832"/>
            <a:chExt cx="546038" cy="771914"/>
          </a:xfrm>
        </p:grpSpPr>
        <p:cxnSp>
          <p:nvCxnSpPr>
            <p:cNvPr id="107" name="Connector: Elbow 106">
              <a:extLst>
                <a:ext uri="{FF2B5EF4-FFF2-40B4-BE49-F238E27FC236}">
                  <a16:creationId xmlns:a16="http://schemas.microsoft.com/office/drawing/2014/main" id="{EDB516D8-F672-4882-A691-F5A0115792C2}"/>
                </a:ext>
              </a:extLst>
            </p:cNvPr>
            <p:cNvCxnSpPr>
              <a:cxnSpLocks/>
              <a:stCxn id="105" idx="3"/>
              <a:endCxn id="115"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8F5FC7B5-BE38-4090-9AB6-14BDD40D92F5}"/>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09" name="Group 108">
            <a:extLst>
              <a:ext uri="{FF2B5EF4-FFF2-40B4-BE49-F238E27FC236}">
                <a16:creationId xmlns:a16="http://schemas.microsoft.com/office/drawing/2014/main" id="{A9D5C6CF-713D-4F02-8E74-6E02F7B3BB27}"/>
              </a:ext>
            </a:extLst>
          </p:cNvPr>
          <p:cNvGrpSpPr/>
          <p:nvPr/>
        </p:nvGrpSpPr>
        <p:grpSpPr>
          <a:xfrm>
            <a:off x="4911243" y="1499037"/>
            <a:ext cx="1651505" cy="662627"/>
            <a:chOff x="4911243" y="1499037"/>
            <a:chExt cx="1651505" cy="662627"/>
          </a:xfrm>
        </p:grpSpPr>
        <p:cxnSp>
          <p:nvCxnSpPr>
            <p:cNvPr id="110" name="Connector: Elbow 109">
              <a:extLst>
                <a:ext uri="{FF2B5EF4-FFF2-40B4-BE49-F238E27FC236}">
                  <a16:creationId xmlns:a16="http://schemas.microsoft.com/office/drawing/2014/main" id="{11CDF782-8E41-4418-AB34-35AD07D98895}"/>
                </a:ext>
              </a:extLst>
            </p:cNvPr>
            <p:cNvCxnSpPr>
              <a:cxnSpLocks/>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01EA0D2A-9C99-4265-920E-B6EC5BC0C866}"/>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grpSp>
        <p:nvGrpSpPr>
          <p:cNvPr id="112" name="Group 111">
            <a:extLst>
              <a:ext uri="{FF2B5EF4-FFF2-40B4-BE49-F238E27FC236}">
                <a16:creationId xmlns:a16="http://schemas.microsoft.com/office/drawing/2014/main" id="{83B2CBDE-8463-4819-9E35-7FB1A384EF4A}"/>
              </a:ext>
            </a:extLst>
          </p:cNvPr>
          <p:cNvGrpSpPr/>
          <p:nvPr/>
        </p:nvGrpSpPr>
        <p:grpSpPr>
          <a:xfrm>
            <a:off x="5034325" y="657236"/>
            <a:ext cx="903957" cy="860933"/>
            <a:chOff x="4031980" y="1552342"/>
            <a:chExt cx="903957" cy="860933"/>
          </a:xfrm>
        </p:grpSpPr>
        <p:pic>
          <p:nvPicPr>
            <p:cNvPr id="113" name="Graphic 112">
              <a:extLst>
                <a:ext uri="{FF2B5EF4-FFF2-40B4-BE49-F238E27FC236}">
                  <a16:creationId xmlns:a16="http://schemas.microsoft.com/office/drawing/2014/main" id="{55BEE104-4B3D-466C-B3E0-E0AB757FCE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13654" y="1609897"/>
              <a:ext cx="540607" cy="595271"/>
            </a:xfrm>
            <a:prstGeom prst="rect">
              <a:avLst/>
            </a:prstGeom>
          </p:spPr>
        </p:pic>
        <p:sp>
          <p:nvSpPr>
            <p:cNvPr id="114" name="TextBox 113">
              <a:extLst>
                <a:ext uri="{FF2B5EF4-FFF2-40B4-BE49-F238E27FC236}">
                  <a16:creationId xmlns:a16="http://schemas.microsoft.com/office/drawing/2014/main" id="{8AF8F370-5750-4A8A-AACF-1D09AFFE8D64}"/>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115" name="Rectangle 114">
              <a:extLst>
                <a:ext uri="{FF2B5EF4-FFF2-40B4-BE49-F238E27FC236}">
                  <a16:creationId xmlns:a16="http://schemas.microsoft.com/office/drawing/2014/main" id="{88AD8213-102C-4D87-94C9-B6C7A34C97D5}"/>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222C4F09-2084-4F1F-A8E6-F85AA7D5F3CF}"/>
              </a:ext>
            </a:extLst>
          </p:cNvPr>
          <p:cNvGrpSpPr/>
          <p:nvPr/>
        </p:nvGrpSpPr>
        <p:grpSpPr>
          <a:xfrm>
            <a:off x="4907559" y="1502211"/>
            <a:ext cx="1874242" cy="1195646"/>
            <a:chOff x="4907559" y="1502211"/>
            <a:chExt cx="1874242" cy="1195646"/>
          </a:xfrm>
        </p:grpSpPr>
        <p:cxnSp>
          <p:nvCxnSpPr>
            <p:cNvPr id="117" name="Connector: Elbow 116">
              <a:extLst>
                <a:ext uri="{FF2B5EF4-FFF2-40B4-BE49-F238E27FC236}">
                  <a16:creationId xmlns:a16="http://schemas.microsoft.com/office/drawing/2014/main" id="{C3F35C2B-F71C-4F32-913A-C4263A9E4055}"/>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2D22DBCD-45F0-4C57-A74F-1EEEA9432A8D}"/>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3A47A147-5084-47A2-A2A6-55C203BD2BEE}"/>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nvGrpSpPr>
          <p:cNvPr id="126" name="Group 125">
            <a:extLst>
              <a:ext uri="{FF2B5EF4-FFF2-40B4-BE49-F238E27FC236}">
                <a16:creationId xmlns:a16="http://schemas.microsoft.com/office/drawing/2014/main" id="{F8900B69-927F-49B6-BA10-C4E51F5259E3}"/>
              </a:ext>
            </a:extLst>
          </p:cNvPr>
          <p:cNvGrpSpPr/>
          <p:nvPr/>
        </p:nvGrpSpPr>
        <p:grpSpPr>
          <a:xfrm>
            <a:off x="5907171" y="1011168"/>
            <a:ext cx="308784" cy="173366"/>
            <a:chOff x="5907171" y="1011168"/>
            <a:chExt cx="308784" cy="173366"/>
          </a:xfrm>
        </p:grpSpPr>
        <p:cxnSp>
          <p:nvCxnSpPr>
            <p:cNvPr id="127" name="Connector: Elbow 126">
              <a:extLst>
                <a:ext uri="{FF2B5EF4-FFF2-40B4-BE49-F238E27FC236}">
                  <a16:creationId xmlns:a16="http://schemas.microsoft.com/office/drawing/2014/main" id="{9C288B0E-D39D-4351-A17A-CA1D64FAD861}"/>
                </a:ext>
              </a:extLst>
            </p:cNvPr>
            <p:cNvCxnSpPr>
              <a:cxnSpLocks/>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56414863-4201-46D1-824E-636CDC3D8898}"/>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16" name="Oval 15">
            <a:extLst>
              <a:ext uri="{FF2B5EF4-FFF2-40B4-BE49-F238E27FC236}">
                <a16:creationId xmlns:a16="http://schemas.microsoft.com/office/drawing/2014/main" id="{A2FC185B-CDE5-488F-B561-99236C29D563}"/>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18" name="Rectangle 17">
            <a:extLst>
              <a:ext uri="{FF2B5EF4-FFF2-40B4-BE49-F238E27FC236}">
                <a16:creationId xmlns:a16="http://schemas.microsoft.com/office/drawing/2014/main" id="{F67D4225-A53E-4549-9602-0E92F2DA2190}"/>
              </a:ext>
            </a:extLst>
          </p:cNvPr>
          <p:cNvSpPr/>
          <p:nvPr/>
        </p:nvSpPr>
        <p:spPr bwMode="auto">
          <a:xfrm>
            <a:off x="3952907" y="4586352"/>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99A88242-5F8B-4FCA-9C96-6C99043AE731}"/>
              </a:ext>
            </a:extLst>
          </p:cNvPr>
          <p:cNvSpPr/>
          <p:nvPr/>
        </p:nvSpPr>
        <p:spPr bwMode="auto">
          <a:xfrm>
            <a:off x="6148377" y="2796259"/>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067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404F803A-136C-4E2A-A6BE-5766F334F3A1}"/>
              </a:ext>
            </a:extLst>
          </p:cNvPr>
          <p:cNvGrpSpPr/>
          <p:nvPr/>
        </p:nvGrpSpPr>
        <p:grpSpPr>
          <a:xfrm>
            <a:off x="11662" y="891695"/>
            <a:ext cx="1804556" cy="1149398"/>
            <a:chOff x="111332" y="2134919"/>
            <a:chExt cx="1804556" cy="1149398"/>
          </a:xfrm>
        </p:grpSpPr>
        <p:pic>
          <p:nvPicPr>
            <p:cNvPr id="27" name="Graphic 26">
              <a:extLst>
                <a:ext uri="{FF2B5EF4-FFF2-40B4-BE49-F238E27FC236}">
                  <a16:creationId xmlns:a16="http://schemas.microsoft.com/office/drawing/2014/main" id="{4122AAAE-C376-425B-8FCC-23C6789EF0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410" y="2134919"/>
              <a:ext cx="914400" cy="914400"/>
            </a:xfrm>
            <a:prstGeom prst="rect">
              <a:avLst/>
            </a:prstGeom>
          </p:spPr>
        </p:pic>
        <p:sp>
          <p:nvSpPr>
            <p:cNvPr id="32" name="TextBox 31">
              <a:extLst>
                <a:ext uri="{FF2B5EF4-FFF2-40B4-BE49-F238E27FC236}">
                  <a16:creationId xmlns:a16="http://schemas.microsoft.com/office/drawing/2014/main" id="{98BA544A-D0D0-4128-9F5D-E06D0D648161}"/>
                </a:ext>
              </a:extLst>
            </p:cNvPr>
            <p:cNvSpPr txBox="1"/>
            <p:nvPr/>
          </p:nvSpPr>
          <p:spPr>
            <a:xfrm>
              <a:off x="111332" y="2914985"/>
              <a:ext cx="1804556" cy="369332"/>
            </a:xfrm>
            <a:prstGeom prst="rect">
              <a:avLst/>
            </a:prstGeom>
            <a:noFill/>
          </p:spPr>
          <p:txBody>
            <a:bodyPr wrap="square" rtlCol="0">
              <a:spAutoFit/>
            </a:bodyPr>
            <a:lstStyle/>
            <a:p>
              <a:pPr algn="ctr"/>
              <a:r>
                <a:rPr lang="en-US" dirty="0"/>
                <a:t>Simulation app</a:t>
              </a:r>
            </a:p>
          </p:txBody>
        </p:sp>
      </p:grpSp>
      <p:grpSp>
        <p:nvGrpSpPr>
          <p:cNvPr id="64" name="Group 63">
            <a:extLst>
              <a:ext uri="{FF2B5EF4-FFF2-40B4-BE49-F238E27FC236}">
                <a16:creationId xmlns:a16="http://schemas.microsoft.com/office/drawing/2014/main" id="{35F05478-03FF-47A5-BC93-34106ECE6195}"/>
              </a:ext>
            </a:extLst>
          </p:cNvPr>
          <p:cNvGrpSpPr/>
          <p:nvPr/>
        </p:nvGrpSpPr>
        <p:grpSpPr>
          <a:xfrm>
            <a:off x="1935091" y="5340242"/>
            <a:ext cx="1804556" cy="1212149"/>
            <a:chOff x="10275682" y="1288407"/>
            <a:chExt cx="1804556" cy="1212149"/>
          </a:xfrm>
        </p:grpSpPr>
        <p:pic>
          <p:nvPicPr>
            <p:cNvPr id="19" name="Graphic 18">
              <a:extLst>
                <a:ext uri="{FF2B5EF4-FFF2-40B4-BE49-F238E27FC236}">
                  <a16:creationId xmlns:a16="http://schemas.microsoft.com/office/drawing/2014/main" id="{4935767B-06C0-467D-80F0-485F21BD63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21190" y="1288407"/>
              <a:ext cx="914400" cy="914400"/>
            </a:xfrm>
            <a:prstGeom prst="rect">
              <a:avLst/>
            </a:prstGeom>
          </p:spPr>
        </p:pic>
        <p:sp>
          <p:nvSpPr>
            <p:cNvPr id="45" name="TextBox 44">
              <a:extLst>
                <a:ext uri="{FF2B5EF4-FFF2-40B4-BE49-F238E27FC236}">
                  <a16:creationId xmlns:a16="http://schemas.microsoft.com/office/drawing/2014/main" id="{3EBA3C62-76B5-46FE-9DA5-95D820775D3A}"/>
                </a:ext>
              </a:extLst>
            </p:cNvPr>
            <p:cNvSpPr txBox="1"/>
            <p:nvPr/>
          </p:nvSpPr>
          <p:spPr>
            <a:xfrm>
              <a:off x="10275682" y="2131224"/>
              <a:ext cx="1804556" cy="369332"/>
            </a:xfrm>
            <a:prstGeom prst="rect">
              <a:avLst/>
            </a:prstGeom>
            <a:noFill/>
          </p:spPr>
          <p:txBody>
            <a:bodyPr wrap="square" rtlCol="0">
              <a:spAutoFit/>
            </a:bodyPr>
            <a:lstStyle/>
            <a:p>
              <a:pPr algn="ctr"/>
              <a:r>
                <a:rPr lang="en-US" dirty="0"/>
                <a:t>Logic App</a:t>
              </a:r>
            </a:p>
          </p:txBody>
        </p:sp>
      </p:grpSp>
      <p:grpSp>
        <p:nvGrpSpPr>
          <p:cNvPr id="65" name="Group 64">
            <a:extLst>
              <a:ext uri="{FF2B5EF4-FFF2-40B4-BE49-F238E27FC236}">
                <a16:creationId xmlns:a16="http://schemas.microsoft.com/office/drawing/2014/main" id="{57772EFE-AB91-4AD9-BD15-80EB3D0DC35F}"/>
              </a:ext>
            </a:extLst>
          </p:cNvPr>
          <p:cNvGrpSpPr/>
          <p:nvPr/>
        </p:nvGrpSpPr>
        <p:grpSpPr>
          <a:xfrm>
            <a:off x="10220753" y="2107265"/>
            <a:ext cx="1804556" cy="1226739"/>
            <a:chOff x="10165433" y="3428696"/>
            <a:chExt cx="1804556" cy="1226739"/>
          </a:xfrm>
        </p:grpSpPr>
        <p:pic>
          <p:nvPicPr>
            <p:cNvPr id="15" name="Graphic 14">
              <a:extLst>
                <a:ext uri="{FF2B5EF4-FFF2-40B4-BE49-F238E27FC236}">
                  <a16:creationId xmlns:a16="http://schemas.microsoft.com/office/drawing/2014/main" id="{1B704932-23F0-4165-83D5-ADCF370AFA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0511" y="3428696"/>
              <a:ext cx="914400" cy="914400"/>
            </a:xfrm>
            <a:prstGeom prst="rect">
              <a:avLst/>
            </a:prstGeom>
          </p:spPr>
        </p:pic>
        <p:sp>
          <p:nvSpPr>
            <p:cNvPr id="47" name="TextBox 46">
              <a:extLst>
                <a:ext uri="{FF2B5EF4-FFF2-40B4-BE49-F238E27FC236}">
                  <a16:creationId xmlns:a16="http://schemas.microsoft.com/office/drawing/2014/main" id="{473FF7B0-210B-4257-8F2B-6A4EA1726CC8}"/>
                </a:ext>
              </a:extLst>
            </p:cNvPr>
            <p:cNvSpPr txBox="1"/>
            <p:nvPr/>
          </p:nvSpPr>
          <p:spPr>
            <a:xfrm>
              <a:off x="10165433" y="4286103"/>
              <a:ext cx="1804556" cy="369332"/>
            </a:xfrm>
            <a:prstGeom prst="rect">
              <a:avLst/>
            </a:prstGeom>
            <a:noFill/>
          </p:spPr>
          <p:txBody>
            <a:bodyPr wrap="square" rtlCol="0">
              <a:spAutoFit/>
            </a:bodyPr>
            <a:lstStyle/>
            <a:p>
              <a:pPr algn="ctr"/>
              <a:r>
                <a:rPr lang="en-US" dirty="0"/>
                <a:t>IoT Hub</a:t>
              </a:r>
            </a:p>
          </p:txBody>
        </p:sp>
      </p:grpSp>
      <p:grpSp>
        <p:nvGrpSpPr>
          <p:cNvPr id="66" name="Group 65">
            <a:extLst>
              <a:ext uri="{FF2B5EF4-FFF2-40B4-BE49-F238E27FC236}">
                <a16:creationId xmlns:a16="http://schemas.microsoft.com/office/drawing/2014/main" id="{B1C3FFEB-425F-44A9-881E-B0F81C91557D}"/>
              </a:ext>
            </a:extLst>
          </p:cNvPr>
          <p:cNvGrpSpPr/>
          <p:nvPr/>
        </p:nvGrpSpPr>
        <p:grpSpPr>
          <a:xfrm>
            <a:off x="10238926" y="3775891"/>
            <a:ext cx="1804556" cy="1283732"/>
            <a:chOff x="10146876" y="5246848"/>
            <a:chExt cx="1804556" cy="1283732"/>
          </a:xfrm>
        </p:grpSpPr>
        <p:pic>
          <p:nvPicPr>
            <p:cNvPr id="17" name="Graphic 16">
              <a:extLst>
                <a:ext uri="{FF2B5EF4-FFF2-40B4-BE49-F238E27FC236}">
                  <a16:creationId xmlns:a16="http://schemas.microsoft.com/office/drawing/2014/main" id="{317556F2-F30F-4816-9F77-A285EA6DB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10511" y="5246848"/>
              <a:ext cx="914400" cy="914400"/>
            </a:xfrm>
            <a:prstGeom prst="rect">
              <a:avLst/>
            </a:prstGeom>
          </p:spPr>
        </p:pic>
        <p:sp>
          <p:nvSpPr>
            <p:cNvPr id="49" name="TextBox 48">
              <a:extLst>
                <a:ext uri="{FF2B5EF4-FFF2-40B4-BE49-F238E27FC236}">
                  <a16:creationId xmlns:a16="http://schemas.microsoft.com/office/drawing/2014/main" id="{01229138-2545-493D-A175-CA701A912F6F}"/>
                </a:ext>
              </a:extLst>
            </p:cNvPr>
            <p:cNvSpPr txBox="1"/>
            <p:nvPr/>
          </p:nvSpPr>
          <p:spPr>
            <a:xfrm>
              <a:off x="10146876" y="6161248"/>
              <a:ext cx="1804556" cy="369332"/>
            </a:xfrm>
            <a:prstGeom prst="rect">
              <a:avLst/>
            </a:prstGeom>
            <a:noFill/>
          </p:spPr>
          <p:txBody>
            <a:bodyPr wrap="square" rtlCol="0">
              <a:spAutoFit/>
            </a:bodyPr>
            <a:lstStyle/>
            <a:p>
              <a:pPr algn="ctr"/>
              <a:r>
                <a:rPr lang="en-US" dirty="0"/>
                <a:t>Event Hub</a:t>
              </a:r>
            </a:p>
          </p:txBody>
        </p:sp>
      </p:grpSp>
      <p:grpSp>
        <p:nvGrpSpPr>
          <p:cNvPr id="67" name="Group 66">
            <a:extLst>
              <a:ext uri="{FF2B5EF4-FFF2-40B4-BE49-F238E27FC236}">
                <a16:creationId xmlns:a16="http://schemas.microsoft.com/office/drawing/2014/main" id="{067C6B53-86FB-4472-BCF4-C511153C5609}"/>
              </a:ext>
            </a:extLst>
          </p:cNvPr>
          <p:cNvGrpSpPr/>
          <p:nvPr/>
        </p:nvGrpSpPr>
        <p:grpSpPr>
          <a:xfrm>
            <a:off x="10283474" y="5357189"/>
            <a:ext cx="1804556" cy="1470484"/>
            <a:chOff x="8916634" y="5534125"/>
            <a:chExt cx="1804556" cy="1470484"/>
          </a:xfrm>
        </p:grpSpPr>
        <p:pic>
          <p:nvPicPr>
            <p:cNvPr id="21" name="Graphic 20">
              <a:extLst>
                <a:ext uri="{FF2B5EF4-FFF2-40B4-BE49-F238E27FC236}">
                  <a16:creationId xmlns:a16="http://schemas.microsoft.com/office/drawing/2014/main" id="{D7D73426-D046-4A32-AC4E-F7E151958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11935" y="5534125"/>
              <a:ext cx="914400" cy="914400"/>
            </a:xfrm>
            <a:prstGeom prst="rect">
              <a:avLst/>
            </a:prstGeom>
          </p:spPr>
        </p:pic>
        <p:sp>
          <p:nvSpPr>
            <p:cNvPr id="51" name="TextBox 50">
              <a:extLst>
                <a:ext uri="{FF2B5EF4-FFF2-40B4-BE49-F238E27FC236}">
                  <a16:creationId xmlns:a16="http://schemas.microsoft.com/office/drawing/2014/main" id="{5D8970C4-11CA-4758-B7C3-8EB32589FFA9}"/>
                </a:ext>
              </a:extLst>
            </p:cNvPr>
            <p:cNvSpPr txBox="1"/>
            <p:nvPr/>
          </p:nvSpPr>
          <p:spPr>
            <a:xfrm>
              <a:off x="8916634" y="6358278"/>
              <a:ext cx="1804556" cy="646331"/>
            </a:xfrm>
            <a:prstGeom prst="rect">
              <a:avLst/>
            </a:prstGeom>
            <a:noFill/>
          </p:spPr>
          <p:txBody>
            <a:bodyPr wrap="square" rtlCol="0">
              <a:spAutoFit/>
            </a:bodyPr>
            <a:lstStyle/>
            <a:p>
              <a:pPr algn="ctr"/>
              <a:r>
                <a:rPr lang="en-US" dirty="0"/>
                <a:t>Azure Redis Cache</a:t>
              </a:r>
            </a:p>
          </p:txBody>
        </p:sp>
      </p:grpSp>
      <p:grpSp>
        <p:nvGrpSpPr>
          <p:cNvPr id="68" name="Group 67">
            <a:extLst>
              <a:ext uri="{FF2B5EF4-FFF2-40B4-BE49-F238E27FC236}">
                <a16:creationId xmlns:a16="http://schemas.microsoft.com/office/drawing/2014/main" id="{B79D0606-3D66-4E1B-98E4-B47466C73A07}"/>
              </a:ext>
            </a:extLst>
          </p:cNvPr>
          <p:cNvGrpSpPr/>
          <p:nvPr/>
        </p:nvGrpSpPr>
        <p:grpSpPr>
          <a:xfrm>
            <a:off x="8248372" y="5434678"/>
            <a:ext cx="1804556" cy="1219568"/>
            <a:chOff x="7369067" y="5499573"/>
            <a:chExt cx="1804556" cy="1219568"/>
          </a:xfrm>
        </p:grpSpPr>
        <p:pic>
          <p:nvPicPr>
            <p:cNvPr id="9" name="Graphic 8">
              <a:extLst>
                <a:ext uri="{FF2B5EF4-FFF2-40B4-BE49-F238E27FC236}">
                  <a16:creationId xmlns:a16="http://schemas.microsoft.com/office/drawing/2014/main" id="{A021DBD4-7CC2-4E4B-A3BE-1E26107F25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14830" y="5499573"/>
              <a:ext cx="914400" cy="914400"/>
            </a:xfrm>
            <a:prstGeom prst="rect">
              <a:avLst/>
            </a:prstGeom>
          </p:spPr>
        </p:pic>
        <p:sp>
          <p:nvSpPr>
            <p:cNvPr id="53" name="TextBox 52">
              <a:extLst>
                <a:ext uri="{FF2B5EF4-FFF2-40B4-BE49-F238E27FC236}">
                  <a16:creationId xmlns:a16="http://schemas.microsoft.com/office/drawing/2014/main" id="{7A947517-E917-449D-815B-AC18307ABD32}"/>
                </a:ext>
              </a:extLst>
            </p:cNvPr>
            <p:cNvSpPr txBox="1"/>
            <p:nvPr/>
          </p:nvSpPr>
          <p:spPr>
            <a:xfrm>
              <a:off x="7369067" y="6349809"/>
              <a:ext cx="1804556" cy="369332"/>
            </a:xfrm>
            <a:prstGeom prst="rect">
              <a:avLst/>
            </a:prstGeom>
            <a:noFill/>
          </p:spPr>
          <p:txBody>
            <a:bodyPr wrap="square" rtlCol="0">
              <a:spAutoFit/>
            </a:bodyPr>
            <a:lstStyle/>
            <a:p>
              <a:pPr algn="ctr"/>
              <a:r>
                <a:rPr lang="en-US" dirty="0"/>
                <a:t>KeyVault</a:t>
              </a:r>
            </a:p>
          </p:txBody>
        </p:sp>
      </p:grpSp>
      <p:grpSp>
        <p:nvGrpSpPr>
          <p:cNvPr id="69" name="Group 68">
            <a:extLst>
              <a:ext uri="{FF2B5EF4-FFF2-40B4-BE49-F238E27FC236}">
                <a16:creationId xmlns:a16="http://schemas.microsoft.com/office/drawing/2014/main" id="{97D95CA7-2DC3-49F4-B91C-A40D4601BE4A}"/>
              </a:ext>
            </a:extLst>
          </p:cNvPr>
          <p:cNvGrpSpPr/>
          <p:nvPr/>
        </p:nvGrpSpPr>
        <p:grpSpPr>
          <a:xfrm>
            <a:off x="6070901" y="5386722"/>
            <a:ext cx="1804556" cy="1283732"/>
            <a:chOff x="6091273" y="5534125"/>
            <a:chExt cx="1804556" cy="1283732"/>
          </a:xfrm>
        </p:grpSpPr>
        <p:pic>
          <p:nvPicPr>
            <p:cNvPr id="13" name="Graphic 12">
              <a:extLst>
                <a:ext uri="{FF2B5EF4-FFF2-40B4-BE49-F238E27FC236}">
                  <a16:creationId xmlns:a16="http://schemas.microsoft.com/office/drawing/2014/main" id="{0F7680D8-BC6A-485C-B17D-77691F85D8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54" y="5534125"/>
              <a:ext cx="914400" cy="914400"/>
            </a:xfrm>
            <a:prstGeom prst="rect">
              <a:avLst/>
            </a:prstGeom>
          </p:spPr>
        </p:pic>
        <p:sp>
          <p:nvSpPr>
            <p:cNvPr id="55" name="TextBox 54">
              <a:extLst>
                <a:ext uri="{FF2B5EF4-FFF2-40B4-BE49-F238E27FC236}">
                  <a16:creationId xmlns:a16="http://schemas.microsoft.com/office/drawing/2014/main" id="{77476C28-B111-4C95-BDAF-14B1DBA8DF0C}"/>
                </a:ext>
              </a:extLst>
            </p:cNvPr>
            <p:cNvSpPr txBox="1"/>
            <p:nvPr/>
          </p:nvSpPr>
          <p:spPr>
            <a:xfrm>
              <a:off x="6091273" y="6448525"/>
              <a:ext cx="1804556" cy="369332"/>
            </a:xfrm>
            <a:prstGeom prst="rect">
              <a:avLst/>
            </a:prstGeom>
            <a:noFill/>
          </p:spPr>
          <p:txBody>
            <a:bodyPr wrap="square" rtlCol="0">
              <a:spAutoFit/>
            </a:bodyPr>
            <a:lstStyle/>
            <a:p>
              <a:pPr algn="ctr"/>
              <a:r>
                <a:rPr lang="en-US" dirty="0"/>
                <a:t>App Insights</a:t>
              </a:r>
            </a:p>
          </p:txBody>
        </p:sp>
      </p:grpSp>
      <p:grpSp>
        <p:nvGrpSpPr>
          <p:cNvPr id="70" name="Group 69">
            <a:extLst>
              <a:ext uri="{FF2B5EF4-FFF2-40B4-BE49-F238E27FC236}">
                <a16:creationId xmlns:a16="http://schemas.microsoft.com/office/drawing/2014/main" id="{4B65A657-7CE8-4453-BF4C-8DFDEAA098DE}"/>
              </a:ext>
            </a:extLst>
          </p:cNvPr>
          <p:cNvGrpSpPr/>
          <p:nvPr/>
        </p:nvGrpSpPr>
        <p:grpSpPr>
          <a:xfrm>
            <a:off x="3942336" y="5359703"/>
            <a:ext cx="1804556" cy="1310751"/>
            <a:chOff x="4207341" y="5477018"/>
            <a:chExt cx="1804556" cy="1310751"/>
          </a:xfrm>
        </p:grpSpPr>
        <p:pic>
          <p:nvPicPr>
            <p:cNvPr id="23" name="Graphic 22">
              <a:extLst>
                <a:ext uri="{FF2B5EF4-FFF2-40B4-BE49-F238E27FC236}">
                  <a16:creationId xmlns:a16="http://schemas.microsoft.com/office/drawing/2014/main" id="{2DD08274-C978-42FF-AB44-F46FA24BD2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73189" y="5477018"/>
              <a:ext cx="914400" cy="914400"/>
            </a:xfrm>
            <a:prstGeom prst="rect">
              <a:avLst/>
            </a:prstGeom>
          </p:spPr>
        </p:pic>
        <p:sp>
          <p:nvSpPr>
            <p:cNvPr id="57" name="TextBox 56">
              <a:extLst>
                <a:ext uri="{FF2B5EF4-FFF2-40B4-BE49-F238E27FC236}">
                  <a16:creationId xmlns:a16="http://schemas.microsoft.com/office/drawing/2014/main" id="{8D5EBF83-99B1-40E2-91A9-34B8572FF3CA}"/>
                </a:ext>
              </a:extLst>
            </p:cNvPr>
            <p:cNvSpPr txBox="1"/>
            <p:nvPr/>
          </p:nvSpPr>
          <p:spPr>
            <a:xfrm>
              <a:off x="4207341" y="6418437"/>
              <a:ext cx="1804556" cy="369332"/>
            </a:xfrm>
            <a:prstGeom prst="rect">
              <a:avLst/>
            </a:prstGeom>
            <a:noFill/>
          </p:spPr>
          <p:txBody>
            <a:bodyPr wrap="square" rtlCol="0">
              <a:spAutoFit/>
            </a:bodyPr>
            <a:lstStyle/>
            <a:p>
              <a:pPr algn="ctr"/>
              <a:r>
                <a:rPr lang="en-US" dirty="0"/>
                <a:t>Service Bus</a:t>
              </a:r>
            </a:p>
          </p:txBody>
        </p:sp>
      </p:grpSp>
      <p:grpSp>
        <p:nvGrpSpPr>
          <p:cNvPr id="71" name="Group 70">
            <a:extLst>
              <a:ext uri="{FF2B5EF4-FFF2-40B4-BE49-F238E27FC236}">
                <a16:creationId xmlns:a16="http://schemas.microsoft.com/office/drawing/2014/main" id="{8D46487A-6298-44DF-8251-70AFDBA61090}"/>
              </a:ext>
            </a:extLst>
          </p:cNvPr>
          <p:cNvGrpSpPr/>
          <p:nvPr/>
        </p:nvGrpSpPr>
        <p:grpSpPr>
          <a:xfrm>
            <a:off x="10238926" y="176633"/>
            <a:ext cx="1804556" cy="1493147"/>
            <a:chOff x="2125643" y="5382491"/>
            <a:chExt cx="1804556" cy="1493147"/>
          </a:xfrm>
        </p:grpSpPr>
        <p:pic>
          <p:nvPicPr>
            <p:cNvPr id="5" name="Graphic 4">
              <a:extLst>
                <a:ext uri="{FF2B5EF4-FFF2-40B4-BE49-F238E27FC236}">
                  <a16:creationId xmlns:a16="http://schemas.microsoft.com/office/drawing/2014/main" id="{DC7EBB45-0C55-4CE3-AC76-D7B4562DFB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15269" y="5382491"/>
              <a:ext cx="914400" cy="914400"/>
            </a:xfrm>
            <a:prstGeom prst="rect">
              <a:avLst/>
            </a:prstGeom>
          </p:spPr>
        </p:pic>
        <p:sp>
          <p:nvSpPr>
            <p:cNvPr id="59" name="TextBox 58">
              <a:extLst>
                <a:ext uri="{FF2B5EF4-FFF2-40B4-BE49-F238E27FC236}">
                  <a16:creationId xmlns:a16="http://schemas.microsoft.com/office/drawing/2014/main" id="{AC784BA4-2709-4E22-AABB-DD63C6211DEF}"/>
                </a:ext>
              </a:extLst>
            </p:cNvPr>
            <p:cNvSpPr txBox="1"/>
            <p:nvPr/>
          </p:nvSpPr>
          <p:spPr>
            <a:xfrm>
              <a:off x="2125643" y="6229307"/>
              <a:ext cx="1804556" cy="646331"/>
            </a:xfrm>
            <a:prstGeom prst="rect">
              <a:avLst/>
            </a:prstGeom>
            <a:noFill/>
          </p:spPr>
          <p:txBody>
            <a:bodyPr wrap="square" rtlCol="0">
              <a:spAutoFit/>
            </a:bodyPr>
            <a:lstStyle/>
            <a:p>
              <a:pPr algn="ctr"/>
              <a:r>
                <a:rPr lang="en-US" dirty="0"/>
                <a:t>Container Registry</a:t>
              </a:r>
            </a:p>
          </p:txBody>
        </p:sp>
      </p:grpSp>
      <p:grpSp>
        <p:nvGrpSpPr>
          <p:cNvPr id="99" name="Group 98">
            <a:extLst>
              <a:ext uri="{FF2B5EF4-FFF2-40B4-BE49-F238E27FC236}">
                <a16:creationId xmlns:a16="http://schemas.microsoft.com/office/drawing/2014/main" id="{8A278BD2-EFA2-4246-AC7E-AD25378A86E8}"/>
              </a:ext>
            </a:extLst>
          </p:cNvPr>
          <p:cNvGrpSpPr/>
          <p:nvPr/>
        </p:nvGrpSpPr>
        <p:grpSpPr>
          <a:xfrm>
            <a:off x="2111777" y="176633"/>
            <a:ext cx="7941151" cy="5093996"/>
            <a:chOff x="2613323" y="416355"/>
            <a:chExt cx="7941151" cy="5093996"/>
          </a:xfrm>
        </p:grpSpPr>
        <p:sp>
          <p:nvSpPr>
            <p:cNvPr id="25" name="Rectangle: Rounded Corners 24">
              <a:extLst>
                <a:ext uri="{FF2B5EF4-FFF2-40B4-BE49-F238E27FC236}">
                  <a16:creationId xmlns:a16="http://schemas.microsoft.com/office/drawing/2014/main" id="{FC01274E-1739-4105-AE1A-922977523704}"/>
                </a:ext>
              </a:extLst>
            </p:cNvPr>
            <p:cNvSpPr/>
            <p:nvPr/>
          </p:nvSpPr>
          <p:spPr>
            <a:xfrm>
              <a:off x="2613323" y="416355"/>
              <a:ext cx="7885113" cy="5048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34CD952D-385F-4566-A8E7-722D5B8179CB}"/>
                </a:ext>
              </a:extLst>
            </p:cNvPr>
            <p:cNvGrpSpPr/>
            <p:nvPr/>
          </p:nvGrpSpPr>
          <p:grpSpPr>
            <a:xfrm>
              <a:off x="8749918" y="3684712"/>
              <a:ext cx="1804556" cy="1711055"/>
              <a:chOff x="8377194" y="3284317"/>
              <a:chExt cx="1804556" cy="1711055"/>
            </a:xfrm>
          </p:grpSpPr>
          <p:pic>
            <p:nvPicPr>
              <p:cNvPr id="11" name="Graphic 10">
                <a:extLst>
                  <a:ext uri="{FF2B5EF4-FFF2-40B4-BE49-F238E27FC236}">
                    <a16:creationId xmlns:a16="http://schemas.microsoft.com/office/drawing/2014/main" id="{E1650A60-15EE-4924-BB4E-3273FA5BAB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854735" y="3284317"/>
                <a:ext cx="914400" cy="1203158"/>
              </a:xfrm>
              <a:prstGeom prst="rect">
                <a:avLst/>
              </a:prstGeom>
            </p:spPr>
          </p:pic>
          <p:sp>
            <p:nvSpPr>
              <p:cNvPr id="41" name="TextBox 40">
                <a:extLst>
                  <a:ext uri="{FF2B5EF4-FFF2-40B4-BE49-F238E27FC236}">
                    <a16:creationId xmlns:a16="http://schemas.microsoft.com/office/drawing/2014/main" id="{6435E902-9A0C-47A2-83F7-A93530F10C7D}"/>
                  </a:ext>
                </a:extLst>
              </p:cNvPr>
              <p:cNvSpPr txBox="1"/>
              <p:nvPr/>
            </p:nvSpPr>
            <p:spPr>
              <a:xfrm>
                <a:off x="8377194" y="4349041"/>
                <a:ext cx="1804556" cy="646331"/>
              </a:xfrm>
              <a:prstGeom prst="rect">
                <a:avLst/>
              </a:prstGeom>
              <a:noFill/>
            </p:spPr>
            <p:txBody>
              <a:bodyPr wrap="square" rtlCol="0">
                <a:spAutoFit/>
              </a:bodyPr>
              <a:lstStyle/>
              <a:p>
                <a:pPr algn="ctr"/>
                <a:r>
                  <a:rPr lang="en-US" dirty="0"/>
                  <a:t>Managed identity</a:t>
                </a:r>
              </a:p>
            </p:txBody>
          </p:sp>
        </p:grpSp>
        <p:grpSp>
          <p:nvGrpSpPr>
            <p:cNvPr id="62" name="Group 61">
              <a:extLst>
                <a:ext uri="{FF2B5EF4-FFF2-40B4-BE49-F238E27FC236}">
                  <a16:creationId xmlns:a16="http://schemas.microsoft.com/office/drawing/2014/main" id="{B3815F59-20D6-4A17-841C-2E3F0B799DD4}"/>
                </a:ext>
              </a:extLst>
            </p:cNvPr>
            <p:cNvGrpSpPr/>
            <p:nvPr/>
          </p:nvGrpSpPr>
          <p:grpSpPr>
            <a:xfrm>
              <a:off x="8749918" y="443476"/>
              <a:ext cx="1804556" cy="1724305"/>
              <a:chOff x="8409657" y="583408"/>
              <a:chExt cx="1804556" cy="1724305"/>
            </a:xfrm>
          </p:grpSpPr>
          <p:pic>
            <p:nvPicPr>
              <p:cNvPr id="7" name="Graphic 6">
                <a:extLst>
                  <a:ext uri="{FF2B5EF4-FFF2-40B4-BE49-F238E27FC236}">
                    <a16:creationId xmlns:a16="http://schemas.microsoft.com/office/drawing/2014/main" id="{02FEEC78-6FB3-4544-9E77-F85F5010601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854735" y="583408"/>
                <a:ext cx="914400" cy="914400"/>
              </a:xfrm>
              <a:prstGeom prst="rect">
                <a:avLst/>
              </a:prstGeom>
            </p:spPr>
          </p:pic>
          <p:sp>
            <p:nvSpPr>
              <p:cNvPr id="43" name="TextBox 42">
                <a:extLst>
                  <a:ext uri="{FF2B5EF4-FFF2-40B4-BE49-F238E27FC236}">
                    <a16:creationId xmlns:a16="http://schemas.microsoft.com/office/drawing/2014/main" id="{63BE819F-E58F-4B34-AD39-21E97277C4EC}"/>
                  </a:ext>
                </a:extLst>
              </p:cNvPr>
              <p:cNvSpPr txBox="1"/>
              <p:nvPr/>
            </p:nvSpPr>
            <p:spPr>
              <a:xfrm>
                <a:off x="8409657" y="1384383"/>
                <a:ext cx="1804556" cy="923330"/>
              </a:xfrm>
              <a:prstGeom prst="rect">
                <a:avLst/>
              </a:prstGeom>
              <a:noFill/>
            </p:spPr>
            <p:txBody>
              <a:bodyPr wrap="square" rtlCol="0">
                <a:spAutoFit/>
              </a:bodyPr>
              <a:lstStyle/>
              <a:p>
                <a:pPr algn="ctr"/>
                <a:r>
                  <a:rPr lang="en-US" dirty="0"/>
                  <a:t>Azure Kubernetes Service</a:t>
                </a:r>
              </a:p>
            </p:txBody>
          </p:sp>
        </p:grpSp>
        <p:grpSp>
          <p:nvGrpSpPr>
            <p:cNvPr id="96" name="Group 95">
              <a:extLst>
                <a:ext uri="{FF2B5EF4-FFF2-40B4-BE49-F238E27FC236}">
                  <a16:creationId xmlns:a16="http://schemas.microsoft.com/office/drawing/2014/main" id="{28E612DA-CE10-403B-9713-D6D343BC1117}"/>
                </a:ext>
              </a:extLst>
            </p:cNvPr>
            <p:cNvGrpSpPr/>
            <p:nvPr/>
          </p:nvGrpSpPr>
          <p:grpSpPr>
            <a:xfrm>
              <a:off x="2720059" y="583442"/>
              <a:ext cx="2499306" cy="2473268"/>
              <a:chOff x="2720059" y="583442"/>
              <a:chExt cx="2499306" cy="2473268"/>
            </a:xfrm>
          </p:grpSpPr>
          <p:grpSp>
            <p:nvGrpSpPr>
              <p:cNvPr id="73" name="Group 72">
                <a:extLst>
                  <a:ext uri="{FF2B5EF4-FFF2-40B4-BE49-F238E27FC236}">
                    <a16:creationId xmlns:a16="http://schemas.microsoft.com/office/drawing/2014/main" id="{E1A5C54C-D2C5-414F-BAAE-9812CBBDBAE1}"/>
                  </a:ext>
                </a:extLst>
              </p:cNvPr>
              <p:cNvGrpSpPr/>
              <p:nvPr/>
            </p:nvGrpSpPr>
            <p:grpSpPr>
              <a:xfrm>
                <a:off x="2720059" y="583442"/>
                <a:ext cx="2499306" cy="2473268"/>
                <a:chOff x="2720059" y="583442"/>
                <a:chExt cx="2499306" cy="2473268"/>
              </a:xfrm>
            </p:grpSpPr>
            <p:sp>
              <p:nvSpPr>
                <p:cNvPr id="24" name="Heptagon 23">
                  <a:extLst>
                    <a:ext uri="{FF2B5EF4-FFF2-40B4-BE49-F238E27FC236}">
                      <a16:creationId xmlns:a16="http://schemas.microsoft.com/office/drawing/2014/main" id="{0E7FA2AE-ED4E-4507-AA33-9CEF0C28CD80}"/>
                    </a:ext>
                  </a:extLst>
                </p:cNvPr>
                <p:cNvSpPr/>
                <p:nvPr/>
              </p:nvSpPr>
              <p:spPr>
                <a:xfrm>
                  <a:off x="3058317"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95F246C3-C826-49BD-BA6B-DEF17915D9C3}"/>
                    </a:ext>
                  </a:extLst>
                </p:cNvPr>
                <p:cNvSpPr txBox="1"/>
                <p:nvPr/>
              </p:nvSpPr>
              <p:spPr>
                <a:xfrm>
                  <a:off x="2720059" y="2410379"/>
                  <a:ext cx="2499306" cy="646331"/>
                </a:xfrm>
                <a:prstGeom prst="rect">
                  <a:avLst/>
                </a:prstGeom>
                <a:noFill/>
              </p:spPr>
              <p:txBody>
                <a:bodyPr wrap="square" rtlCol="0">
                  <a:spAutoFit/>
                </a:bodyPr>
                <a:lstStyle/>
                <a:p>
                  <a:pPr algn="ctr"/>
                  <a:r>
                    <a:rPr lang="en-US" dirty="0"/>
                    <a:t>TrafficControlService pod</a:t>
                  </a:r>
                </a:p>
              </p:txBody>
            </p:sp>
          </p:grpSp>
          <p:grpSp>
            <p:nvGrpSpPr>
              <p:cNvPr id="80" name="Group 79">
                <a:extLst>
                  <a:ext uri="{FF2B5EF4-FFF2-40B4-BE49-F238E27FC236}">
                    <a16:creationId xmlns:a16="http://schemas.microsoft.com/office/drawing/2014/main" id="{9FA9E3E4-D70E-48D3-8F30-3C0523A983A9}"/>
                  </a:ext>
                </a:extLst>
              </p:cNvPr>
              <p:cNvGrpSpPr/>
              <p:nvPr/>
            </p:nvGrpSpPr>
            <p:grpSpPr>
              <a:xfrm>
                <a:off x="3254443" y="769006"/>
                <a:ext cx="1395343" cy="821789"/>
                <a:chOff x="3021968" y="892363"/>
                <a:chExt cx="1395343" cy="821789"/>
              </a:xfrm>
            </p:grpSpPr>
            <p:sp>
              <p:nvSpPr>
                <p:cNvPr id="76" name="Cube 75">
                  <a:extLst>
                    <a:ext uri="{FF2B5EF4-FFF2-40B4-BE49-F238E27FC236}">
                      <a16:creationId xmlns:a16="http://schemas.microsoft.com/office/drawing/2014/main" id="{9A11B5BE-CD97-4AAD-8993-F208FB1184DA}"/>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9E2C9136-9D98-4C07-A657-06C9344A1B30}"/>
                    </a:ext>
                  </a:extLst>
                </p:cNvPr>
                <p:cNvSpPr txBox="1"/>
                <p:nvPr/>
              </p:nvSpPr>
              <p:spPr>
                <a:xfrm>
                  <a:off x="3021968" y="1314042"/>
                  <a:ext cx="1395343" cy="400110"/>
                </a:xfrm>
                <a:prstGeom prst="rect">
                  <a:avLst/>
                </a:prstGeom>
                <a:noFill/>
              </p:spPr>
              <p:txBody>
                <a:bodyPr wrap="square" rtlCol="0">
                  <a:spAutoFit/>
                </a:bodyPr>
                <a:lstStyle/>
                <a:p>
                  <a:pPr algn="ctr"/>
                  <a:r>
                    <a:rPr lang="en-US" sz="1000" dirty="0">
                      <a:solidFill>
                        <a:schemeClr val="bg1"/>
                      </a:solidFill>
                    </a:rPr>
                    <a:t>TrafficControlService container</a:t>
                  </a:r>
                </a:p>
              </p:txBody>
            </p:sp>
          </p:grpSp>
          <p:grpSp>
            <p:nvGrpSpPr>
              <p:cNvPr id="81" name="Group 80">
                <a:extLst>
                  <a:ext uri="{FF2B5EF4-FFF2-40B4-BE49-F238E27FC236}">
                    <a16:creationId xmlns:a16="http://schemas.microsoft.com/office/drawing/2014/main" id="{F06F46C3-F189-4872-ABC9-1C6150053C36}"/>
                  </a:ext>
                </a:extLst>
              </p:cNvPr>
              <p:cNvGrpSpPr/>
              <p:nvPr/>
            </p:nvGrpSpPr>
            <p:grpSpPr>
              <a:xfrm>
                <a:off x="3273493" y="1567307"/>
                <a:ext cx="1313411" cy="821789"/>
                <a:chOff x="3041018" y="892363"/>
                <a:chExt cx="1313411" cy="821789"/>
              </a:xfrm>
            </p:grpSpPr>
            <p:sp>
              <p:nvSpPr>
                <p:cNvPr id="82" name="Cube 81">
                  <a:extLst>
                    <a:ext uri="{FF2B5EF4-FFF2-40B4-BE49-F238E27FC236}">
                      <a16:creationId xmlns:a16="http://schemas.microsoft.com/office/drawing/2014/main" id="{26890EA8-1107-43B0-8D7B-163A29C9557B}"/>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67238B5-627F-4E7C-ADAF-E8A09EB56D0A}"/>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7" name="Group 96">
              <a:extLst>
                <a:ext uri="{FF2B5EF4-FFF2-40B4-BE49-F238E27FC236}">
                  <a16:creationId xmlns:a16="http://schemas.microsoft.com/office/drawing/2014/main" id="{9B56939C-BABE-46CD-B5B6-447969B60D4E}"/>
                </a:ext>
              </a:extLst>
            </p:cNvPr>
            <p:cNvGrpSpPr/>
            <p:nvPr/>
          </p:nvGrpSpPr>
          <p:grpSpPr>
            <a:xfrm>
              <a:off x="5370269" y="583442"/>
              <a:ext cx="3004268" cy="2473267"/>
              <a:chOff x="5370269" y="583442"/>
              <a:chExt cx="3004268" cy="2473267"/>
            </a:xfrm>
          </p:grpSpPr>
          <p:grpSp>
            <p:nvGrpSpPr>
              <p:cNvPr id="74" name="Group 73">
                <a:extLst>
                  <a:ext uri="{FF2B5EF4-FFF2-40B4-BE49-F238E27FC236}">
                    <a16:creationId xmlns:a16="http://schemas.microsoft.com/office/drawing/2014/main" id="{991E4E19-AD0F-464D-BBA1-365931A8D91D}"/>
                  </a:ext>
                </a:extLst>
              </p:cNvPr>
              <p:cNvGrpSpPr/>
              <p:nvPr/>
            </p:nvGrpSpPr>
            <p:grpSpPr>
              <a:xfrm>
                <a:off x="5370269" y="583442"/>
                <a:ext cx="3004268" cy="2473267"/>
                <a:chOff x="5370269" y="583442"/>
                <a:chExt cx="3004268" cy="2473267"/>
              </a:xfrm>
            </p:grpSpPr>
            <p:sp>
              <p:nvSpPr>
                <p:cNvPr id="29" name="Heptagon 28">
                  <a:extLst>
                    <a:ext uri="{FF2B5EF4-FFF2-40B4-BE49-F238E27FC236}">
                      <a16:creationId xmlns:a16="http://schemas.microsoft.com/office/drawing/2014/main" id="{491C8752-8DC1-4605-A52E-3CC882F0BF5E}"/>
                    </a:ext>
                  </a:extLst>
                </p:cNvPr>
                <p:cNvSpPr/>
                <p:nvPr/>
              </p:nvSpPr>
              <p:spPr>
                <a:xfrm>
                  <a:off x="5958003"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38855EE-6F18-4B03-AF5C-542B7617903D}"/>
                    </a:ext>
                  </a:extLst>
                </p:cNvPr>
                <p:cNvSpPr txBox="1"/>
                <p:nvPr/>
              </p:nvSpPr>
              <p:spPr>
                <a:xfrm>
                  <a:off x="5370269" y="2410378"/>
                  <a:ext cx="3004268" cy="646331"/>
                </a:xfrm>
                <a:prstGeom prst="rect">
                  <a:avLst/>
                </a:prstGeom>
                <a:noFill/>
              </p:spPr>
              <p:txBody>
                <a:bodyPr wrap="square" rtlCol="0">
                  <a:spAutoFit/>
                </a:bodyPr>
                <a:lstStyle/>
                <a:p>
                  <a:pPr algn="ctr"/>
                  <a:r>
                    <a:rPr lang="en-US" dirty="0"/>
                    <a:t>VehicleRegistrationService pod</a:t>
                  </a:r>
                </a:p>
              </p:txBody>
            </p:sp>
          </p:grpSp>
          <p:grpSp>
            <p:nvGrpSpPr>
              <p:cNvPr id="84" name="Group 83">
                <a:extLst>
                  <a:ext uri="{FF2B5EF4-FFF2-40B4-BE49-F238E27FC236}">
                    <a16:creationId xmlns:a16="http://schemas.microsoft.com/office/drawing/2014/main" id="{1AD154FF-F74B-4989-852B-2F9A08ECB672}"/>
                  </a:ext>
                </a:extLst>
              </p:cNvPr>
              <p:cNvGrpSpPr/>
              <p:nvPr/>
            </p:nvGrpSpPr>
            <p:grpSpPr>
              <a:xfrm>
                <a:off x="6033189" y="764320"/>
                <a:ext cx="1705989" cy="833822"/>
                <a:chOff x="2870580" y="892363"/>
                <a:chExt cx="1705989" cy="833822"/>
              </a:xfrm>
            </p:grpSpPr>
            <p:sp>
              <p:nvSpPr>
                <p:cNvPr id="85" name="Cube 84">
                  <a:extLst>
                    <a:ext uri="{FF2B5EF4-FFF2-40B4-BE49-F238E27FC236}">
                      <a16:creationId xmlns:a16="http://schemas.microsoft.com/office/drawing/2014/main" id="{C14C6B3E-93C4-459C-ADEC-F1D76985DC0E}"/>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B480288-9CE7-4239-96FC-BA3DA9278E8B}"/>
                    </a:ext>
                  </a:extLst>
                </p:cNvPr>
                <p:cNvSpPr txBox="1"/>
                <p:nvPr/>
              </p:nvSpPr>
              <p:spPr>
                <a:xfrm>
                  <a:off x="2870580" y="1326075"/>
                  <a:ext cx="1705989" cy="400110"/>
                </a:xfrm>
                <a:prstGeom prst="rect">
                  <a:avLst/>
                </a:prstGeom>
                <a:noFill/>
              </p:spPr>
              <p:txBody>
                <a:bodyPr wrap="square" rtlCol="0">
                  <a:spAutoFit/>
                </a:bodyPr>
                <a:lstStyle/>
                <a:p>
                  <a:pPr algn="ctr"/>
                  <a:r>
                    <a:rPr lang="en-US" sz="1000" dirty="0">
                      <a:solidFill>
                        <a:schemeClr val="bg1"/>
                      </a:solidFill>
                    </a:rPr>
                    <a:t>VehicleRegistrationService container</a:t>
                  </a:r>
                </a:p>
              </p:txBody>
            </p:sp>
          </p:grpSp>
          <p:grpSp>
            <p:nvGrpSpPr>
              <p:cNvPr id="87" name="Group 86">
                <a:extLst>
                  <a:ext uri="{FF2B5EF4-FFF2-40B4-BE49-F238E27FC236}">
                    <a16:creationId xmlns:a16="http://schemas.microsoft.com/office/drawing/2014/main" id="{F54CD3A6-ED87-47E0-9641-8EA6CC00B5A9}"/>
                  </a:ext>
                </a:extLst>
              </p:cNvPr>
              <p:cNvGrpSpPr/>
              <p:nvPr/>
            </p:nvGrpSpPr>
            <p:grpSpPr>
              <a:xfrm>
                <a:off x="6203627" y="1562621"/>
                <a:ext cx="1313411" cy="821789"/>
                <a:chOff x="3041018" y="892363"/>
                <a:chExt cx="1313411" cy="821789"/>
              </a:xfrm>
            </p:grpSpPr>
            <p:sp>
              <p:nvSpPr>
                <p:cNvPr id="88" name="Cube 87">
                  <a:extLst>
                    <a:ext uri="{FF2B5EF4-FFF2-40B4-BE49-F238E27FC236}">
                      <a16:creationId xmlns:a16="http://schemas.microsoft.com/office/drawing/2014/main" id="{1CFE15ED-FB6A-4B50-82F1-D12BDD726A0D}"/>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734BCA6-2592-4145-B862-210689D938E8}"/>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8" name="Group 97">
              <a:extLst>
                <a:ext uri="{FF2B5EF4-FFF2-40B4-BE49-F238E27FC236}">
                  <a16:creationId xmlns:a16="http://schemas.microsoft.com/office/drawing/2014/main" id="{ADCC78EF-AC65-4965-A5B1-15E63C4E63FC}"/>
                </a:ext>
              </a:extLst>
            </p:cNvPr>
            <p:cNvGrpSpPr/>
            <p:nvPr/>
          </p:nvGrpSpPr>
          <p:grpSpPr>
            <a:xfrm>
              <a:off x="4306139" y="3008201"/>
              <a:ext cx="2554194" cy="2502150"/>
              <a:chOff x="4306139" y="3008201"/>
              <a:chExt cx="2554194" cy="2502150"/>
            </a:xfrm>
          </p:grpSpPr>
          <p:grpSp>
            <p:nvGrpSpPr>
              <p:cNvPr id="75" name="Group 74">
                <a:extLst>
                  <a:ext uri="{FF2B5EF4-FFF2-40B4-BE49-F238E27FC236}">
                    <a16:creationId xmlns:a16="http://schemas.microsoft.com/office/drawing/2014/main" id="{5F1BDC1C-9E51-409B-B541-ECC7D2A24134}"/>
                  </a:ext>
                </a:extLst>
              </p:cNvPr>
              <p:cNvGrpSpPr/>
              <p:nvPr/>
            </p:nvGrpSpPr>
            <p:grpSpPr>
              <a:xfrm>
                <a:off x="4306139" y="3008201"/>
                <a:ext cx="2554194" cy="2502150"/>
                <a:chOff x="4333291" y="2748895"/>
                <a:chExt cx="2554194" cy="2502150"/>
              </a:xfrm>
            </p:grpSpPr>
            <p:sp>
              <p:nvSpPr>
                <p:cNvPr id="31" name="Heptagon 30">
                  <a:extLst>
                    <a:ext uri="{FF2B5EF4-FFF2-40B4-BE49-F238E27FC236}">
                      <a16:creationId xmlns:a16="http://schemas.microsoft.com/office/drawing/2014/main" id="{A68E43C0-022E-4E39-A4F0-644150CB798E}"/>
                    </a:ext>
                  </a:extLst>
                </p:cNvPr>
                <p:cNvSpPr/>
                <p:nvPr/>
              </p:nvSpPr>
              <p:spPr>
                <a:xfrm>
                  <a:off x="4695988" y="2748895"/>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D3AEA17-0812-413F-8DFF-DE01401E8B1C}"/>
                    </a:ext>
                  </a:extLst>
                </p:cNvPr>
                <p:cNvSpPr txBox="1"/>
                <p:nvPr/>
              </p:nvSpPr>
              <p:spPr>
                <a:xfrm>
                  <a:off x="4333291" y="4604714"/>
                  <a:ext cx="2554194" cy="646331"/>
                </a:xfrm>
                <a:prstGeom prst="rect">
                  <a:avLst/>
                </a:prstGeom>
                <a:noFill/>
              </p:spPr>
              <p:txBody>
                <a:bodyPr wrap="square" rtlCol="0">
                  <a:spAutoFit/>
                </a:bodyPr>
                <a:lstStyle/>
                <a:p>
                  <a:pPr algn="ctr"/>
                  <a:r>
                    <a:rPr lang="en-US" dirty="0"/>
                    <a:t>FineCollectionService pod</a:t>
                  </a:r>
                </a:p>
              </p:txBody>
            </p:sp>
          </p:grpSp>
          <p:grpSp>
            <p:nvGrpSpPr>
              <p:cNvPr id="90" name="Group 89">
                <a:extLst>
                  <a:ext uri="{FF2B5EF4-FFF2-40B4-BE49-F238E27FC236}">
                    <a16:creationId xmlns:a16="http://schemas.microsoft.com/office/drawing/2014/main" id="{6C401CF8-5BBA-4DA6-9EB4-2E265997231D}"/>
                  </a:ext>
                </a:extLst>
              </p:cNvPr>
              <p:cNvGrpSpPr/>
              <p:nvPr/>
            </p:nvGrpSpPr>
            <p:grpSpPr>
              <a:xfrm>
                <a:off x="4902308" y="3211166"/>
                <a:ext cx="1428538" cy="821789"/>
                <a:chOff x="3012443" y="892363"/>
                <a:chExt cx="1428538" cy="821789"/>
              </a:xfrm>
            </p:grpSpPr>
            <p:sp>
              <p:nvSpPr>
                <p:cNvPr id="91" name="Cube 90">
                  <a:extLst>
                    <a:ext uri="{FF2B5EF4-FFF2-40B4-BE49-F238E27FC236}">
                      <a16:creationId xmlns:a16="http://schemas.microsoft.com/office/drawing/2014/main" id="{5F444488-7B11-406D-9D0F-D95DC3FB20F6}"/>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1DD7374-AE04-4F0C-8B65-0E8D83DD5F83}"/>
                    </a:ext>
                  </a:extLst>
                </p:cNvPr>
                <p:cNvSpPr txBox="1"/>
                <p:nvPr/>
              </p:nvSpPr>
              <p:spPr>
                <a:xfrm>
                  <a:off x="3012443" y="1314042"/>
                  <a:ext cx="1428538" cy="400110"/>
                </a:xfrm>
                <a:prstGeom prst="rect">
                  <a:avLst/>
                </a:prstGeom>
                <a:noFill/>
              </p:spPr>
              <p:txBody>
                <a:bodyPr wrap="square" rtlCol="0">
                  <a:spAutoFit/>
                </a:bodyPr>
                <a:lstStyle/>
                <a:p>
                  <a:pPr algn="ctr"/>
                  <a:r>
                    <a:rPr lang="en-US" sz="1000" dirty="0">
                      <a:solidFill>
                        <a:schemeClr val="bg1"/>
                      </a:solidFill>
                    </a:rPr>
                    <a:t>FineCollectionService container</a:t>
                  </a:r>
                </a:p>
              </p:txBody>
            </p:sp>
          </p:grpSp>
          <p:grpSp>
            <p:nvGrpSpPr>
              <p:cNvPr id="93" name="Group 92">
                <a:extLst>
                  <a:ext uri="{FF2B5EF4-FFF2-40B4-BE49-F238E27FC236}">
                    <a16:creationId xmlns:a16="http://schemas.microsoft.com/office/drawing/2014/main" id="{3CE321F5-B918-461B-95CE-F6A7FF760580}"/>
                  </a:ext>
                </a:extLst>
              </p:cNvPr>
              <p:cNvGrpSpPr/>
              <p:nvPr/>
            </p:nvGrpSpPr>
            <p:grpSpPr>
              <a:xfrm>
                <a:off x="4930883" y="4009467"/>
                <a:ext cx="1313411" cy="821789"/>
                <a:chOff x="3041018" y="892363"/>
                <a:chExt cx="1313411" cy="821789"/>
              </a:xfrm>
            </p:grpSpPr>
            <p:sp>
              <p:nvSpPr>
                <p:cNvPr id="94" name="Cube 93">
                  <a:extLst>
                    <a:ext uri="{FF2B5EF4-FFF2-40B4-BE49-F238E27FC236}">
                      <a16:creationId xmlns:a16="http://schemas.microsoft.com/office/drawing/2014/main" id="{EE429412-FFA8-4362-992C-C96A047D6861}"/>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10FD563-9F38-4280-8B0E-E444F97AB7F2}"/>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sp>
        <p:nvSpPr>
          <p:cNvPr id="2" name="TextBox 1">
            <a:extLst>
              <a:ext uri="{FF2B5EF4-FFF2-40B4-BE49-F238E27FC236}">
                <a16:creationId xmlns:a16="http://schemas.microsoft.com/office/drawing/2014/main" id="{AA4B0C5B-E623-4546-8381-3F0C2E28F903}"/>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8:</a:t>
            </a:r>
          </a:p>
        </p:txBody>
      </p:sp>
    </p:spTree>
    <p:extLst>
      <p:ext uri="{BB962C8B-B14F-4D97-AF65-F5344CB8AC3E}">
        <p14:creationId xmlns:p14="http://schemas.microsoft.com/office/powerpoint/2010/main" val="2508747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120588" y="339291"/>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5"/>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pic>
        <p:nvPicPr>
          <p:cNvPr id="76" name="Picture 75">
            <a:extLst>
              <a:ext uri="{FF2B5EF4-FFF2-40B4-BE49-F238E27FC236}">
                <a16:creationId xmlns:a16="http://schemas.microsoft.com/office/drawing/2014/main" id="{17544CBD-8451-4927-B52F-6F65262CC29B}"/>
              </a:ext>
            </a:extLst>
          </p:cNvPr>
          <p:cNvPicPr>
            <a:picLocks noChangeAspect="1"/>
          </p:cNvPicPr>
          <p:nvPr/>
        </p:nvPicPr>
        <p:blipFill>
          <a:blip r:embed="rId16"/>
          <a:stretch>
            <a:fillRect/>
          </a:stretch>
        </p:blipFill>
        <p:spPr>
          <a:xfrm>
            <a:off x="4027649" y="626954"/>
            <a:ext cx="908288" cy="915584"/>
          </a:xfrm>
          <a:prstGeom prst="rect">
            <a:avLst/>
          </a:prstGeom>
        </p:spPr>
      </p:pic>
      <p:grpSp>
        <p:nvGrpSpPr>
          <p:cNvPr id="77" name="Group 76">
            <a:extLst>
              <a:ext uri="{FF2B5EF4-FFF2-40B4-BE49-F238E27FC236}">
                <a16:creationId xmlns:a16="http://schemas.microsoft.com/office/drawing/2014/main" id="{5ECAE379-70D5-4083-BACE-228C181C6EBD}"/>
              </a:ext>
            </a:extLst>
          </p:cNvPr>
          <p:cNvGrpSpPr/>
          <p:nvPr/>
        </p:nvGrpSpPr>
        <p:grpSpPr>
          <a:xfrm>
            <a:off x="4935937" y="312832"/>
            <a:ext cx="546038" cy="771914"/>
            <a:chOff x="4935937" y="312832"/>
            <a:chExt cx="546038" cy="771914"/>
          </a:xfrm>
        </p:grpSpPr>
        <p:cxnSp>
          <p:nvCxnSpPr>
            <p:cNvPr id="83" name="Connector: Elbow 82">
              <a:extLst>
                <a:ext uri="{FF2B5EF4-FFF2-40B4-BE49-F238E27FC236}">
                  <a16:creationId xmlns:a16="http://schemas.microsoft.com/office/drawing/2014/main" id="{B009E497-DC3D-4E2F-AF4B-7FBA0E93499D}"/>
                </a:ext>
              </a:extLst>
            </p:cNvPr>
            <p:cNvCxnSpPr>
              <a:cxnSpLocks/>
              <a:stCxn id="76" idx="3"/>
              <a:endCxn id="96"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28AC439E-1C8F-4558-A0DA-452C928D8B20}"/>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88" name="Group 87">
            <a:extLst>
              <a:ext uri="{FF2B5EF4-FFF2-40B4-BE49-F238E27FC236}">
                <a16:creationId xmlns:a16="http://schemas.microsoft.com/office/drawing/2014/main" id="{D41D1DC6-8D28-4B7F-B059-6825BFEA243B}"/>
              </a:ext>
            </a:extLst>
          </p:cNvPr>
          <p:cNvGrpSpPr/>
          <p:nvPr/>
        </p:nvGrpSpPr>
        <p:grpSpPr>
          <a:xfrm>
            <a:off x="5034325" y="657236"/>
            <a:ext cx="903957" cy="860933"/>
            <a:chOff x="4031980" y="1552342"/>
            <a:chExt cx="903957" cy="860933"/>
          </a:xfrm>
        </p:grpSpPr>
        <p:pic>
          <p:nvPicPr>
            <p:cNvPr id="91" name="Graphic 90">
              <a:extLst>
                <a:ext uri="{FF2B5EF4-FFF2-40B4-BE49-F238E27FC236}">
                  <a16:creationId xmlns:a16="http://schemas.microsoft.com/office/drawing/2014/main" id="{14C4580E-0CFB-46E7-9CB4-26871D1464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13654" y="1609897"/>
              <a:ext cx="540607" cy="595271"/>
            </a:xfrm>
            <a:prstGeom prst="rect">
              <a:avLst/>
            </a:prstGeom>
          </p:spPr>
        </p:pic>
        <p:sp>
          <p:nvSpPr>
            <p:cNvPr id="95" name="TextBox 94">
              <a:extLst>
                <a:ext uri="{FF2B5EF4-FFF2-40B4-BE49-F238E27FC236}">
                  <a16:creationId xmlns:a16="http://schemas.microsoft.com/office/drawing/2014/main" id="{9EE1F2BB-0339-400D-9F52-8C365B90B888}"/>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96" name="Rectangle 95">
              <a:extLst>
                <a:ext uri="{FF2B5EF4-FFF2-40B4-BE49-F238E27FC236}">
                  <a16:creationId xmlns:a16="http://schemas.microsoft.com/office/drawing/2014/main" id="{79928EC0-A50C-4EB7-A1F7-ACDD7A1979DE}"/>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7" name="Group 96">
            <a:extLst>
              <a:ext uri="{FF2B5EF4-FFF2-40B4-BE49-F238E27FC236}">
                <a16:creationId xmlns:a16="http://schemas.microsoft.com/office/drawing/2014/main" id="{6CFA2317-8EFC-43C2-B688-894B288D22CF}"/>
              </a:ext>
            </a:extLst>
          </p:cNvPr>
          <p:cNvGrpSpPr/>
          <p:nvPr/>
        </p:nvGrpSpPr>
        <p:grpSpPr>
          <a:xfrm>
            <a:off x="4907559" y="1502211"/>
            <a:ext cx="1874242" cy="1195646"/>
            <a:chOff x="4907559" y="1502211"/>
            <a:chExt cx="1874242" cy="1195646"/>
          </a:xfrm>
        </p:grpSpPr>
        <p:cxnSp>
          <p:nvCxnSpPr>
            <p:cNvPr id="98" name="Connector: Elbow 97">
              <a:extLst>
                <a:ext uri="{FF2B5EF4-FFF2-40B4-BE49-F238E27FC236}">
                  <a16:creationId xmlns:a16="http://schemas.microsoft.com/office/drawing/2014/main" id="{E31AE84C-141C-4310-8B84-6B78B52935B7}"/>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3C49B763-47F9-4765-80A1-0C8097D31600}"/>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0C255A4-6B75-4F9C-9793-650BE59EEA61}"/>
              </a:ext>
            </a:extLst>
          </p:cNvPr>
          <p:cNvGrpSpPr/>
          <p:nvPr/>
        </p:nvGrpSpPr>
        <p:grpSpPr>
          <a:xfrm>
            <a:off x="5907171" y="1011168"/>
            <a:ext cx="308784" cy="173366"/>
            <a:chOff x="5907171" y="1011168"/>
            <a:chExt cx="308784" cy="173366"/>
          </a:xfrm>
        </p:grpSpPr>
        <p:cxnSp>
          <p:nvCxnSpPr>
            <p:cNvPr id="101" name="Connector: Elbow 100">
              <a:extLst>
                <a:ext uri="{FF2B5EF4-FFF2-40B4-BE49-F238E27FC236}">
                  <a16:creationId xmlns:a16="http://schemas.microsoft.com/office/drawing/2014/main" id="{7179EFA0-D8BC-4A5C-8C03-272AC4B7413F}"/>
                </a:ext>
              </a:extLst>
            </p:cNvPr>
            <p:cNvCxnSpPr>
              <a:cxnSpLocks/>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43C3A832-EF67-4C0E-B082-BD4ADB1B46A6}"/>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07" name="Group 106">
            <a:extLst>
              <a:ext uri="{FF2B5EF4-FFF2-40B4-BE49-F238E27FC236}">
                <a16:creationId xmlns:a16="http://schemas.microsoft.com/office/drawing/2014/main" id="{2A72C55A-93FE-4669-80B4-2DD6A034247B}"/>
              </a:ext>
            </a:extLst>
          </p:cNvPr>
          <p:cNvGrpSpPr/>
          <p:nvPr/>
        </p:nvGrpSpPr>
        <p:grpSpPr>
          <a:xfrm>
            <a:off x="4911243" y="1499037"/>
            <a:ext cx="1651505" cy="662627"/>
            <a:chOff x="4911243" y="1499037"/>
            <a:chExt cx="1651505" cy="662627"/>
          </a:xfrm>
        </p:grpSpPr>
        <p:cxnSp>
          <p:nvCxnSpPr>
            <p:cNvPr id="108" name="Connector: Elbow 107">
              <a:extLst>
                <a:ext uri="{FF2B5EF4-FFF2-40B4-BE49-F238E27FC236}">
                  <a16:creationId xmlns:a16="http://schemas.microsoft.com/office/drawing/2014/main" id="{A42C987D-C744-4714-ADC6-5852D94E4437}"/>
                </a:ext>
              </a:extLst>
            </p:cNvPr>
            <p:cNvCxnSpPr>
              <a:cxnSpLocks/>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8AFAC76-49CB-4EEB-B0D0-896B8FCD388D}"/>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sp>
        <p:nvSpPr>
          <p:cNvPr id="2" name="Oval 1">
            <a:extLst>
              <a:ext uri="{FF2B5EF4-FFF2-40B4-BE49-F238E27FC236}">
                <a16:creationId xmlns:a16="http://schemas.microsoft.com/office/drawing/2014/main" id="{123925EE-7581-4976-8EB4-2F2B1CE872B3}"/>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1097</Words>
  <Application>Microsoft Office PowerPoint</Application>
  <PresentationFormat>Widescreen</PresentationFormat>
  <Paragraphs>696</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Jordan Bean</cp:lastModifiedBy>
  <cp:revision>41</cp:revision>
  <dcterms:created xsi:type="dcterms:W3CDTF">2021-02-28T05:02:10Z</dcterms:created>
  <dcterms:modified xsi:type="dcterms:W3CDTF">2021-08-03T15:03:33Z</dcterms:modified>
</cp:coreProperties>
</file>