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076137686" r:id="rId2"/>
    <p:sldId id="2076136798" r:id="rId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docProps/app.xml><?xml version="1.0" encoding="utf-8"?>
<Properties xmlns="http://schemas.openxmlformats.org/officeDocument/2006/extended-properties" xmlns:vt="http://schemas.openxmlformats.org/officeDocument/2006/docPropsVTypes">
  <TotalTime>3</TotalTime>
  <Words>70</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Consolas</vt:lpstr>
      <vt:lpstr>Segoe UI</vt:lpstr>
      <vt:lpstr>Segoe UI Semibold</vt:lpstr>
      <vt:lpstr>Segoe UI Semilight</vt:lpstr>
      <vt:lpstr>Wingdings</vt:lpstr>
      <vt:lpstr>9-51120_Microsoft_Ready_Template_Light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Edwin van Wijk</cp:lastModifiedBy>
  <cp:revision>1</cp:revision>
  <dcterms:created xsi:type="dcterms:W3CDTF">2021-02-28T05:02:10Z</dcterms:created>
  <dcterms:modified xsi:type="dcterms:W3CDTF">2021-02-28T05:05:10Z</dcterms:modified>
</cp:coreProperties>
</file>