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EF8C7-C48D-C9C7-35EE-82AB4D665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4BFCA-8B7A-DD9F-939B-99CD0DCA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C82A8-C55A-4483-D90F-5EEA59DD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AC86E-D9B7-031A-765E-58E2834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0E085-32D4-67DD-3446-CCD92ECF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9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E63A-1049-EE59-D005-0DD68DC5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24B5F-6886-67D8-17D3-F82BC707F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7314C-800F-50B4-9F44-CB3B1572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5607F-7B84-5E4C-5B19-8E20C634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46224-FAC4-F11C-0473-5D24210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F22D1A-0DBC-0520-1533-11DD503B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EAB0F2-5B3B-45BC-B1A8-90F9B79D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1A390-C3B8-B23D-DDF3-25679CE3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DD27F-B020-20AC-24F8-3F01B401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26D5E-8AE3-D510-C980-339B34DD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3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8635-B555-7E34-2D93-ADF36C0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19C4D-002D-CC3D-26F2-3D17DE4F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11D15-24DB-7208-9BA7-53F899F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5EC57-4A70-8B8B-471F-68C940D5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1B7D5-9E58-8488-7943-0C37788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5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7D1A0-11C2-AED7-1AF9-ABE51052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72526-15D9-3F9D-2580-3328FC9C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9E418-19A7-02BE-E91F-415FF5D3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2CC8E-7721-A54D-621B-D60A6885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B4CC7-B78D-9AC5-33A0-213E4479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06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3F04-AF9C-57B6-8209-A1804558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671CF-C186-AAB0-5605-985671BC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D3378-FF0A-7FB2-21D7-9324944CA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D08D6-EF9F-45E1-CC1D-128ACDC1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2E0F63-C926-E312-A15A-C8364E8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4AA5A-F63C-5FAE-B9B8-4D74177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5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5F47-38FA-1F6F-B5D8-A4AAA025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2FA32-3859-F853-5966-5F5BE012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692CB-A462-9BD5-217C-FACAB5DE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9E0A84-3F60-80EF-62DA-C0DEA9B4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DC0E64-0FE1-58D1-D7D5-0001223F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FF0BB0-D8E1-DE0A-9826-F9BCEA27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E32F96-F256-1FE1-1EE3-61BD9EB5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42C08C-76C1-FA1C-EEAD-1F75830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56CAB-C511-8F5E-B94D-729804E3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1FBC82-C6AC-1F81-5927-2F6A7C5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466451-161E-0640-743E-FCAAB0CD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FC089D-E67F-F138-3B16-50B9C58E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723E25-AD56-08E0-295F-1EB56006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593210-103E-7875-0D21-E9E6D857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C1331-76AB-2CEB-21EA-7B176916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C8E6-3534-ABD6-832A-34EAA7D4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665B4-27C8-546A-5FF0-50148C95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7D61E1-EEA5-6AC6-57C0-84007DC94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EFD7C-147E-C15D-BD2C-C86D0F82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5C2188-7EDB-527F-A9BD-85CE9A96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CA8E9-AE7A-B04F-0F90-B2EF267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3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D48E-DD60-6367-A0A9-415C77C4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BA15F0-0E96-6924-1AC0-D750FD22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F8D84C-DFCF-537F-2C8C-245B355D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C17852-F816-E93C-46EF-01BD783D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EAA3B-B75C-C708-BAB6-EE572055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712FA-D6FB-A1C6-2442-D45FC2F6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97036D-4A98-2B4C-EE87-728BECD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18C13-57B9-88F0-2E4E-BE52FFD9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093EA-D4FA-B1E1-5DFA-8E2D7B63A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CD523-E1CE-43DA-BFFA-E1D3F7E1D82E}" type="datetimeFigureOut">
              <a:rPr lang="es-ES" smtClean="0"/>
              <a:t>23/02/2024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570EF3-9939-6FD1-66D4-335286CE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FCA28-5262-FE79-71F1-0E074F563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A746B-6098-4476-A340-4AD674804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23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3246-CF8C-8E00-E51C-FCF043D57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Hola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ACE78-1FBB-2192-FD34-B75F677B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SSII</a:t>
            </a:r>
          </a:p>
        </p:txBody>
      </p:sp>
    </p:spTree>
    <p:extLst>
      <p:ext uri="{BB962C8B-B14F-4D97-AF65-F5344CB8AC3E}">
        <p14:creationId xmlns:p14="http://schemas.microsoft.com/office/powerpoint/2010/main" val="138465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Hola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</dc:title>
  <dc:creator>IGNACIO GONZALEZ GONZALEZ</dc:creator>
  <cp:lastModifiedBy>IGNACIO GONZALEZ GONZALEZ</cp:lastModifiedBy>
  <cp:revision>1</cp:revision>
  <dcterms:created xsi:type="dcterms:W3CDTF">2024-02-23T11:17:09Z</dcterms:created>
  <dcterms:modified xsi:type="dcterms:W3CDTF">2024-02-23T11:17:38Z</dcterms:modified>
</cp:coreProperties>
</file>