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18"/>
  </p:notesMasterIdLst>
  <p:handoutMasterIdLst>
    <p:handoutMasterId r:id="rId19"/>
  </p:handoutMasterIdLst>
  <p:sldIdLst>
    <p:sldId id="2076138483" r:id="rId5"/>
    <p:sldId id="2076138493" r:id="rId6"/>
    <p:sldId id="2076138477" r:id="rId7"/>
    <p:sldId id="2076138482" r:id="rId8"/>
    <p:sldId id="2076138485" r:id="rId9"/>
    <p:sldId id="2076138489" r:id="rId10"/>
    <p:sldId id="2076138490" r:id="rId11"/>
    <p:sldId id="2076138494" r:id="rId12"/>
    <p:sldId id="2076138491" r:id="rId13"/>
    <p:sldId id="2076138492" r:id="rId14"/>
    <p:sldId id="2141411292" r:id="rId15"/>
    <p:sldId id="2076138475" r:id="rId16"/>
    <p:sldId id="2076138472" r:id="rId17"/>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640" userDrawn="1">
          <p15:clr>
            <a:srgbClr val="A4A3A4"/>
          </p15:clr>
        </p15:guide>
        <p15:guide id="3"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7C10"/>
    <a:srgbClr val="D2D2D2"/>
    <a:srgbClr val="8661C5"/>
    <a:srgbClr val="3B2E58"/>
    <a:srgbClr val="274B47"/>
    <a:srgbClr val="50E6FF"/>
    <a:srgbClr val="D83B01"/>
    <a:srgbClr val="737373"/>
    <a:srgbClr val="0078D4"/>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36" y="63"/>
      </p:cViewPr>
      <p:guideLst>
        <p:guide orient="horz" pos="640"/>
        <p:guide pos="3840"/>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lid Amro" userId="905df89b-28d8-4943-9387-4e15c612d1d4" providerId="ADAL" clId="{ED2A1A32-0CC1-4403-93BF-BAF4490C4BDD}"/>
    <pc:docChg chg="undo custSel addSld delSld modSld">
      <pc:chgData name="Walid Amro" userId="905df89b-28d8-4943-9387-4e15c612d1d4" providerId="ADAL" clId="{ED2A1A32-0CC1-4403-93BF-BAF4490C4BDD}" dt="2022-02-09T14:59:26.213" v="436"/>
      <pc:docMkLst>
        <pc:docMk/>
      </pc:docMkLst>
      <pc:sldChg chg="modSp mod modAnim">
        <pc:chgData name="Walid Amro" userId="905df89b-28d8-4943-9387-4e15c612d1d4" providerId="ADAL" clId="{ED2A1A32-0CC1-4403-93BF-BAF4490C4BDD}" dt="2022-02-09T03:50:23.282" v="252" actId="1076"/>
        <pc:sldMkLst>
          <pc:docMk/>
          <pc:sldMk cId="3968036998" sldId="2076138409"/>
        </pc:sldMkLst>
        <pc:spChg chg="mod">
          <ac:chgData name="Walid Amro" userId="905df89b-28d8-4943-9387-4e15c612d1d4" providerId="ADAL" clId="{ED2A1A32-0CC1-4403-93BF-BAF4490C4BDD}" dt="2022-02-09T03:50:23.282" v="252" actId="1076"/>
          <ac:spMkLst>
            <pc:docMk/>
            <pc:sldMk cId="3968036998" sldId="2076138409"/>
            <ac:spMk id="5" creationId="{54BCAE9A-7021-4280-98EA-A4448B6BE1A0}"/>
          </ac:spMkLst>
        </pc:spChg>
        <pc:spChg chg="mod">
          <ac:chgData name="Walid Amro" userId="905df89b-28d8-4943-9387-4e15c612d1d4" providerId="ADAL" clId="{ED2A1A32-0CC1-4403-93BF-BAF4490C4BDD}" dt="2022-02-09T03:47:41.674" v="249" actId="14100"/>
          <ac:spMkLst>
            <pc:docMk/>
            <pc:sldMk cId="3968036998" sldId="2076138409"/>
            <ac:spMk id="7" creationId="{4C288DA6-C9D5-4E65-8E15-E95E52FD7DE1}"/>
          </ac:spMkLst>
        </pc:spChg>
        <pc:spChg chg="mod">
          <ac:chgData name="Walid Amro" userId="905df89b-28d8-4943-9387-4e15c612d1d4" providerId="ADAL" clId="{ED2A1A32-0CC1-4403-93BF-BAF4490C4BDD}" dt="2022-02-09T03:47:01.805" v="235" actId="6549"/>
          <ac:spMkLst>
            <pc:docMk/>
            <pc:sldMk cId="3968036998" sldId="2076138409"/>
            <ac:spMk id="17" creationId="{00000000-0000-0000-0000-000000000000}"/>
          </ac:spMkLst>
        </pc:spChg>
      </pc:sldChg>
      <pc:sldChg chg="addSp delSp modSp mod delAnim modAnim">
        <pc:chgData name="Walid Amro" userId="905df89b-28d8-4943-9387-4e15c612d1d4" providerId="ADAL" clId="{ED2A1A32-0CC1-4403-93BF-BAF4490C4BDD}" dt="2022-02-09T14:59:26.213" v="436"/>
        <pc:sldMkLst>
          <pc:docMk/>
          <pc:sldMk cId="2356064741" sldId="2076138413"/>
        </pc:sldMkLst>
        <pc:spChg chg="add mod">
          <ac:chgData name="Walid Amro" userId="905df89b-28d8-4943-9387-4e15c612d1d4" providerId="ADAL" clId="{ED2A1A32-0CC1-4403-93BF-BAF4490C4BDD}" dt="2022-02-09T04:16:16.371" v="278" actId="20577"/>
          <ac:spMkLst>
            <pc:docMk/>
            <pc:sldMk cId="2356064741" sldId="2076138413"/>
            <ac:spMk id="4" creationId="{B19E5A41-53BA-4DE0-AF92-3D1DFC8A325E}"/>
          </ac:spMkLst>
        </pc:spChg>
        <pc:spChg chg="mod">
          <ac:chgData name="Walid Amro" userId="905df89b-28d8-4943-9387-4e15c612d1d4" providerId="ADAL" clId="{ED2A1A32-0CC1-4403-93BF-BAF4490C4BDD}" dt="2022-02-09T04:16:59.068" v="282" actId="1076"/>
          <ac:spMkLst>
            <pc:docMk/>
            <pc:sldMk cId="2356064741" sldId="2076138413"/>
            <ac:spMk id="25" creationId="{DB7517F8-5718-494F-AC02-8B6E18F9DF83}"/>
          </ac:spMkLst>
        </pc:spChg>
        <pc:spChg chg="del mod">
          <ac:chgData name="Walid Amro" userId="905df89b-28d8-4943-9387-4e15c612d1d4" providerId="ADAL" clId="{ED2A1A32-0CC1-4403-93BF-BAF4490C4BDD}" dt="2022-02-09T04:17:25.264" v="283" actId="478"/>
          <ac:spMkLst>
            <pc:docMk/>
            <pc:sldMk cId="2356064741" sldId="2076138413"/>
            <ac:spMk id="50" creationId="{880EA436-26C9-4AF3-B62E-E5950E55BF24}"/>
          </ac:spMkLst>
        </pc:spChg>
        <pc:spChg chg="mod">
          <ac:chgData name="Walid Amro" userId="905df89b-28d8-4943-9387-4e15c612d1d4" providerId="ADAL" clId="{ED2A1A32-0CC1-4403-93BF-BAF4490C4BDD}" dt="2022-02-09T04:18:32.471" v="290" actId="6549"/>
          <ac:spMkLst>
            <pc:docMk/>
            <pc:sldMk cId="2356064741" sldId="2076138413"/>
            <ac:spMk id="51" creationId="{1A31AABD-6130-4015-BC88-6B585C1D6B41}"/>
          </ac:spMkLst>
        </pc:spChg>
        <pc:spChg chg="mod">
          <ac:chgData name="Walid Amro" userId="905df89b-28d8-4943-9387-4e15c612d1d4" providerId="ADAL" clId="{ED2A1A32-0CC1-4403-93BF-BAF4490C4BDD}" dt="2022-02-09T04:18:46.057" v="291" actId="6549"/>
          <ac:spMkLst>
            <pc:docMk/>
            <pc:sldMk cId="2356064741" sldId="2076138413"/>
            <ac:spMk id="53" creationId="{1A0CE066-A1DA-4D52-868D-A1BC0E4A065D}"/>
          </ac:spMkLst>
        </pc:spChg>
        <pc:grpChg chg="del">
          <ac:chgData name="Walid Amro" userId="905df89b-28d8-4943-9387-4e15c612d1d4" providerId="ADAL" clId="{ED2A1A32-0CC1-4403-93BF-BAF4490C4BDD}" dt="2022-02-09T04:17:26.851" v="284" actId="478"/>
          <ac:grpSpMkLst>
            <pc:docMk/>
            <pc:sldMk cId="2356064741" sldId="2076138413"/>
            <ac:grpSpMk id="24" creationId="{E326B389-2F11-4D49-9EA3-1120E8AA1A32}"/>
          </ac:grpSpMkLst>
        </pc:grpChg>
      </pc:sldChg>
      <pc:sldChg chg="modSp modAnim modNotesTx">
        <pc:chgData name="Walid Amro" userId="905df89b-28d8-4943-9387-4e15c612d1d4" providerId="ADAL" clId="{ED2A1A32-0CC1-4403-93BF-BAF4490C4BDD}" dt="2022-02-09T04:29:43.280" v="391"/>
        <pc:sldMkLst>
          <pc:docMk/>
          <pc:sldMk cId="3387340258" sldId="2076138414"/>
        </pc:sldMkLst>
        <pc:spChg chg="mod">
          <ac:chgData name="Walid Amro" userId="905df89b-28d8-4943-9387-4e15c612d1d4" providerId="ADAL" clId="{ED2A1A32-0CC1-4403-93BF-BAF4490C4BDD}" dt="2022-02-09T04:24:46.091" v="383" actId="6549"/>
          <ac:spMkLst>
            <pc:docMk/>
            <pc:sldMk cId="3387340258" sldId="2076138414"/>
            <ac:spMk id="17" creationId="{00000000-0000-0000-0000-000000000000}"/>
          </ac:spMkLst>
        </pc:spChg>
      </pc:sldChg>
      <pc:sldChg chg="addSp modSp mod modAnim modNotesTx">
        <pc:chgData name="Walid Amro" userId="905df89b-28d8-4943-9387-4e15c612d1d4" providerId="ADAL" clId="{ED2A1A32-0CC1-4403-93BF-BAF4490C4BDD}" dt="2022-02-09T03:45:26.069" v="234" actId="1076"/>
        <pc:sldMkLst>
          <pc:docMk/>
          <pc:sldMk cId="2855737020" sldId="2076138475"/>
        </pc:sldMkLst>
        <pc:spChg chg="mod">
          <ac:chgData name="Walid Amro" userId="905df89b-28d8-4943-9387-4e15c612d1d4" providerId="ADAL" clId="{ED2A1A32-0CC1-4403-93BF-BAF4490C4BDD}" dt="2022-02-09T03:37:37.462" v="147" actId="1076"/>
          <ac:spMkLst>
            <pc:docMk/>
            <pc:sldMk cId="2855737020" sldId="2076138475"/>
            <ac:spMk id="2" creationId="{A13183EB-49DA-4D00-84F2-510FE5F55675}"/>
          </ac:spMkLst>
        </pc:spChg>
        <pc:spChg chg="add mod">
          <ac:chgData name="Walid Amro" userId="905df89b-28d8-4943-9387-4e15c612d1d4" providerId="ADAL" clId="{ED2A1A32-0CC1-4403-93BF-BAF4490C4BDD}" dt="2022-02-09T03:37:17.726" v="141" actId="1076"/>
          <ac:spMkLst>
            <pc:docMk/>
            <pc:sldMk cId="2855737020" sldId="2076138475"/>
            <ac:spMk id="3" creationId="{45A2EF89-D044-46E4-BB80-EFFAE941140C}"/>
          </ac:spMkLst>
        </pc:spChg>
        <pc:spChg chg="mod">
          <ac:chgData name="Walid Amro" userId="905df89b-28d8-4943-9387-4e15c612d1d4" providerId="ADAL" clId="{ED2A1A32-0CC1-4403-93BF-BAF4490C4BDD}" dt="2022-02-09T03:37:25.739" v="144" actId="1076"/>
          <ac:spMkLst>
            <pc:docMk/>
            <pc:sldMk cId="2855737020" sldId="2076138475"/>
            <ac:spMk id="4" creationId="{C8D9C0B1-8CBE-4246-B912-2626CBCA75CF}"/>
          </ac:spMkLst>
        </pc:spChg>
        <pc:spChg chg="add mod">
          <ac:chgData name="Walid Amro" userId="905df89b-28d8-4943-9387-4e15c612d1d4" providerId="ADAL" clId="{ED2A1A32-0CC1-4403-93BF-BAF4490C4BDD}" dt="2022-02-09T03:39:00.068" v="162" actId="1076"/>
          <ac:spMkLst>
            <pc:docMk/>
            <pc:sldMk cId="2855737020" sldId="2076138475"/>
            <ac:spMk id="5" creationId="{D146FA0A-C3EB-4BF9-B570-88A0AFB889A8}"/>
          </ac:spMkLst>
        </pc:spChg>
        <pc:spChg chg="mod">
          <ac:chgData name="Walid Amro" userId="905df89b-28d8-4943-9387-4e15c612d1d4" providerId="ADAL" clId="{ED2A1A32-0CC1-4403-93BF-BAF4490C4BDD}" dt="2022-02-09T03:33:42.187" v="73" actId="20577"/>
          <ac:spMkLst>
            <pc:docMk/>
            <pc:sldMk cId="2855737020" sldId="2076138475"/>
            <ac:spMk id="6" creationId="{00000000-0000-0000-0000-000000000000}"/>
          </ac:spMkLst>
        </pc:spChg>
        <pc:spChg chg="add mod">
          <ac:chgData name="Walid Amro" userId="905df89b-28d8-4943-9387-4e15c612d1d4" providerId="ADAL" clId="{ED2A1A32-0CC1-4403-93BF-BAF4490C4BDD}" dt="2022-02-09T03:39:40.616" v="173" actId="1076"/>
          <ac:spMkLst>
            <pc:docMk/>
            <pc:sldMk cId="2855737020" sldId="2076138475"/>
            <ac:spMk id="8" creationId="{2A9DBA55-4EF6-4835-8103-1BC44AC2F02A}"/>
          </ac:spMkLst>
        </pc:spChg>
        <pc:spChg chg="mod">
          <ac:chgData name="Walid Amro" userId="905df89b-28d8-4943-9387-4e15c612d1d4" providerId="ADAL" clId="{ED2A1A32-0CC1-4403-93BF-BAF4490C4BDD}" dt="2022-02-09T03:39:46.766" v="175" actId="1076"/>
          <ac:spMkLst>
            <pc:docMk/>
            <pc:sldMk cId="2855737020" sldId="2076138475"/>
            <ac:spMk id="9" creationId="{7D73DB78-431C-4CA6-9400-B213821ED9C7}"/>
          </ac:spMkLst>
        </pc:spChg>
        <pc:spChg chg="add mod">
          <ac:chgData name="Walid Amro" userId="905df89b-28d8-4943-9387-4e15c612d1d4" providerId="ADAL" clId="{ED2A1A32-0CC1-4403-93BF-BAF4490C4BDD}" dt="2022-02-09T03:41:27.784" v="196" actId="1076"/>
          <ac:spMkLst>
            <pc:docMk/>
            <pc:sldMk cId="2855737020" sldId="2076138475"/>
            <ac:spMk id="10" creationId="{1B29CAB6-D85A-4849-BD53-9B20264580BE}"/>
          </ac:spMkLst>
        </pc:spChg>
        <pc:spChg chg="mod">
          <ac:chgData name="Walid Amro" userId="905df89b-28d8-4943-9387-4e15c612d1d4" providerId="ADAL" clId="{ED2A1A32-0CC1-4403-93BF-BAF4490C4BDD}" dt="2022-02-09T03:45:26.069" v="234" actId="1076"/>
          <ac:spMkLst>
            <pc:docMk/>
            <pc:sldMk cId="2855737020" sldId="2076138475"/>
            <ac:spMk id="11" creationId="{0B3CB563-165F-4AD0-BE6D-A17D64092C48}"/>
          </ac:spMkLst>
        </pc:spChg>
        <pc:spChg chg="mod">
          <ac:chgData name="Walid Amro" userId="905df89b-28d8-4943-9387-4e15c612d1d4" providerId="ADAL" clId="{ED2A1A32-0CC1-4403-93BF-BAF4490C4BDD}" dt="2022-02-09T03:39:55.561" v="177" actId="1076"/>
          <ac:spMkLst>
            <pc:docMk/>
            <pc:sldMk cId="2855737020" sldId="2076138475"/>
            <ac:spMk id="13" creationId="{C828F3BE-1C74-441F-BC4F-72A590542BB7}"/>
          </ac:spMkLst>
        </pc:spChg>
        <pc:spChg chg="mod">
          <ac:chgData name="Walid Amro" userId="905df89b-28d8-4943-9387-4e15c612d1d4" providerId="ADAL" clId="{ED2A1A32-0CC1-4403-93BF-BAF4490C4BDD}" dt="2022-02-09T03:40:40.217" v="182" actId="6549"/>
          <ac:spMkLst>
            <pc:docMk/>
            <pc:sldMk cId="2855737020" sldId="2076138475"/>
            <ac:spMk id="17" creationId="{00000000-0000-0000-0000-000000000000}"/>
          </ac:spMkLst>
        </pc:spChg>
        <pc:spChg chg="mod">
          <ac:chgData name="Walid Amro" userId="905df89b-28d8-4943-9387-4e15c612d1d4" providerId="ADAL" clId="{ED2A1A32-0CC1-4403-93BF-BAF4490C4BDD}" dt="2022-02-09T03:39:51.311" v="176" actId="1076"/>
          <ac:spMkLst>
            <pc:docMk/>
            <pc:sldMk cId="2855737020" sldId="2076138475"/>
            <ac:spMk id="38" creationId="{01257CA4-FDF7-48F8-B644-84B031773CA3}"/>
          </ac:spMkLst>
        </pc:spChg>
        <pc:grpChg chg="mod">
          <ac:chgData name="Walid Amro" userId="905df89b-28d8-4943-9387-4e15c612d1d4" providerId="ADAL" clId="{ED2A1A32-0CC1-4403-93BF-BAF4490C4BDD}" dt="2022-02-09T03:40:18.586" v="181" actId="1076"/>
          <ac:grpSpMkLst>
            <pc:docMk/>
            <pc:sldMk cId="2855737020" sldId="2076138475"/>
            <ac:grpSpMk id="18" creationId="{7ACF6A80-2CC4-420C-8E75-B802A84C2834}"/>
          </ac:grpSpMkLst>
        </pc:grpChg>
        <pc:picChg chg="mod">
          <ac:chgData name="Walid Amro" userId="905df89b-28d8-4943-9387-4e15c612d1d4" providerId="ADAL" clId="{ED2A1A32-0CC1-4403-93BF-BAF4490C4BDD}" dt="2022-02-09T03:39:43.231" v="174" actId="1076"/>
          <ac:picMkLst>
            <pc:docMk/>
            <pc:sldMk cId="2855737020" sldId="2076138475"/>
            <ac:picMk id="15" creationId="{8ECD387D-C06F-4D85-BA56-0189DD9D2941}"/>
          </ac:picMkLst>
        </pc:picChg>
      </pc:sldChg>
      <pc:sldChg chg="addSp modSp mod delAnim modAnim modNotesTx">
        <pc:chgData name="Walid Amro" userId="905df89b-28d8-4943-9387-4e15c612d1d4" providerId="ADAL" clId="{ED2A1A32-0CC1-4403-93BF-BAF4490C4BDD}" dt="2022-02-09T04:46:17.227" v="435"/>
        <pc:sldMkLst>
          <pc:docMk/>
          <pc:sldMk cId="1099646401" sldId="2076138481"/>
        </pc:sldMkLst>
        <pc:spChg chg="add mod">
          <ac:chgData name="Walid Amro" userId="905df89b-28d8-4943-9387-4e15c612d1d4" providerId="ADAL" clId="{ED2A1A32-0CC1-4403-93BF-BAF4490C4BDD}" dt="2022-02-09T04:39:04.591" v="404" actId="1076"/>
          <ac:spMkLst>
            <pc:docMk/>
            <pc:sldMk cId="1099646401" sldId="2076138481"/>
            <ac:spMk id="2" creationId="{5577FAB4-BE53-4F76-B096-7163E9E8675B}"/>
          </ac:spMkLst>
        </pc:spChg>
        <pc:spChg chg="add mod">
          <ac:chgData name="Walid Amro" userId="905df89b-28d8-4943-9387-4e15c612d1d4" providerId="ADAL" clId="{ED2A1A32-0CC1-4403-93BF-BAF4490C4BDD}" dt="2022-02-09T04:39:32.093" v="419" actId="1076"/>
          <ac:spMkLst>
            <pc:docMk/>
            <pc:sldMk cId="1099646401" sldId="2076138481"/>
            <ac:spMk id="3" creationId="{9B127EEF-35C5-454D-B7D2-ED86F0B9F377}"/>
          </ac:spMkLst>
        </pc:spChg>
        <pc:spChg chg="mod">
          <ac:chgData name="Walid Amro" userId="905df89b-28d8-4943-9387-4e15c612d1d4" providerId="ADAL" clId="{ED2A1A32-0CC1-4403-93BF-BAF4490C4BDD}" dt="2022-02-09T04:39:25.261" v="418" actId="1076"/>
          <ac:spMkLst>
            <pc:docMk/>
            <pc:sldMk cId="1099646401" sldId="2076138481"/>
            <ac:spMk id="18" creationId="{5E71AE62-3822-41AE-B747-26C9FFA70019}"/>
          </ac:spMkLst>
        </pc:spChg>
        <pc:grpChg chg="add">
          <ac:chgData name="Walid Amro" userId="905df89b-28d8-4943-9387-4e15c612d1d4" providerId="ADAL" clId="{ED2A1A32-0CC1-4403-93BF-BAF4490C4BDD}" dt="2022-02-09T04:39:43.829" v="420" actId="164"/>
          <ac:grpSpMkLst>
            <pc:docMk/>
            <pc:sldMk cId="1099646401" sldId="2076138481"/>
            <ac:grpSpMk id="4" creationId="{8CD430B7-95AA-4C7B-B457-68292E58C2C9}"/>
          </ac:grpSpMkLst>
        </pc:grpChg>
        <pc:grpChg chg="add">
          <ac:chgData name="Walid Amro" userId="905df89b-28d8-4943-9387-4e15c612d1d4" providerId="ADAL" clId="{ED2A1A32-0CC1-4403-93BF-BAF4490C4BDD}" dt="2022-02-09T04:39:56.381" v="421" actId="164"/>
          <ac:grpSpMkLst>
            <pc:docMk/>
            <pc:sldMk cId="1099646401" sldId="2076138481"/>
            <ac:grpSpMk id="5" creationId="{CFE6382F-B8C9-40E8-8F94-964A1B7E2465}"/>
          </ac:grpSpMkLst>
        </pc:grpChg>
      </pc:sldChg>
      <pc:sldChg chg="new del">
        <pc:chgData name="Walid Amro" userId="905df89b-28d8-4943-9387-4e15c612d1d4" providerId="ADAL" clId="{ED2A1A32-0CC1-4403-93BF-BAF4490C4BDD}" dt="2022-02-09T03:20:58.176" v="1" actId="680"/>
        <pc:sldMkLst>
          <pc:docMk/>
          <pc:sldMk cId="797296390" sldId="2076138484"/>
        </pc:sldMkLst>
      </pc:sldChg>
      <pc:sldChg chg="new del">
        <pc:chgData name="Walid Amro" userId="905df89b-28d8-4943-9387-4e15c612d1d4" providerId="ADAL" clId="{ED2A1A32-0CC1-4403-93BF-BAF4490C4BDD}" dt="2022-02-09T04:31:56.837" v="393" actId="680"/>
        <pc:sldMkLst>
          <pc:docMk/>
          <pc:sldMk cId="4041821771" sldId="2076138484"/>
        </pc:sldMkLst>
      </pc:sldChg>
    </pc:docChg>
  </pc:docChgLst>
  <pc:docChgLst>
    <pc:chgData name="Arsene Dumont Nguezang Nsaha" userId="S::anguezangnsa@microsoft.com::bf9b1e60-5852-44da-962a-7049520d5976" providerId="AD" clId="Web-{653C4651-82A4-445D-9A06-EF6B849E23A8}"/>
    <pc:docChg chg="modSld">
      <pc:chgData name="Arsene Dumont Nguezang Nsaha" userId="S::anguezangnsa@microsoft.com::bf9b1e60-5852-44da-962a-7049520d5976" providerId="AD" clId="Web-{653C4651-82A4-445D-9A06-EF6B849E23A8}" dt="2022-06-01T12:49:19.917" v="5"/>
      <pc:docMkLst>
        <pc:docMk/>
      </pc:docMkLst>
      <pc:sldChg chg="addSp delSp">
        <pc:chgData name="Arsene Dumont Nguezang Nsaha" userId="S::anguezangnsa@microsoft.com::bf9b1e60-5852-44da-962a-7049520d5976" providerId="AD" clId="Web-{653C4651-82A4-445D-9A06-EF6B849E23A8}" dt="2022-06-01T12:49:19.917" v="5"/>
        <pc:sldMkLst>
          <pc:docMk/>
          <pc:sldMk cId="3222850800" sldId="2076138482"/>
        </pc:sldMkLst>
        <pc:spChg chg="add del">
          <ac:chgData name="Arsene Dumont Nguezang Nsaha" userId="S::anguezangnsa@microsoft.com::bf9b1e60-5852-44da-962a-7049520d5976" providerId="AD" clId="Web-{653C4651-82A4-445D-9A06-EF6B849E23A8}" dt="2022-06-01T12:49:19.917" v="5"/>
          <ac:spMkLst>
            <pc:docMk/>
            <pc:sldMk cId="3222850800" sldId="2076138482"/>
            <ac:spMk id="4" creationId="{5C1E3095-1ECF-9F6E-D895-0303C090A881}"/>
          </ac:spMkLst>
        </pc:spChg>
        <pc:spChg chg="add del">
          <ac:chgData name="Arsene Dumont Nguezang Nsaha" userId="S::anguezangnsa@microsoft.com::bf9b1e60-5852-44da-962a-7049520d5976" providerId="AD" clId="Web-{653C4651-82A4-445D-9A06-EF6B849E23A8}" dt="2022-06-01T12:49:19.167" v="4"/>
          <ac:spMkLst>
            <pc:docMk/>
            <pc:sldMk cId="3222850800" sldId="2076138482"/>
            <ac:spMk id="6" creationId="{8B4D1A9C-75FD-5E48-C3C8-5335170066CB}"/>
          </ac:spMkLst>
        </pc:spChg>
        <pc:spChg chg="add del">
          <ac:chgData name="Arsene Dumont Nguezang Nsaha" userId="S::anguezangnsa@microsoft.com::bf9b1e60-5852-44da-962a-7049520d5976" providerId="AD" clId="Web-{653C4651-82A4-445D-9A06-EF6B849E23A8}" dt="2022-06-01T12:49:18.354" v="3"/>
          <ac:spMkLst>
            <pc:docMk/>
            <pc:sldMk cId="3222850800" sldId="2076138482"/>
            <ac:spMk id="7" creationId="{E7FBEE2A-66EE-97F9-731E-26A654BAD908}"/>
          </ac:spMkLst>
        </pc:spChg>
      </pc:sldChg>
    </pc:docChg>
  </pc:docChgLst>
  <pc:docChgLst>
    <pc:chgData name="Chris McKee" userId="6289d5d0-910a-4816-9bdf-c9a43bc4b550" providerId="ADAL" clId="{87C30F13-2AB8-49D9-8B24-AFD1CD10260E}"/>
    <pc:docChg chg="custSel addSld modSld">
      <pc:chgData name="Chris McKee" userId="6289d5d0-910a-4816-9bdf-c9a43bc4b550" providerId="ADAL" clId="{87C30F13-2AB8-49D9-8B24-AFD1CD10260E}" dt="2022-05-23T18:33:55.930" v="117" actId="14826"/>
      <pc:docMkLst>
        <pc:docMk/>
      </pc:docMkLst>
      <pc:sldChg chg="modSp mod">
        <pc:chgData name="Chris McKee" userId="6289d5d0-910a-4816-9bdf-c9a43bc4b550" providerId="ADAL" clId="{87C30F13-2AB8-49D9-8B24-AFD1CD10260E}" dt="2022-05-23T18:33:55.930" v="117" actId="14826"/>
        <pc:sldMkLst>
          <pc:docMk/>
          <pc:sldMk cId="3000938254" sldId="2076138483"/>
        </pc:sldMkLst>
        <pc:spChg chg="mod">
          <ac:chgData name="Chris McKee" userId="6289d5d0-910a-4816-9bdf-c9a43bc4b550" providerId="ADAL" clId="{87C30F13-2AB8-49D9-8B24-AFD1CD10260E}" dt="2022-05-23T18:26:09.358" v="15" actId="20577"/>
          <ac:spMkLst>
            <pc:docMk/>
            <pc:sldMk cId="3000938254" sldId="2076138483"/>
            <ac:spMk id="3" creationId="{D2D5D6E4-6B8F-E04E-97F2-F97D7B33081A}"/>
          </ac:spMkLst>
        </pc:spChg>
        <pc:spChg chg="mod">
          <ac:chgData name="Chris McKee" userId="6289d5d0-910a-4816-9bdf-c9a43bc4b550" providerId="ADAL" clId="{87C30F13-2AB8-49D9-8B24-AFD1CD10260E}" dt="2022-05-23T18:27:29.776" v="103" actId="14100"/>
          <ac:spMkLst>
            <pc:docMk/>
            <pc:sldMk cId="3000938254" sldId="2076138483"/>
            <ac:spMk id="4" creationId="{DC3EE3E9-3CDB-1140-9929-C6FA41835A90}"/>
          </ac:spMkLst>
        </pc:spChg>
        <pc:spChg chg="mod">
          <ac:chgData name="Chris McKee" userId="6289d5d0-910a-4816-9bdf-c9a43bc4b550" providerId="ADAL" clId="{87C30F13-2AB8-49D9-8B24-AFD1CD10260E}" dt="2022-05-23T18:27:41.512" v="113" actId="20577"/>
          <ac:spMkLst>
            <pc:docMk/>
            <pc:sldMk cId="3000938254" sldId="2076138483"/>
            <ac:spMk id="21" creationId="{C715A1A4-CD97-472A-896A-2D78E409FCD4}"/>
          </ac:spMkLst>
        </pc:spChg>
        <pc:spChg chg="mod">
          <ac:chgData name="Chris McKee" userId="6289d5d0-910a-4816-9bdf-c9a43bc4b550" providerId="ADAL" clId="{87C30F13-2AB8-49D9-8B24-AFD1CD10260E}" dt="2022-05-23T18:28:41.604" v="116" actId="14100"/>
          <ac:spMkLst>
            <pc:docMk/>
            <pc:sldMk cId="3000938254" sldId="2076138483"/>
            <ac:spMk id="24" creationId="{F87043AA-A8C0-4436-A68C-066671263920}"/>
          </ac:spMkLst>
        </pc:spChg>
        <pc:spChg chg="mod">
          <ac:chgData name="Chris McKee" userId="6289d5d0-910a-4816-9bdf-c9a43bc4b550" providerId="ADAL" clId="{87C30F13-2AB8-49D9-8B24-AFD1CD10260E}" dt="2022-05-23T18:28:01.454" v="114"/>
          <ac:spMkLst>
            <pc:docMk/>
            <pc:sldMk cId="3000938254" sldId="2076138483"/>
            <ac:spMk id="28" creationId="{6E5B1544-D3B5-43EE-9BF7-A49B31FDBA1D}"/>
          </ac:spMkLst>
        </pc:spChg>
        <pc:picChg chg="mod">
          <ac:chgData name="Chris McKee" userId="6289d5d0-910a-4816-9bdf-c9a43bc4b550" providerId="ADAL" clId="{87C30F13-2AB8-49D9-8B24-AFD1CD10260E}" dt="2022-05-23T18:33:55.930" v="117" actId="14826"/>
          <ac:picMkLst>
            <pc:docMk/>
            <pc:sldMk cId="3000938254" sldId="2076138483"/>
            <ac:picMk id="2" creationId="{90E55B82-377D-4786-B678-B16D903667DB}"/>
          </ac:picMkLst>
        </pc:picChg>
      </pc:sldChg>
      <pc:sldChg chg="add mod modShow">
        <pc:chgData name="Chris McKee" userId="6289d5d0-910a-4816-9bdf-c9a43bc4b550" providerId="ADAL" clId="{87C30F13-2AB8-49D9-8B24-AFD1CD10260E}" dt="2022-05-23T18:26:00.785" v="1" actId="729"/>
        <pc:sldMkLst>
          <pc:docMk/>
          <pc:sldMk cId="370143734" sldId="2076138493"/>
        </pc:sldMkLst>
      </pc:sldChg>
    </pc:docChg>
  </pc:docChgLst>
  <pc:docChgLst>
    <pc:chgData name="Walid Amro" userId="905df89b-28d8-4943-9387-4e15c612d1d4" providerId="ADAL" clId="{8456077E-4CE0-425F-9688-C65C69BCE87F}"/>
    <pc:docChg chg="undo custSel addSld delSld modSld sldOrd">
      <pc:chgData name="Walid Amro" userId="905df89b-28d8-4943-9387-4e15c612d1d4" providerId="ADAL" clId="{8456077E-4CE0-425F-9688-C65C69BCE87F}" dt="2022-02-07T18:23:54.664" v="1514"/>
      <pc:docMkLst>
        <pc:docMk/>
      </pc:docMkLst>
      <pc:sldChg chg="modSp mod modAnim">
        <pc:chgData name="Walid Amro" userId="905df89b-28d8-4943-9387-4e15c612d1d4" providerId="ADAL" clId="{8456077E-4CE0-425F-9688-C65C69BCE87F}" dt="2022-02-07T16:29:36.239" v="1385"/>
        <pc:sldMkLst>
          <pc:docMk/>
          <pc:sldMk cId="3968036998" sldId="2076138409"/>
        </pc:sldMkLst>
        <pc:spChg chg="mod">
          <ac:chgData name="Walid Amro" userId="905df89b-28d8-4943-9387-4e15c612d1d4" providerId="ADAL" clId="{8456077E-4CE0-425F-9688-C65C69BCE87F}" dt="2022-01-31T20:10:02.133" v="593" actId="20577"/>
          <ac:spMkLst>
            <pc:docMk/>
            <pc:sldMk cId="3968036998" sldId="2076138409"/>
            <ac:spMk id="16" creationId="{D2C3EA46-6519-431B-97B2-DB7C284266B8}"/>
          </ac:spMkLst>
        </pc:spChg>
      </pc:sldChg>
      <pc:sldChg chg="modSp mod modAnim modNotesTx">
        <pc:chgData name="Walid Amro" userId="905df89b-28d8-4943-9387-4e15c612d1d4" providerId="ADAL" clId="{8456077E-4CE0-425F-9688-C65C69BCE87F}" dt="2022-02-07T16:32:31.710" v="1395"/>
        <pc:sldMkLst>
          <pc:docMk/>
          <pc:sldMk cId="268486024" sldId="2076138410"/>
        </pc:sldMkLst>
        <pc:spChg chg="mod">
          <ac:chgData name="Walid Amro" userId="905df89b-28d8-4943-9387-4e15c612d1d4" providerId="ADAL" clId="{8456077E-4CE0-425F-9688-C65C69BCE87F}" dt="2022-02-07T01:57:37.876" v="1235" actId="1076"/>
          <ac:spMkLst>
            <pc:docMk/>
            <pc:sldMk cId="268486024" sldId="2076138410"/>
            <ac:spMk id="9" creationId="{3F53897D-E16C-4982-99D0-7E560574013A}"/>
          </ac:spMkLst>
        </pc:spChg>
        <pc:spChg chg="mod">
          <ac:chgData name="Walid Amro" userId="905df89b-28d8-4943-9387-4e15c612d1d4" providerId="ADAL" clId="{8456077E-4CE0-425F-9688-C65C69BCE87F}" dt="2022-02-07T01:56:48.847" v="1230" actId="403"/>
          <ac:spMkLst>
            <pc:docMk/>
            <pc:sldMk cId="268486024" sldId="2076138410"/>
            <ac:spMk id="11" creationId="{B1D63CB1-32A2-4A8F-AA29-D53F61EFD1B9}"/>
          </ac:spMkLst>
        </pc:spChg>
        <pc:spChg chg="mod">
          <ac:chgData name="Walid Amro" userId="905df89b-28d8-4943-9387-4e15c612d1d4" providerId="ADAL" clId="{8456077E-4CE0-425F-9688-C65C69BCE87F}" dt="2022-02-07T01:57:31.428" v="1234" actId="1076"/>
          <ac:spMkLst>
            <pc:docMk/>
            <pc:sldMk cId="268486024" sldId="2076138410"/>
            <ac:spMk id="13" creationId="{236B84D5-AD1F-4A84-83A7-BCAC9ABD00EA}"/>
          </ac:spMkLst>
        </pc:spChg>
        <pc:spChg chg="mod">
          <ac:chgData name="Walid Amro" userId="905df89b-28d8-4943-9387-4e15c612d1d4" providerId="ADAL" clId="{8456077E-4CE0-425F-9688-C65C69BCE87F}" dt="2022-02-07T01:57:17.066" v="1232" actId="1076"/>
          <ac:spMkLst>
            <pc:docMk/>
            <pc:sldMk cId="268486024" sldId="2076138410"/>
            <ac:spMk id="14" creationId="{2C281C5D-3132-4D90-A939-4D86F5043412}"/>
          </ac:spMkLst>
        </pc:spChg>
        <pc:spChg chg="mod">
          <ac:chgData name="Walid Amro" userId="905df89b-28d8-4943-9387-4e15c612d1d4" providerId="ADAL" clId="{8456077E-4CE0-425F-9688-C65C69BCE87F}" dt="2022-02-07T01:58:12.390" v="1246" actId="1076"/>
          <ac:spMkLst>
            <pc:docMk/>
            <pc:sldMk cId="268486024" sldId="2076138410"/>
            <ac:spMk id="33" creationId="{862A35F2-A764-4C43-9805-2921A2184EA4}"/>
          </ac:spMkLst>
        </pc:spChg>
        <pc:spChg chg="mod">
          <ac:chgData name="Walid Amro" userId="905df89b-28d8-4943-9387-4e15c612d1d4" providerId="ADAL" clId="{8456077E-4CE0-425F-9688-C65C69BCE87F}" dt="2022-02-07T01:59:01.460" v="1254" actId="1076"/>
          <ac:spMkLst>
            <pc:docMk/>
            <pc:sldMk cId="268486024" sldId="2076138410"/>
            <ac:spMk id="37" creationId="{E227E55E-DA6D-4143-8214-07414E06432B}"/>
          </ac:spMkLst>
        </pc:spChg>
        <pc:spChg chg="mod">
          <ac:chgData name="Walid Amro" userId="905df89b-28d8-4943-9387-4e15c612d1d4" providerId="ADAL" clId="{8456077E-4CE0-425F-9688-C65C69BCE87F}" dt="2022-02-07T01:58:48.210" v="1252" actId="1076"/>
          <ac:spMkLst>
            <pc:docMk/>
            <pc:sldMk cId="268486024" sldId="2076138410"/>
            <ac:spMk id="38" creationId="{1D35F5B0-F738-4668-B294-8049DBA947C5}"/>
          </ac:spMkLst>
        </pc:spChg>
        <pc:spChg chg="mod">
          <ac:chgData name="Walid Amro" userId="905df89b-28d8-4943-9387-4e15c612d1d4" providerId="ADAL" clId="{8456077E-4CE0-425F-9688-C65C69BCE87F}" dt="2022-02-07T01:59:07.704" v="1255" actId="1076"/>
          <ac:spMkLst>
            <pc:docMk/>
            <pc:sldMk cId="268486024" sldId="2076138410"/>
            <ac:spMk id="39" creationId="{5329D169-E594-4F7E-9757-15BCAA2F8A3D}"/>
          </ac:spMkLst>
        </pc:spChg>
        <pc:spChg chg="mod">
          <ac:chgData name="Walid Amro" userId="905df89b-28d8-4943-9387-4e15c612d1d4" providerId="ADAL" clId="{8456077E-4CE0-425F-9688-C65C69BCE87F}" dt="2022-02-07T01:58:42.118" v="1251" actId="1076"/>
          <ac:spMkLst>
            <pc:docMk/>
            <pc:sldMk cId="268486024" sldId="2076138410"/>
            <ac:spMk id="40" creationId="{7A873786-5B3C-4C73-9A12-A991CBFC3323}"/>
          </ac:spMkLst>
        </pc:spChg>
        <pc:grpChg chg="mod">
          <ac:chgData name="Walid Amro" userId="905df89b-28d8-4943-9387-4e15c612d1d4" providerId="ADAL" clId="{8456077E-4CE0-425F-9688-C65C69BCE87F}" dt="2022-02-07T01:58:15.548" v="1247" actId="1076"/>
          <ac:grpSpMkLst>
            <pc:docMk/>
            <pc:sldMk cId="268486024" sldId="2076138410"/>
            <ac:grpSpMk id="15" creationId="{6E9ACFA3-EFB7-4AD0-9E3C-98D92166DB97}"/>
          </ac:grpSpMkLst>
        </pc:grpChg>
        <pc:grpChg chg="mod">
          <ac:chgData name="Walid Amro" userId="905df89b-28d8-4943-9387-4e15c612d1d4" providerId="ADAL" clId="{8456077E-4CE0-425F-9688-C65C69BCE87F}" dt="2022-02-07T01:58:07.931" v="1245" actId="1076"/>
          <ac:grpSpMkLst>
            <pc:docMk/>
            <pc:sldMk cId="268486024" sldId="2076138410"/>
            <ac:grpSpMk id="34" creationId="{8756E850-244C-43D8-A7AE-C226A546C037}"/>
          </ac:grpSpMkLst>
        </pc:grpChg>
        <pc:picChg chg="mod">
          <ac:chgData name="Walid Amro" userId="905df89b-28d8-4943-9387-4e15c612d1d4" providerId="ADAL" clId="{8456077E-4CE0-425F-9688-C65C69BCE87F}" dt="2022-02-07T01:57:28.642" v="1233" actId="1076"/>
          <ac:picMkLst>
            <pc:docMk/>
            <pc:sldMk cId="268486024" sldId="2076138410"/>
            <ac:picMk id="12" creationId="{5E876830-EB8C-47DE-9FB9-8F1E977B7571}"/>
          </ac:picMkLst>
        </pc:picChg>
      </pc:sldChg>
      <pc:sldChg chg="modSp mod modAnim">
        <pc:chgData name="Walid Amro" userId="905df89b-28d8-4943-9387-4e15c612d1d4" providerId="ADAL" clId="{8456077E-4CE0-425F-9688-C65C69BCE87F}" dt="2022-02-07T18:16:43.333" v="1498"/>
        <pc:sldMkLst>
          <pc:docMk/>
          <pc:sldMk cId="113621815" sldId="2076138411"/>
        </pc:sldMkLst>
        <pc:grpChg chg="mod">
          <ac:chgData name="Walid Amro" userId="905df89b-28d8-4943-9387-4e15c612d1d4" providerId="ADAL" clId="{8456077E-4CE0-425F-9688-C65C69BCE87F}" dt="2022-02-07T16:35:16.052" v="1411" actId="1076"/>
          <ac:grpSpMkLst>
            <pc:docMk/>
            <pc:sldMk cId="113621815" sldId="2076138411"/>
            <ac:grpSpMk id="28" creationId="{3506933A-6D81-47B5-B0BF-75FCEDE51F2B}"/>
          </ac:grpSpMkLst>
        </pc:grpChg>
      </pc:sldChg>
      <pc:sldChg chg="modAnim">
        <pc:chgData name="Walid Amro" userId="905df89b-28d8-4943-9387-4e15c612d1d4" providerId="ADAL" clId="{8456077E-4CE0-425F-9688-C65C69BCE87F}" dt="2022-02-07T18:20:08.691" v="1506"/>
        <pc:sldMkLst>
          <pc:docMk/>
          <pc:sldMk cId="2719526966" sldId="2076138412"/>
        </pc:sldMkLst>
      </pc:sldChg>
      <pc:sldChg chg="addSp delSp modSp mod modAnim">
        <pc:chgData name="Walid Amro" userId="905df89b-28d8-4943-9387-4e15c612d1d4" providerId="ADAL" clId="{8456077E-4CE0-425F-9688-C65C69BCE87F}" dt="2022-02-07T18:23:54.664" v="1514"/>
        <pc:sldMkLst>
          <pc:docMk/>
          <pc:sldMk cId="2356064741" sldId="2076138413"/>
        </pc:sldMkLst>
        <pc:spChg chg="add mod">
          <ac:chgData name="Walid Amro" userId="905df89b-28d8-4943-9387-4e15c612d1d4" providerId="ADAL" clId="{8456077E-4CE0-425F-9688-C65C69BCE87F}" dt="2022-01-31T17:30:24.974" v="573" actId="1076"/>
          <ac:spMkLst>
            <pc:docMk/>
            <pc:sldMk cId="2356064741" sldId="2076138413"/>
            <ac:spMk id="5" creationId="{8B180A23-0A9A-4B35-86FD-762A98BCB2B9}"/>
          </ac:spMkLst>
        </pc:spChg>
        <pc:spChg chg="add mod">
          <ac:chgData name="Walid Amro" userId="905df89b-28d8-4943-9387-4e15c612d1d4" providerId="ADAL" clId="{8456077E-4CE0-425F-9688-C65C69BCE87F}" dt="2022-01-31T17:27:06.569" v="548" actId="20577"/>
          <ac:spMkLst>
            <pc:docMk/>
            <pc:sldMk cId="2356064741" sldId="2076138413"/>
            <ac:spMk id="25" creationId="{DB7517F8-5718-494F-AC02-8B6E18F9DF83}"/>
          </ac:spMkLst>
        </pc:spChg>
        <pc:spChg chg="add del">
          <ac:chgData name="Walid Amro" userId="905df89b-28d8-4943-9387-4e15c612d1d4" providerId="ADAL" clId="{8456077E-4CE0-425F-9688-C65C69BCE87F}" dt="2022-01-31T17:27:58.968" v="555" actId="22"/>
          <ac:spMkLst>
            <pc:docMk/>
            <pc:sldMk cId="2356064741" sldId="2076138413"/>
            <ac:spMk id="26" creationId="{BE8D37EF-3570-4624-B57D-7FE6F5870AB0}"/>
          </ac:spMkLst>
        </pc:spChg>
        <pc:spChg chg="add mod">
          <ac:chgData name="Walid Amro" userId="905df89b-28d8-4943-9387-4e15c612d1d4" providerId="ADAL" clId="{8456077E-4CE0-425F-9688-C65C69BCE87F}" dt="2022-02-07T16:40:29.323" v="1447" actId="1076"/>
          <ac:spMkLst>
            <pc:docMk/>
            <pc:sldMk cId="2356064741" sldId="2076138413"/>
            <ac:spMk id="27" creationId="{440AE677-EA05-450E-905A-6054B4BF98D2}"/>
          </ac:spMkLst>
        </pc:spChg>
        <pc:spChg chg="mod">
          <ac:chgData name="Walid Amro" userId="905df89b-28d8-4943-9387-4e15c612d1d4" providerId="ADAL" clId="{8456077E-4CE0-425F-9688-C65C69BCE87F}" dt="2022-01-31T17:26:47.093" v="541" actId="1076"/>
          <ac:spMkLst>
            <pc:docMk/>
            <pc:sldMk cId="2356064741" sldId="2076138413"/>
            <ac:spMk id="50" creationId="{880EA436-26C9-4AF3-B62E-E5950E55BF24}"/>
          </ac:spMkLst>
        </pc:spChg>
        <pc:spChg chg="mod">
          <ac:chgData name="Walid Amro" userId="905df89b-28d8-4943-9387-4e15c612d1d4" providerId="ADAL" clId="{8456077E-4CE0-425F-9688-C65C69BCE87F}" dt="2022-01-31T17:22:39.249" v="511" actId="14100"/>
          <ac:spMkLst>
            <pc:docMk/>
            <pc:sldMk cId="2356064741" sldId="2076138413"/>
            <ac:spMk id="51" creationId="{1A31AABD-6130-4015-BC88-6B585C1D6B41}"/>
          </ac:spMkLst>
        </pc:spChg>
        <pc:spChg chg="mod">
          <ac:chgData name="Walid Amro" userId="905df89b-28d8-4943-9387-4e15c612d1d4" providerId="ADAL" clId="{8456077E-4CE0-425F-9688-C65C69BCE87F}" dt="2022-01-31T17:29:59.142" v="572" actId="1076"/>
          <ac:spMkLst>
            <pc:docMk/>
            <pc:sldMk cId="2356064741" sldId="2076138413"/>
            <ac:spMk id="52" creationId="{77C84840-DBEE-4FF2-ABAD-2A0146F56363}"/>
          </ac:spMkLst>
        </pc:spChg>
        <pc:spChg chg="mod">
          <ac:chgData name="Walid Amro" userId="905df89b-28d8-4943-9387-4e15c612d1d4" providerId="ADAL" clId="{8456077E-4CE0-425F-9688-C65C69BCE87F}" dt="2022-01-31T17:22:59.480" v="513" actId="1076"/>
          <ac:spMkLst>
            <pc:docMk/>
            <pc:sldMk cId="2356064741" sldId="2076138413"/>
            <ac:spMk id="53" creationId="{1A0CE066-A1DA-4D52-868D-A1BC0E4A065D}"/>
          </ac:spMkLst>
        </pc:spChg>
        <pc:spChg chg="del">
          <ac:chgData name="Walid Amro" userId="905df89b-28d8-4943-9387-4e15c612d1d4" providerId="ADAL" clId="{8456077E-4CE0-425F-9688-C65C69BCE87F}" dt="2022-01-31T17:24:46.860" v="526" actId="478"/>
          <ac:spMkLst>
            <pc:docMk/>
            <pc:sldMk cId="2356064741" sldId="2076138413"/>
            <ac:spMk id="61" creationId="{ECEBB3B9-8739-45B1-A27B-36DBBE8D0532}"/>
          </ac:spMkLst>
        </pc:spChg>
        <pc:spChg chg="mod topLvl">
          <ac:chgData name="Walid Amro" userId="905df89b-28d8-4943-9387-4e15c612d1d4" providerId="ADAL" clId="{8456077E-4CE0-425F-9688-C65C69BCE87F}" dt="2022-01-31T17:32:50.681" v="576" actId="1076"/>
          <ac:spMkLst>
            <pc:docMk/>
            <pc:sldMk cId="2356064741" sldId="2076138413"/>
            <ac:spMk id="67" creationId="{BB9AEB09-E56B-4D2E-910E-15040D11EAC1}"/>
          </ac:spMkLst>
        </pc:spChg>
        <pc:spChg chg="mod topLvl">
          <ac:chgData name="Walid Amro" userId="905df89b-28d8-4943-9387-4e15c612d1d4" providerId="ADAL" clId="{8456077E-4CE0-425F-9688-C65C69BCE87F}" dt="2022-01-31T17:04:00.702" v="392" actId="1076"/>
          <ac:spMkLst>
            <pc:docMk/>
            <pc:sldMk cId="2356064741" sldId="2076138413"/>
            <ac:spMk id="114" creationId="{7C19FFE0-F1AF-401D-A5CF-151CB6033D0F}"/>
          </ac:spMkLst>
        </pc:spChg>
        <pc:spChg chg="mod topLvl">
          <ac:chgData name="Walid Amro" userId="905df89b-28d8-4943-9387-4e15c612d1d4" providerId="ADAL" clId="{8456077E-4CE0-425F-9688-C65C69BCE87F}" dt="2022-01-31T17:19:16.208" v="483" actId="20577"/>
          <ac:spMkLst>
            <pc:docMk/>
            <pc:sldMk cId="2356064741" sldId="2076138413"/>
            <ac:spMk id="248" creationId="{4FF35830-33E1-4DFC-BA73-214171DBF13D}"/>
          </ac:spMkLst>
        </pc:spChg>
        <pc:spChg chg="mod topLvl">
          <ac:chgData name="Walid Amro" userId="905df89b-28d8-4943-9387-4e15c612d1d4" providerId="ADAL" clId="{8456077E-4CE0-425F-9688-C65C69BCE87F}" dt="2022-01-31T17:26:12.659" v="538" actId="1076"/>
          <ac:spMkLst>
            <pc:docMk/>
            <pc:sldMk cId="2356064741" sldId="2076138413"/>
            <ac:spMk id="410" creationId="{94658C4C-83C7-4E89-BEAD-EC7216532A03}"/>
          </ac:spMkLst>
        </pc:spChg>
        <pc:spChg chg="mod">
          <ac:chgData name="Walid Amro" userId="905df89b-28d8-4943-9387-4e15c612d1d4" providerId="ADAL" clId="{8456077E-4CE0-425F-9688-C65C69BCE87F}" dt="2022-01-31T17:17:45.752" v="468"/>
          <ac:spMkLst>
            <pc:docMk/>
            <pc:sldMk cId="2356064741" sldId="2076138413"/>
            <ac:spMk id="422" creationId="{6373F312-2936-4AAC-A685-501990FBAFBB}"/>
          </ac:spMkLst>
        </pc:spChg>
        <pc:spChg chg="mod topLvl">
          <ac:chgData name="Walid Amro" userId="905df89b-28d8-4943-9387-4e15c612d1d4" providerId="ADAL" clId="{8456077E-4CE0-425F-9688-C65C69BCE87F}" dt="2022-01-31T17:25:32.287" v="534" actId="1076"/>
          <ac:spMkLst>
            <pc:docMk/>
            <pc:sldMk cId="2356064741" sldId="2076138413"/>
            <ac:spMk id="450" creationId="{A5705FEE-009C-432E-83EA-CCB169F2760D}"/>
          </ac:spMkLst>
        </pc:spChg>
        <pc:grpChg chg="add del mod">
          <ac:chgData name="Walid Amro" userId="905df89b-28d8-4943-9387-4e15c612d1d4" providerId="ADAL" clId="{8456077E-4CE0-425F-9688-C65C69BCE87F}" dt="2022-01-31T17:04:35.930" v="394" actId="478"/>
          <ac:grpSpMkLst>
            <pc:docMk/>
            <pc:sldMk cId="2356064741" sldId="2076138413"/>
            <ac:grpSpMk id="2" creationId="{577E99C0-7D65-4B54-8BB4-D10539C00620}"/>
          </ac:grpSpMkLst>
        </pc:grpChg>
        <pc:grpChg chg="add mod">
          <ac:chgData name="Walid Amro" userId="905df89b-28d8-4943-9387-4e15c612d1d4" providerId="ADAL" clId="{8456077E-4CE0-425F-9688-C65C69BCE87F}" dt="2022-02-07T16:43:03.864" v="1462" actId="1076"/>
          <ac:grpSpMkLst>
            <pc:docMk/>
            <pc:sldMk cId="2356064741" sldId="2076138413"/>
            <ac:grpSpMk id="2" creationId="{F181A529-E431-4177-ADA3-BD38009C1E34}"/>
          </ac:grpSpMkLst>
        </pc:grpChg>
        <pc:grpChg chg="add">
          <ac:chgData name="Walid Amro" userId="905df89b-28d8-4943-9387-4e15c612d1d4" providerId="ADAL" clId="{8456077E-4CE0-425F-9688-C65C69BCE87F}" dt="2022-02-07T16:40:37.222" v="1448" actId="164"/>
          <ac:grpSpMkLst>
            <pc:docMk/>
            <pc:sldMk cId="2356064741" sldId="2076138413"/>
            <ac:grpSpMk id="3" creationId="{26D13CB3-6698-401A-A8DE-BC6D3AA1D2AD}"/>
          </ac:grpSpMkLst>
        </pc:grpChg>
        <pc:grpChg chg="add del mod">
          <ac:chgData name="Walid Amro" userId="905df89b-28d8-4943-9387-4e15c612d1d4" providerId="ADAL" clId="{8456077E-4CE0-425F-9688-C65C69BCE87F}" dt="2022-01-31T17:08:10.949" v="423" actId="165"/>
          <ac:grpSpMkLst>
            <pc:docMk/>
            <pc:sldMk cId="2356064741" sldId="2076138413"/>
            <ac:grpSpMk id="3" creationId="{7D6D95F7-BAF0-4C12-B3D5-8881F8442DF2}"/>
          </ac:grpSpMkLst>
        </pc:grpChg>
        <pc:grpChg chg="add del mod">
          <ac:chgData name="Walid Amro" userId="905df89b-28d8-4943-9387-4e15c612d1d4" providerId="ADAL" clId="{8456077E-4CE0-425F-9688-C65C69BCE87F}" dt="2022-01-31T17:10:45.937" v="442" actId="478"/>
          <ac:grpSpMkLst>
            <pc:docMk/>
            <pc:sldMk cId="2356064741" sldId="2076138413"/>
            <ac:grpSpMk id="4" creationId="{45A98643-EB10-43E5-8983-57D1A0167263}"/>
          </ac:grpSpMkLst>
        </pc:grpChg>
        <pc:grpChg chg="add">
          <ac:chgData name="Walid Amro" userId="905df89b-28d8-4943-9387-4e15c612d1d4" providerId="ADAL" clId="{8456077E-4CE0-425F-9688-C65C69BCE87F}" dt="2022-01-31T16:59:10.877" v="375" actId="164"/>
          <ac:grpSpMkLst>
            <pc:docMk/>
            <pc:sldMk cId="2356064741" sldId="2076138413"/>
            <ac:grpSpMk id="10" creationId="{19EFD87F-050D-4B33-9F10-6BD3D06CC3DC}"/>
          </ac:grpSpMkLst>
        </pc:grpChg>
        <pc:grpChg chg="add">
          <ac:chgData name="Walid Amro" userId="905df89b-28d8-4943-9387-4e15c612d1d4" providerId="ADAL" clId="{8456077E-4CE0-425F-9688-C65C69BCE87F}" dt="2022-01-31T17:02:29.963" v="379" actId="164"/>
          <ac:grpSpMkLst>
            <pc:docMk/>
            <pc:sldMk cId="2356064741" sldId="2076138413"/>
            <ac:grpSpMk id="11" creationId="{B8423CE9-84AE-47F9-98E4-922870D97FB9}"/>
          </ac:grpSpMkLst>
        </pc:grpChg>
        <pc:grpChg chg="add">
          <ac:chgData name="Walid Amro" userId="905df89b-28d8-4943-9387-4e15c612d1d4" providerId="ADAL" clId="{8456077E-4CE0-425F-9688-C65C69BCE87F}" dt="2022-01-31T17:03:06.014" v="382" actId="164"/>
          <ac:grpSpMkLst>
            <pc:docMk/>
            <pc:sldMk cId="2356064741" sldId="2076138413"/>
            <ac:grpSpMk id="12" creationId="{FBB65568-402B-456A-AE47-9343AE34DEB9}"/>
          </ac:grpSpMkLst>
        </pc:grpChg>
        <pc:grpChg chg="add">
          <ac:chgData name="Walid Amro" userId="905df89b-28d8-4943-9387-4e15c612d1d4" providerId="ADAL" clId="{8456077E-4CE0-425F-9688-C65C69BCE87F}" dt="2022-01-31T17:04:08.406" v="393" actId="164"/>
          <ac:grpSpMkLst>
            <pc:docMk/>
            <pc:sldMk cId="2356064741" sldId="2076138413"/>
            <ac:grpSpMk id="13" creationId="{EA20DF5E-2FFC-4088-A687-8A4A7583B907}"/>
          </ac:grpSpMkLst>
        </pc:grpChg>
        <pc:grpChg chg="add mod topLvl">
          <ac:chgData name="Walid Amro" userId="905df89b-28d8-4943-9387-4e15c612d1d4" providerId="ADAL" clId="{8456077E-4CE0-425F-9688-C65C69BCE87F}" dt="2022-01-31T17:17:33.166" v="466" actId="165"/>
          <ac:grpSpMkLst>
            <pc:docMk/>
            <pc:sldMk cId="2356064741" sldId="2076138413"/>
            <ac:grpSpMk id="14" creationId="{55CF4909-3089-4E65-98DC-46C9FA28C2DA}"/>
          </ac:grpSpMkLst>
        </pc:grpChg>
        <pc:grpChg chg="add mod topLvl">
          <ac:chgData name="Walid Amro" userId="905df89b-28d8-4943-9387-4e15c612d1d4" providerId="ADAL" clId="{8456077E-4CE0-425F-9688-C65C69BCE87F}" dt="2022-01-31T17:17:33.166" v="466" actId="165"/>
          <ac:grpSpMkLst>
            <pc:docMk/>
            <pc:sldMk cId="2356064741" sldId="2076138413"/>
            <ac:grpSpMk id="15" creationId="{903147FB-2CB9-4656-A1EF-322FB9DB75FC}"/>
          </ac:grpSpMkLst>
        </pc:grpChg>
        <pc:grpChg chg="add del">
          <ac:chgData name="Walid Amro" userId="905df89b-28d8-4943-9387-4e15c612d1d4" providerId="ADAL" clId="{8456077E-4CE0-425F-9688-C65C69BCE87F}" dt="2022-01-31T17:17:33.166" v="466" actId="165"/>
          <ac:grpSpMkLst>
            <pc:docMk/>
            <pc:sldMk cId="2356064741" sldId="2076138413"/>
            <ac:grpSpMk id="16" creationId="{22F8470E-99EF-4E03-875C-48151DE08181}"/>
          </ac:grpSpMkLst>
        </pc:grpChg>
        <pc:grpChg chg="add">
          <ac:chgData name="Walid Amro" userId="905df89b-28d8-4943-9387-4e15c612d1d4" providerId="ADAL" clId="{8456077E-4CE0-425F-9688-C65C69BCE87F}" dt="2022-01-31T17:10:37.410" v="441" actId="164"/>
          <ac:grpSpMkLst>
            <pc:docMk/>
            <pc:sldMk cId="2356064741" sldId="2076138413"/>
            <ac:grpSpMk id="18" creationId="{C07B4E1A-E5CE-48A1-9AC7-DB74431388DD}"/>
          </ac:grpSpMkLst>
        </pc:grpChg>
        <pc:grpChg chg="add del mod">
          <ac:chgData name="Walid Amro" userId="905df89b-28d8-4943-9387-4e15c612d1d4" providerId="ADAL" clId="{8456077E-4CE0-425F-9688-C65C69BCE87F}" dt="2022-01-31T17:25:58.946" v="537" actId="165"/>
          <ac:grpSpMkLst>
            <pc:docMk/>
            <pc:sldMk cId="2356064741" sldId="2076138413"/>
            <ac:grpSpMk id="19" creationId="{3FCBD586-586B-4DFD-9626-8C5BB1D07EB6}"/>
          </ac:grpSpMkLst>
        </pc:grpChg>
        <pc:grpChg chg="add">
          <ac:chgData name="Walid Amro" userId="905df89b-28d8-4943-9387-4e15c612d1d4" providerId="ADAL" clId="{8456077E-4CE0-425F-9688-C65C69BCE87F}" dt="2022-01-31T17:18:37.459" v="478" actId="164"/>
          <ac:grpSpMkLst>
            <pc:docMk/>
            <pc:sldMk cId="2356064741" sldId="2076138413"/>
            <ac:grpSpMk id="20" creationId="{39BA1205-2E1F-446B-BCD6-4FDDE5501BB4}"/>
          </ac:grpSpMkLst>
        </pc:grpChg>
        <pc:grpChg chg="add">
          <ac:chgData name="Walid Amro" userId="905df89b-28d8-4943-9387-4e15c612d1d4" providerId="ADAL" clId="{8456077E-4CE0-425F-9688-C65C69BCE87F}" dt="2022-01-31T17:25:39.267" v="535" actId="164"/>
          <ac:grpSpMkLst>
            <pc:docMk/>
            <pc:sldMk cId="2356064741" sldId="2076138413"/>
            <ac:grpSpMk id="23" creationId="{50D67EF2-9F69-4420-B7CE-07F297EA8136}"/>
          </ac:grpSpMkLst>
        </pc:grpChg>
        <pc:grpChg chg="add mod">
          <ac:chgData name="Walid Amro" userId="905df89b-28d8-4943-9387-4e15c612d1d4" providerId="ADAL" clId="{8456077E-4CE0-425F-9688-C65C69BCE87F}" dt="2022-01-31T17:26:28.720" v="540" actId="1076"/>
          <ac:grpSpMkLst>
            <pc:docMk/>
            <pc:sldMk cId="2356064741" sldId="2076138413"/>
            <ac:grpSpMk id="24" creationId="{E326B389-2F11-4D49-9EA3-1120E8AA1A32}"/>
          </ac:grpSpMkLst>
        </pc:grpChg>
        <pc:grpChg chg="mod">
          <ac:chgData name="Walid Amro" userId="905df89b-28d8-4943-9387-4e15c612d1d4" providerId="ADAL" clId="{8456077E-4CE0-425F-9688-C65C69BCE87F}" dt="2022-01-31T15:18:20.804" v="15" actId="14100"/>
          <ac:grpSpMkLst>
            <pc:docMk/>
            <pc:sldMk cId="2356064741" sldId="2076138413"/>
            <ac:grpSpMk id="44" creationId="{7E52F113-5829-49F2-99C1-5B3F6E509DA9}"/>
          </ac:grpSpMkLst>
        </pc:grpChg>
        <pc:grpChg chg="del mod">
          <ac:chgData name="Walid Amro" userId="905df89b-28d8-4943-9387-4e15c612d1d4" providerId="ADAL" clId="{8456077E-4CE0-425F-9688-C65C69BCE87F}" dt="2022-01-31T17:24:37.522" v="524" actId="478"/>
          <ac:grpSpMkLst>
            <pc:docMk/>
            <pc:sldMk cId="2356064741" sldId="2076138413"/>
            <ac:grpSpMk id="47" creationId="{FAF00661-2132-49FF-8A18-43F630BC1D11}"/>
          </ac:grpSpMkLst>
        </pc:grpChg>
        <pc:grpChg chg="mod">
          <ac:chgData name="Walid Amro" userId="905df89b-28d8-4943-9387-4e15c612d1d4" providerId="ADAL" clId="{8456077E-4CE0-425F-9688-C65C69BCE87F}" dt="2022-01-31T17:32:13.874" v="574" actId="1076"/>
          <ac:grpSpMkLst>
            <pc:docMk/>
            <pc:sldMk cId="2356064741" sldId="2076138413"/>
            <ac:grpSpMk id="54" creationId="{1B337A26-6122-4CDE-BCEF-1D3B4D00ACE9}"/>
          </ac:grpSpMkLst>
        </pc:grpChg>
        <pc:grpChg chg="add del mod">
          <ac:chgData name="Walid Amro" userId="905df89b-28d8-4943-9387-4e15c612d1d4" providerId="ADAL" clId="{8456077E-4CE0-425F-9688-C65C69BCE87F}" dt="2022-01-31T15:18:07.566" v="11" actId="165"/>
          <ac:grpSpMkLst>
            <pc:docMk/>
            <pc:sldMk cId="2356064741" sldId="2076138413"/>
            <ac:grpSpMk id="93" creationId="{7BA6FDC1-1491-4F25-9BE6-7B90AF448FBA}"/>
          </ac:grpSpMkLst>
        </pc:grpChg>
        <pc:grpChg chg="add mod">
          <ac:chgData name="Walid Amro" userId="905df89b-28d8-4943-9387-4e15c612d1d4" providerId="ADAL" clId="{8456077E-4CE0-425F-9688-C65C69BCE87F}" dt="2022-01-31T17:02:21.577" v="378" actId="1076"/>
          <ac:grpSpMkLst>
            <pc:docMk/>
            <pc:sldMk cId="2356064741" sldId="2076138413"/>
            <ac:grpSpMk id="120" creationId="{D5CE45EB-AD45-44A9-B574-B4ECAFF1FCAA}"/>
          </ac:grpSpMkLst>
        </pc:grpChg>
        <pc:grpChg chg="add mod">
          <ac:chgData name="Walid Amro" userId="905df89b-28d8-4943-9387-4e15c612d1d4" providerId="ADAL" clId="{8456077E-4CE0-425F-9688-C65C69BCE87F}" dt="2022-01-31T17:02:56.476" v="381" actId="1076"/>
          <ac:grpSpMkLst>
            <pc:docMk/>
            <pc:sldMk cId="2356064741" sldId="2076138413"/>
            <ac:grpSpMk id="126" creationId="{7F15B8AD-0593-4AE8-A99C-8A7AEABF5E2B}"/>
          </ac:grpSpMkLst>
        </pc:grpChg>
        <pc:grpChg chg="mod">
          <ac:chgData name="Walid Amro" userId="905df89b-28d8-4943-9387-4e15c612d1d4" providerId="ADAL" clId="{8456077E-4CE0-425F-9688-C65C69BCE87F}" dt="2022-01-31T17:02:51.188" v="380"/>
          <ac:grpSpMkLst>
            <pc:docMk/>
            <pc:sldMk cId="2356064741" sldId="2076138413"/>
            <ac:grpSpMk id="127" creationId="{97644729-131B-4B8A-AACA-948B0BDDA632}"/>
          </ac:grpSpMkLst>
        </pc:grpChg>
        <pc:grpChg chg="mod">
          <ac:chgData name="Walid Amro" userId="905df89b-28d8-4943-9387-4e15c612d1d4" providerId="ADAL" clId="{8456077E-4CE0-425F-9688-C65C69BCE87F}" dt="2022-01-31T17:02:51.188" v="380"/>
          <ac:grpSpMkLst>
            <pc:docMk/>
            <pc:sldMk cId="2356064741" sldId="2076138413"/>
            <ac:grpSpMk id="128" creationId="{D525D199-2F94-4BDD-AB1D-951F65F6ED24}"/>
          </ac:grpSpMkLst>
        </pc:grpChg>
        <pc:grpChg chg="add mod">
          <ac:chgData name="Walid Amro" userId="905df89b-28d8-4943-9387-4e15c612d1d4" providerId="ADAL" clId="{8456077E-4CE0-425F-9688-C65C69BCE87F}" dt="2022-01-31T17:03:19.723" v="385" actId="1076"/>
          <ac:grpSpMkLst>
            <pc:docMk/>
            <pc:sldMk cId="2356064741" sldId="2076138413"/>
            <ac:grpSpMk id="139" creationId="{C15BA253-7CF0-4617-8073-0DDAF6A42F6B}"/>
          </ac:grpSpMkLst>
        </pc:grpChg>
        <pc:grpChg chg="mod">
          <ac:chgData name="Walid Amro" userId="905df89b-28d8-4943-9387-4e15c612d1d4" providerId="ADAL" clId="{8456077E-4CE0-425F-9688-C65C69BCE87F}" dt="2022-01-31T17:03:08.465" v="383"/>
          <ac:grpSpMkLst>
            <pc:docMk/>
            <pc:sldMk cId="2356064741" sldId="2076138413"/>
            <ac:grpSpMk id="140" creationId="{25DDCFB1-7F9A-47DA-A7AE-DEF4E43D5250}"/>
          </ac:grpSpMkLst>
        </pc:grpChg>
        <pc:grpChg chg="mod">
          <ac:chgData name="Walid Amro" userId="905df89b-28d8-4943-9387-4e15c612d1d4" providerId="ADAL" clId="{8456077E-4CE0-425F-9688-C65C69BCE87F}" dt="2022-01-31T17:03:08.465" v="383"/>
          <ac:grpSpMkLst>
            <pc:docMk/>
            <pc:sldMk cId="2356064741" sldId="2076138413"/>
            <ac:grpSpMk id="141" creationId="{9A17C56B-ED03-4821-8BCE-11059C0CDA5D}"/>
          </ac:grpSpMkLst>
        </pc:grpChg>
        <pc:grpChg chg="mod">
          <ac:chgData name="Walid Amro" userId="905df89b-28d8-4943-9387-4e15c612d1d4" providerId="ADAL" clId="{8456077E-4CE0-425F-9688-C65C69BCE87F}" dt="2022-01-31T17:03:08.465" v="383"/>
          <ac:grpSpMkLst>
            <pc:docMk/>
            <pc:sldMk cId="2356064741" sldId="2076138413"/>
            <ac:grpSpMk id="142" creationId="{987DE356-DDB3-4F9F-AA15-648FAC9D6A13}"/>
          </ac:grpSpMkLst>
        </pc:grpChg>
        <pc:grpChg chg="mod">
          <ac:chgData name="Walid Amro" userId="905df89b-28d8-4943-9387-4e15c612d1d4" providerId="ADAL" clId="{8456077E-4CE0-425F-9688-C65C69BCE87F}" dt="2022-01-31T17:03:08.465" v="383"/>
          <ac:grpSpMkLst>
            <pc:docMk/>
            <pc:sldMk cId="2356064741" sldId="2076138413"/>
            <ac:grpSpMk id="143" creationId="{9A05B88E-2EC1-449D-AF6F-B4323C3F2459}"/>
          </ac:grpSpMkLst>
        </pc:grpChg>
        <pc:grpChg chg="mod">
          <ac:chgData name="Walid Amro" userId="905df89b-28d8-4943-9387-4e15c612d1d4" providerId="ADAL" clId="{8456077E-4CE0-425F-9688-C65C69BCE87F}" dt="2022-01-31T17:03:08.465" v="383"/>
          <ac:grpSpMkLst>
            <pc:docMk/>
            <pc:sldMk cId="2356064741" sldId="2076138413"/>
            <ac:grpSpMk id="154" creationId="{2990515D-4BED-46A0-BF61-194151D81540}"/>
          </ac:grpSpMkLst>
        </pc:grpChg>
        <pc:grpChg chg="mod">
          <ac:chgData name="Walid Amro" userId="905df89b-28d8-4943-9387-4e15c612d1d4" providerId="ADAL" clId="{8456077E-4CE0-425F-9688-C65C69BCE87F}" dt="2022-01-31T17:03:08.465" v="383"/>
          <ac:grpSpMkLst>
            <pc:docMk/>
            <pc:sldMk cId="2356064741" sldId="2076138413"/>
            <ac:grpSpMk id="155" creationId="{E255AEAC-9EBE-4D6D-9EBA-8485FA19B73A}"/>
          </ac:grpSpMkLst>
        </pc:grpChg>
        <pc:grpChg chg="add mod">
          <ac:chgData name="Walid Amro" userId="905df89b-28d8-4943-9387-4e15c612d1d4" providerId="ADAL" clId="{8456077E-4CE0-425F-9688-C65C69BCE87F}" dt="2022-01-31T17:03:28.741" v="387" actId="1076"/>
          <ac:grpSpMkLst>
            <pc:docMk/>
            <pc:sldMk cId="2356064741" sldId="2076138413"/>
            <ac:grpSpMk id="166" creationId="{B396B1F0-A4FA-41E6-8269-3A45163A01B5}"/>
          </ac:grpSpMkLst>
        </pc:grpChg>
        <pc:grpChg chg="mod">
          <ac:chgData name="Walid Amro" userId="905df89b-28d8-4943-9387-4e15c612d1d4" providerId="ADAL" clId="{8456077E-4CE0-425F-9688-C65C69BCE87F}" dt="2022-01-31T17:03:22.599" v="386"/>
          <ac:grpSpMkLst>
            <pc:docMk/>
            <pc:sldMk cId="2356064741" sldId="2076138413"/>
            <ac:grpSpMk id="167" creationId="{5A1E4F36-72E7-4C3D-B494-D6FA20BE8219}"/>
          </ac:grpSpMkLst>
        </pc:grpChg>
        <pc:grpChg chg="mod">
          <ac:chgData name="Walid Amro" userId="905df89b-28d8-4943-9387-4e15c612d1d4" providerId="ADAL" clId="{8456077E-4CE0-425F-9688-C65C69BCE87F}" dt="2022-01-31T17:03:22.599" v="386"/>
          <ac:grpSpMkLst>
            <pc:docMk/>
            <pc:sldMk cId="2356064741" sldId="2076138413"/>
            <ac:grpSpMk id="168" creationId="{3F499275-866A-432F-81F6-794CCF823716}"/>
          </ac:grpSpMkLst>
        </pc:grpChg>
        <pc:grpChg chg="mod">
          <ac:chgData name="Walid Amro" userId="905df89b-28d8-4943-9387-4e15c612d1d4" providerId="ADAL" clId="{8456077E-4CE0-425F-9688-C65C69BCE87F}" dt="2022-01-31T17:03:22.599" v="386"/>
          <ac:grpSpMkLst>
            <pc:docMk/>
            <pc:sldMk cId="2356064741" sldId="2076138413"/>
            <ac:grpSpMk id="169" creationId="{EBEEB570-1D59-4F4A-A7B5-1A426E622FEB}"/>
          </ac:grpSpMkLst>
        </pc:grpChg>
        <pc:grpChg chg="mod">
          <ac:chgData name="Walid Amro" userId="905df89b-28d8-4943-9387-4e15c612d1d4" providerId="ADAL" clId="{8456077E-4CE0-425F-9688-C65C69BCE87F}" dt="2022-01-31T17:03:22.599" v="386"/>
          <ac:grpSpMkLst>
            <pc:docMk/>
            <pc:sldMk cId="2356064741" sldId="2076138413"/>
            <ac:grpSpMk id="170" creationId="{0BBCFE87-17ED-428B-B1E6-E1E544BC6202}"/>
          </ac:grpSpMkLst>
        </pc:grpChg>
        <pc:grpChg chg="mod">
          <ac:chgData name="Walid Amro" userId="905df89b-28d8-4943-9387-4e15c612d1d4" providerId="ADAL" clId="{8456077E-4CE0-425F-9688-C65C69BCE87F}" dt="2022-01-31T17:03:22.599" v="386"/>
          <ac:grpSpMkLst>
            <pc:docMk/>
            <pc:sldMk cId="2356064741" sldId="2076138413"/>
            <ac:grpSpMk id="181" creationId="{86C5DEDB-B1F4-400F-96C0-C13CE281637F}"/>
          </ac:grpSpMkLst>
        </pc:grpChg>
        <pc:grpChg chg="mod">
          <ac:chgData name="Walid Amro" userId="905df89b-28d8-4943-9387-4e15c612d1d4" providerId="ADAL" clId="{8456077E-4CE0-425F-9688-C65C69BCE87F}" dt="2022-01-31T17:03:22.599" v="386"/>
          <ac:grpSpMkLst>
            <pc:docMk/>
            <pc:sldMk cId="2356064741" sldId="2076138413"/>
            <ac:grpSpMk id="182" creationId="{D86F1573-03AE-4A39-B750-AAB46127C933}"/>
          </ac:grpSpMkLst>
        </pc:grpChg>
        <pc:grpChg chg="add mod">
          <ac:chgData name="Walid Amro" userId="905df89b-28d8-4943-9387-4e15c612d1d4" providerId="ADAL" clId="{8456077E-4CE0-425F-9688-C65C69BCE87F}" dt="2022-01-31T17:03:39.447" v="389" actId="1076"/>
          <ac:grpSpMkLst>
            <pc:docMk/>
            <pc:sldMk cId="2356064741" sldId="2076138413"/>
            <ac:grpSpMk id="193" creationId="{E5829AD9-C5A8-487F-8CA3-E57BD746B3EC}"/>
          </ac:grpSpMkLst>
        </pc:grpChg>
        <pc:grpChg chg="mod">
          <ac:chgData name="Walid Amro" userId="905df89b-28d8-4943-9387-4e15c612d1d4" providerId="ADAL" clId="{8456077E-4CE0-425F-9688-C65C69BCE87F}" dt="2022-01-31T17:03:32.912" v="388"/>
          <ac:grpSpMkLst>
            <pc:docMk/>
            <pc:sldMk cId="2356064741" sldId="2076138413"/>
            <ac:grpSpMk id="194" creationId="{57C2A13D-84A2-4F4D-945E-F894EE8C6D23}"/>
          </ac:grpSpMkLst>
        </pc:grpChg>
        <pc:grpChg chg="mod">
          <ac:chgData name="Walid Amro" userId="905df89b-28d8-4943-9387-4e15c612d1d4" providerId="ADAL" clId="{8456077E-4CE0-425F-9688-C65C69BCE87F}" dt="2022-01-31T17:03:32.912" v="388"/>
          <ac:grpSpMkLst>
            <pc:docMk/>
            <pc:sldMk cId="2356064741" sldId="2076138413"/>
            <ac:grpSpMk id="195" creationId="{FA421C94-DE6D-422A-82DF-51EDB8840D43}"/>
          </ac:grpSpMkLst>
        </pc:grpChg>
        <pc:grpChg chg="mod">
          <ac:chgData name="Walid Amro" userId="905df89b-28d8-4943-9387-4e15c612d1d4" providerId="ADAL" clId="{8456077E-4CE0-425F-9688-C65C69BCE87F}" dt="2022-01-31T17:03:32.912" v="388"/>
          <ac:grpSpMkLst>
            <pc:docMk/>
            <pc:sldMk cId="2356064741" sldId="2076138413"/>
            <ac:grpSpMk id="196" creationId="{36F77EF6-BB28-4DBF-8FBD-C51D648558D7}"/>
          </ac:grpSpMkLst>
        </pc:grpChg>
        <pc:grpChg chg="mod">
          <ac:chgData name="Walid Amro" userId="905df89b-28d8-4943-9387-4e15c612d1d4" providerId="ADAL" clId="{8456077E-4CE0-425F-9688-C65C69BCE87F}" dt="2022-01-31T17:03:32.912" v="388"/>
          <ac:grpSpMkLst>
            <pc:docMk/>
            <pc:sldMk cId="2356064741" sldId="2076138413"/>
            <ac:grpSpMk id="197" creationId="{D5E1F109-F80B-41F0-A12A-EC15ACC79ED8}"/>
          </ac:grpSpMkLst>
        </pc:grpChg>
        <pc:grpChg chg="mod">
          <ac:chgData name="Walid Amro" userId="905df89b-28d8-4943-9387-4e15c612d1d4" providerId="ADAL" clId="{8456077E-4CE0-425F-9688-C65C69BCE87F}" dt="2022-01-31T17:03:32.912" v="388"/>
          <ac:grpSpMkLst>
            <pc:docMk/>
            <pc:sldMk cId="2356064741" sldId="2076138413"/>
            <ac:grpSpMk id="208" creationId="{2D400581-8867-499C-B2B3-8B4008A1E6DB}"/>
          </ac:grpSpMkLst>
        </pc:grpChg>
        <pc:grpChg chg="mod">
          <ac:chgData name="Walid Amro" userId="905df89b-28d8-4943-9387-4e15c612d1d4" providerId="ADAL" clId="{8456077E-4CE0-425F-9688-C65C69BCE87F}" dt="2022-01-31T17:03:32.912" v="388"/>
          <ac:grpSpMkLst>
            <pc:docMk/>
            <pc:sldMk cId="2356064741" sldId="2076138413"/>
            <ac:grpSpMk id="209" creationId="{8ED6635A-2E9B-4C6D-88D5-CA49C7076984}"/>
          </ac:grpSpMkLst>
        </pc:grpChg>
        <pc:grpChg chg="add mod">
          <ac:chgData name="Walid Amro" userId="905df89b-28d8-4943-9387-4e15c612d1d4" providerId="ADAL" clId="{8456077E-4CE0-425F-9688-C65C69BCE87F}" dt="2022-01-31T17:03:45.391" v="391" actId="1076"/>
          <ac:grpSpMkLst>
            <pc:docMk/>
            <pc:sldMk cId="2356064741" sldId="2076138413"/>
            <ac:grpSpMk id="220" creationId="{FBEAC6BA-A37C-4B9C-9768-2D6EAA0047AF}"/>
          </ac:grpSpMkLst>
        </pc:grpChg>
        <pc:grpChg chg="mod">
          <ac:chgData name="Walid Amro" userId="905df89b-28d8-4943-9387-4e15c612d1d4" providerId="ADAL" clId="{8456077E-4CE0-425F-9688-C65C69BCE87F}" dt="2022-01-31T17:03:41.721" v="390"/>
          <ac:grpSpMkLst>
            <pc:docMk/>
            <pc:sldMk cId="2356064741" sldId="2076138413"/>
            <ac:grpSpMk id="221" creationId="{C98A97FC-6216-4FD8-9467-0BAF378ADE44}"/>
          </ac:grpSpMkLst>
        </pc:grpChg>
        <pc:grpChg chg="mod">
          <ac:chgData name="Walid Amro" userId="905df89b-28d8-4943-9387-4e15c612d1d4" providerId="ADAL" clId="{8456077E-4CE0-425F-9688-C65C69BCE87F}" dt="2022-01-31T17:03:41.721" v="390"/>
          <ac:grpSpMkLst>
            <pc:docMk/>
            <pc:sldMk cId="2356064741" sldId="2076138413"/>
            <ac:grpSpMk id="222" creationId="{9BC8978F-A096-489D-93AD-91B73D4D9C1A}"/>
          </ac:grpSpMkLst>
        </pc:grpChg>
        <pc:grpChg chg="mod">
          <ac:chgData name="Walid Amro" userId="905df89b-28d8-4943-9387-4e15c612d1d4" providerId="ADAL" clId="{8456077E-4CE0-425F-9688-C65C69BCE87F}" dt="2022-01-31T17:03:41.721" v="390"/>
          <ac:grpSpMkLst>
            <pc:docMk/>
            <pc:sldMk cId="2356064741" sldId="2076138413"/>
            <ac:grpSpMk id="223" creationId="{3E8035B7-427E-4702-82F9-637DD254D515}"/>
          </ac:grpSpMkLst>
        </pc:grpChg>
        <pc:grpChg chg="mod">
          <ac:chgData name="Walid Amro" userId="905df89b-28d8-4943-9387-4e15c612d1d4" providerId="ADAL" clId="{8456077E-4CE0-425F-9688-C65C69BCE87F}" dt="2022-01-31T17:03:41.721" v="390"/>
          <ac:grpSpMkLst>
            <pc:docMk/>
            <pc:sldMk cId="2356064741" sldId="2076138413"/>
            <ac:grpSpMk id="224" creationId="{7352DD9D-99B3-4BF6-872D-23E7BE7082BF}"/>
          </ac:grpSpMkLst>
        </pc:grpChg>
        <pc:grpChg chg="mod">
          <ac:chgData name="Walid Amro" userId="905df89b-28d8-4943-9387-4e15c612d1d4" providerId="ADAL" clId="{8456077E-4CE0-425F-9688-C65C69BCE87F}" dt="2022-01-31T17:03:41.721" v="390"/>
          <ac:grpSpMkLst>
            <pc:docMk/>
            <pc:sldMk cId="2356064741" sldId="2076138413"/>
            <ac:grpSpMk id="235" creationId="{A6B38E22-9005-4C9F-AF8E-1EB56FA1E857}"/>
          </ac:grpSpMkLst>
        </pc:grpChg>
        <pc:grpChg chg="mod">
          <ac:chgData name="Walid Amro" userId="905df89b-28d8-4943-9387-4e15c612d1d4" providerId="ADAL" clId="{8456077E-4CE0-425F-9688-C65C69BCE87F}" dt="2022-01-31T17:03:41.721" v="390"/>
          <ac:grpSpMkLst>
            <pc:docMk/>
            <pc:sldMk cId="2356064741" sldId="2076138413"/>
            <ac:grpSpMk id="236" creationId="{7F72D71D-7DF8-4239-98B0-97717057463E}"/>
          </ac:grpSpMkLst>
        </pc:grpChg>
        <pc:grpChg chg="add del mod">
          <ac:chgData name="Walid Amro" userId="905df89b-28d8-4943-9387-4e15c612d1d4" providerId="ADAL" clId="{8456077E-4CE0-425F-9688-C65C69BCE87F}" dt="2022-01-31T17:04:46.623" v="397" actId="165"/>
          <ac:grpSpMkLst>
            <pc:docMk/>
            <pc:sldMk cId="2356064741" sldId="2076138413"/>
            <ac:grpSpMk id="247" creationId="{A5F66164-CAA3-47B4-9540-4294C072280E}"/>
          </ac:grpSpMkLst>
        </pc:grpChg>
        <pc:grpChg chg="del mod topLvl">
          <ac:chgData name="Walid Amro" userId="905df89b-28d8-4943-9387-4e15c612d1d4" providerId="ADAL" clId="{8456077E-4CE0-425F-9688-C65C69BCE87F}" dt="2022-01-31T17:05:29.096" v="404" actId="165"/>
          <ac:grpSpMkLst>
            <pc:docMk/>
            <pc:sldMk cId="2356064741" sldId="2076138413"/>
            <ac:grpSpMk id="249" creationId="{687C3226-45EB-43CB-8A05-449F82021A9E}"/>
          </ac:grpSpMkLst>
        </pc:grpChg>
        <pc:grpChg chg="add del mod topLvl">
          <ac:chgData name="Walid Amro" userId="905df89b-28d8-4943-9387-4e15c612d1d4" providerId="ADAL" clId="{8456077E-4CE0-425F-9688-C65C69BCE87F}" dt="2022-01-31T17:05:15.595" v="401" actId="165"/>
          <ac:grpSpMkLst>
            <pc:docMk/>
            <pc:sldMk cId="2356064741" sldId="2076138413"/>
            <ac:grpSpMk id="250" creationId="{AA08B568-CDAD-4FFB-BF59-60A5E72F5611}"/>
          </ac:grpSpMkLst>
        </pc:grpChg>
        <pc:grpChg chg="del mod topLvl">
          <ac:chgData name="Walid Amro" userId="905df89b-28d8-4943-9387-4e15c612d1d4" providerId="ADAL" clId="{8456077E-4CE0-425F-9688-C65C69BCE87F}" dt="2022-01-31T17:04:54.193" v="398" actId="478"/>
          <ac:grpSpMkLst>
            <pc:docMk/>
            <pc:sldMk cId="2356064741" sldId="2076138413"/>
            <ac:grpSpMk id="251" creationId="{7A6683AD-A3BB-4FED-8BAE-C9F141786150}"/>
          </ac:grpSpMkLst>
        </pc:grpChg>
        <pc:grpChg chg="del mod topLvl">
          <ac:chgData name="Walid Amro" userId="905df89b-28d8-4943-9387-4e15c612d1d4" providerId="ADAL" clId="{8456077E-4CE0-425F-9688-C65C69BCE87F}" dt="2022-01-31T17:04:54.193" v="398" actId="478"/>
          <ac:grpSpMkLst>
            <pc:docMk/>
            <pc:sldMk cId="2356064741" sldId="2076138413"/>
            <ac:grpSpMk id="252" creationId="{506A037B-C9E4-4F14-ACD0-CCB108A92D03}"/>
          </ac:grpSpMkLst>
        </pc:grpChg>
        <pc:grpChg chg="del mod topLvl">
          <ac:chgData name="Walid Amro" userId="905df89b-28d8-4943-9387-4e15c612d1d4" providerId="ADAL" clId="{8456077E-4CE0-425F-9688-C65C69BCE87F}" dt="2022-01-31T17:04:54.193" v="398" actId="478"/>
          <ac:grpSpMkLst>
            <pc:docMk/>
            <pc:sldMk cId="2356064741" sldId="2076138413"/>
            <ac:grpSpMk id="253" creationId="{C5042CE4-6A09-4545-B296-A412D298F7F7}"/>
          </ac:grpSpMkLst>
        </pc:grpChg>
        <pc:grpChg chg="mod">
          <ac:chgData name="Walid Amro" userId="905df89b-28d8-4943-9387-4e15c612d1d4" providerId="ADAL" clId="{8456077E-4CE0-425F-9688-C65C69BCE87F}" dt="2022-01-31T17:04:38.515" v="395"/>
          <ac:grpSpMkLst>
            <pc:docMk/>
            <pc:sldMk cId="2356064741" sldId="2076138413"/>
            <ac:grpSpMk id="254" creationId="{43E130D4-B42D-4D52-8A2D-93CAE175E03E}"/>
          </ac:grpSpMkLst>
        </pc:grpChg>
        <pc:grpChg chg="mod">
          <ac:chgData name="Walid Amro" userId="905df89b-28d8-4943-9387-4e15c612d1d4" providerId="ADAL" clId="{8456077E-4CE0-425F-9688-C65C69BCE87F}" dt="2022-01-31T17:04:38.515" v="395"/>
          <ac:grpSpMkLst>
            <pc:docMk/>
            <pc:sldMk cId="2356064741" sldId="2076138413"/>
            <ac:grpSpMk id="255" creationId="{BFFA2D23-2602-4511-BBF0-7B13B9DFA6DF}"/>
          </ac:grpSpMkLst>
        </pc:grpChg>
        <pc:grpChg chg="mod">
          <ac:chgData name="Walid Amro" userId="905df89b-28d8-4943-9387-4e15c612d1d4" providerId="ADAL" clId="{8456077E-4CE0-425F-9688-C65C69BCE87F}" dt="2022-01-31T17:04:38.515" v="395"/>
          <ac:grpSpMkLst>
            <pc:docMk/>
            <pc:sldMk cId="2356064741" sldId="2076138413"/>
            <ac:grpSpMk id="256" creationId="{287B146C-EC36-4071-A4F1-DB292C783F66}"/>
          </ac:grpSpMkLst>
        </pc:grpChg>
        <pc:grpChg chg="mod">
          <ac:chgData name="Walid Amro" userId="905df89b-28d8-4943-9387-4e15c612d1d4" providerId="ADAL" clId="{8456077E-4CE0-425F-9688-C65C69BCE87F}" dt="2022-01-31T17:04:38.515" v="395"/>
          <ac:grpSpMkLst>
            <pc:docMk/>
            <pc:sldMk cId="2356064741" sldId="2076138413"/>
            <ac:grpSpMk id="257" creationId="{CC2CE2D6-A3A2-4B15-B487-F10BA90ADAC6}"/>
          </ac:grpSpMkLst>
        </pc:grpChg>
        <pc:grpChg chg="mod">
          <ac:chgData name="Walid Amro" userId="905df89b-28d8-4943-9387-4e15c612d1d4" providerId="ADAL" clId="{8456077E-4CE0-425F-9688-C65C69BCE87F}" dt="2022-01-31T17:04:38.515" v="395"/>
          <ac:grpSpMkLst>
            <pc:docMk/>
            <pc:sldMk cId="2356064741" sldId="2076138413"/>
            <ac:grpSpMk id="268" creationId="{95EF0E13-E410-4567-992D-64BD5C63EFF9}"/>
          </ac:grpSpMkLst>
        </pc:grpChg>
        <pc:grpChg chg="mod">
          <ac:chgData name="Walid Amro" userId="905df89b-28d8-4943-9387-4e15c612d1d4" providerId="ADAL" clId="{8456077E-4CE0-425F-9688-C65C69BCE87F}" dt="2022-01-31T17:04:38.515" v="395"/>
          <ac:grpSpMkLst>
            <pc:docMk/>
            <pc:sldMk cId="2356064741" sldId="2076138413"/>
            <ac:grpSpMk id="269" creationId="{BAE805C0-8B53-4F8D-888B-68B70739C8CE}"/>
          </ac:grpSpMkLst>
        </pc:grpChg>
        <pc:grpChg chg="mod">
          <ac:chgData name="Walid Amro" userId="905df89b-28d8-4943-9387-4e15c612d1d4" providerId="ADAL" clId="{8456077E-4CE0-425F-9688-C65C69BCE87F}" dt="2022-01-31T17:04:38.515" v="395"/>
          <ac:grpSpMkLst>
            <pc:docMk/>
            <pc:sldMk cId="2356064741" sldId="2076138413"/>
            <ac:grpSpMk id="280" creationId="{FAF3DFD0-15EA-48EB-BC55-42A07220F5C1}"/>
          </ac:grpSpMkLst>
        </pc:grpChg>
        <pc:grpChg chg="mod">
          <ac:chgData name="Walid Amro" userId="905df89b-28d8-4943-9387-4e15c612d1d4" providerId="ADAL" clId="{8456077E-4CE0-425F-9688-C65C69BCE87F}" dt="2022-01-31T17:04:38.515" v="395"/>
          <ac:grpSpMkLst>
            <pc:docMk/>
            <pc:sldMk cId="2356064741" sldId="2076138413"/>
            <ac:grpSpMk id="281" creationId="{40809E86-563B-4899-86D2-FEAAB8B27B6B}"/>
          </ac:grpSpMkLst>
        </pc:grpChg>
        <pc:grpChg chg="mod">
          <ac:chgData name="Walid Amro" userId="905df89b-28d8-4943-9387-4e15c612d1d4" providerId="ADAL" clId="{8456077E-4CE0-425F-9688-C65C69BCE87F}" dt="2022-01-31T17:04:38.515" v="395"/>
          <ac:grpSpMkLst>
            <pc:docMk/>
            <pc:sldMk cId="2356064741" sldId="2076138413"/>
            <ac:grpSpMk id="282" creationId="{E47CF619-2503-4FC3-ABCB-D269E37B461F}"/>
          </ac:grpSpMkLst>
        </pc:grpChg>
        <pc:grpChg chg="mod">
          <ac:chgData name="Walid Amro" userId="905df89b-28d8-4943-9387-4e15c612d1d4" providerId="ADAL" clId="{8456077E-4CE0-425F-9688-C65C69BCE87F}" dt="2022-01-31T17:04:38.515" v="395"/>
          <ac:grpSpMkLst>
            <pc:docMk/>
            <pc:sldMk cId="2356064741" sldId="2076138413"/>
            <ac:grpSpMk id="283" creationId="{846D6354-274D-4038-88D7-C818B36A29A4}"/>
          </ac:grpSpMkLst>
        </pc:grpChg>
        <pc:grpChg chg="mod">
          <ac:chgData name="Walid Amro" userId="905df89b-28d8-4943-9387-4e15c612d1d4" providerId="ADAL" clId="{8456077E-4CE0-425F-9688-C65C69BCE87F}" dt="2022-01-31T17:04:38.515" v="395"/>
          <ac:grpSpMkLst>
            <pc:docMk/>
            <pc:sldMk cId="2356064741" sldId="2076138413"/>
            <ac:grpSpMk id="294" creationId="{F5C2EE71-1DDF-4775-B640-9FC00F763D7E}"/>
          </ac:grpSpMkLst>
        </pc:grpChg>
        <pc:grpChg chg="mod">
          <ac:chgData name="Walid Amro" userId="905df89b-28d8-4943-9387-4e15c612d1d4" providerId="ADAL" clId="{8456077E-4CE0-425F-9688-C65C69BCE87F}" dt="2022-01-31T17:04:38.515" v="395"/>
          <ac:grpSpMkLst>
            <pc:docMk/>
            <pc:sldMk cId="2356064741" sldId="2076138413"/>
            <ac:grpSpMk id="295" creationId="{74706543-34DA-442D-94DA-E4357B64EB3B}"/>
          </ac:grpSpMkLst>
        </pc:grpChg>
        <pc:grpChg chg="mod">
          <ac:chgData name="Walid Amro" userId="905df89b-28d8-4943-9387-4e15c612d1d4" providerId="ADAL" clId="{8456077E-4CE0-425F-9688-C65C69BCE87F}" dt="2022-01-31T17:04:38.515" v="395"/>
          <ac:grpSpMkLst>
            <pc:docMk/>
            <pc:sldMk cId="2356064741" sldId="2076138413"/>
            <ac:grpSpMk id="306" creationId="{00E3C3B4-D0BD-4C7B-8ECA-2471A2415189}"/>
          </ac:grpSpMkLst>
        </pc:grpChg>
        <pc:grpChg chg="mod">
          <ac:chgData name="Walid Amro" userId="905df89b-28d8-4943-9387-4e15c612d1d4" providerId="ADAL" clId="{8456077E-4CE0-425F-9688-C65C69BCE87F}" dt="2022-01-31T17:04:38.515" v="395"/>
          <ac:grpSpMkLst>
            <pc:docMk/>
            <pc:sldMk cId="2356064741" sldId="2076138413"/>
            <ac:grpSpMk id="307" creationId="{E284FE10-F23D-4C1C-87BA-F53EEC1BE799}"/>
          </ac:grpSpMkLst>
        </pc:grpChg>
        <pc:grpChg chg="mod">
          <ac:chgData name="Walid Amro" userId="905df89b-28d8-4943-9387-4e15c612d1d4" providerId="ADAL" clId="{8456077E-4CE0-425F-9688-C65C69BCE87F}" dt="2022-01-31T17:04:38.515" v="395"/>
          <ac:grpSpMkLst>
            <pc:docMk/>
            <pc:sldMk cId="2356064741" sldId="2076138413"/>
            <ac:grpSpMk id="308" creationId="{3B0F945E-C172-4EAA-B5B6-2E9001C3A890}"/>
          </ac:grpSpMkLst>
        </pc:grpChg>
        <pc:grpChg chg="mod">
          <ac:chgData name="Walid Amro" userId="905df89b-28d8-4943-9387-4e15c612d1d4" providerId="ADAL" clId="{8456077E-4CE0-425F-9688-C65C69BCE87F}" dt="2022-01-31T17:04:38.515" v="395"/>
          <ac:grpSpMkLst>
            <pc:docMk/>
            <pc:sldMk cId="2356064741" sldId="2076138413"/>
            <ac:grpSpMk id="309" creationId="{0C07B227-C22E-4DD6-A18C-883DD6F18C50}"/>
          </ac:grpSpMkLst>
        </pc:grpChg>
        <pc:grpChg chg="mod">
          <ac:chgData name="Walid Amro" userId="905df89b-28d8-4943-9387-4e15c612d1d4" providerId="ADAL" clId="{8456077E-4CE0-425F-9688-C65C69BCE87F}" dt="2022-01-31T17:04:38.515" v="395"/>
          <ac:grpSpMkLst>
            <pc:docMk/>
            <pc:sldMk cId="2356064741" sldId="2076138413"/>
            <ac:grpSpMk id="320" creationId="{988205AF-5C46-48AB-8C60-FA4F583FEDE3}"/>
          </ac:grpSpMkLst>
        </pc:grpChg>
        <pc:grpChg chg="mod">
          <ac:chgData name="Walid Amro" userId="905df89b-28d8-4943-9387-4e15c612d1d4" providerId="ADAL" clId="{8456077E-4CE0-425F-9688-C65C69BCE87F}" dt="2022-01-31T17:04:38.515" v="395"/>
          <ac:grpSpMkLst>
            <pc:docMk/>
            <pc:sldMk cId="2356064741" sldId="2076138413"/>
            <ac:grpSpMk id="321" creationId="{AB8A89F5-AF3A-40AF-8263-1A2E9FC0F70B}"/>
          </ac:grpSpMkLst>
        </pc:grpChg>
        <pc:grpChg chg="del mod topLvl">
          <ac:chgData name="Walid Amro" userId="905df89b-28d8-4943-9387-4e15c612d1d4" providerId="ADAL" clId="{8456077E-4CE0-425F-9688-C65C69BCE87F}" dt="2022-01-31T17:05:19.135" v="403" actId="478"/>
          <ac:grpSpMkLst>
            <pc:docMk/>
            <pc:sldMk cId="2356064741" sldId="2076138413"/>
            <ac:grpSpMk id="332" creationId="{E83131DD-FFA2-41E6-A4F9-548A2D1AD04A}"/>
          </ac:grpSpMkLst>
        </pc:grpChg>
        <pc:grpChg chg="del mod topLvl">
          <ac:chgData name="Walid Amro" userId="905df89b-28d8-4943-9387-4e15c612d1d4" providerId="ADAL" clId="{8456077E-4CE0-425F-9688-C65C69BCE87F}" dt="2022-01-31T17:05:18.424" v="402" actId="478"/>
          <ac:grpSpMkLst>
            <pc:docMk/>
            <pc:sldMk cId="2356064741" sldId="2076138413"/>
            <ac:grpSpMk id="333" creationId="{78651C22-1933-49A1-B107-631DEBBCB6DA}"/>
          </ac:grpSpMkLst>
        </pc:grpChg>
        <pc:grpChg chg="mod">
          <ac:chgData name="Walid Amro" userId="905df89b-28d8-4943-9387-4e15c612d1d4" providerId="ADAL" clId="{8456077E-4CE0-425F-9688-C65C69BCE87F}" dt="2022-01-31T17:04:38.515" v="395"/>
          <ac:grpSpMkLst>
            <pc:docMk/>
            <pc:sldMk cId="2356064741" sldId="2076138413"/>
            <ac:grpSpMk id="334" creationId="{3BFE070D-C095-4485-9D84-8B440A612AAA}"/>
          </ac:grpSpMkLst>
        </pc:grpChg>
        <pc:grpChg chg="mod">
          <ac:chgData name="Walid Amro" userId="905df89b-28d8-4943-9387-4e15c612d1d4" providerId="ADAL" clId="{8456077E-4CE0-425F-9688-C65C69BCE87F}" dt="2022-01-31T17:04:38.515" v="395"/>
          <ac:grpSpMkLst>
            <pc:docMk/>
            <pc:sldMk cId="2356064741" sldId="2076138413"/>
            <ac:grpSpMk id="335" creationId="{9D936674-0DF1-4C5F-8B1E-56DB89C60535}"/>
          </ac:grpSpMkLst>
        </pc:grpChg>
        <pc:grpChg chg="mod">
          <ac:chgData name="Walid Amro" userId="905df89b-28d8-4943-9387-4e15c612d1d4" providerId="ADAL" clId="{8456077E-4CE0-425F-9688-C65C69BCE87F}" dt="2022-01-31T17:04:38.515" v="395"/>
          <ac:grpSpMkLst>
            <pc:docMk/>
            <pc:sldMk cId="2356064741" sldId="2076138413"/>
            <ac:grpSpMk id="346" creationId="{BB58BABD-1E26-42E2-9B7A-B61A4F130E43}"/>
          </ac:grpSpMkLst>
        </pc:grpChg>
        <pc:grpChg chg="mod">
          <ac:chgData name="Walid Amro" userId="905df89b-28d8-4943-9387-4e15c612d1d4" providerId="ADAL" clId="{8456077E-4CE0-425F-9688-C65C69BCE87F}" dt="2022-01-31T17:04:38.515" v="395"/>
          <ac:grpSpMkLst>
            <pc:docMk/>
            <pc:sldMk cId="2356064741" sldId="2076138413"/>
            <ac:grpSpMk id="347" creationId="{F33FEB9B-296D-4CA1-9082-12FE6B7C190C}"/>
          </ac:grpSpMkLst>
        </pc:grpChg>
        <pc:grpChg chg="del mod topLvl">
          <ac:chgData name="Walid Amro" userId="905df89b-28d8-4943-9387-4e15c612d1d4" providerId="ADAL" clId="{8456077E-4CE0-425F-9688-C65C69BCE87F}" dt="2022-01-31T17:05:41.191" v="406" actId="165"/>
          <ac:grpSpMkLst>
            <pc:docMk/>
            <pc:sldMk cId="2356064741" sldId="2076138413"/>
            <ac:grpSpMk id="358" creationId="{118CF50A-AE00-4AC3-B16C-294FE240C6E5}"/>
          </ac:grpSpMkLst>
        </pc:grpChg>
        <pc:grpChg chg="del mod topLvl">
          <ac:chgData name="Walid Amro" userId="905df89b-28d8-4943-9387-4e15c612d1d4" providerId="ADAL" clId="{8456077E-4CE0-425F-9688-C65C69BCE87F}" dt="2022-01-31T17:05:36.026" v="405" actId="165"/>
          <ac:grpSpMkLst>
            <pc:docMk/>
            <pc:sldMk cId="2356064741" sldId="2076138413"/>
            <ac:grpSpMk id="359" creationId="{D3B34C04-0C58-43C8-B4B1-0062197C952E}"/>
          </ac:grpSpMkLst>
        </pc:grpChg>
        <pc:grpChg chg="del mod topLvl">
          <ac:chgData name="Walid Amro" userId="905df89b-28d8-4943-9387-4e15c612d1d4" providerId="ADAL" clId="{8456077E-4CE0-425F-9688-C65C69BCE87F}" dt="2022-01-31T17:06:41.851" v="414" actId="165"/>
          <ac:grpSpMkLst>
            <pc:docMk/>
            <pc:sldMk cId="2356064741" sldId="2076138413"/>
            <ac:grpSpMk id="360" creationId="{8467B336-719E-44D3-A262-008B89729446}"/>
          </ac:grpSpMkLst>
        </pc:grpChg>
        <pc:grpChg chg="del mod topLvl">
          <ac:chgData name="Walid Amro" userId="905df89b-28d8-4943-9387-4e15c612d1d4" providerId="ADAL" clId="{8456077E-4CE0-425F-9688-C65C69BCE87F}" dt="2022-01-31T17:06:35.467" v="413" actId="165"/>
          <ac:grpSpMkLst>
            <pc:docMk/>
            <pc:sldMk cId="2356064741" sldId="2076138413"/>
            <ac:grpSpMk id="361" creationId="{5161CA88-528C-41BD-AE64-1A278C697DEB}"/>
          </ac:grpSpMkLst>
        </pc:grpChg>
        <pc:grpChg chg="del mod topLvl">
          <ac:chgData name="Walid Amro" userId="905df89b-28d8-4943-9387-4e15c612d1d4" providerId="ADAL" clId="{8456077E-4CE0-425F-9688-C65C69BCE87F}" dt="2022-01-31T17:06:30.951" v="412" actId="165"/>
          <ac:grpSpMkLst>
            <pc:docMk/>
            <pc:sldMk cId="2356064741" sldId="2076138413"/>
            <ac:grpSpMk id="372" creationId="{13C61C9C-0C3F-449A-9546-47DE00E450FC}"/>
          </ac:grpSpMkLst>
        </pc:grpChg>
        <pc:grpChg chg="del mod topLvl">
          <ac:chgData name="Walid Amro" userId="905df89b-28d8-4943-9387-4e15c612d1d4" providerId="ADAL" clId="{8456077E-4CE0-425F-9688-C65C69BCE87F}" dt="2022-01-31T17:06:25.846" v="411" actId="165"/>
          <ac:grpSpMkLst>
            <pc:docMk/>
            <pc:sldMk cId="2356064741" sldId="2076138413"/>
            <ac:grpSpMk id="373" creationId="{7960674D-870E-4CF1-A1FB-742353205012}"/>
          </ac:grpSpMkLst>
        </pc:grpChg>
        <pc:grpChg chg="add mod topLvl">
          <ac:chgData name="Walid Amro" userId="905df89b-28d8-4943-9387-4e15c612d1d4" providerId="ADAL" clId="{8456077E-4CE0-425F-9688-C65C69BCE87F}" dt="2022-01-31T17:17:33.166" v="466" actId="165"/>
          <ac:grpSpMkLst>
            <pc:docMk/>
            <pc:sldMk cId="2356064741" sldId="2076138413"/>
            <ac:grpSpMk id="384" creationId="{2876B6A8-8F1A-4EC4-ACF6-8223DAEF056F}"/>
          </ac:grpSpMkLst>
        </pc:grpChg>
        <pc:grpChg chg="add mod topLvl">
          <ac:chgData name="Walid Amro" userId="905df89b-28d8-4943-9387-4e15c612d1d4" providerId="ADAL" clId="{8456077E-4CE0-425F-9688-C65C69BCE87F}" dt="2022-01-31T17:17:39.743" v="467" actId="1076"/>
          <ac:grpSpMkLst>
            <pc:docMk/>
            <pc:sldMk cId="2356064741" sldId="2076138413"/>
            <ac:grpSpMk id="389" creationId="{B0FD303D-3E75-46EB-94C0-4F3C32D3CE58}"/>
          </ac:grpSpMkLst>
        </pc:grpChg>
        <pc:grpChg chg="add mod">
          <ac:chgData name="Walid Amro" userId="905df89b-28d8-4943-9387-4e15c612d1d4" providerId="ADAL" clId="{8456077E-4CE0-425F-9688-C65C69BCE87F}" dt="2022-01-31T17:10:09.676" v="438" actId="1076"/>
          <ac:grpSpMkLst>
            <pc:docMk/>
            <pc:sldMk cId="2356064741" sldId="2076138413"/>
            <ac:grpSpMk id="394" creationId="{252BB568-CDF0-4641-8E6B-37BABE3E763D}"/>
          </ac:grpSpMkLst>
        </pc:grpChg>
        <pc:grpChg chg="add mod topLvl">
          <ac:chgData name="Walid Amro" userId="905df89b-28d8-4943-9387-4e15c612d1d4" providerId="ADAL" clId="{8456077E-4CE0-425F-9688-C65C69BCE87F}" dt="2022-01-31T17:17:33.166" v="466" actId="165"/>
          <ac:grpSpMkLst>
            <pc:docMk/>
            <pc:sldMk cId="2356064741" sldId="2076138413"/>
            <ac:grpSpMk id="399" creationId="{DED479B9-5F49-40B8-A5C9-E69F1E007385}"/>
          </ac:grpSpMkLst>
        </pc:grpChg>
        <pc:grpChg chg="add mod">
          <ac:chgData name="Walid Amro" userId="905df89b-28d8-4943-9387-4e15c612d1d4" providerId="ADAL" clId="{8456077E-4CE0-425F-9688-C65C69BCE87F}" dt="2022-01-31T17:10:19.064" v="439" actId="1076"/>
          <ac:grpSpMkLst>
            <pc:docMk/>
            <pc:sldMk cId="2356064741" sldId="2076138413"/>
            <ac:grpSpMk id="404" creationId="{43666E7A-4097-4385-A63C-2CAF33CB64F2}"/>
          </ac:grpSpMkLst>
        </pc:grpChg>
        <pc:grpChg chg="add del mod">
          <ac:chgData name="Walid Amro" userId="905df89b-28d8-4943-9387-4e15c612d1d4" providerId="ADAL" clId="{8456077E-4CE0-425F-9688-C65C69BCE87F}" dt="2022-01-31T17:10:58.581" v="445" actId="165"/>
          <ac:grpSpMkLst>
            <pc:docMk/>
            <pc:sldMk cId="2356064741" sldId="2076138413"/>
            <ac:grpSpMk id="409" creationId="{93488F92-EF97-4EFC-9FAA-1B8F7CBFE621}"/>
          </ac:grpSpMkLst>
        </pc:grpChg>
        <pc:grpChg chg="del mod topLvl">
          <ac:chgData name="Walid Amro" userId="905df89b-28d8-4943-9387-4e15c612d1d4" providerId="ADAL" clId="{8456077E-4CE0-425F-9688-C65C69BCE87F}" dt="2022-01-31T17:11:12.013" v="447" actId="165"/>
          <ac:grpSpMkLst>
            <pc:docMk/>
            <pc:sldMk cId="2356064741" sldId="2076138413"/>
            <ac:grpSpMk id="411" creationId="{F212B271-030A-4B51-B5CC-834E296DEE01}"/>
          </ac:grpSpMkLst>
        </pc:grpChg>
        <pc:grpChg chg="del mod topLvl">
          <ac:chgData name="Walid Amro" userId="905df89b-28d8-4943-9387-4e15c612d1d4" providerId="ADAL" clId="{8456077E-4CE0-425F-9688-C65C69BCE87F}" dt="2022-01-31T17:11:06.939" v="446" actId="165"/>
          <ac:grpSpMkLst>
            <pc:docMk/>
            <pc:sldMk cId="2356064741" sldId="2076138413"/>
            <ac:grpSpMk id="412" creationId="{4B9A09A9-159D-4E4A-89CD-FE0A7C28C03B}"/>
          </ac:grpSpMkLst>
        </pc:grpChg>
        <pc:grpChg chg="add del mod">
          <ac:chgData name="Walid Amro" userId="905df89b-28d8-4943-9387-4e15c612d1d4" providerId="ADAL" clId="{8456077E-4CE0-425F-9688-C65C69BCE87F}" dt="2022-01-31T17:17:48.820" v="469"/>
          <ac:grpSpMkLst>
            <pc:docMk/>
            <pc:sldMk cId="2356064741" sldId="2076138413"/>
            <ac:grpSpMk id="421" creationId="{C5E8B278-4F80-4E7E-9150-8B605EADC77C}"/>
          </ac:grpSpMkLst>
        </pc:grpChg>
        <pc:grpChg chg="mod">
          <ac:chgData name="Walid Amro" userId="905df89b-28d8-4943-9387-4e15c612d1d4" providerId="ADAL" clId="{8456077E-4CE0-425F-9688-C65C69BCE87F}" dt="2022-01-31T17:17:45.752" v="468"/>
          <ac:grpSpMkLst>
            <pc:docMk/>
            <pc:sldMk cId="2356064741" sldId="2076138413"/>
            <ac:grpSpMk id="423" creationId="{2FED171D-7F6E-4D68-9310-5147F3F7296B}"/>
          </ac:grpSpMkLst>
        </pc:grpChg>
        <pc:grpChg chg="mod">
          <ac:chgData name="Walid Amro" userId="905df89b-28d8-4943-9387-4e15c612d1d4" providerId="ADAL" clId="{8456077E-4CE0-425F-9688-C65C69BCE87F}" dt="2022-01-31T17:17:45.752" v="468"/>
          <ac:grpSpMkLst>
            <pc:docMk/>
            <pc:sldMk cId="2356064741" sldId="2076138413"/>
            <ac:grpSpMk id="424" creationId="{8695D808-AE81-449A-BD9E-3E7B185F0E84}"/>
          </ac:grpSpMkLst>
        </pc:grpChg>
        <pc:grpChg chg="add mod">
          <ac:chgData name="Walid Amro" userId="905df89b-28d8-4943-9387-4e15c612d1d4" providerId="ADAL" clId="{8456077E-4CE0-425F-9688-C65C69BCE87F}" dt="2022-01-31T17:17:55.472" v="471" actId="1076"/>
          <ac:grpSpMkLst>
            <pc:docMk/>
            <pc:sldMk cId="2356064741" sldId="2076138413"/>
            <ac:grpSpMk id="433" creationId="{69ECF445-405F-40E2-B583-0091F26D83D0}"/>
          </ac:grpSpMkLst>
        </pc:grpChg>
        <pc:grpChg chg="add del mod">
          <ac:chgData name="Walid Amro" userId="905df89b-28d8-4943-9387-4e15c612d1d4" providerId="ADAL" clId="{8456077E-4CE0-425F-9688-C65C69BCE87F}" dt="2022-01-31T17:18:26.046" v="476" actId="165"/>
          <ac:grpSpMkLst>
            <pc:docMk/>
            <pc:sldMk cId="2356064741" sldId="2076138413"/>
            <ac:grpSpMk id="438" creationId="{C514E2BA-4D30-4BC0-B87E-0360EDE67FF7}"/>
          </ac:grpSpMkLst>
        </pc:grpChg>
        <pc:grpChg chg="add mod">
          <ac:chgData name="Walid Amro" userId="905df89b-28d8-4943-9387-4e15c612d1d4" providerId="ADAL" clId="{8456077E-4CE0-425F-9688-C65C69BCE87F}" dt="2022-01-31T17:18:59.260" v="481" actId="1076"/>
          <ac:grpSpMkLst>
            <pc:docMk/>
            <pc:sldMk cId="2356064741" sldId="2076138413"/>
            <ac:grpSpMk id="443" creationId="{04646EE8-D111-4F89-82CE-7B604B799133}"/>
          </ac:grpSpMkLst>
        </pc:grpChg>
        <pc:grpChg chg="add del mod">
          <ac:chgData name="Walid Amro" userId="905df89b-28d8-4943-9387-4e15c612d1d4" providerId="ADAL" clId="{8456077E-4CE0-425F-9688-C65C69BCE87F}" dt="2022-01-31T17:25:15.243" v="532" actId="165"/>
          <ac:grpSpMkLst>
            <pc:docMk/>
            <pc:sldMk cId="2356064741" sldId="2076138413"/>
            <ac:grpSpMk id="449" creationId="{CC9F7AFB-639C-4D87-AE29-D4EFE515B039}"/>
          </ac:grpSpMkLst>
        </pc:grpChg>
        <pc:picChg chg="add mod">
          <ac:chgData name="Walid Amro" userId="905df89b-28d8-4943-9387-4e15c612d1d4" providerId="ADAL" clId="{8456077E-4CE0-425F-9688-C65C69BCE87F}" dt="2022-01-31T16:58:33.900" v="367" actId="1076"/>
          <ac:picMkLst>
            <pc:docMk/>
            <pc:sldMk cId="2356064741" sldId="2076138413"/>
            <ac:picMk id="6" creationId="{0A7FC417-1592-41F8-96F9-97BC14F6577C}"/>
          </ac:picMkLst>
        </pc:picChg>
        <pc:picChg chg="add mod">
          <ac:chgData name="Walid Amro" userId="905df89b-28d8-4943-9387-4e15c612d1d4" providerId="ADAL" clId="{8456077E-4CE0-425F-9688-C65C69BCE87F}" dt="2022-01-31T16:58:39.982" v="369" actId="1076"/>
          <ac:picMkLst>
            <pc:docMk/>
            <pc:sldMk cId="2356064741" sldId="2076138413"/>
            <ac:picMk id="7" creationId="{EE03FB51-1246-4AF3-B99C-4A082989C64D}"/>
          </ac:picMkLst>
        </pc:picChg>
        <pc:picChg chg="add mod">
          <ac:chgData name="Walid Amro" userId="905df89b-28d8-4943-9387-4e15c612d1d4" providerId="ADAL" clId="{8456077E-4CE0-425F-9688-C65C69BCE87F}" dt="2022-01-31T16:59:00.701" v="374" actId="1076"/>
          <ac:picMkLst>
            <pc:docMk/>
            <pc:sldMk cId="2356064741" sldId="2076138413"/>
            <ac:picMk id="8" creationId="{E1895BCF-10AE-49E9-8681-6A2022D67E56}"/>
          </ac:picMkLst>
        </pc:picChg>
        <pc:picChg chg="add mod">
          <ac:chgData name="Walid Amro" userId="905df89b-28d8-4943-9387-4e15c612d1d4" providerId="ADAL" clId="{8456077E-4CE0-425F-9688-C65C69BCE87F}" dt="2022-01-31T16:58:57.863" v="373" actId="1076"/>
          <ac:picMkLst>
            <pc:docMk/>
            <pc:sldMk cId="2356064741" sldId="2076138413"/>
            <ac:picMk id="9" creationId="{F0BB9F8F-482E-4EA3-A259-02864079BEF6}"/>
          </ac:picMkLst>
        </pc:picChg>
        <pc:picChg chg="add mod">
          <ac:chgData name="Walid Amro" userId="905df89b-28d8-4943-9387-4e15c612d1d4" providerId="ADAL" clId="{8456077E-4CE0-425F-9688-C65C69BCE87F}" dt="2022-01-31T17:20:43.952" v="488" actId="1076"/>
          <ac:picMkLst>
            <pc:docMk/>
            <pc:sldMk cId="2356064741" sldId="2076138413"/>
            <ac:picMk id="21" creationId="{CDFDEF54-FE6C-4BBA-98B4-8C2A950E99B8}"/>
          </ac:picMkLst>
        </pc:picChg>
        <pc:picChg chg="add mod">
          <ac:chgData name="Walid Amro" userId="905df89b-28d8-4943-9387-4e15c612d1d4" providerId="ADAL" clId="{8456077E-4CE0-425F-9688-C65C69BCE87F}" dt="2022-01-31T17:20:43.952" v="488" actId="1076"/>
          <ac:picMkLst>
            <pc:docMk/>
            <pc:sldMk cId="2356064741" sldId="2076138413"/>
            <ac:picMk id="22" creationId="{BB9FF3F2-D138-454F-860B-096CBBEA22CC}"/>
          </ac:picMkLst>
        </pc:picChg>
        <pc:picChg chg="del topLvl">
          <ac:chgData name="Walid Amro" userId="905df89b-28d8-4943-9387-4e15c612d1d4" providerId="ADAL" clId="{8456077E-4CE0-425F-9688-C65C69BCE87F}" dt="2022-01-31T17:08:14.567" v="424" actId="478"/>
          <ac:picMkLst>
            <pc:docMk/>
            <pc:sldMk cId="2356064741" sldId="2076138413"/>
            <ac:picMk id="63" creationId="{4BBD7270-166B-4AA3-A98E-484F972DDA09}"/>
          </ac:picMkLst>
        </pc:picChg>
        <pc:picChg chg="del topLvl">
          <ac:chgData name="Walid Amro" userId="905df89b-28d8-4943-9387-4e15c612d1d4" providerId="ADAL" clId="{8456077E-4CE0-425F-9688-C65C69BCE87F}" dt="2022-01-31T17:08:14.567" v="424" actId="478"/>
          <ac:picMkLst>
            <pc:docMk/>
            <pc:sldMk cId="2356064741" sldId="2076138413"/>
            <ac:picMk id="64" creationId="{1E4AE7F8-8D0F-4E75-A0DB-A6CFEFAB1795}"/>
          </ac:picMkLst>
        </pc:picChg>
        <pc:picChg chg="del topLvl">
          <ac:chgData name="Walid Amro" userId="905df89b-28d8-4943-9387-4e15c612d1d4" providerId="ADAL" clId="{8456077E-4CE0-425F-9688-C65C69BCE87F}" dt="2022-01-31T17:08:14.567" v="424" actId="478"/>
          <ac:picMkLst>
            <pc:docMk/>
            <pc:sldMk cId="2356064741" sldId="2076138413"/>
            <ac:picMk id="65" creationId="{0AC5099A-ED16-4D38-BFFC-1B85A114D4DF}"/>
          </ac:picMkLst>
        </pc:picChg>
        <pc:picChg chg="del topLvl">
          <ac:chgData name="Walid Amro" userId="905df89b-28d8-4943-9387-4e15c612d1d4" providerId="ADAL" clId="{8456077E-4CE0-425F-9688-C65C69BCE87F}" dt="2022-01-31T17:08:14.567" v="424" actId="478"/>
          <ac:picMkLst>
            <pc:docMk/>
            <pc:sldMk cId="2356064741" sldId="2076138413"/>
            <ac:picMk id="66" creationId="{5896AE7E-8266-4FB8-ADB5-B6F9613132BC}"/>
          </ac:picMkLst>
        </pc:picChg>
        <pc:picChg chg="del topLvl">
          <ac:chgData name="Walid Amro" userId="905df89b-28d8-4943-9387-4e15c612d1d4" providerId="ADAL" clId="{8456077E-4CE0-425F-9688-C65C69BCE87F}" dt="2022-01-31T17:08:14.567" v="424" actId="478"/>
          <ac:picMkLst>
            <pc:docMk/>
            <pc:sldMk cId="2356064741" sldId="2076138413"/>
            <ac:picMk id="68" creationId="{BD20FA85-DBA8-4ECC-8725-970945D562B7}"/>
          </ac:picMkLst>
        </pc:picChg>
        <pc:picChg chg="del topLvl">
          <ac:chgData name="Walid Amro" userId="905df89b-28d8-4943-9387-4e15c612d1d4" providerId="ADAL" clId="{8456077E-4CE0-425F-9688-C65C69BCE87F}" dt="2022-01-31T17:08:14.567" v="424" actId="478"/>
          <ac:picMkLst>
            <pc:docMk/>
            <pc:sldMk cId="2356064741" sldId="2076138413"/>
            <ac:picMk id="69" creationId="{9AC53A2C-A134-4616-AB3C-EA12A4576C76}"/>
          </ac:picMkLst>
        </pc:picChg>
        <pc:picChg chg="del topLvl">
          <ac:chgData name="Walid Amro" userId="905df89b-28d8-4943-9387-4e15c612d1d4" providerId="ADAL" clId="{8456077E-4CE0-425F-9688-C65C69BCE87F}" dt="2022-01-31T17:08:14.567" v="424" actId="478"/>
          <ac:picMkLst>
            <pc:docMk/>
            <pc:sldMk cId="2356064741" sldId="2076138413"/>
            <ac:picMk id="70" creationId="{A3D71C1E-D0FE-435E-8D8D-EBC69DD16809}"/>
          </ac:picMkLst>
        </pc:picChg>
        <pc:picChg chg="del topLvl">
          <ac:chgData name="Walid Amro" userId="905df89b-28d8-4943-9387-4e15c612d1d4" providerId="ADAL" clId="{8456077E-4CE0-425F-9688-C65C69BCE87F}" dt="2022-01-31T17:08:14.567" v="424" actId="478"/>
          <ac:picMkLst>
            <pc:docMk/>
            <pc:sldMk cId="2356064741" sldId="2076138413"/>
            <ac:picMk id="71" creationId="{497A59B2-32FE-499A-9753-CBE46E225D84}"/>
          </ac:picMkLst>
        </pc:picChg>
        <pc:picChg chg="del mod topLvl">
          <ac:chgData name="Walid Amro" userId="905df89b-28d8-4943-9387-4e15c612d1d4" providerId="ADAL" clId="{8456077E-4CE0-425F-9688-C65C69BCE87F}" dt="2022-01-31T16:58:18.404" v="363" actId="478"/>
          <ac:picMkLst>
            <pc:docMk/>
            <pc:sldMk cId="2356064741" sldId="2076138413"/>
            <ac:picMk id="94" creationId="{BF1A1152-ACEE-4239-86B6-149ECE505063}"/>
          </ac:picMkLst>
        </pc:picChg>
        <pc:picChg chg="mod topLvl">
          <ac:chgData name="Walid Amro" userId="905df89b-28d8-4943-9387-4e15c612d1d4" providerId="ADAL" clId="{8456077E-4CE0-425F-9688-C65C69BCE87F}" dt="2022-01-31T16:58:28.637" v="365" actId="1076"/>
          <ac:picMkLst>
            <pc:docMk/>
            <pc:sldMk cId="2356064741" sldId="2076138413"/>
            <ac:picMk id="95" creationId="{8E1A936E-01C8-495F-9471-4D4CEF126858}"/>
          </ac:picMkLst>
        </pc:picChg>
        <pc:picChg chg="del mod topLvl">
          <ac:chgData name="Walid Amro" userId="905df89b-28d8-4943-9387-4e15c612d1d4" providerId="ADAL" clId="{8456077E-4CE0-425F-9688-C65C69BCE87F}" dt="2022-01-31T16:59:16.408" v="376" actId="478"/>
          <ac:picMkLst>
            <pc:docMk/>
            <pc:sldMk cId="2356064741" sldId="2076138413"/>
            <ac:picMk id="96" creationId="{C8FDF0F8-0503-4EEA-8303-2891C2A72B95}"/>
          </ac:picMkLst>
        </pc:picChg>
        <pc:picChg chg="del mod topLvl">
          <ac:chgData name="Walid Amro" userId="905df89b-28d8-4943-9387-4e15c612d1d4" providerId="ADAL" clId="{8456077E-4CE0-425F-9688-C65C69BCE87F}" dt="2022-01-31T16:59:16.408" v="376" actId="478"/>
          <ac:picMkLst>
            <pc:docMk/>
            <pc:sldMk cId="2356064741" sldId="2076138413"/>
            <ac:picMk id="97" creationId="{4FCAB9ED-4A30-4E6A-AB6A-0E4A52CDF585}"/>
          </ac:picMkLst>
        </pc:picChg>
        <pc:picChg chg="del mod topLvl">
          <ac:chgData name="Walid Amro" userId="905df89b-28d8-4943-9387-4e15c612d1d4" providerId="ADAL" clId="{8456077E-4CE0-425F-9688-C65C69BCE87F}" dt="2022-01-31T16:59:16.408" v="376" actId="478"/>
          <ac:picMkLst>
            <pc:docMk/>
            <pc:sldMk cId="2356064741" sldId="2076138413"/>
            <ac:picMk id="98" creationId="{7212CCC6-477F-4251-A964-737D14182524}"/>
          </ac:picMkLst>
        </pc:picChg>
        <pc:picChg chg="del mod topLvl">
          <ac:chgData name="Walid Amro" userId="905df89b-28d8-4943-9387-4e15c612d1d4" providerId="ADAL" clId="{8456077E-4CE0-425F-9688-C65C69BCE87F}" dt="2022-01-31T16:59:16.408" v="376" actId="478"/>
          <ac:picMkLst>
            <pc:docMk/>
            <pc:sldMk cId="2356064741" sldId="2076138413"/>
            <ac:picMk id="99" creationId="{61DACACD-CDEA-474B-B6A3-FBF00F7E8378}"/>
          </ac:picMkLst>
        </pc:picChg>
        <pc:picChg chg="del mod topLvl">
          <ac:chgData name="Walid Amro" userId="905df89b-28d8-4943-9387-4e15c612d1d4" providerId="ADAL" clId="{8456077E-4CE0-425F-9688-C65C69BCE87F}" dt="2022-01-31T16:59:16.408" v="376" actId="478"/>
          <ac:picMkLst>
            <pc:docMk/>
            <pc:sldMk cId="2356064741" sldId="2076138413"/>
            <ac:picMk id="100" creationId="{48407FA1-E57C-44A3-AFF4-B26ADD7E48FD}"/>
          </ac:picMkLst>
        </pc:picChg>
        <pc:picChg chg="del mod topLvl">
          <ac:chgData name="Walid Amro" userId="905df89b-28d8-4943-9387-4e15c612d1d4" providerId="ADAL" clId="{8456077E-4CE0-425F-9688-C65C69BCE87F}" dt="2022-01-31T16:59:16.408" v="376" actId="478"/>
          <ac:picMkLst>
            <pc:docMk/>
            <pc:sldMk cId="2356064741" sldId="2076138413"/>
            <ac:picMk id="101" creationId="{FAE7D493-1D26-4BE7-ABEC-8A0807977DF2}"/>
          </ac:picMkLst>
        </pc:picChg>
        <pc:picChg chg="del mod topLvl">
          <ac:chgData name="Walid Amro" userId="905df89b-28d8-4943-9387-4e15c612d1d4" providerId="ADAL" clId="{8456077E-4CE0-425F-9688-C65C69BCE87F}" dt="2022-01-31T16:59:16.408" v="376" actId="478"/>
          <ac:picMkLst>
            <pc:docMk/>
            <pc:sldMk cId="2356064741" sldId="2076138413"/>
            <ac:picMk id="102" creationId="{D35EB06B-857C-49FF-B113-4399F312575D}"/>
          </ac:picMkLst>
        </pc:picChg>
        <pc:picChg chg="del mod topLvl">
          <ac:chgData name="Walid Amro" userId="905df89b-28d8-4943-9387-4e15c612d1d4" providerId="ADAL" clId="{8456077E-4CE0-425F-9688-C65C69BCE87F}" dt="2022-01-31T16:59:16.408" v="376" actId="478"/>
          <ac:picMkLst>
            <pc:docMk/>
            <pc:sldMk cId="2356064741" sldId="2076138413"/>
            <ac:picMk id="103" creationId="{A2077FAD-28BC-4FB3-B2C8-6AEF2410DA62}"/>
          </ac:picMkLst>
        </pc:picChg>
        <pc:picChg chg="del mod topLvl">
          <ac:chgData name="Walid Amro" userId="905df89b-28d8-4943-9387-4e15c612d1d4" providerId="ADAL" clId="{8456077E-4CE0-425F-9688-C65C69BCE87F}" dt="2022-01-31T16:59:16.408" v="376" actId="478"/>
          <ac:picMkLst>
            <pc:docMk/>
            <pc:sldMk cId="2356064741" sldId="2076138413"/>
            <ac:picMk id="104" creationId="{288BEE42-CA1C-4251-A8C0-BB0EE027395C}"/>
          </ac:picMkLst>
        </pc:picChg>
        <pc:picChg chg="del mod topLvl">
          <ac:chgData name="Walid Amro" userId="905df89b-28d8-4943-9387-4e15c612d1d4" providerId="ADAL" clId="{8456077E-4CE0-425F-9688-C65C69BCE87F}" dt="2022-01-31T16:59:16.408" v="376" actId="478"/>
          <ac:picMkLst>
            <pc:docMk/>
            <pc:sldMk cId="2356064741" sldId="2076138413"/>
            <ac:picMk id="105" creationId="{4AF6110C-FAB2-452C-8CD8-772CCA910AF3}"/>
          </ac:picMkLst>
        </pc:picChg>
        <pc:picChg chg="del mod topLvl">
          <ac:chgData name="Walid Amro" userId="905df89b-28d8-4943-9387-4e15c612d1d4" providerId="ADAL" clId="{8456077E-4CE0-425F-9688-C65C69BCE87F}" dt="2022-01-31T16:59:16.408" v="376" actId="478"/>
          <ac:picMkLst>
            <pc:docMk/>
            <pc:sldMk cId="2356064741" sldId="2076138413"/>
            <ac:picMk id="106" creationId="{77FE9715-AE90-407A-AC84-764691DA2FDC}"/>
          </ac:picMkLst>
        </pc:picChg>
        <pc:picChg chg="del mod topLvl">
          <ac:chgData name="Walid Amro" userId="905df89b-28d8-4943-9387-4e15c612d1d4" providerId="ADAL" clId="{8456077E-4CE0-425F-9688-C65C69BCE87F}" dt="2022-01-31T16:59:16.408" v="376" actId="478"/>
          <ac:picMkLst>
            <pc:docMk/>
            <pc:sldMk cId="2356064741" sldId="2076138413"/>
            <ac:picMk id="107" creationId="{B3F11C72-E689-49C6-810F-FC9C7241F9B0}"/>
          </ac:picMkLst>
        </pc:picChg>
        <pc:picChg chg="del mod topLvl">
          <ac:chgData name="Walid Amro" userId="905df89b-28d8-4943-9387-4e15c612d1d4" providerId="ADAL" clId="{8456077E-4CE0-425F-9688-C65C69BCE87F}" dt="2022-01-31T16:59:16.408" v="376" actId="478"/>
          <ac:picMkLst>
            <pc:docMk/>
            <pc:sldMk cId="2356064741" sldId="2076138413"/>
            <ac:picMk id="108" creationId="{51EC60C8-4BDB-4353-8877-706C3EC514BC}"/>
          </ac:picMkLst>
        </pc:picChg>
        <pc:picChg chg="del mod topLvl">
          <ac:chgData name="Walid Amro" userId="905df89b-28d8-4943-9387-4e15c612d1d4" providerId="ADAL" clId="{8456077E-4CE0-425F-9688-C65C69BCE87F}" dt="2022-01-31T16:59:16.408" v="376" actId="478"/>
          <ac:picMkLst>
            <pc:docMk/>
            <pc:sldMk cId="2356064741" sldId="2076138413"/>
            <ac:picMk id="109" creationId="{D163F283-A44B-442E-86E2-F0892947F48F}"/>
          </ac:picMkLst>
        </pc:picChg>
        <pc:picChg chg="del mod topLvl">
          <ac:chgData name="Walid Amro" userId="905df89b-28d8-4943-9387-4e15c612d1d4" providerId="ADAL" clId="{8456077E-4CE0-425F-9688-C65C69BCE87F}" dt="2022-01-31T16:59:16.408" v="376" actId="478"/>
          <ac:picMkLst>
            <pc:docMk/>
            <pc:sldMk cId="2356064741" sldId="2076138413"/>
            <ac:picMk id="110" creationId="{39252491-1B4E-4B97-A2BC-15D0E0E4EA69}"/>
          </ac:picMkLst>
        </pc:picChg>
        <pc:picChg chg="del mod topLvl">
          <ac:chgData name="Walid Amro" userId="905df89b-28d8-4943-9387-4e15c612d1d4" providerId="ADAL" clId="{8456077E-4CE0-425F-9688-C65C69BCE87F}" dt="2022-01-31T16:59:16.408" v="376" actId="478"/>
          <ac:picMkLst>
            <pc:docMk/>
            <pc:sldMk cId="2356064741" sldId="2076138413"/>
            <ac:picMk id="111" creationId="{87026ADF-74E4-444B-924B-4381583A237C}"/>
          </ac:picMkLst>
        </pc:picChg>
        <pc:picChg chg="del mod topLvl">
          <ac:chgData name="Walid Amro" userId="905df89b-28d8-4943-9387-4e15c612d1d4" providerId="ADAL" clId="{8456077E-4CE0-425F-9688-C65C69BCE87F}" dt="2022-01-31T16:59:16.408" v="376" actId="478"/>
          <ac:picMkLst>
            <pc:docMk/>
            <pc:sldMk cId="2356064741" sldId="2076138413"/>
            <ac:picMk id="112" creationId="{3AA522A1-D757-410E-947A-8607C60662F6}"/>
          </ac:picMkLst>
        </pc:picChg>
        <pc:picChg chg="del mod topLvl">
          <ac:chgData name="Walid Amro" userId="905df89b-28d8-4943-9387-4e15c612d1d4" providerId="ADAL" clId="{8456077E-4CE0-425F-9688-C65C69BCE87F}" dt="2022-01-31T16:59:16.408" v="376" actId="478"/>
          <ac:picMkLst>
            <pc:docMk/>
            <pc:sldMk cId="2356064741" sldId="2076138413"/>
            <ac:picMk id="113" creationId="{E8A0ECC5-FBAC-41E6-889C-714A425B2B65}"/>
          </ac:picMkLst>
        </pc:picChg>
        <pc:picChg chg="mod">
          <ac:chgData name="Walid Amro" userId="905df89b-28d8-4943-9387-4e15c612d1d4" providerId="ADAL" clId="{8456077E-4CE0-425F-9688-C65C69BCE87F}" dt="2022-01-31T17:02:18.352" v="377"/>
          <ac:picMkLst>
            <pc:docMk/>
            <pc:sldMk cId="2356064741" sldId="2076138413"/>
            <ac:picMk id="121" creationId="{1CDD4AE9-4EC9-4B54-A3BF-F59D4C0FC2D2}"/>
          </ac:picMkLst>
        </pc:picChg>
        <pc:picChg chg="mod">
          <ac:chgData name="Walid Amro" userId="905df89b-28d8-4943-9387-4e15c612d1d4" providerId="ADAL" clId="{8456077E-4CE0-425F-9688-C65C69BCE87F}" dt="2022-01-31T17:02:18.352" v="377"/>
          <ac:picMkLst>
            <pc:docMk/>
            <pc:sldMk cId="2356064741" sldId="2076138413"/>
            <ac:picMk id="122" creationId="{8C39F9CF-FEA1-402E-A46C-F88447783784}"/>
          </ac:picMkLst>
        </pc:picChg>
        <pc:picChg chg="mod">
          <ac:chgData name="Walid Amro" userId="905df89b-28d8-4943-9387-4e15c612d1d4" providerId="ADAL" clId="{8456077E-4CE0-425F-9688-C65C69BCE87F}" dt="2022-01-31T17:02:18.352" v="377"/>
          <ac:picMkLst>
            <pc:docMk/>
            <pc:sldMk cId="2356064741" sldId="2076138413"/>
            <ac:picMk id="123" creationId="{527AA717-EE35-4C7B-B687-08A59B9A2F8E}"/>
          </ac:picMkLst>
        </pc:picChg>
        <pc:picChg chg="mod">
          <ac:chgData name="Walid Amro" userId="905df89b-28d8-4943-9387-4e15c612d1d4" providerId="ADAL" clId="{8456077E-4CE0-425F-9688-C65C69BCE87F}" dt="2022-01-31T17:02:18.352" v="377"/>
          <ac:picMkLst>
            <pc:docMk/>
            <pc:sldMk cId="2356064741" sldId="2076138413"/>
            <ac:picMk id="124" creationId="{8D3740ED-7333-4D88-9545-D5DCB39BA95D}"/>
          </ac:picMkLst>
        </pc:picChg>
        <pc:picChg chg="mod">
          <ac:chgData name="Walid Amro" userId="905df89b-28d8-4943-9387-4e15c612d1d4" providerId="ADAL" clId="{8456077E-4CE0-425F-9688-C65C69BCE87F}" dt="2022-01-31T17:02:18.352" v="377"/>
          <ac:picMkLst>
            <pc:docMk/>
            <pc:sldMk cId="2356064741" sldId="2076138413"/>
            <ac:picMk id="125" creationId="{CF33F537-3D3C-4BBC-916A-E46EA042C193}"/>
          </ac:picMkLst>
        </pc:picChg>
        <pc:picChg chg="mod">
          <ac:chgData name="Walid Amro" userId="905df89b-28d8-4943-9387-4e15c612d1d4" providerId="ADAL" clId="{8456077E-4CE0-425F-9688-C65C69BCE87F}" dt="2022-01-31T17:02:51.188" v="380"/>
          <ac:picMkLst>
            <pc:docMk/>
            <pc:sldMk cId="2356064741" sldId="2076138413"/>
            <ac:picMk id="129" creationId="{5A38A07E-A834-44C1-A74E-209DC2D0B482}"/>
          </ac:picMkLst>
        </pc:picChg>
        <pc:picChg chg="mod">
          <ac:chgData name="Walid Amro" userId="905df89b-28d8-4943-9387-4e15c612d1d4" providerId="ADAL" clId="{8456077E-4CE0-425F-9688-C65C69BCE87F}" dt="2022-01-31T17:02:51.188" v="380"/>
          <ac:picMkLst>
            <pc:docMk/>
            <pc:sldMk cId="2356064741" sldId="2076138413"/>
            <ac:picMk id="130" creationId="{F5BB8C44-5AA0-40A2-853B-D09828C887A3}"/>
          </ac:picMkLst>
        </pc:picChg>
        <pc:picChg chg="mod">
          <ac:chgData name="Walid Amro" userId="905df89b-28d8-4943-9387-4e15c612d1d4" providerId="ADAL" clId="{8456077E-4CE0-425F-9688-C65C69BCE87F}" dt="2022-01-31T17:02:51.188" v="380"/>
          <ac:picMkLst>
            <pc:docMk/>
            <pc:sldMk cId="2356064741" sldId="2076138413"/>
            <ac:picMk id="131" creationId="{03751A43-F3FC-407B-B82E-C76F09546865}"/>
          </ac:picMkLst>
        </pc:picChg>
        <pc:picChg chg="mod">
          <ac:chgData name="Walid Amro" userId="905df89b-28d8-4943-9387-4e15c612d1d4" providerId="ADAL" clId="{8456077E-4CE0-425F-9688-C65C69BCE87F}" dt="2022-01-31T17:02:51.188" v="380"/>
          <ac:picMkLst>
            <pc:docMk/>
            <pc:sldMk cId="2356064741" sldId="2076138413"/>
            <ac:picMk id="132" creationId="{39652587-3E65-4478-AB7A-C7293E8CAC8B}"/>
          </ac:picMkLst>
        </pc:picChg>
        <pc:picChg chg="mod">
          <ac:chgData name="Walid Amro" userId="905df89b-28d8-4943-9387-4e15c612d1d4" providerId="ADAL" clId="{8456077E-4CE0-425F-9688-C65C69BCE87F}" dt="2022-01-31T17:02:51.188" v="380"/>
          <ac:picMkLst>
            <pc:docMk/>
            <pc:sldMk cId="2356064741" sldId="2076138413"/>
            <ac:picMk id="133" creationId="{F3CFD55E-3D85-43BA-9973-6A462000F88A}"/>
          </ac:picMkLst>
        </pc:picChg>
        <pc:picChg chg="mod">
          <ac:chgData name="Walid Amro" userId="905df89b-28d8-4943-9387-4e15c612d1d4" providerId="ADAL" clId="{8456077E-4CE0-425F-9688-C65C69BCE87F}" dt="2022-01-31T17:02:51.188" v="380"/>
          <ac:picMkLst>
            <pc:docMk/>
            <pc:sldMk cId="2356064741" sldId="2076138413"/>
            <ac:picMk id="134" creationId="{E711BC60-2687-4323-BF2D-3393C48EB6FE}"/>
          </ac:picMkLst>
        </pc:picChg>
        <pc:picChg chg="mod">
          <ac:chgData name="Walid Amro" userId="905df89b-28d8-4943-9387-4e15c612d1d4" providerId="ADAL" clId="{8456077E-4CE0-425F-9688-C65C69BCE87F}" dt="2022-01-31T17:02:51.188" v="380"/>
          <ac:picMkLst>
            <pc:docMk/>
            <pc:sldMk cId="2356064741" sldId="2076138413"/>
            <ac:picMk id="135" creationId="{EC9B5817-6E93-4913-9890-6E5FCF96E9CD}"/>
          </ac:picMkLst>
        </pc:picChg>
        <pc:picChg chg="mod">
          <ac:chgData name="Walid Amro" userId="905df89b-28d8-4943-9387-4e15c612d1d4" providerId="ADAL" clId="{8456077E-4CE0-425F-9688-C65C69BCE87F}" dt="2022-01-31T17:02:51.188" v="380"/>
          <ac:picMkLst>
            <pc:docMk/>
            <pc:sldMk cId="2356064741" sldId="2076138413"/>
            <ac:picMk id="136" creationId="{E668B2C0-6531-47F1-B6EA-FE49C9D387AD}"/>
          </ac:picMkLst>
        </pc:picChg>
        <pc:picChg chg="mod">
          <ac:chgData name="Walid Amro" userId="905df89b-28d8-4943-9387-4e15c612d1d4" providerId="ADAL" clId="{8456077E-4CE0-425F-9688-C65C69BCE87F}" dt="2022-01-31T17:02:51.188" v="380"/>
          <ac:picMkLst>
            <pc:docMk/>
            <pc:sldMk cId="2356064741" sldId="2076138413"/>
            <ac:picMk id="137" creationId="{5963A6AA-7D70-4DB1-B7BC-84D9E467609D}"/>
          </ac:picMkLst>
        </pc:picChg>
        <pc:picChg chg="mod">
          <ac:chgData name="Walid Amro" userId="905df89b-28d8-4943-9387-4e15c612d1d4" providerId="ADAL" clId="{8456077E-4CE0-425F-9688-C65C69BCE87F}" dt="2022-01-31T17:02:51.188" v="380"/>
          <ac:picMkLst>
            <pc:docMk/>
            <pc:sldMk cId="2356064741" sldId="2076138413"/>
            <ac:picMk id="138" creationId="{2D1F863B-0F76-479D-8377-6A3AEE40CFE6}"/>
          </ac:picMkLst>
        </pc:picChg>
        <pc:picChg chg="mod">
          <ac:chgData name="Walid Amro" userId="905df89b-28d8-4943-9387-4e15c612d1d4" providerId="ADAL" clId="{8456077E-4CE0-425F-9688-C65C69BCE87F}" dt="2022-01-31T17:03:08.465" v="383"/>
          <ac:picMkLst>
            <pc:docMk/>
            <pc:sldMk cId="2356064741" sldId="2076138413"/>
            <ac:picMk id="144" creationId="{4F65FCC6-8254-4E6C-AAA8-3103676AAFCE}"/>
          </ac:picMkLst>
        </pc:picChg>
        <pc:picChg chg="mod">
          <ac:chgData name="Walid Amro" userId="905df89b-28d8-4943-9387-4e15c612d1d4" providerId="ADAL" clId="{8456077E-4CE0-425F-9688-C65C69BCE87F}" dt="2022-01-31T17:03:08.465" v="383"/>
          <ac:picMkLst>
            <pc:docMk/>
            <pc:sldMk cId="2356064741" sldId="2076138413"/>
            <ac:picMk id="145" creationId="{3CD23641-D723-437F-90FE-9B095CE764D9}"/>
          </ac:picMkLst>
        </pc:picChg>
        <pc:picChg chg="mod">
          <ac:chgData name="Walid Amro" userId="905df89b-28d8-4943-9387-4e15c612d1d4" providerId="ADAL" clId="{8456077E-4CE0-425F-9688-C65C69BCE87F}" dt="2022-01-31T17:03:08.465" v="383"/>
          <ac:picMkLst>
            <pc:docMk/>
            <pc:sldMk cId="2356064741" sldId="2076138413"/>
            <ac:picMk id="146" creationId="{C319524C-28EA-4F45-B5CD-40DF46633344}"/>
          </ac:picMkLst>
        </pc:picChg>
        <pc:picChg chg="mod">
          <ac:chgData name="Walid Amro" userId="905df89b-28d8-4943-9387-4e15c612d1d4" providerId="ADAL" clId="{8456077E-4CE0-425F-9688-C65C69BCE87F}" dt="2022-01-31T17:03:08.465" v="383"/>
          <ac:picMkLst>
            <pc:docMk/>
            <pc:sldMk cId="2356064741" sldId="2076138413"/>
            <ac:picMk id="147" creationId="{A9453E2D-9231-48CC-8EAD-AAF3300854FE}"/>
          </ac:picMkLst>
        </pc:picChg>
        <pc:picChg chg="mod">
          <ac:chgData name="Walid Amro" userId="905df89b-28d8-4943-9387-4e15c612d1d4" providerId="ADAL" clId="{8456077E-4CE0-425F-9688-C65C69BCE87F}" dt="2022-01-31T17:03:08.465" v="383"/>
          <ac:picMkLst>
            <pc:docMk/>
            <pc:sldMk cId="2356064741" sldId="2076138413"/>
            <ac:picMk id="148" creationId="{BFAF0046-C629-47DC-AB18-8AA91DAC4034}"/>
          </ac:picMkLst>
        </pc:picChg>
        <pc:picChg chg="mod">
          <ac:chgData name="Walid Amro" userId="905df89b-28d8-4943-9387-4e15c612d1d4" providerId="ADAL" clId="{8456077E-4CE0-425F-9688-C65C69BCE87F}" dt="2022-01-31T17:03:08.465" v="383"/>
          <ac:picMkLst>
            <pc:docMk/>
            <pc:sldMk cId="2356064741" sldId="2076138413"/>
            <ac:picMk id="149" creationId="{DAD906C5-1DBB-4F91-A8B6-BF83DF9655F7}"/>
          </ac:picMkLst>
        </pc:picChg>
        <pc:picChg chg="mod">
          <ac:chgData name="Walid Amro" userId="905df89b-28d8-4943-9387-4e15c612d1d4" providerId="ADAL" clId="{8456077E-4CE0-425F-9688-C65C69BCE87F}" dt="2022-01-31T17:03:08.465" v="383"/>
          <ac:picMkLst>
            <pc:docMk/>
            <pc:sldMk cId="2356064741" sldId="2076138413"/>
            <ac:picMk id="150" creationId="{A5122859-F0F4-4F1C-B69A-547CA1332A15}"/>
          </ac:picMkLst>
        </pc:picChg>
        <pc:picChg chg="mod">
          <ac:chgData name="Walid Amro" userId="905df89b-28d8-4943-9387-4e15c612d1d4" providerId="ADAL" clId="{8456077E-4CE0-425F-9688-C65C69BCE87F}" dt="2022-01-31T17:03:08.465" v="383"/>
          <ac:picMkLst>
            <pc:docMk/>
            <pc:sldMk cId="2356064741" sldId="2076138413"/>
            <ac:picMk id="151" creationId="{3CC60A37-6DF8-4E99-B1DF-94D912FF3258}"/>
          </ac:picMkLst>
        </pc:picChg>
        <pc:picChg chg="mod">
          <ac:chgData name="Walid Amro" userId="905df89b-28d8-4943-9387-4e15c612d1d4" providerId="ADAL" clId="{8456077E-4CE0-425F-9688-C65C69BCE87F}" dt="2022-01-31T17:03:08.465" v="383"/>
          <ac:picMkLst>
            <pc:docMk/>
            <pc:sldMk cId="2356064741" sldId="2076138413"/>
            <ac:picMk id="152" creationId="{A8F4B27E-785D-4E98-A638-DCE7FB8E6950}"/>
          </ac:picMkLst>
        </pc:picChg>
        <pc:picChg chg="mod">
          <ac:chgData name="Walid Amro" userId="905df89b-28d8-4943-9387-4e15c612d1d4" providerId="ADAL" clId="{8456077E-4CE0-425F-9688-C65C69BCE87F}" dt="2022-01-31T17:03:08.465" v="383"/>
          <ac:picMkLst>
            <pc:docMk/>
            <pc:sldMk cId="2356064741" sldId="2076138413"/>
            <ac:picMk id="153" creationId="{893EB181-ABE2-42D0-901C-E25E43F13CB0}"/>
          </ac:picMkLst>
        </pc:picChg>
        <pc:picChg chg="mod">
          <ac:chgData name="Walid Amro" userId="905df89b-28d8-4943-9387-4e15c612d1d4" providerId="ADAL" clId="{8456077E-4CE0-425F-9688-C65C69BCE87F}" dt="2022-01-31T17:03:08.465" v="383"/>
          <ac:picMkLst>
            <pc:docMk/>
            <pc:sldMk cId="2356064741" sldId="2076138413"/>
            <ac:picMk id="156" creationId="{2E48EBBD-EB47-444F-8432-A1F10AB2EA45}"/>
          </ac:picMkLst>
        </pc:picChg>
        <pc:picChg chg="mod">
          <ac:chgData name="Walid Amro" userId="905df89b-28d8-4943-9387-4e15c612d1d4" providerId="ADAL" clId="{8456077E-4CE0-425F-9688-C65C69BCE87F}" dt="2022-01-31T17:03:08.465" v="383"/>
          <ac:picMkLst>
            <pc:docMk/>
            <pc:sldMk cId="2356064741" sldId="2076138413"/>
            <ac:picMk id="157" creationId="{23C76C50-9AB9-4CEE-9CFF-1BB4E1DA0B02}"/>
          </ac:picMkLst>
        </pc:picChg>
        <pc:picChg chg="mod">
          <ac:chgData name="Walid Amro" userId="905df89b-28d8-4943-9387-4e15c612d1d4" providerId="ADAL" clId="{8456077E-4CE0-425F-9688-C65C69BCE87F}" dt="2022-01-31T17:03:08.465" v="383"/>
          <ac:picMkLst>
            <pc:docMk/>
            <pc:sldMk cId="2356064741" sldId="2076138413"/>
            <ac:picMk id="158" creationId="{DA0856B7-E682-4BC8-8118-A001B926A8EB}"/>
          </ac:picMkLst>
        </pc:picChg>
        <pc:picChg chg="mod">
          <ac:chgData name="Walid Amro" userId="905df89b-28d8-4943-9387-4e15c612d1d4" providerId="ADAL" clId="{8456077E-4CE0-425F-9688-C65C69BCE87F}" dt="2022-01-31T17:03:08.465" v="383"/>
          <ac:picMkLst>
            <pc:docMk/>
            <pc:sldMk cId="2356064741" sldId="2076138413"/>
            <ac:picMk id="159" creationId="{F5E2FF6C-E67F-448B-AA48-672341C057D9}"/>
          </ac:picMkLst>
        </pc:picChg>
        <pc:picChg chg="mod">
          <ac:chgData name="Walid Amro" userId="905df89b-28d8-4943-9387-4e15c612d1d4" providerId="ADAL" clId="{8456077E-4CE0-425F-9688-C65C69BCE87F}" dt="2022-01-31T17:03:08.465" v="383"/>
          <ac:picMkLst>
            <pc:docMk/>
            <pc:sldMk cId="2356064741" sldId="2076138413"/>
            <ac:picMk id="160" creationId="{A974B62F-8103-47AF-9F5A-94D76EF4FAD2}"/>
          </ac:picMkLst>
        </pc:picChg>
        <pc:picChg chg="mod">
          <ac:chgData name="Walid Amro" userId="905df89b-28d8-4943-9387-4e15c612d1d4" providerId="ADAL" clId="{8456077E-4CE0-425F-9688-C65C69BCE87F}" dt="2022-01-31T17:03:08.465" v="383"/>
          <ac:picMkLst>
            <pc:docMk/>
            <pc:sldMk cId="2356064741" sldId="2076138413"/>
            <ac:picMk id="161" creationId="{AE23AB03-DCC4-4F2E-9667-A922FDBB4425}"/>
          </ac:picMkLst>
        </pc:picChg>
        <pc:picChg chg="mod">
          <ac:chgData name="Walid Amro" userId="905df89b-28d8-4943-9387-4e15c612d1d4" providerId="ADAL" clId="{8456077E-4CE0-425F-9688-C65C69BCE87F}" dt="2022-01-31T17:03:08.465" v="383"/>
          <ac:picMkLst>
            <pc:docMk/>
            <pc:sldMk cId="2356064741" sldId="2076138413"/>
            <ac:picMk id="162" creationId="{71E672B4-0867-47FD-B418-030AB167BEA6}"/>
          </ac:picMkLst>
        </pc:picChg>
        <pc:picChg chg="mod">
          <ac:chgData name="Walid Amro" userId="905df89b-28d8-4943-9387-4e15c612d1d4" providerId="ADAL" clId="{8456077E-4CE0-425F-9688-C65C69BCE87F}" dt="2022-01-31T17:03:08.465" v="383"/>
          <ac:picMkLst>
            <pc:docMk/>
            <pc:sldMk cId="2356064741" sldId="2076138413"/>
            <ac:picMk id="163" creationId="{BA7E39F0-079C-47BA-98BD-B0F1C233D2F9}"/>
          </ac:picMkLst>
        </pc:picChg>
        <pc:picChg chg="mod">
          <ac:chgData name="Walid Amro" userId="905df89b-28d8-4943-9387-4e15c612d1d4" providerId="ADAL" clId="{8456077E-4CE0-425F-9688-C65C69BCE87F}" dt="2022-01-31T17:03:08.465" v="383"/>
          <ac:picMkLst>
            <pc:docMk/>
            <pc:sldMk cId="2356064741" sldId="2076138413"/>
            <ac:picMk id="164" creationId="{D22B59EE-26F5-448A-AD59-57B4249AE46B}"/>
          </ac:picMkLst>
        </pc:picChg>
        <pc:picChg chg="mod">
          <ac:chgData name="Walid Amro" userId="905df89b-28d8-4943-9387-4e15c612d1d4" providerId="ADAL" clId="{8456077E-4CE0-425F-9688-C65C69BCE87F}" dt="2022-01-31T17:03:08.465" v="383"/>
          <ac:picMkLst>
            <pc:docMk/>
            <pc:sldMk cId="2356064741" sldId="2076138413"/>
            <ac:picMk id="165" creationId="{B4234946-256D-458F-997B-8D3373C33D31}"/>
          </ac:picMkLst>
        </pc:picChg>
        <pc:picChg chg="mod">
          <ac:chgData name="Walid Amro" userId="905df89b-28d8-4943-9387-4e15c612d1d4" providerId="ADAL" clId="{8456077E-4CE0-425F-9688-C65C69BCE87F}" dt="2022-01-31T17:03:22.599" v="386"/>
          <ac:picMkLst>
            <pc:docMk/>
            <pc:sldMk cId="2356064741" sldId="2076138413"/>
            <ac:picMk id="171" creationId="{9FE6FC0E-1329-4E76-A0A8-412EF2BEDCE4}"/>
          </ac:picMkLst>
        </pc:picChg>
        <pc:picChg chg="mod">
          <ac:chgData name="Walid Amro" userId="905df89b-28d8-4943-9387-4e15c612d1d4" providerId="ADAL" clId="{8456077E-4CE0-425F-9688-C65C69BCE87F}" dt="2022-01-31T17:03:22.599" v="386"/>
          <ac:picMkLst>
            <pc:docMk/>
            <pc:sldMk cId="2356064741" sldId="2076138413"/>
            <ac:picMk id="172" creationId="{4B2D7BDB-FF1E-4E47-866C-6BCE6D88010E}"/>
          </ac:picMkLst>
        </pc:picChg>
        <pc:picChg chg="mod">
          <ac:chgData name="Walid Amro" userId="905df89b-28d8-4943-9387-4e15c612d1d4" providerId="ADAL" clId="{8456077E-4CE0-425F-9688-C65C69BCE87F}" dt="2022-01-31T17:03:22.599" v="386"/>
          <ac:picMkLst>
            <pc:docMk/>
            <pc:sldMk cId="2356064741" sldId="2076138413"/>
            <ac:picMk id="173" creationId="{A7E07B6E-FCB4-493A-9D20-36FE0FA552DA}"/>
          </ac:picMkLst>
        </pc:picChg>
        <pc:picChg chg="mod">
          <ac:chgData name="Walid Amro" userId="905df89b-28d8-4943-9387-4e15c612d1d4" providerId="ADAL" clId="{8456077E-4CE0-425F-9688-C65C69BCE87F}" dt="2022-01-31T17:03:22.599" v="386"/>
          <ac:picMkLst>
            <pc:docMk/>
            <pc:sldMk cId="2356064741" sldId="2076138413"/>
            <ac:picMk id="174" creationId="{4BE00EB4-D7A6-499D-B7AA-7AD1162EDE0B}"/>
          </ac:picMkLst>
        </pc:picChg>
        <pc:picChg chg="mod">
          <ac:chgData name="Walid Amro" userId="905df89b-28d8-4943-9387-4e15c612d1d4" providerId="ADAL" clId="{8456077E-4CE0-425F-9688-C65C69BCE87F}" dt="2022-01-31T17:03:22.599" v="386"/>
          <ac:picMkLst>
            <pc:docMk/>
            <pc:sldMk cId="2356064741" sldId="2076138413"/>
            <ac:picMk id="175" creationId="{CC26B84D-195B-4CBD-82C8-10D418D31EE7}"/>
          </ac:picMkLst>
        </pc:picChg>
        <pc:picChg chg="mod">
          <ac:chgData name="Walid Amro" userId="905df89b-28d8-4943-9387-4e15c612d1d4" providerId="ADAL" clId="{8456077E-4CE0-425F-9688-C65C69BCE87F}" dt="2022-01-31T17:03:22.599" v="386"/>
          <ac:picMkLst>
            <pc:docMk/>
            <pc:sldMk cId="2356064741" sldId="2076138413"/>
            <ac:picMk id="176" creationId="{99E59CCC-CC3A-4BA5-A242-5449C09A30DB}"/>
          </ac:picMkLst>
        </pc:picChg>
        <pc:picChg chg="mod">
          <ac:chgData name="Walid Amro" userId="905df89b-28d8-4943-9387-4e15c612d1d4" providerId="ADAL" clId="{8456077E-4CE0-425F-9688-C65C69BCE87F}" dt="2022-01-31T17:03:22.599" v="386"/>
          <ac:picMkLst>
            <pc:docMk/>
            <pc:sldMk cId="2356064741" sldId="2076138413"/>
            <ac:picMk id="177" creationId="{63C96758-11D8-429B-B94D-03F3C5268F17}"/>
          </ac:picMkLst>
        </pc:picChg>
        <pc:picChg chg="mod">
          <ac:chgData name="Walid Amro" userId="905df89b-28d8-4943-9387-4e15c612d1d4" providerId="ADAL" clId="{8456077E-4CE0-425F-9688-C65C69BCE87F}" dt="2022-01-31T17:03:22.599" v="386"/>
          <ac:picMkLst>
            <pc:docMk/>
            <pc:sldMk cId="2356064741" sldId="2076138413"/>
            <ac:picMk id="178" creationId="{A9045E40-B174-4F8E-987C-5621C2506983}"/>
          </ac:picMkLst>
        </pc:picChg>
        <pc:picChg chg="mod">
          <ac:chgData name="Walid Amro" userId="905df89b-28d8-4943-9387-4e15c612d1d4" providerId="ADAL" clId="{8456077E-4CE0-425F-9688-C65C69BCE87F}" dt="2022-01-31T17:03:22.599" v="386"/>
          <ac:picMkLst>
            <pc:docMk/>
            <pc:sldMk cId="2356064741" sldId="2076138413"/>
            <ac:picMk id="179" creationId="{9A31F723-8739-4D5B-BA99-FBCB2B6D14F9}"/>
          </ac:picMkLst>
        </pc:picChg>
        <pc:picChg chg="mod">
          <ac:chgData name="Walid Amro" userId="905df89b-28d8-4943-9387-4e15c612d1d4" providerId="ADAL" clId="{8456077E-4CE0-425F-9688-C65C69BCE87F}" dt="2022-01-31T17:03:22.599" v="386"/>
          <ac:picMkLst>
            <pc:docMk/>
            <pc:sldMk cId="2356064741" sldId="2076138413"/>
            <ac:picMk id="180" creationId="{9F8A5557-D7D3-4185-8C61-1C61F7BA8F28}"/>
          </ac:picMkLst>
        </pc:picChg>
        <pc:picChg chg="mod">
          <ac:chgData name="Walid Amro" userId="905df89b-28d8-4943-9387-4e15c612d1d4" providerId="ADAL" clId="{8456077E-4CE0-425F-9688-C65C69BCE87F}" dt="2022-01-31T17:03:22.599" v="386"/>
          <ac:picMkLst>
            <pc:docMk/>
            <pc:sldMk cId="2356064741" sldId="2076138413"/>
            <ac:picMk id="183" creationId="{9BF25EDD-8013-45E0-BF74-C36EE9E04A42}"/>
          </ac:picMkLst>
        </pc:picChg>
        <pc:picChg chg="mod">
          <ac:chgData name="Walid Amro" userId="905df89b-28d8-4943-9387-4e15c612d1d4" providerId="ADAL" clId="{8456077E-4CE0-425F-9688-C65C69BCE87F}" dt="2022-01-31T17:03:22.599" v="386"/>
          <ac:picMkLst>
            <pc:docMk/>
            <pc:sldMk cId="2356064741" sldId="2076138413"/>
            <ac:picMk id="184" creationId="{17FC6F2B-4630-4151-8A88-5F213AD1E0B2}"/>
          </ac:picMkLst>
        </pc:picChg>
        <pc:picChg chg="mod">
          <ac:chgData name="Walid Amro" userId="905df89b-28d8-4943-9387-4e15c612d1d4" providerId="ADAL" clId="{8456077E-4CE0-425F-9688-C65C69BCE87F}" dt="2022-01-31T17:03:22.599" v="386"/>
          <ac:picMkLst>
            <pc:docMk/>
            <pc:sldMk cId="2356064741" sldId="2076138413"/>
            <ac:picMk id="185" creationId="{3119F873-A016-4ADE-B896-6585220F854D}"/>
          </ac:picMkLst>
        </pc:picChg>
        <pc:picChg chg="mod">
          <ac:chgData name="Walid Amro" userId="905df89b-28d8-4943-9387-4e15c612d1d4" providerId="ADAL" clId="{8456077E-4CE0-425F-9688-C65C69BCE87F}" dt="2022-01-31T17:03:22.599" v="386"/>
          <ac:picMkLst>
            <pc:docMk/>
            <pc:sldMk cId="2356064741" sldId="2076138413"/>
            <ac:picMk id="186" creationId="{A7DF134C-C585-4B5E-8CA3-1F9DA9CCB8AD}"/>
          </ac:picMkLst>
        </pc:picChg>
        <pc:picChg chg="mod">
          <ac:chgData name="Walid Amro" userId="905df89b-28d8-4943-9387-4e15c612d1d4" providerId="ADAL" clId="{8456077E-4CE0-425F-9688-C65C69BCE87F}" dt="2022-01-31T17:03:22.599" v="386"/>
          <ac:picMkLst>
            <pc:docMk/>
            <pc:sldMk cId="2356064741" sldId="2076138413"/>
            <ac:picMk id="187" creationId="{17EE6580-CAD7-4224-A632-479C58F809C0}"/>
          </ac:picMkLst>
        </pc:picChg>
        <pc:picChg chg="mod">
          <ac:chgData name="Walid Amro" userId="905df89b-28d8-4943-9387-4e15c612d1d4" providerId="ADAL" clId="{8456077E-4CE0-425F-9688-C65C69BCE87F}" dt="2022-01-31T17:03:22.599" v="386"/>
          <ac:picMkLst>
            <pc:docMk/>
            <pc:sldMk cId="2356064741" sldId="2076138413"/>
            <ac:picMk id="188" creationId="{661CFCBB-35B1-4E1E-8352-75A726964FC7}"/>
          </ac:picMkLst>
        </pc:picChg>
        <pc:picChg chg="mod">
          <ac:chgData name="Walid Amro" userId="905df89b-28d8-4943-9387-4e15c612d1d4" providerId="ADAL" clId="{8456077E-4CE0-425F-9688-C65C69BCE87F}" dt="2022-01-31T17:03:22.599" v="386"/>
          <ac:picMkLst>
            <pc:docMk/>
            <pc:sldMk cId="2356064741" sldId="2076138413"/>
            <ac:picMk id="189" creationId="{50F87A0C-E770-44B1-8ABD-01F7A6E2250F}"/>
          </ac:picMkLst>
        </pc:picChg>
        <pc:picChg chg="mod">
          <ac:chgData name="Walid Amro" userId="905df89b-28d8-4943-9387-4e15c612d1d4" providerId="ADAL" clId="{8456077E-4CE0-425F-9688-C65C69BCE87F}" dt="2022-01-31T17:03:22.599" v="386"/>
          <ac:picMkLst>
            <pc:docMk/>
            <pc:sldMk cId="2356064741" sldId="2076138413"/>
            <ac:picMk id="190" creationId="{E96B8EE5-4DCA-4C0F-8A8D-A2E32EFC2DF3}"/>
          </ac:picMkLst>
        </pc:picChg>
        <pc:picChg chg="mod">
          <ac:chgData name="Walid Amro" userId="905df89b-28d8-4943-9387-4e15c612d1d4" providerId="ADAL" clId="{8456077E-4CE0-425F-9688-C65C69BCE87F}" dt="2022-01-31T17:03:22.599" v="386"/>
          <ac:picMkLst>
            <pc:docMk/>
            <pc:sldMk cId="2356064741" sldId="2076138413"/>
            <ac:picMk id="191" creationId="{9CAF0C87-2170-491E-9936-AB39193188DF}"/>
          </ac:picMkLst>
        </pc:picChg>
        <pc:picChg chg="mod">
          <ac:chgData name="Walid Amro" userId="905df89b-28d8-4943-9387-4e15c612d1d4" providerId="ADAL" clId="{8456077E-4CE0-425F-9688-C65C69BCE87F}" dt="2022-01-31T17:03:22.599" v="386"/>
          <ac:picMkLst>
            <pc:docMk/>
            <pc:sldMk cId="2356064741" sldId="2076138413"/>
            <ac:picMk id="192" creationId="{74797F56-4658-4655-A745-AE637F1683ED}"/>
          </ac:picMkLst>
        </pc:picChg>
        <pc:picChg chg="mod">
          <ac:chgData name="Walid Amro" userId="905df89b-28d8-4943-9387-4e15c612d1d4" providerId="ADAL" clId="{8456077E-4CE0-425F-9688-C65C69BCE87F}" dt="2022-01-31T17:03:32.912" v="388"/>
          <ac:picMkLst>
            <pc:docMk/>
            <pc:sldMk cId="2356064741" sldId="2076138413"/>
            <ac:picMk id="198" creationId="{670533F9-1E04-4885-947C-AE8888F71327}"/>
          </ac:picMkLst>
        </pc:picChg>
        <pc:picChg chg="mod">
          <ac:chgData name="Walid Amro" userId="905df89b-28d8-4943-9387-4e15c612d1d4" providerId="ADAL" clId="{8456077E-4CE0-425F-9688-C65C69BCE87F}" dt="2022-01-31T17:03:32.912" v="388"/>
          <ac:picMkLst>
            <pc:docMk/>
            <pc:sldMk cId="2356064741" sldId="2076138413"/>
            <ac:picMk id="199" creationId="{66656E52-DB4E-4974-829B-B7AD129CF527}"/>
          </ac:picMkLst>
        </pc:picChg>
        <pc:picChg chg="mod">
          <ac:chgData name="Walid Amro" userId="905df89b-28d8-4943-9387-4e15c612d1d4" providerId="ADAL" clId="{8456077E-4CE0-425F-9688-C65C69BCE87F}" dt="2022-01-31T17:03:32.912" v="388"/>
          <ac:picMkLst>
            <pc:docMk/>
            <pc:sldMk cId="2356064741" sldId="2076138413"/>
            <ac:picMk id="200" creationId="{5AD9986D-8130-453B-BCF3-A30D6122F691}"/>
          </ac:picMkLst>
        </pc:picChg>
        <pc:picChg chg="mod">
          <ac:chgData name="Walid Amro" userId="905df89b-28d8-4943-9387-4e15c612d1d4" providerId="ADAL" clId="{8456077E-4CE0-425F-9688-C65C69BCE87F}" dt="2022-01-31T17:03:32.912" v="388"/>
          <ac:picMkLst>
            <pc:docMk/>
            <pc:sldMk cId="2356064741" sldId="2076138413"/>
            <ac:picMk id="201" creationId="{7D3C8441-3985-43BE-9505-9713FF7544E9}"/>
          </ac:picMkLst>
        </pc:picChg>
        <pc:picChg chg="mod">
          <ac:chgData name="Walid Amro" userId="905df89b-28d8-4943-9387-4e15c612d1d4" providerId="ADAL" clId="{8456077E-4CE0-425F-9688-C65C69BCE87F}" dt="2022-01-31T17:03:32.912" v="388"/>
          <ac:picMkLst>
            <pc:docMk/>
            <pc:sldMk cId="2356064741" sldId="2076138413"/>
            <ac:picMk id="202" creationId="{6DC03E86-49D6-4C35-B53C-F9AB66BA02BA}"/>
          </ac:picMkLst>
        </pc:picChg>
        <pc:picChg chg="mod">
          <ac:chgData name="Walid Amro" userId="905df89b-28d8-4943-9387-4e15c612d1d4" providerId="ADAL" clId="{8456077E-4CE0-425F-9688-C65C69BCE87F}" dt="2022-01-31T17:03:32.912" v="388"/>
          <ac:picMkLst>
            <pc:docMk/>
            <pc:sldMk cId="2356064741" sldId="2076138413"/>
            <ac:picMk id="203" creationId="{4E49D7BB-F993-4139-8153-9F4A7AF992A6}"/>
          </ac:picMkLst>
        </pc:picChg>
        <pc:picChg chg="mod">
          <ac:chgData name="Walid Amro" userId="905df89b-28d8-4943-9387-4e15c612d1d4" providerId="ADAL" clId="{8456077E-4CE0-425F-9688-C65C69BCE87F}" dt="2022-01-31T17:03:32.912" v="388"/>
          <ac:picMkLst>
            <pc:docMk/>
            <pc:sldMk cId="2356064741" sldId="2076138413"/>
            <ac:picMk id="204" creationId="{1BAB3440-362B-4646-B33A-C6729C18900A}"/>
          </ac:picMkLst>
        </pc:picChg>
        <pc:picChg chg="mod">
          <ac:chgData name="Walid Amro" userId="905df89b-28d8-4943-9387-4e15c612d1d4" providerId="ADAL" clId="{8456077E-4CE0-425F-9688-C65C69BCE87F}" dt="2022-01-31T17:03:32.912" v="388"/>
          <ac:picMkLst>
            <pc:docMk/>
            <pc:sldMk cId="2356064741" sldId="2076138413"/>
            <ac:picMk id="205" creationId="{31227F88-3295-486F-890B-AFC67C1EB917}"/>
          </ac:picMkLst>
        </pc:picChg>
        <pc:picChg chg="mod">
          <ac:chgData name="Walid Amro" userId="905df89b-28d8-4943-9387-4e15c612d1d4" providerId="ADAL" clId="{8456077E-4CE0-425F-9688-C65C69BCE87F}" dt="2022-01-31T17:03:32.912" v="388"/>
          <ac:picMkLst>
            <pc:docMk/>
            <pc:sldMk cId="2356064741" sldId="2076138413"/>
            <ac:picMk id="206" creationId="{3BD0E665-AAE6-416C-B71D-EA19E54E87F0}"/>
          </ac:picMkLst>
        </pc:picChg>
        <pc:picChg chg="mod">
          <ac:chgData name="Walid Amro" userId="905df89b-28d8-4943-9387-4e15c612d1d4" providerId="ADAL" clId="{8456077E-4CE0-425F-9688-C65C69BCE87F}" dt="2022-01-31T17:03:32.912" v="388"/>
          <ac:picMkLst>
            <pc:docMk/>
            <pc:sldMk cId="2356064741" sldId="2076138413"/>
            <ac:picMk id="207" creationId="{BB78506B-9915-4591-9EDC-DADC3FCFDA80}"/>
          </ac:picMkLst>
        </pc:picChg>
        <pc:picChg chg="mod">
          <ac:chgData name="Walid Amro" userId="905df89b-28d8-4943-9387-4e15c612d1d4" providerId="ADAL" clId="{8456077E-4CE0-425F-9688-C65C69BCE87F}" dt="2022-01-31T17:03:32.912" v="388"/>
          <ac:picMkLst>
            <pc:docMk/>
            <pc:sldMk cId="2356064741" sldId="2076138413"/>
            <ac:picMk id="210" creationId="{9A480133-7540-4DE3-916A-53CB654064EF}"/>
          </ac:picMkLst>
        </pc:picChg>
        <pc:picChg chg="mod">
          <ac:chgData name="Walid Amro" userId="905df89b-28d8-4943-9387-4e15c612d1d4" providerId="ADAL" clId="{8456077E-4CE0-425F-9688-C65C69BCE87F}" dt="2022-01-31T17:03:32.912" v="388"/>
          <ac:picMkLst>
            <pc:docMk/>
            <pc:sldMk cId="2356064741" sldId="2076138413"/>
            <ac:picMk id="211" creationId="{BB9C6460-1AF2-437F-AF12-FF3A8CD63CF7}"/>
          </ac:picMkLst>
        </pc:picChg>
        <pc:picChg chg="mod">
          <ac:chgData name="Walid Amro" userId="905df89b-28d8-4943-9387-4e15c612d1d4" providerId="ADAL" clId="{8456077E-4CE0-425F-9688-C65C69BCE87F}" dt="2022-01-31T17:03:32.912" v="388"/>
          <ac:picMkLst>
            <pc:docMk/>
            <pc:sldMk cId="2356064741" sldId="2076138413"/>
            <ac:picMk id="212" creationId="{58CF1D43-8CF3-4FE7-B97D-FD70645D4A0B}"/>
          </ac:picMkLst>
        </pc:picChg>
        <pc:picChg chg="mod">
          <ac:chgData name="Walid Amro" userId="905df89b-28d8-4943-9387-4e15c612d1d4" providerId="ADAL" clId="{8456077E-4CE0-425F-9688-C65C69BCE87F}" dt="2022-01-31T17:03:32.912" v="388"/>
          <ac:picMkLst>
            <pc:docMk/>
            <pc:sldMk cId="2356064741" sldId="2076138413"/>
            <ac:picMk id="213" creationId="{E3F8D04F-8E6F-482C-ACED-7C4CDF25DDA1}"/>
          </ac:picMkLst>
        </pc:picChg>
        <pc:picChg chg="mod">
          <ac:chgData name="Walid Amro" userId="905df89b-28d8-4943-9387-4e15c612d1d4" providerId="ADAL" clId="{8456077E-4CE0-425F-9688-C65C69BCE87F}" dt="2022-01-31T17:03:32.912" v="388"/>
          <ac:picMkLst>
            <pc:docMk/>
            <pc:sldMk cId="2356064741" sldId="2076138413"/>
            <ac:picMk id="214" creationId="{EBAA3330-4400-444B-AEA7-8953EFAC61DC}"/>
          </ac:picMkLst>
        </pc:picChg>
        <pc:picChg chg="mod">
          <ac:chgData name="Walid Amro" userId="905df89b-28d8-4943-9387-4e15c612d1d4" providerId="ADAL" clId="{8456077E-4CE0-425F-9688-C65C69BCE87F}" dt="2022-01-31T17:03:32.912" v="388"/>
          <ac:picMkLst>
            <pc:docMk/>
            <pc:sldMk cId="2356064741" sldId="2076138413"/>
            <ac:picMk id="215" creationId="{DDB92F30-B1E9-45A3-808F-E4897956D8DB}"/>
          </ac:picMkLst>
        </pc:picChg>
        <pc:picChg chg="mod">
          <ac:chgData name="Walid Amro" userId="905df89b-28d8-4943-9387-4e15c612d1d4" providerId="ADAL" clId="{8456077E-4CE0-425F-9688-C65C69BCE87F}" dt="2022-01-31T17:03:32.912" v="388"/>
          <ac:picMkLst>
            <pc:docMk/>
            <pc:sldMk cId="2356064741" sldId="2076138413"/>
            <ac:picMk id="216" creationId="{4DF422DB-CC26-420B-B024-411F61B1BD45}"/>
          </ac:picMkLst>
        </pc:picChg>
        <pc:picChg chg="mod">
          <ac:chgData name="Walid Amro" userId="905df89b-28d8-4943-9387-4e15c612d1d4" providerId="ADAL" clId="{8456077E-4CE0-425F-9688-C65C69BCE87F}" dt="2022-01-31T17:03:32.912" v="388"/>
          <ac:picMkLst>
            <pc:docMk/>
            <pc:sldMk cId="2356064741" sldId="2076138413"/>
            <ac:picMk id="217" creationId="{C21BEDF9-C661-4D9F-BB08-1FE5830F61BC}"/>
          </ac:picMkLst>
        </pc:picChg>
        <pc:picChg chg="mod">
          <ac:chgData name="Walid Amro" userId="905df89b-28d8-4943-9387-4e15c612d1d4" providerId="ADAL" clId="{8456077E-4CE0-425F-9688-C65C69BCE87F}" dt="2022-01-31T17:03:32.912" v="388"/>
          <ac:picMkLst>
            <pc:docMk/>
            <pc:sldMk cId="2356064741" sldId="2076138413"/>
            <ac:picMk id="218" creationId="{913FF111-0930-434D-ADF0-EF025E590428}"/>
          </ac:picMkLst>
        </pc:picChg>
        <pc:picChg chg="mod">
          <ac:chgData name="Walid Amro" userId="905df89b-28d8-4943-9387-4e15c612d1d4" providerId="ADAL" clId="{8456077E-4CE0-425F-9688-C65C69BCE87F}" dt="2022-01-31T17:03:32.912" v="388"/>
          <ac:picMkLst>
            <pc:docMk/>
            <pc:sldMk cId="2356064741" sldId="2076138413"/>
            <ac:picMk id="219" creationId="{B5309DD0-0907-4D46-894C-A68597FF6A3E}"/>
          </ac:picMkLst>
        </pc:picChg>
        <pc:picChg chg="mod">
          <ac:chgData name="Walid Amro" userId="905df89b-28d8-4943-9387-4e15c612d1d4" providerId="ADAL" clId="{8456077E-4CE0-425F-9688-C65C69BCE87F}" dt="2022-01-31T17:03:41.721" v="390"/>
          <ac:picMkLst>
            <pc:docMk/>
            <pc:sldMk cId="2356064741" sldId="2076138413"/>
            <ac:picMk id="225" creationId="{3E84E9D3-6982-4D60-9D9C-5D5CE692B728}"/>
          </ac:picMkLst>
        </pc:picChg>
        <pc:picChg chg="mod">
          <ac:chgData name="Walid Amro" userId="905df89b-28d8-4943-9387-4e15c612d1d4" providerId="ADAL" clId="{8456077E-4CE0-425F-9688-C65C69BCE87F}" dt="2022-01-31T17:03:41.721" v="390"/>
          <ac:picMkLst>
            <pc:docMk/>
            <pc:sldMk cId="2356064741" sldId="2076138413"/>
            <ac:picMk id="226" creationId="{7C7D5ED8-9429-430A-8A37-2B0EC681601D}"/>
          </ac:picMkLst>
        </pc:picChg>
        <pc:picChg chg="mod">
          <ac:chgData name="Walid Amro" userId="905df89b-28d8-4943-9387-4e15c612d1d4" providerId="ADAL" clId="{8456077E-4CE0-425F-9688-C65C69BCE87F}" dt="2022-01-31T17:03:41.721" v="390"/>
          <ac:picMkLst>
            <pc:docMk/>
            <pc:sldMk cId="2356064741" sldId="2076138413"/>
            <ac:picMk id="227" creationId="{2FEE68C4-E91B-4DBB-99B4-46F33D4BEEC7}"/>
          </ac:picMkLst>
        </pc:picChg>
        <pc:picChg chg="mod">
          <ac:chgData name="Walid Amro" userId="905df89b-28d8-4943-9387-4e15c612d1d4" providerId="ADAL" clId="{8456077E-4CE0-425F-9688-C65C69BCE87F}" dt="2022-01-31T17:03:41.721" v="390"/>
          <ac:picMkLst>
            <pc:docMk/>
            <pc:sldMk cId="2356064741" sldId="2076138413"/>
            <ac:picMk id="228" creationId="{6EB49158-72EE-401A-BC58-85D9B448CB98}"/>
          </ac:picMkLst>
        </pc:picChg>
        <pc:picChg chg="mod">
          <ac:chgData name="Walid Amro" userId="905df89b-28d8-4943-9387-4e15c612d1d4" providerId="ADAL" clId="{8456077E-4CE0-425F-9688-C65C69BCE87F}" dt="2022-01-31T17:03:41.721" v="390"/>
          <ac:picMkLst>
            <pc:docMk/>
            <pc:sldMk cId="2356064741" sldId="2076138413"/>
            <ac:picMk id="229" creationId="{39612CD2-540A-45B4-BE9C-4970543DD5F0}"/>
          </ac:picMkLst>
        </pc:picChg>
        <pc:picChg chg="mod">
          <ac:chgData name="Walid Amro" userId="905df89b-28d8-4943-9387-4e15c612d1d4" providerId="ADAL" clId="{8456077E-4CE0-425F-9688-C65C69BCE87F}" dt="2022-01-31T17:03:41.721" v="390"/>
          <ac:picMkLst>
            <pc:docMk/>
            <pc:sldMk cId="2356064741" sldId="2076138413"/>
            <ac:picMk id="230" creationId="{0231C128-57F2-42E9-867A-22C9DB5CC34E}"/>
          </ac:picMkLst>
        </pc:picChg>
        <pc:picChg chg="mod">
          <ac:chgData name="Walid Amro" userId="905df89b-28d8-4943-9387-4e15c612d1d4" providerId="ADAL" clId="{8456077E-4CE0-425F-9688-C65C69BCE87F}" dt="2022-01-31T17:03:41.721" v="390"/>
          <ac:picMkLst>
            <pc:docMk/>
            <pc:sldMk cId="2356064741" sldId="2076138413"/>
            <ac:picMk id="231" creationId="{4840D013-40CB-425E-9537-E5C927C22D91}"/>
          </ac:picMkLst>
        </pc:picChg>
        <pc:picChg chg="mod">
          <ac:chgData name="Walid Amro" userId="905df89b-28d8-4943-9387-4e15c612d1d4" providerId="ADAL" clId="{8456077E-4CE0-425F-9688-C65C69BCE87F}" dt="2022-01-31T17:03:41.721" v="390"/>
          <ac:picMkLst>
            <pc:docMk/>
            <pc:sldMk cId="2356064741" sldId="2076138413"/>
            <ac:picMk id="232" creationId="{FE8BD7EB-E669-4EAA-9C25-4B745659568A}"/>
          </ac:picMkLst>
        </pc:picChg>
        <pc:picChg chg="mod">
          <ac:chgData name="Walid Amro" userId="905df89b-28d8-4943-9387-4e15c612d1d4" providerId="ADAL" clId="{8456077E-4CE0-425F-9688-C65C69BCE87F}" dt="2022-01-31T17:03:41.721" v="390"/>
          <ac:picMkLst>
            <pc:docMk/>
            <pc:sldMk cId="2356064741" sldId="2076138413"/>
            <ac:picMk id="233" creationId="{A236D159-374F-493F-83DF-F633ED0353CD}"/>
          </ac:picMkLst>
        </pc:picChg>
        <pc:picChg chg="mod">
          <ac:chgData name="Walid Amro" userId="905df89b-28d8-4943-9387-4e15c612d1d4" providerId="ADAL" clId="{8456077E-4CE0-425F-9688-C65C69BCE87F}" dt="2022-01-31T17:03:41.721" v="390"/>
          <ac:picMkLst>
            <pc:docMk/>
            <pc:sldMk cId="2356064741" sldId="2076138413"/>
            <ac:picMk id="234" creationId="{99B61972-6079-4D65-BD10-FEAC6BB1B8A8}"/>
          </ac:picMkLst>
        </pc:picChg>
        <pc:picChg chg="mod">
          <ac:chgData name="Walid Amro" userId="905df89b-28d8-4943-9387-4e15c612d1d4" providerId="ADAL" clId="{8456077E-4CE0-425F-9688-C65C69BCE87F}" dt="2022-01-31T17:03:41.721" v="390"/>
          <ac:picMkLst>
            <pc:docMk/>
            <pc:sldMk cId="2356064741" sldId="2076138413"/>
            <ac:picMk id="237" creationId="{A07BEEE8-29FB-443E-995A-7BAD7C4CF114}"/>
          </ac:picMkLst>
        </pc:picChg>
        <pc:picChg chg="mod">
          <ac:chgData name="Walid Amro" userId="905df89b-28d8-4943-9387-4e15c612d1d4" providerId="ADAL" clId="{8456077E-4CE0-425F-9688-C65C69BCE87F}" dt="2022-01-31T17:03:41.721" v="390"/>
          <ac:picMkLst>
            <pc:docMk/>
            <pc:sldMk cId="2356064741" sldId="2076138413"/>
            <ac:picMk id="238" creationId="{7D4AFA18-5589-47B6-9494-98205B8EDA29}"/>
          </ac:picMkLst>
        </pc:picChg>
        <pc:picChg chg="mod">
          <ac:chgData name="Walid Amro" userId="905df89b-28d8-4943-9387-4e15c612d1d4" providerId="ADAL" clId="{8456077E-4CE0-425F-9688-C65C69BCE87F}" dt="2022-01-31T17:03:41.721" v="390"/>
          <ac:picMkLst>
            <pc:docMk/>
            <pc:sldMk cId="2356064741" sldId="2076138413"/>
            <ac:picMk id="239" creationId="{5F40FAC0-CB02-4FD8-8051-B04584903CFF}"/>
          </ac:picMkLst>
        </pc:picChg>
        <pc:picChg chg="mod">
          <ac:chgData name="Walid Amro" userId="905df89b-28d8-4943-9387-4e15c612d1d4" providerId="ADAL" clId="{8456077E-4CE0-425F-9688-C65C69BCE87F}" dt="2022-01-31T17:03:41.721" v="390"/>
          <ac:picMkLst>
            <pc:docMk/>
            <pc:sldMk cId="2356064741" sldId="2076138413"/>
            <ac:picMk id="240" creationId="{F9F29B3A-89A0-455C-87E3-C1F14A7BAF1C}"/>
          </ac:picMkLst>
        </pc:picChg>
        <pc:picChg chg="mod">
          <ac:chgData name="Walid Amro" userId="905df89b-28d8-4943-9387-4e15c612d1d4" providerId="ADAL" clId="{8456077E-4CE0-425F-9688-C65C69BCE87F}" dt="2022-01-31T17:03:41.721" v="390"/>
          <ac:picMkLst>
            <pc:docMk/>
            <pc:sldMk cId="2356064741" sldId="2076138413"/>
            <ac:picMk id="241" creationId="{334645EE-7B54-4FB2-BD6C-245BDAF20757}"/>
          </ac:picMkLst>
        </pc:picChg>
        <pc:picChg chg="mod">
          <ac:chgData name="Walid Amro" userId="905df89b-28d8-4943-9387-4e15c612d1d4" providerId="ADAL" clId="{8456077E-4CE0-425F-9688-C65C69BCE87F}" dt="2022-01-31T17:03:41.721" v="390"/>
          <ac:picMkLst>
            <pc:docMk/>
            <pc:sldMk cId="2356064741" sldId="2076138413"/>
            <ac:picMk id="242" creationId="{D2661B6A-192F-4437-BC58-E28170095B4A}"/>
          </ac:picMkLst>
        </pc:picChg>
        <pc:picChg chg="mod">
          <ac:chgData name="Walid Amro" userId="905df89b-28d8-4943-9387-4e15c612d1d4" providerId="ADAL" clId="{8456077E-4CE0-425F-9688-C65C69BCE87F}" dt="2022-01-31T17:03:41.721" v="390"/>
          <ac:picMkLst>
            <pc:docMk/>
            <pc:sldMk cId="2356064741" sldId="2076138413"/>
            <ac:picMk id="243" creationId="{09B1B0B8-124E-428B-A60C-7453BEA722C4}"/>
          </ac:picMkLst>
        </pc:picChg>
        <pc:picChg chg="mod">
          <ac:chgData name="Walid Amro" userId="905df89b-28d8-4943-9387-4e15c612d1d4" providerId="ADAL" clId="{8456077E-4CE0-425F-9688-C65C69BCE87F}" dt="2022-01-31T17:03:41.721" v="390"/>
          <ac:picMkLst>
            <pc:docMk/>
            <pc:sldMk cId="2356064741" sldId="2076138413"/>
            <ac:picMk id="244" creationId="{AE5E66E5-DA5A-426C-AAB7-B099B328F08B}"/>
          </ac:picMkLst>
        </pc:picChg>
        <pc:picChg chg="mod">
          <ac:chgData name="Walid Amro" userId="905df89b-28d8-4943-9387-4e15c612d1d4" providerId="ADAL" clId="{8456077E-4CE0-425F-9688-C65C69BCE87F}" dt="2022-01-31T17:03:41.721" v="390"/>
          <ac:picMkLst>
            <pc:docMk/>
            <pc:sldMk cId="2356064741" sldId="2076138413"/>
            <ac:picMk id="245" creationId="{50FE6696-2383-44A9-9DB7-8C0E79308465}"/>
          </ac:picMkLst>
        </pc:picChg>
        <pc:picChg chg="mod">
          <ac:chgData name="Walid Amro" userId="905df89b-28d8-4943-9387-4e15c612d1d4" providerId="ADAL" clId="{8456077E-4CE0-425F-9688-C65C69BCE87F}" dt="2022-01-31T17:03:41.721" v="390"/>
          <ac:picMkLst>
            <pc:docMk/>
            <pc:sldMk cId="2356064741" sldId="2076138413"/>
            <ac:picMk id="246" creationId="{22204868-DDD5-492C-B21E-45B9FA2550AC}"/>
          </ac:picMkLst>
        </pc:picChg>
        <pc:picChg chg="mod">
          <ac:chgData name="Walid Amro" userId="905df89b-28d8-4943-9387-4e15c612d1d4" providerId="ADAL" clId="{8456077E-4CE0-425F-9688-C65C69BCE87F}" dt="2022-01-31T17:04:38.515" v="395"/>
          <ac:picMkLst>
            <pc:docMk/>
            <pc:sldMk cId="2356064741" sldId="2076138413"/>
            <ac:picMk id="258" creationId="{7CB95B65-9427-4857-BC69-47E290BC32E7}"/>
          </ac:picMkLst>
        </pc:picChg>
        <pc:picChg chg="mod">
          <ac:chgData name="Walid Amro" userId="905df89b-28d8-4943-9387-4e15c612d1d4" providerId="ADAL" clId="{8456077E-4CE0-425F-9688-C65C69BCE87F}" dt="2022-01-31T17:04:38.515" v="395"/>
          <ac:picMkLst>
            <pc:docMk/>
            <pc:sldMk cId="2356064741" sldId="2076138413"/>
            <ac:picMk id="259" creationId="{87402307-0338-474D-9F33-4E139788D3F2}"/>
          </ac:picMkLst>
        </pc:picChg>
        <pc:picChg chg="mod">
          <ac:chgData name="Walid Amro" userId="905df89b-28d8-4943-9387-4e15c612d1d4" providerId="ADAL" clId="{8456077E-4CE0-425F-9688-C65C69BCE87F}" dt="2022-01-31T17:04:38.515" v="395"/>
          <ac:picMkLst>
            <pc:docMk/>
            <pc:sldMk cId="2356064741" sldId="2076138413"/>
            <ac:picMk id="260" creationId="{A0F0698A-CBD1-4CB1-99DF-AB79220E67CB}"/>
          </ac:picMkLst>
        </pc:picChg>
        <pc:picChg chg="mod">
          <ac:chgData name="Walid Amro" userId="905df89b-28d8-4943-9387-4e15c612d1d4" providerId="ADAL" clId="{8456077E-4CE0-425F-9688-C65C69BCE87F}" dt="2022-01-31T17:04:38.515" v="395"/>
          <ac:picMkLst>
            <pc:docMk/>
            <pc:sldMk cId="2356064741" sldId="2076138413"/>
            <ac:picMk id="261" creationId="{5B0B30C4-CC2A-403A-9843-6E7A2F03B2FD}"/>
          </ac:picMkLst>
        </pc:picChg>
        <pc:picChg chg="mod">
          <ac:chgData name="Walid Amro" userId="905df89b-28d8-4943-9387-4e15c612d1d4" providerId="ADAL" clId="{8456077E-4CE0-425F-9688-C65C69BCE87F}" dt="2022-01-31T17:04:38.515" v="395"/>
          <ac:picMkLst>
            <pc:docMk/>
            <pc:sldMk cId="2356064741" sldId="2076138413"/>
            <ac:picMk id="262" creationId="{966E1FBB-1D95-471C-B37C-A3468E690DFE}"/>
          </ac:picMkLst>
        </pc:picChg>
        <pc:picChg chg="mod">
          <ac:chgData name="Walid Amro" userId="905df89b-28d8-4943-9387-4e15c612d1d4" providerId="ADAL" clId="{8456077E-4CE0-425F-9688-C65C69BCE87F}" dt="2022-01-31T17:04:38.515" v="395"/>
          <ac:picMkLst>
            <pc:docMk/>
            <pc:sldMk cId="2356064741" sldId="2076138413"/>
            <ac:picMk id="263" creationId="{AE788901-A849-4255-8E73-DC135CB8D8C2}"/>
          </ac:picMkLst>
        </pc:picChg>
        <pc:picChg chg="mod">
          <ac:chgData name="Walid Amro" userId="905df89b-28d8-4943-9387-4e15c612d1d4" providerId="ADAL" clId="{8456077E-4CE0-425F-9688-C65C69BCE87F}" dt="2022-01-31T17:04:38.515" v="395"/>
          <ac:picMkLst>
            <pc:docMk/>
            <pc:sldMk cId="2356064741" sldId="2076138413"/>
            <ac:picMk id="264" creationId="{ED9C2398-8F31-4282-97CA-9A870E44E1F6}"/>
          </ac:picMkLst>
        </pc:picChg>
        <pc:picChg chg="mod">
          <ac:chgData name="Walid Amro" userId="905df89b-28d8-4943-9387-4e15c612d1d4" providerId="ADAL" clId="{8456077E-4CE0-425F-9688-C65C69BCE87F}" dt="2022-01-31T17:04:38.515" v="395"/>
          <ac:picMkLst>
            <pc:docMk/>
            <pc:sldMk cId="2356064741" sldId="2076138413"/>
            <ac:picMk id="265" creationId="{E1C4D8BC-7D8A-4D61-A894-EDE681BE6764}"/>
          </ac:picMkLst>
        </pc:picChg>
        <pc:picChg chg="mod">
          <ac:chgData name="Walid Amro" userId="905df89b-28d8-4943-9387-4e15c612d1d4" providerId="ADAL" clId="{8456077E-4CE0-425F-9688-C65C69BCE87F}" dt="2022-01-31T17:04:38.515" v="395"/>
          <ac:picMkLst>
            <pc:docMk/>
            <pc:sldMk cId="2356064741" sldId="2076138413"/>
            <ac:picMk id="266" creationId="{E90F4817-EDE9-427E-887A-CAB644605720}"/>
          </ac:picMkLst>
        </pc:picChg>
        <pc:picChg chg="mod">
          <ac:chgData name="Walid Amro" userId="905df89b-28d8-4943-9387-4e15c612d1d4" providerId="ADAL" clId="{8456077E-4CE0-425F-9688-C65C69BCE87F}" dt="2022-01-31T17:04:38.515" v="395"/>
          <ac:picMkLst>
            <pc:docMk/>
            <pc:sldMk cId="2356064741" sldId="2076138413"/>
            <ac:picMk id="267" creationId="{E2D7743D-C591-4183-8C11-BE86762ADAA7}"/>
          </ac:picMkLst>
        </pc:picChg>
        <pc:picChg chg="mod">
          <ac:chgData name="Walid Amro" userId="905df89b-28d8-4943-9387-4e15c612d1d4" providerId="ADAL" clId="{8456077E-4CE0-425F-9688-C65C69BCE87F}" dt="2022-01-31T17:04:38.515" v="395"/>
          <ac:picMkLst>
            <pc:docMk/>
            <pc:sldMk cId="2356064741" sldId="2076138413"/>
            <ac:picMk id="270" creationId="{3872DBF8-EE38-4D40-8DAF-E5E4C4D13059}"/>
          </ac:picMkLst>
        </pc:picChg>
        <pc:picChg chg="mod">
          <ac:chgData name="Walid Amro" userId="905df89b-28d8-4943-9387-4e15c612d1d4" providerId="ADAL" clId="{8456077E-4CE0-425F-9688-C65C69BCE87F}" dt="2022-01-31T17:04:38.515" v="395"/>
          <ac:picMkLst>
            <pc:docMk/>
            <pc:sldMk cId="2356064741" sldId="2076138413"/>
            <ac:picMk id="271" creationId="{392FDB6E-6641-4C97-BC45-AE91DC0D4067}"/>
          </ac:picMkLst>
        </pc:picChg>
        <pc:picChg chg="mod">
          <ac:chgData name="Walid Amro" userId="905df89b-28d8-4943-9387-4e15c612d1d4" providerId="ADAL" clId="{8456077E-4CE0-425F-9688-C65C69BCE87F}" dt="2022-01-31T17:04:38.515" v="395"/>
          <ac:picMkLst>
            <pc:docMk/>
            <pc:sldMk cId="2356064741" sldId="2076138413"/>
            <ac:picMk id="272" creationId="{4A787B56-DE08-44D8-8D41-3E9AA6722FFD}"/>
          </ac:picMkLst>
        </pc:picChg>
        <pc:picChg chg="mod">
          <ac:chgData name="Walid Amro" userId="905df89b-28d8-4943-9387-4e15c612d1d4" providerId="ADAL" clId="{8456077E-4CE0-425F-9688-C65C69BCE87F}" dt="2022-01-31T17:04:38.515" v="395"/>
          <ac:picMkLst>
            <pc:docMk/>
            <pc:sldMk cId="2356064741" sldId="2076138413"/>
            <ac:picMk id="273" creationId="{5BF9A1C1-7108-4536-8710-438DB3B53628}"/>
          </ac:picMkLst>
        </pc:picChg>
        <pc:picChg chg="mod">
          <ac:chgData name="Walid Amro" userId="905df89b-28d8-4943-9387-4e15c612d1d4" providerId="ADAL" clId="{8456077E-4CE0-425F-9688-C65C69BCE87F}" dt="2022-01-31T17:04:38.515" v="395"/>
          <ac:picMkLst>
            <pc:docMk/>
            <pc:sldMk cId="2356064741" sldId="2076138413"/>
            <ac:picMk id="274" creationId="{0F4F947A-56D3-4371-8BB9-448FC3B7AFF6}"/>
          </ac:picMkLst>
        </pc:picChg>
        <pc:picChg chg="mod">
          <ac:chgData name="Walid Amro" userId="905df89b-28d8-4943-9387-4e15c612d1d4" providerId="ADAL" clId="{8456077E-4CE0-425F-9688-C65C69BCE87F}" dt="2022-01-31T17:04:38.515" v="395"/>
          <ac:picMkLst>
            <pc:docMk/>
            <pc:sldMk cId="2356064741" sldId="2076138413"/>
            <ac:picMk id="275" creationId="{B2DEDC43-B310-492B-BCA6-C56594D77C16}"/>
          </ac:picMkLst>
        </pc:picChg>
        <pc:picChg chg="mod">
          <ac:chgData name="Walid Amro" userId="905df89b-28d8-4943-9387-4e15c612d1d4" providerId="ADAL" clId="{8456077E-4CE0-425F-9688-C65C69BCE87F}" dt="2022-01-31T17:04:38.515" v="395"/>
          <ac:picMkLst>
            <pc:docMk/>
            <pc:sldMk cId="2356064741" sldId="2076138413"/>
            <ac:picMk id="276" creationId="{7E7C44AA-85D0-4B3F-8A58-D40DFA65A325}"/>
          </ac:picMkLst>
        </pc:picChg>
        <pc:picChg chg="mod">
          <ac:chgData name="Walid Amro" userId="905df89b-28d8-4943-9387-4e15c612d1d4" providerId="ADAL" clId="{8456077E-4CE0-425F-9688-C65C69BCE87F}" dt="2022-01-31T17:04:38.515" v="395"/>
          <ac:picMkLst>
            <pc:docMk/>
            <pc:sldMk cId="2356064741" sldId="2076138413"/>
            <ac:picMk id="277" creationId="{C6DDA466-5983-4789-8D10-CCC3B4189D6D}"/>
          </ac:picMkLst>
        </pc:picChg>
        <pc:picChg chg="mod">
          <ac:chgData name="Walid Amro" userId="905df89b-28d8-4943-9387-4e15c612d1d4" providerId="ADAL" clId="{8456077E-4CE0-425F-9688-C65C69BCE87F}" dt="2022-01-31T17:04:38.515" v="395"/>
          <ac:picMkLst>
            <pc:docMk/>
            <pc:sldMk cId="2356064741" sldId="2076138413"/>
            <ac:picMk id="278" creationId="{D9C4133A-720B-4410-9E3E-7C8976BD1EF1}"/>
          </ac:picMkLst>
        </pc:picChg>
        <pc:picChg chg="mod">
          <ac:chgData name="Walid Amro" userId="905df89b-28d8-4943-9387-4e15c612d1d4" providerId="ADAL" clId="{8456077E-4CE0-425F-9688-C65C69BCE87F}" dt="2022-01-31T17:04:38.515" v="395"/>
          <ac:picMkLst>
            <pc:docMk/>
            <pc:sldMk cId="2356064741" sldId="2076138413"/>
            <ac:picMk id="279" creationId="{732ACDEB-0B18-45BB-A046-0542FDED7784}"/>
          </ac:picMkLst>
        </pc:picChg>
        <pc:picChg chg="mod">
          <ac:chgData name="Walid Amro" userId="905df89b-28d8-4943-9387-4e15c612d1d4" providerId="ADAL" clId="{8456077E-4CE0-425F-9688-C65C69BCE87F}" dt="2022-01-31T17:04:38.515" v="395"/>
          <ac:picMkLst>
            <pc:docMk/>
            <pc:sldMk cId="2356064741" sldId="2076138413"/>
            <ac:picMk id="284" creationId="{298E3BC8-C937-4D40-B28F-A5B60F92E5D7}"/>
          </ac:picMkLst>
        </pc:picChg>
        <pc:picChg chg="mod">
          <ac:chgData name="Walid Amro" userId="905df89b-28d8-4943-9387-4e15c612d1d4" providerId="ADAL" clId="{8456077E-4CE0-425F-9688-C65C69BCE87F}" dt="2022-01-31T17:04:38.515" v="395"/>
          <ac:picMkLst>
            <pc:docMk/>
            <pc:sldMk cId="2356064741" sldId="2076138413"/>
            <ac:picMk id="285" creationId="{0D7179D7-7E81-4DB0-BF2D-883E7076B26C}"/>
          </ac:picMkLst>
        </pc:picChg>
        <pc:picChg chg="mod">
          <ac:chgData name="Walid Amro" userId="905df89b-28d8-4943-9387-4e15c612d1d4" providerId="ADAL" clId="{8456077E-4CE0-425F-9688-C65C69BCE87F}" dt="2022-01-31T17:04:38.515" v="395"/>
          <ac:picMkLst>
            <pc:docMk/>
            <pc:sldMk cId="2356064741" sldId="2076138413"/>
            <ac:picMk id="286" creationId="{EB2D4BEC-FAC3-43C0-9A98-4A2657311AA4}"/>
          </ac:picMkLst>
        </pc:picChg>
        <pc:picChg chg="mod">
          <ac:chgData name="Walid Amro" userId="905df89b-28d8-4943-9387-4e15c612d1d4" providerId="ADAL" clId="{8456077E-4CE0-425F-9688-C65C69BCE87F}" dt="2022-01-31T17:04:38.515" v="395"/>
          <ac:picMkLst>
            <pc:docMk/>
            <pc:sldMk cId="2356064741" sldId="2076138413"/>
            <ac:picMk id="287" creationId="{FC7DF18C-36A3-48CB-8B50-9D822BBFA890}"/>
          </ac:picMkLst>
        </pc:picChg>
        <pc:picChg chg="mod">
          <ac:chgData name="Walid Amro" userId="905df89b-28d8-4943-9387-4e15c612d1d4" providerId="ADAL" clId="{8456077E-4CE0-425F-9688-C65C69BCE87F}" dt="2022-01-31T17:04:38.515" v="395"/>
          <ac:picMkLst>
            <pc:docMk/>
            <pc:sldMk cId="2356064741" sldId="2076138413"/>
            <ac:picMk id="288" creationId="{EBD66429-52DE-452C-9B5A-54497613EDF6}"/>
          </ac:picMkLst>
        </pc:picChg>
        <pc:picChg chg="mod">
          <ac:chgData name="Walid Amro" userId="905df89b-28d8-4943-9387-4e15c612d1d4" providerId="ADAL" clId="{8456077E-4CE0-425F-9688-C65C69BCE87F}" dt="2022-01-31T17:04:38.515" v="395"/>
          <ac:picMkLst>
            <pc:docMk/>
            <pc:sldMk cId="2356064741" sldId="2076138413"/>
            <ac:picMk id="289" creationId="{729A3D02-EDCD-459C-9CDF-A428C5641D0F}"/>
          </ac:picMkLst>
        </pc:picChg>
        <pc:picChg chg="mod">
          <ac:chgData name="Walid Amro" userId="905df89b-28d8-4943-9387-4e15c612d1d4" providerId="ADAL" clId="{8456077E-4CE0-425F-9688-C65C69BCE87F}" dt="2022-01-31T17:04:38.515" v="395"/>
          <ac:picMkLst>
            <pc:docMk/>
            <pc:sldMk cId="2356064741" sldId="2076138413"/>
            <ac:picMk id="290" creationId="{F6903A4E-5485-4DB6-85BB-A4CC1D4C11B1}"/>
          </ac:picMkLst>
        </pc:picChg>
        <pc:picChg chg="mod">
          <ac:chgData name="Walid Amro" userId="905df89b-28d8-4943-9387-4e15c612d1d4" providerId="ADAL" clId="{8456077E-4CE0-425F-9688-C65C69BCE87F}" dt="2022-01-31T17:04:38.515" v="395"/>
          <ac:picMkLst>
            <pc:docMk/>
            <pc:sldMk cId="2356064741" sldId="2076138413"/>
            <ac:picMk id="291" creationId="{0D422E7F-1ED7-40CE-8AE0-D8FC261C645E}"/>
          </ac:picMkLst>
        </pc:picChg>
        <pc:picChg chg="mod">
          <ac:chgData name="Walid Amro" userId="905df89b-28d8-4943-9387-4e15c612d1d4" providerId="ADAL" clId="{8456077E-4CE0-425F-9688-C65C69BCE87F}" dt="2022-01-31T17:04:38.515" v="395"/>
          <ac:picMkLst>
            <pc:docMk/>
            <pc:sldMk cId="2356064741" sldId="2076138413"/>
            <ac:picMk id="292" creationId="{F7CAE2D0-E18E-47E6-BE52-CB1E5D1DDEB5}"/>
          </ac:picMkLst>
        </pc:picChg>
        <pc:picChg chg="mod">
          <ac:chgData name="Walid Amro" userId="905df89b-28d8-4943-9387-4e15c612d1d4" providerId="ADAL" clId="{8456077E-4CE0-425F-9688-C65C69BCE87F}" dt="2022-01-31T17:04:38.515" v="395"/>
          <ac:picMkLst>
            <pc:docMk/>
            <pc:sldMk cId="2356064741" sldId="2076138413"/>
            <ac:picMk id="293" creationId="{3AEE760A-C44A-4CA1-BDC6-A55AE6E130AD}"/>
          </ac:picMkLst>
        </pc:picChg>
        <pc:picChg chg="mod">
          <ac:chgData name="Walid Amro" userId="905df89b-28d8-4943-9387-4e15c612d1d4" providerId="ADAL" clId="{8456077E-4CE0-425F-9688-C65C69BCE87F}" dt="2022-01-31T17:04:38.515" v="395"/>
          <ac:picMkLst>
            <pc:docMk/>
            <pc:sldMk cId="2356064741" sldId="2076138413"/>
            <ac:picMk id="296" creationId="{596B23AC-5B32-41F2-BDBA-BDC5CDB86638}"/>
          </ac:picMkLst>
        </pc:picChg>
        <pc:picChg chg="mod">
          <ac:chgData name="Walid Amro" userId="905df89b-28d8-4943-9387-4e15c612d1d4" providerId="ADAL" clId="{8456077E-4CE0-425F-9688-C65C69BCE87F}" dt="2022-01-31T17:04:38.515" v="395"/>
          <ac:picMkLst>
            <pc:docMk/>
            <pc:sldMk cId="2356064741" sldId="2076138413"/>
            <ac:picMk id="297" creationId="{EBA4737F-FDB2-4B2A-9209-830A22325A15}"/>
          </ac:picMkLst>
        </pc:picChg>
        <pc:picChg chg="mod">
          <ac:chgData name="Walid Amro" userId="905df89b-28d8-4943-9387-4e15c612d1d4" providerId="ADAL" clId="{8456077E-4CE0-425F-9688-C65C69BCE87F}" dt="2022-01-31T17:04:38.515" v="395"/>
          <ac:picMkLst>
            <pc:docMk/>
            <pc:sldMk cId="2356064741" sldId="2076138413"/>
            <ac:picMk id="298" creationId="{4C6C32EA-367E-4D94-A131-10FEB223F40C}"/>
          </ac:picMkLst>
        </pc:picChg>
        <pc:picChg chg="mod">
          <ac:chgData name="Walid Amro" userId="905df89b-28d8-4943-9387-4e15c612d1d4" providerId="ADAL" clId="{8456077E-4CE0-425F-9688-C65C69BCE87F}" dt="2022-01-31T17:04:38.515" v="395"/>
          <ac:picMkLst>
            <pc:docMk/>
            <pc:sldMk cId="2356064741" sldId="2076138413"/>
            <ac:picMk id="299" creationId="{74DAD097-4EEF-4AF2-B847-B19D8C01040A}"/>
          </ac:picMkLst>
        </pc:picChg>
        <pc:picChg chg="mod">
          <ac:chgData name="Walid Amro" userId="905df89b-28d8-4943-9387-4e15c612d1d4" providerId="ADAL" clId="{8456077E-4CE0-425F-9688-C65C69BCE87F}" dt="2022-01-31T17:04:38.515" v="395"/>
          <ac:picMkLst>
            <pc:docMk/>
            <pc:sldMk cId="2356064741" sldId="2076138413"/>
            <ac:picMk id="300" creationId="{8BEFD96C-9C89-4EE0-860C-32519583543C}"/>
          </ac:picMkLst>
        </pc:picChg>
        <pc:picChg chg="mod">
          <ac:chgData name="Walid Amro" userId="905df89b-28d8-4943-9387-4e15c612d1d4" providerId="ADAL" clId="{8456077E-4CE0-425F-9688-C65C69BCE87F}" dt="2022-01-31T17:04:38.515" v="395"/>
          <ac:picMkLst>
            <pc:docMk/>
            <pc:sldMk cId="2356064741" sldId="2076138413"/>
            <ac:picMk id="301" creationId="{797C5779-C7F3-409F-92EF-DE0405FF9E82}"/>
          </ac:picMkLst>
        </pc:picChg>
        <pc:picChg chg="mod">
          <ac:chgData name="Walid Amro" userId="905df89b-28d8-4943-9387-4e15c612d1d4" providerId="ADAL" clId="{8456077E-4CE0-425F-9688-C65C69BCE87F}" dt="2022-01-31T17:04:38.515" v="395"/>
          <ac:picMkLst>
            <pc:docMk/>
            <pc:sldMk cId="2356064741" sldId="2076138413"/>
            <ac:picMk id="302" creationId="{2FA7C22C-0568-4C06-9824-2855F66A114C}"/>
          </ac:picMkLst>
        </pc:picChg>
        <pc:picChg chg="mod">
          <ac:chgData name="Walid Amro" userId="905df89b-28d8-4943-9387-4e15c612d1d4" providerId="ADAL" clId="{8456077E-4CE0-425F-9688-C65C69BCE87F}" dt="2022-01-31T17:04:38.515" v="395"/>
          <ac:picMkLst>
            <pc:docMk/>
            <pc:sldMk cId="2356064741" sldId="2076138413"/>
            <ac:picMk id="303" creationId="{6E92637B-AD10-4E4E-B1E4-B1F5412191B6}"/>
          </ac:picMkLst>
        </pc:picChg>
        <pc:picChg chg="mod">
          <ac:chgData name="Walid Amro" userId="905df89b-28d8-4943-9387-4e15c612d1d4" providerId="ADAL" clId="{8456077E-4CE0-425F-9688-C65C69BCE87F}" dt="2022-01-31T17:04:38.515" v="395"/>
          <ac:picMkLst>
            <pc:docMk/>
            <pc:sldMk cId="2356064741" sldId="2076138413"/>
            <ac:picMk id="304" creationId="{1254B62B-580C-4A6C-9DC8-7FE3EACC583E}"/>
          </ac:picMkLst>
        </pc:picChg>
        <pc:picChg chg="mod">
          <ac:chgData name="Walid Amro" userId="905df89b-28d8-4943-9387-4e15c612d1d4" providerId="ADAL" clId="{8456077E-4CE0-425F-9688-C65C69BCE87F}" dt="2022-01-31T17:04:38.515" v="395"/>
          <ac:picMkLst>
            <pc:docMk/>
            <pc:sldMk cId="2356064741" sldId="2076138413"/>
            <ac:picMk id="305" creationId="{ECF00B04-1C88-467B-9DBB-9660959A556F}"/>
          </ac:picMkLst>
        </pc:picChg>
        <pc:picChg chg="mod">
          <ac:chgData name="Walid Amro" userId="905df89b-28d8-4943-9387-4e15c612d1d4" providerId="ADAL" clId="{8456077E-4CE0-425F-9688-C65C69BCE87F}" dt="2022-01-31T17:04:38.515" v="395"/>
          <ac:picMkLst>
            <pc:docMk/>
            <pc:sldMk cId="2356064741" sldId="2076138413"/>
            <ac:picMk id="310" creationId="{E3087919-A114-4B79-AE71-9357B2B9100F}"/>
          </ac:picMkLst>
        </pc:picChg>
        <pc:picChg chg="mod">
          <ac:chgData name="Walid Amro" userId="905df89b-28d8-4943-9387-4e15c612d1d4" providerId="ADAL" clId="{8456077E-4CE0-425F-9688-C65C69BCE87F}" dt="2022-01-31T17:04:38.515" v="395"/>
          <ac:picMkLst>
            <pc:docMk/>
            <pc:sldMk cId="2356064741" sldId="2076138413"/>
            <ac:picMk id="311" creationId="{81FB87F1-CF1A-4290-ACEB-ADDF5D143757}"/>
          </ac:picMkLst>
        </pc:picChg>
        <pc:picChg chg="mod">
          <ac:chgData name="Walid Amro" userId="905df89b-28d8-4943-9387-4e15c612d1d4" providerId="ADAL" clId="{8456077E-4CE0-425F-9688-C65C69BCE87F}" dt="2022-01-31T17:04:38.515" v="395"/>
          <ac:picMkLst>
            <pc:docMk/>
            <pc:sldMk cId="2356064741" sldId="2076138413"/>
            <ac:picMk id="312" creationId="{DF10F8FE-D1F4-4BF4-9CBE-89334830DF4D}"/>
          </ac:picMkLst>
        </pc:picChg>
        <pc:picChg chg="mod">
          <ac:chgData name="Walid Amro" userId="905df89b-28d8-4943-9387-4e15c612d1d4" providerId="ADAL" clId="{8456077E-4CE0-425F-9688-C65C69BCE87F}" dt="2022-01-31T17:04:38.515" v="395"/>
          <ac:picMkLst>
            <pc:docMk/>
            <pc:sldMk cId="2356064741" sldId="2076138413"/>
            <ac:picMk id="313" creationId="{7904C6DA-8EAC-484E-8873-8934FC362315}"/>
          </ac:picMkLst>
        </pc:picChg>
        <pc:picChg chg="mod">
          <ac:chgData name="Walid Amro" userId="905df89b-28d8-4943-9387-4e15c612d1d4" providerId="ADAL" clId="{8456077E-4CE0-425F-9688-C65C69BCE87F}" dt="2022-01-31T17:04:38.515" v="395"/>
          <ac:picMkLst>
            <pc:docMk/>
            <pc:sldMk cId="2356064741" sldId="2076138413"/>
            <ac:picMk id="314" creationId="{7544B318-C783-4762-986C-5A4606BF9CCE}"/>
          </ac:picMkLst>
        </pc:picChg>
        <pc:picChg chg="mod">
          <ac:chgData name="Walid Amro" userId="905df89b-28d8-4943-9387-4e15c612d1d4" providerId="ADAL" clId="{8456077E-4CE0-425F-9688-C65C69BCE87F}" dt="2022-01-31T17:04:38.515" v="395"/>
          <ac:picMkLst>
            <pc:docMk/>
            <pc:sldMk cId="2356064741" sldId="2076138413"/>
            <ac:picMk id="315" creationId="{F62CD407-33D8-474B-90DF-F8A4B326BF70}"/>
          </ac:picMkLst>
        </pc:picChg>
        <pc:picChg chg="mod">
          <ac:chgData name="Walid Amro" userId="905df89b-28d8-4943-9387-4e15c612d1d4" providerId="ADAL" clId="{8456077E-4CE0-425F-9688-C65C69BCE87F}" dt="2022-01-31T17:04:38.515" v="395"/>
          <ac:picMkLst>
            <pc:docMk/>
            <pc:sldMk cId="2356064741" sldId="2076138413"/>
            <ac:picMk id="316" creationId="{3D3CC902-A02F-4C10-BAF3-499DECB8F635}"/>
          </ac:picMkLst>
        </pc:picChg>
        <pc:picChg chg="mod">
          <ac:chgData name="Walid Amro" userId="905df89b-28d8-4943-9387-4e15c612d1d4" providerId="ADAL" clId="{8456077E-4CE0-425F-9688-C65C69BCE87F}" dt="2022-01-31T17:04:38.515" v="395"/>
          <ac:picMkLst>
            <pc:docMk/>
            <pc:sldMk cId="2356064741" sldId="2076138413"/>
            <ac:picMk id="317" creationId="{19E83060-3436-421A-9565-8E2D0B4ADF41}"/>
          </ac:picMkLst>
        </pc:picChg>
        <pc:picChg chg="mod">
          <ac:chgData name="Walid Amro" userId="905df89b-28d8-4943-9387-4e15c612d1d4" providerId="ADAL" clId="{8456077E-4CE0-425F-9688-C65C69BCE87F}" dt="2022-01-31T17:04:38.515" v="395"/>
          <ac:picMkLst>
            <pc:docMk/>
            <pc:sldMk cId="2356064741" sldId="2076138413"/>
            <ac:picMk id="318" creationId="{5B80C83F-CB40-4BF8-8926-4B2CE469818C}"/>
          </ac:picMkLst>
        </pc:picChg>
        <pc:picChg chg="mod">
          <ac:chgData name="Walid Amro" userId="905df89b-28d8-4943-9387-4e15c612d1d4" providerId="ADAL" clId="{8456077E-4CE0-425F-9688-C65C69BCE87F}" dt="2022-01-31T17:04:38.515" v="395"/>
          <ac:picMkLst>
            <pc:docMk/>
            <pc:sldMk cId="2356064741" sldId="2076138413"/>
            <ac:picMk id="319" creationId="{A248500F-8971-495E-ADBC-9C16A81E11EC}"/>
          </ac:picMkLst>
        </pc:picChg>
        <pc:picChg chg="mod">
          <ac:chgData name="Walid Amro" userId="905df89b-28d8-4943-9387-4e15c612d1d4" providerId="ADAL" clId="{8456077E-4CE0-425F-9688-C65C69BCE87F}" dt="2022-01-31T17:04:38.515" v="395"/>
          <ac:picMkLst>
            <pc:docMk/>
            <pc:sldMk cId="2356064741" sldId="2076138413"/>
            <ac:picMk id="322" creationId="{C95D19D4-E504-49EA-B0AC-13FF3BF706BD}"/>
          </ac:picMkLst>
        </pc:picChg>
        <pc:picChg chg="mod">
          <ac:chgData name="Walid Amro" userId="905df89b-28d8-4943-9387-4e15c612d1d4" providerId="ADAL" clId="{8456077E-4CE0-425F-9688-C65C69BCE87F}" dt="2022-01-31T17:04:38.515" v="395"/>
          <ac:picMkLst>
            <pc:docMk/>
            <pc:sldMk cId="2356064741" sldId="2076138413"/>
            <ac:picMk id="323" creationId="{A97E82FD-C1D5-487C-8566-73226980E9F3}"/>
          </ac:picMkLst>
        </pc:picChg>
        <pc:picChg chg="mod">
          <ac:chgData name="Walid Amro" userId="905df89b-28d8-4943-9387-4e15c612d1d4" providerId="ADAL" clId="{8456077E-4CE0-425F-9688-C65C69BCE87F}" dt="2022-01-31T17:04:38.515" v="395"/>
          <ac:picMkLst>
            <pc:docMk/>
            <pc:sldMk cId="2356064741" sldId="2076138413"/>
            <ac:picMk id="324" creationId="{552BC4BE-AB06-4FFF-84C9-4EADCD700499}"/>
          </ac:picMkLst>
        </pc:picChg>
        <pc:picChg chg="mod">
          <ac:chgData name="Walid Amro" userId="905df89b-28d8-4943-9387-4e15c612d1d4" providerId="ADAL" clId="{8456077E-4CE0-425F-9688-C65C69BCE87F}" dt="2022-01-31T17:04:38.515" v="395"/>
          <ac:picMkLst>
            <pc:docMk/>
            <pc:sldMk cId="2356064741" sldId="2076138413"/>
            <ac:picMk id="325" creationId="{B031CB78-0A9C-4D09-B5BF-E6B3DB6376E0}"/>
          </ac:picMkLst>
        </pc:picChg>
        <pc:picChg chg="mod">
          <ac:chgData name="Walid Amro" userId="905df89b-28d8-4943-9387-4e15c612d1d4" providerId="ADAL" clId="{8456077E-4CE0-425F-9688-C65C69BCE87F}" dt="2022-01-31T17:04:38.515" v="395"/>
          <ac:picMkLst>
            <pc:docMk/>
            <pc:sldMk cId="2356064741" sldId="2076138413"/>
            <ac:picMk id="326" creationId="{9E5B5521-B066-461E-B7B5-0EDD6DBEADC0}"/>
          </ac:picMkLst>
        </pc:picChg>
        <pc:picChg chg="mod">
          <ac:chgData name="Walid Amro" userId="905df89b-28d8-4943-9387-4e15c612d1d4" providerId="ADAL" clId="{8456077E-4CE0-425F-9688-C65C69BCE87F}" dt="2022-01-31T17:04:38.515" v="395"/>
          <ac:picMkLst>
            <pc:docMk/>
            <pc:sldMk cId="2356064741" sldId="2076138413"/>
            <ac:picMk id="327" creationId="{64F2524F-1B4F-4217-AF6A-D6872403EE34}"/>
          </ac:picMkLst>
        </pc:picChg>
        <pc:picChg chg="mod">
          <ac:chgData name="Walid Amro" userId="905df89b-28d8-4943-9387-4e15c612d1d4" providerId="ADAL" clId="{8456077E-4CE0-425F-9688-C65C69BCE87F}" dt="2022-01-31T17:04:38.515" v="395"/>
          <ac:picMkLst>
            <pc:docMk/>
            <pc:sldMk cId="2356064741" sldId="2076138413"/>
            <ac:picMk id="328" creationId="{26248A7A-069D-411C-A79D-AF239A997D7E}"/>
          </ac:picMkLst>
        </pc:picChg>
        <pc:picChg chg="mod">
          <ac:chgData name="Walid Amro" userId="905df89b-28d8-4943-9387-4e15c612d1d4" providerId="ADAL" clId="{8456077E-4CE0-425F-9688-C65C69BCE87F}" dt="2022-01-31T17:04:38.515" v="395"/>
          <ac:picMkLst>
            <pc:docMk/>
            <pc:sldMk cId="2356064741" sldId="2076138413"/>
            <ac:picMk id="329" creationId="{0814F641-88B6-43F3-AC0B-6881D50D788E}"/>
          </ac:picMkLst>
        </pc:picChg>
        <pc:picChg chg="mod">
          <ac:chgData name="Walid Amro" userId="905df89b-28d8-4943-9387-4e15c612d1d4" providerId="ADAL" clId="{8456077E-4CE0-425F-9688-C65C69BCE87F}" dt="2022-01-31T17:04:38.515" v="395"/>
          <ac:picMkLst>
            <pc:docMk/>
            <pc:sldMk cId="2356064741" sldId="2076138413"/>
            <ac:picMk id="330" creationId="{FEE9D32B-7861-42E2-984B-3F436BACA5AA}"/>
          </ac:picMkLst>
        </pc:picChg>
        <pc:picChg chg="mod">
          <ac:chgData name="Walid Amro" userId="905df89b-28d8-4943-9387-4e15c612d1d4" providerId="ADAL" clId="{8456077E-4CE0-425F-9688-C65C69BCE87F}" dt="2022-01-31T17:04:38.515" v="395"/>
          <ac:picMkLst>
            <pc:docMk/>
            <pc:sldMk cId="2356064741" sldId="2076138413"/>
            <ac:picMk id="331" creationId="{3B8BFC72-8EE6-415E-9609-509B4A96796B}"/>
          </ac:picMkLst>
        </pc:picChg>
        <pc:picChg chg="mod">
          <ac:chgData name="Walid Amro" userId="905df89b-28d8-4943-9387-4e15c612d1d4" providerId="ADAL" clId="{8456077E-4CE0-425F-9688-C65C69BCE87F}" dt="2022-01-31T17:04:38.515" v="395"/>
          <ac:picMkLst>
            <pc:docMk/>
            <pc:sldMk cId="2356064741" sldId="2076138413"/>
            <ac:picMk id="336" creationId="{217DF5A3-6A2D-4226-90FC-49A56CD86939}"/>
          </ac:picMkLst>
        </pc:picChg>
        <pc:picChg chg="mod">
          <ac:chgData name="Walid Amro" userId="905df89b-28d8-4943-9387-4e15c612d1d4" providerId="ADAL" clId="{8456077E-4CE0-425F-9688-C65C69BCE87F}" dt="2022-01-31T17:04:38.515" v="395"/>
          <ac:picMkLst>
            <pc:docMk/>
            <pc:sldMk cId="2356064741" sldId="2076138413"/>
            <ac:picMk id="337" creationId="{6B98C405-3A2F-41F6-A0B6-5533FE0C1474}"/>
          </ac:picMkLst>
        </pc:picChg>
        <pc:picChg chg="mod">
          <ac:chgData name="Walid Amro" userId="905df89b-28d8-4943-9387-4e15c612d1d4" providerId="ADAL" clId="{8456077E-4CE0-425F-9688-C65C69BCE87F}" dt="2022-01-31T17:04:38.515" v="395"/>
          <ac:picMkLst>
            <pc:docMk/>
            <pc:sldMk cId="2356064741" sldId="2076138413"/>
            <ac:picMk id="338" creationId="{5DA33B61-F852-4EFC-96C2-77AD10641676}"/>
          </ac:picMkLst>
        </pc:picChg>
        <pc:picChg chg="mod">
          <ac:chgData name="Walid Amro" userId="905df89b-28d8-4943-9387-4e15c612d1d4" providerId="ADAL" clId="{8456077E-4CE0-425F-9688-C65C69BCE87F}" dt="2022-01-31T17:04:38.515" v="395"/>
          <ac:picMkLst>
            <pc:docMk/>
            <pc:sldMk cId="2356064741" sldId="2076138413"/>
            <ac:picMk id="339" creationId="{C5F60CA8-4C43-4CA6-9E1E-AF6965C6EA6B}"/>
          </ac:picMkLst>
        </pc:picChg>
        <pc:picChg chg="mod">
          <ac:chgData name="Walid Amro" userId="905df89b-28d8-4943-9387-4e15c612d1d4" providerId="ADAL" clId="{8456077E-4CE0-425F-9688-C65C69BCE87F}" dt="2022-01-31T17:04:38.515" v="395"/>
          <ac:picMkLst>
            <pc:docMk/>
            <pc:sldMk cId="2356064741" sldId="2076138413"/>
            <ac:picMk id="340" creationId="{CF37DC5F-2DA6-48D9-9786-F5FD3FF489E0}"/>
          </ac:picMkLst>
        </pc:picChg>
        <pc:picChg chg="mod">
          <ac:chgData name="Walid Amro" userId="905df89b-28d8-4943-9387-4e15c612d1d4" providerId="ADAL" clId="{8456077E-4CE0-425F-9688-C65C69BCE87F}" dt="2022-01-31T17:04:38.515" v="395"/>
          <ac:picMkLst>
            <pc:docMk/>
            <pc:sldMk cId="2356064741" sldId="2076138413"/>
            <ac:picMk id="341" creationId="{3E7A0576-D87E-4BEB-852B-D44B16BA38E3}"/>
          </ac:picMkLst>
        </pc:picChg>
        <pc:picChg chg="mod">
          <ac:chgData name="Walid Amro" userId="905df89b-28d8-4943-9387-4e15c612d1d4" providerId="ADAL" clId="{8456077E-4CE0-425F-9688-C65C69BCE87F}" dt="2022-01-31T17:04:38.515" v="395"/>
          <ac:picMkLst>
            <pc:docMk/>
            <pc:sldMk cId="2356064741" sldId="2076138413"/>
            <ac:picMk id="342" creationId="{CE5517FD-E09D-4AC0-8D7E-23D5200002AC}"/>
          </ac:picMkLst>
        </pc:picChg>
        <pc:picChg chg="mod">
          <ac:chgData name="Walid Amro" userId="905df89b-28d8-4943-9387-4e15c612d1d4" providerId="ADAL" clId="{8456077E-4CE0-425F-9688-C65C69BCE87F}" dt="2022-01-31T17:04:38.515" v="395"/>
          <ac:picMkLst>
            <pc:docMk/>
            <pc:sldMk cId="2356064741" sldId="2076138413"/>
            <ac:picMk id="343" creationId="{BB5F1688-B17D-45DF-8F7C-3E8AA3D16305}"/>
          </ac:picMkLst>
        </pc:picChg>
        <pc:picChg chg="mod">
          <ac:chgData name="Walid Amro" userId="905df89b-28d8-4943-9387-4e15c612d1d4" providerId="ADAL" clId="{8456077E-4CE0-425F-9688-C65C69BCE87F}" dt="2022-01-31T17:04:38.515" v="395"/>
          <ac:picMkLst>
            <pc:docMk/>
            <pc:sldMk cId="2356064741" sldId="2076138413"/>
            <ac:picMk id="344" creationId="{49BFF5C9-A1EE-4AF5-BCC4-6BFA95E9F372}"/>
          </ac:picMkLst>
        </pc:picChg>
        <pc:picChg chg="mod">
          <ac:chgData name="Walid Amro" userId="905df89b-28d8-4943-9387-4e15c612d1d4" providerId="ADAL" clId="{8456077E-4CE0-425F-9688-C65C69BCE87F}" dt="2022-01-31T17:04:38.515" v="395"/>
          <ac:picMkLst>
            <pc:docMk/>
            <pc:sldMk cId="2356064741" sldId="2076138413"/>
            <ac:picMk id="345" creationId="{19D91510-A461-435E-A96E-81812F474B4F}"/>
          </ac:picMkLst>
        </pc:picChg>
        <pc:picChg chg="mod">
          <ac:chgData name="Walid Amro" userId="905df89b-28d8-4943-9387-4e15c612d1d4" providerId="ADAL" clId="{8456077E-4CE0-425F-9688-C65C69BCE87F}" dt="2022-01-31T17:04:38.515" v="395"/>
          <ac:picMkLst>
            <pc:docMk/>
            <pc:sldMk cId="2356064741" sldId="2076138413"/>
            <ac:picMk id="348" creationId="{520CF580-D8F5-48BA-8FF0-00097AD8E85B}"/>
          </ac:picMkLst>
        </pc:picChg>
        <pc:picChg chg="mod">
          <ac:chgData name="Walid Amro" userId="905df89b-28d8-4943-9387-4e15c612d1d4" providerId="ADAL" clId="{8456077E-4CE0-425F-9688-C65C69BCE87F}" dt="2022-01-31T17:04:38.515" v="395"/>
          <ac:picMkLst>
            <pc:docMk/>
            <pc:sldMk cId="2356064741" sldId="2076138413"/>
            <ac:picMk id="349" creationId="{0AEA960F-FAB6-4D55-97F4-F99B488710BB}"/>
          </ac:picMkLst>
        </pc:picChg>
        <pc:picChg chg="mod">
          <ac:chgData name="Walid Amro" userId="905df89b-28d8-4943-9387-4e15c612d1d4" providerId="ADAL" clId="{8456077E-4CE0-425F-9688-C65C69BCE87F}" dt="2022-01-31T17:04:38.515" v="395"/>
          <ac:picMkLst>
            <pc:docMk/>
            <pc:sldMk cId="2356064741" sldId="2076138413"/>
            <ac:picMk id="350" creationId="{1553DD49-4AEE-4B71-B225-C10FA3236661}"/>
          </ac:picMkLst>
        </pc:picChg>
        <pc:picChg chg="mod">
          <ac:chgData name="Walid Amro" userId="905df89b-28d8-4943-9387-4e15c612d1d4" providerId="ADAL" clId="{8456077E-4CE0-425F-9688-C65C69BCE87F}" dt="2022-01-31T17:04:38.515" v="395"/>
          <ac:picMkLst>
            <pc:docMk/>
            <pc:sldMk cId="2356064741" sldId="2076138413"/>
            <ac:picMk id="351" creationId="{A0228DEB-4C7D-4945-A1CF-916D90CD7C5C}"/>
          </ac:picMkLst>
        </pc:picChg>
        <pc:picChg chg="mod">
          <ac:chgData name="Walid Amro" userId="905df89b-28d8-4943-9387-4e15c612d1d4" providerId="ADAL" clId="{8456077E-4CE0-425F-9688-C65C69BCE87F}" dt="2022-01-31T17:04:38.515" v="395"/>
          <ac:picMkLst>
            <pc:docMk/>
            <pc:sldMk cId="2356064741" sldId="2076138413"/>
            <ac:picMk id="352" creationId="{78E29133-D2CB-423E-BEEC-8E8AFF3651EE}"/>
          </ac:picMkLst>
        </pc:picChg>
        <pc:picChg chg="mod">
          <ac:chgData name="Walid Amro" userId="905df89b-28d8-4943-9387-4e15c612d1d4" providerId="ADAL" clId="{8456077E-4CE0-425F-9688-C65C69BCE87F}" dt="2022-01-31T17:04:38.515" v="395"/>
          <ac:picMkLst>
            <pc:docMk/>
            <pc:sldMk cId="2356064741" sldId="2076138413"/>
            <ac:picMk id="353" creationId="{FEA539E3-F406-4624-9C39-D62BF323A361}"/>
          </ac:picMkLst>
        </pc:picChg>
        <pc:picChg chg="mod">
          <ac:chgData name="Walid Amro" userId="905df89b-28d8-4943-9387-4e15c612d1d4" providerId="ADAL" clId="{8456077E-4CE0-425F-9688-C65C69BCE87F}" dt="2022-01-31T17:04:38.515" v="395"/>
          <ac:picMkLst>
            <pc:docMk/>
            <pc:sldMk cId="2356064741" sldId="2076138413"/>
            <ac:picMk id="354" creationId="{94208E06-D7B9-437E-A4CD-64199B65339F}"/>
          </ac:picMkLst>
        </pc:picChg>
        <pc:picChg chg="mod">
          <ac:chgData name="Walid Amro" userId="905df89b-28d8-4943-9387-4e15c612d1d4" providerId="ADAL" clId="{8456077E-4CE0-425F-9688-C65C69BCE87F}" dt="2022-01-31T17:04:38.515" v="395"/>
          <ac:picMkLst>
            <pc:docMk/>
            <pc:sldMk cId="2356064741" sldId="2076138413"/>
            <ac:picMk id="355" creationId="{D4E5E44D-D9C8-4DA3-A58B-E7C6D6151234}"/>
          </ac:picMkLst>
        </pc:picChg>
        <pc:picChg chg="mod">
          <ac:chgData name="Walid Amro" userId="905df89b-28d8-4943-9387-4e15c612d1d4" providerId="ADAL" clId="{8456077E-4CE0-425F-9688-C65C69BCE87F}" dt="2022-01-31T17:04:38.515" v="395"/>
          <ac:picMkLst>
            <pc:docMk/>
            <pc:sldMk cId="2356064741" sldId="2076138413"/>
            <ac:picMk id="356" creationId="{9F71E7F6-F2E8-4D66-AAE6-2FB77F10D429}"/>
          </ac:picMkLst>
        </pc:picChg>
        <pc:picChg chg="mod">
          <ac:chgData name="Walid Amro" userId="905df89b-28d8-4943-9387-4e15c612d1d4" providerId="ADAL" clId="{8456077E-4CE0-425F-9688-C65C69BCE87F}" dt="2022-01-31T17:04:38.515" v="395"/>
          <ac:picMkLst>
            <pc:docMk/>
            <pc:sldMk cId="2356064741" sldId="2076138413"/>
            <ac:picMk id="357" creationId="{8EB5EE44-37E8-4B7B-8D70-D9BF936C2B54}"/>
          </ac:picMkLst>
        </pc:picChg>
        <pc:picChg chg="mod topLvl">
          <ac:chgData name="Walid Amro" userId="905df89b-28d8-4943-9387-4e15c612d1d4" providerId="ADAL" clId="{8456077E-4CE0-425F-9688-C65C69BCE87F}" dt="2022-01-31T17:06:35.467" v="413" actId="165"/>
          <ac:picMkLst>
            <pc:docMk/>
            <pc:sldMk cId="2356064741" sldId="2076138413"/>
            <ac:picMk id="362" creationId="{6321C7D8-84F5-4CB5-BEB9-634D6F61BCD2}"/>
          </ac:picMkLst>
        </pc:picChg>
        <pc:picChg chg="mod topLvl">
          <ac:chgData name="Walid Amro" userId="905df89b-28d8-4943-9387-4e15c612d1d4" providerId="ADAL" clId="{8456077E-4CE0-425F-9688-C65C69BCE87F}" dt="2022-01-31T17:06:35.467" v="413" actId="165"/>
          <ac:picMkLst>
            <pc:docMk/>
            <pc:sldMk cId="2356064741" sldId="2076138413"/>
            <ac:picMk id="363" creationId="{375DEBC9-A8AF-482F-BAF4-C21757CD5674}"/>
          </ac:picMkLst>
        </pc:picChg>
        <pc:picChg chg="del mod topLvl">
          <ac:chgData name="Walid Amro" userId="905df89b-28d8-4943-9387-4e15c612d1d4" providerId="ADAL" clId="{8456077E-4CE0-425F-9688-C65C69BCE87F}" dt="2022-01-31T17:07:14.847" v="417" actId="478"/>
          <ac:picMkLst>
            <pc:docMk/>
            <pc:sldMk cId="2356064741" sldId="2076138413"/>
            <ac:picMk id="364" creationId="{3381502B-649B-4174-A5AB-8C2BE888525B}"/>
          </ac:picMkLst>
        </pc:picChg>
        <pc:picChg chg="del mod topLvl">
          <ac:chgData name="Walid Amro" userId="905df89b-28d8-4943-9387-4e15c612d1d4" providerId="ADAL" clId="{8456077E-4CE0-425F-9688-C65C69BCE87F}" dt="2022-01-31T17:07:14.847" v="417" actId="478"/>
          <ac:picMkLst>
            <pc:docMk/>
            <pc:sldMk cId="2356064741" sldId="2076138413"/>
            <ac:picMk id="365" creationId="{7578395A-F100-4C7E-AAD8-5BEB7A8C21FE}"/>
          </ac:picMkLst>
        </pc:picChg>
        <pc:picChg chg="del mod topLvl">
          <ac:chgData name="Walid Amro" userId="905df89b-28d8-4943-9387-4e15c612d1d4" providerId="ADAL" clId="{8456077E-4CE0-425F-9688-C65C69BCE87F}" dt="2022-01-31T17:07:14.847" v="417" actId="478"/>
          <ac:picMkLst>
            <pc:docMk/>
            <pc:sldMk cId="2356064741" sldId="2076138413"/>
            <ac:picMk id="366" creationId="{8A76E3DB-0167-4086-935C-DAF0E0A2BEBF}"/>
          </ac:picMkLst>
        </pc:picChg>
        <pc:picChg chg="mod topLvl">
          <ac:chgData name="Walid Amro" userId="905df89b-28d8-4943-9387-4e15c612d1d4" providerId="ADAL" clId="{8456077E-4CE0-425F-9688-C65C69BCE87F}" dt="2022-01-31T17:06:41.851" v="414" actId="165"/>
          <ac:picMkLst>
            <pc:docMk/>
            <pc:sldMk cId="2356064741" sldId="2076138413"/>
            <ac:picMk id="367" creationId="{BADA06A5-43EC-49A9-9DF7-07DA5BC06B8F}"/>
          </ac:picMkLst>
        </pc:picChg>
        <pc:picChg chg="mod topLvl">
          <ac:chgData name="Walid Amro" userId="905df89b-28d8-4943-9387-4e15c612d1d4" providerId="ADAL" clId="{8456077E-4CE0-425F-9688-C65C69BCE87F}" dt="2022-01-31T17:06:41.851" v="414" actId="165"/>
          <ac:picMkLst>
            <pc:docMk/>
            <pc:sldMk cId="2356064741" sldId="2076138413"/>
            <ac:picMk id="368" creationId="{FE83EA76-5E2C-41BD-96CC-9E272F53952E}"/>
          </ac:picMkLst>
        </pc:picChg>
        <pc:picChg chg="del mod topLvl">
          <ac:chgData name="Walid Amro" userId="905df89b-28d8-4943-9387-4e15c612d1d4" providerId="ADAL" clId="{8456077E-4CE0-425F-9688-C65C69BCE87F}" dt="2022-01-31T17:07:14.847" v="417" actId="478"/>
          <ac:picMkLst>
            <pc:docMk/>
            <pc:sldMk cId="2356064741" sldId="2076138413"/>
            <ac:picMk id="369" creationId="{C2957302-F70D-4A7B-A5B6-022B51024E1C}"/>
          </ac:picMkLst>
        </pc:picChg>
        <pc:picChg chg="del mod topLvl">
          <ac:chgData name="Walid Amro" userId="905df89b-28d8-4943-9387-4e15c612d1d4" providerId="ADAL" clId="{8456077E-4CE0-425F-9688-C65C69BCE87F}" dt="2022-01-31T17:07:14.847" v="417" actId="478"/>
          <ac:picMkLst>
            <pc:docMk/>
            <pc:sldMk cId="2356064741" sldId="2076138413"/>
            <ac:picMk id="370" creationId="{DC9EC25E-5B7B-475A-87BE-0DF8EA519902}"/>
          </ac:picMkLst>
        </pc:picChg>
        <pc:picChg chg="del mod topLvl">
          <ac:chgData name="Walid Amro" userId="905df89b-28d8-4943-9387-4e15c612d1d4" providerId="ADAL" clId="{8456077E-4CE0-425F-9688-C65C69BCE87F}" dt="2022-01-31T17:07:14.847" v="417" actId="478"/>
          <ac:picMkLst>
            <pc:docMk/>
            <pc:sldMk cId="2356064741" sldId="2076138413"/>
            <ac:picMk id="371" creationId="{A12939ED-D7F5-4C26-AFB5-6E849EF13E25}"/>
          </ac:picMkLst>
        </pc:picChg>
        <pc:picChg chg="mod topLvl">
          <ac:chgData name="Walid Amro" userId="905df89b-28d8-4943-9387-4e15c612d1d4" providerId="ADAL" clId="{8456077E-4CE0-425F-9688-C65C69BCE87F}" dt="2022-01-31T17:06:25.846" v="411" actId="165"/>
          <ac:picMkLst>
            <pc:docMk/>
            <pc:sldMk cId="2356064741" sldId="2076138413"/>
            <ac:picMk id="374" creationId="{0915840E-AA1B-4F5E-A969-D744B0163A1B}"/>
          </ac:picMkLst>
        </pc:picChg>
        <pc:picChg chg="mod topLvl">
          <ac:chgData name="Walid Amro" userId="905df89b-28d8-4943-9387-4e15c612d1d4" providerId="ADAL" clId="{8456077E-4CE0-425F-9688-C65C69BCE87F}" dt="2022-01-31T17:06:25.846" v="411" actId="165"/>
          <ac:picMkLst>
            <pc:docMk/>
            <pc:sldMk cId="2356064741" sldId="2076138413"/>
            <ac:picMk id="375" creationId="{8BFBF95A-484F-4997-B4D3-FE506A210848}"/>
          </ac:picMkLst>
        </pc:picChg>
        <pc:picChg chg="del mod topLvl">
          <ac:chgData name="Walid Amro" userId="905df89b-28d8-4943-9387-4e15c612d1d4" providerId="ADAL" clId="{8456077E-4CE0-425F-9688-C65C69BCE87F}" dt="2022-01-31T17:07:14.847" v="417" actId="478"/>
          <ac:picMkLst>
            <pc:docMk/>
            <pc:sldMk cId="2356064741" sldId="2076138413"/>
            <ac:picMk id="376" creationId="{A40E5D62-3CE9-4D24-A41B-2B294A5E36B5}"/>
          </ac:picMkLst>
        </pc:picChg>
        <pc:picChg chg="del mod topLvl">
          <ac:chgData name="Walid Amro" userId="905df89b-28d8-4943-9387-4e15c612d1d4" providerId="ADAL" clId="{8456077E-4CE0-425F-9688-C65C69BCE87F}" dt="2022-01-31T17:07:14.847" v="417" actId="478"/>
          <ac:picMkLst>
            <pc:docMk/>
            <pc:sldMk cId="2356064741" sldId="2076138413"/>
            <ac:picMk id="377" creationId="{75D7B18E-118F-4E0E-BAF4-C2C293F9A7CD}"/>
          </ac:picMkLst>
        </pc:picChg>
        <pc:picChg chg="del mod topLvl">
          <ac:chgData name="Walid Amro" userId="905df89b-28d8-4943-9387-4e15c612d1d4" providerId="ADAL" clId="{8456077E-4CE0-425F-9688-C65C69BCE87F}" dt="2022-01-31T17:07:14.847" v="417" actId="478"/>
          <ac:picMkLst>
            <pc:docMk/>
            <pc:sldMk cId="2356064741" sldId="2076138413"/>
            <ac:picMk id="378" creationId="{0014A8BC-666F-4DB9-902B-2C14FD01BBBC}"/>
          </ac:picMkLst>
        </pc:picChg>
        <pc:picChg chg="mod topLvl">
          <ac:chgData name="Walid Amro" userId="905df89b-28d8-4943-9387-4e15c612d1d4" providerId="ADAL" clId="{8456077E-4CE0-425F-9688-C65C69BCE87F}" dt="2022-01-31T17:06:30.951" v="412" actId="165"/>
          <ac:picMkLst>
            <pc:docMk/>
            <pc:sldMk cId="2356064741" sldId="2076138413"/>
            <ac:picMk id="379" creationId="{12572843-162A-482D-B963-8AEDF349447C}"/>
          </ac:picMkLst>
        </pc:picChg>
        <pc:picChg chg="mod topLvl">
          <ac:chgData name="Walid Amro" userId="905df89b-28d8-4943-9387-4e15c612d1d4" providerId="ADAL" clId="{8456077E-4CE0-425F-9688-C65C69BCE87F}" dt="2022-01-31T17:06:30.951" v="412" actId="165"/>
          <ac:picMkLst>
            <pc:docMk/>
            <pc:sldMk cId="2356064741" sldId="2076138413"/>
            <ac:picMk id="380" creationId="{F2AEF4C8-ED36-459C-A15C-9B6EB2ACEB69}"/>
          </ac:picMkLst>
        </pc:picChg>
        <pc:picChg chg="del mod topLvl">
          <ac:chgData name="Walid Amro" userId="905df89b-28d8-4943-9387-4e15c612d1d4" providerId="ADAL" clId="{8456077E-4CE0-425F-9688-C65C69BCE87F}" dt="2022-01-31T17:07:14.847" v="417" actId="478"/>
          <ac:picMkLst>
            <pc:docMk/>
            <pc:sldMk cId="2356064741" sldId="2076138413"/>
            <ac:picMk id="381" creationId="{98DBDF0D-26FE-4B46-BA18-2CC74DEAB820}"/>
          </ac:picMkLst>
        </pc:picChg>
        <pc:picChg chg="del mod topLvl">
          <ac:chgData name="Walid Amro" userId="905df89b-28d8-4943-9387-4e15c612d1d4" providerId="ADAL" clId="{8456077E-4CE0-425F-9688-C65C69BCE87F}" dt="2022-01-31T17:07:14.847" v="417" actId="478"/>
          <ac:picMkLst>
            <pc:docMk/>
            <pc:sldMk cId="2356064741" sldId="2076138413"/>
            <ac:picMk id="382" creationId="{B8834DF2-8E58-4A8A-A88A-702EB45787A0}"/>
          </ac:picMkLst>
        </pc:picChg>
        <pc:picChg chg="del mod topLvl">
          <ac:chgData name="Walid Amro" userId="905df89b-28d8-4943-9387-4e15c612d1d4" providerId="ADAL" clId="{8456077E-4CE0-425F-9688-C65C69BCE87F}" dt="2022-01-31T17:07:14.847" v="417" actId="478"/>
          <ac:picMkLst>
            <pc:docMk/>
            <pc:sldMk cId="2356064741" sldId="2076138413"/>
            <ac:picMk id="383" creationId="{4A49A289-0900-4082-9195-7F6E0F139212}"/>
          </ac:picMkLst>
        </pc:picChg>
        <pc:picChg chg="mod">
          <ac:chgData name="Walid Amro" userId="905df89b-28d8-4943-9387-4e15c612d1d4" providerId="ADAL" clId="{8456077E-4CE0-425F-9688-C65C69BCE87F}" dt="2022-01-31T17:07:43.920" v="421"/>
          <ac:picMkLst>
            <pc:docMk/>
            <pc:sldMk cId="2356064741" sldId="2076138413"/>
            <ac:picMk id="385" creationId="{766D8D7B-4985-4DD4-B94C-0B9F5906BDF1}"/>
          </ac:picMkLst>
        </pc:picChg>
        <pc:picChg chg="mod">
          <ac:chgData name="Walid Amro" userId="905df89b-28d8-4943-9387-4e15c612d1d4" providerId="ADAL" clId="{8456077E-4CE0-425F-9688-C65C69BCE87F}" dt="2022-01-31T17:07:43.920" v="421"/>
          <ac:picMkLst>
            <pc:docMk/>
            <pc:sldMk cId="2356064741" sldId="2076138413"/>
            <ac:picMk id="386" creationId="{C7DD9289-EFDF-4A66-9BC3-8F9952059766}"/>
          </ac:picMkLst>
        </pc:picChg>
        <pc:picChg chg="mod">
          <ac:chgData name="Walid Amro" userId="905df89b-28d8-4943-9387-4e15c612d1d4" providerId="ADAL" clId="{8456077E-4CE0-425F-9688-C65C69BCE87F}" dt="2022-01-31T17:07:43.920" v="421"/>
          <ac:picMkLst>
            <pc:docMk/>
            <pc:sldMk cId="2356064741" sldId="2076138413"/>
            <ac:picMk id="387" creationId="{12858206-56B6-45E7-BD89-5646E4AAD665}"/>
          </ac:picMkLst>
        </pc:picChg>
        <pc:picChg chg="mod">
          <ac:chgData name="Walid Amro" userId="905df89b-28d8-4943-9387-4e15c612d1d4" providerId="ADAL" clId="{8456077E-4CE0-425F-9688-C65C69BCE87F}" dt="2022-01-31T17:07:43.920" v="421"/>
          <ac:picMkLst>
            <pc:docMk/>
            <pc:sldMk cId="2356064741" sldId="2076138413"/>
            <ac:picMk id="388" creationId="{1E663526-3B24-4DC6-992F-8C15D66237A0}"/>
          </ac:picMkLst>
        </pc:picChg>
        <pc:picChg chg="mod">
          <ac:chgData name="Walid Amro" userId="905df89b-28d8-4943-9387-4e15c612d1d4" providerId="ADAL" clId="{8456077E-4CE0-425F-9688-C65C69BCE87F}" dt="2022-01-31T17:07:43.920" v="421"/>
          <ac:picMkLst>
            <pc:docMk/>
            <pc:sldMk cId="2356064741" sldId="2076138413"/>
            <ac:picMk id="390" creationId="{E68FE045-CE41-4DB7-88E9-F896CD6C7D2D}"/>
          </ac:picMkLst>
        </pc:picChg>
        <pc:picChg chg="mod">
          <ac:chgData name="Walid Amro" userId="905df89b-28d8-4943-9387-4e15c612d1d4" providerId="ADAL" clId="{8456077E-4CE0-425F-9688-C65C69BCE87F}" dt="2022-01-31T17:07:43.920" v="421"/>
          <ac:picMkLst>
            <pc:docMk/>
            <pc:sldMk cId="2356064741" sldId="2076138413"/>
            <ac:picMk id="391" creationId="{CB0D71EC-0277-4540-830E-73BD0D63CD84}"/>
          </ac:picMkLst>
        </pc:picChg>
        <pc:picChg chg="mod">
          <ac:chgData name="Walid Amro" userId="905df89b-28d8-4943-9387-4e15c612d1d4" providerId="ADAL" clId="{8456077E-4CE0-425F-9688-C65C69BCE87F}" dt="2022-01-31T17:07:43.920" v="421"/>
          <ac:picMkLst>
            <pc:docMk/>
            <pc:sldMk cId="2356064741" sldId="2076138413"/>
            <ac:picMk id="392" creationId="{9C3A0990-FA77-4845-9C5C-5A9FF3FF26A5}"/>
          </ac:picMkLst>
        </pc:picChg>
        <pc:picChg chg="mod">
          <ac:chgData name="Walid Amro" userId="905df89b-28d8-4943-9387-4e15c612d1d4" providerId="ADAL" clId="{8456077E-4CE0-425F-9688-C65C69BCE87F}" dt="2022-01-31T17:07:43.920" v="421"/>
          <ac:picMkLst>
            <pc:docMk/>
            <pc:sldMk cId="2356064741" sldId="2076138413"/>
            <ac:picMk id="393" creationId="{86BDC3A3-3818-4D59-B49C-0CCA0698616E}"/>
          </ac:picMkLst>
        </pc:picChg>
        <pc:picChg chg="mod">
          <ac:chgData name="Walid Amro" userId="905df89b-28d8-4943-9387-4e15c612d1d4" providerId="ADAL" clId="{8456077E-4CE0-425F-9688-C65C69BCE87F}" dt="2022-01-31T17:08:16.014" v="425"/>
          <ac:picMkLst>
            <pc:docMk/>
            <pc:sldMk cId="2356064741" sldId="2076138413"/>
            <ac:picMk id="395" creationId="{F59CCF96-C412-4D1A-87B9-EDC6071EEA53}"/>
          </ac:picMkLst>
        </pc:picChg>
        <pc:picChg chg="mod">
          <ac:chgData name="Walid Amro" userId="905df89b-28d8-4943-9387-4e15c612d1d4" providerId="ADAL" clId="{8456077E-4CE0-425F-9688-C65C69BCE87F}" dt="2022-01-31T17:08:16.014" v="425"/>
          <ac:picMkLst>
            <pc:docMk/>
            <pc:sldMk cId="2356064741" sldId="2076138413"/>
            <ac:picMk id="396" creationId="{F05E7210-612B-404C-86A5-B264657E8B0B}"/>
          </ac:picMkLst>
        </pc:picChg>
        <pc:picChg chg="mod">
          <ac:chgData name="Walid Amro" userId="905df89b-28d8-4943-9387-4e15c612d1d4" providerId="ADAL" clId="{8456077E-4CE0-425F-9688-C65C69BCE87F}" dt="2022-01-31T17:08:16.014" v="425"/>
          <ac:picMkLst>
            <pc:docMk/>
            <pc:sldMk cId="2356064741" sldId="2076138413"/>
            <ac:picMk id="397" creationId="{50A1D98F-7AAA-4877-B5F4-49A2DC320D51}"/>
          </ac:picMkLst>
        </pc:picChg>
        <pc:picChg chg="mod">
          <ac:chgData name="Walid Amro" userId="905df89b-28d8-4943-9387-4e15c612d1d4" providerId="ADAL" clId="{8456077E-4CE0-425F-9688-C65C69BCE87F}" dt="2022-01-31T17:08:16.014" v="425"/>
          <ac:picMkLst>
            <pc:docMk/>
            <pc:sldMk cId="2356064741" sldId="2076138413"/>
            <ac:picMk id="398" creationId="{AC021DD1-A932-4B2C-9382-FE6B82314EF2}"/>
          </ac:picMkLst>
        </pc:picChg>
        <pc:picChg chg="mod">
          <ac:chgData name="Walid Amro" userId="905df89b-28d8-4943-9387-4e15c612d1d4" providerId="ADAL" clId="{8456077E-4CE0-425F-9688-C65C69BCE87F}" dt="2022-01-31T17:08:45.905" v="427"/>
          <ac:picMkLst>
            <pc:docMk/>
            <pc:sldMk cId="2356064741" sldId="2076138413"/>
            <ac:picMk id="400" creationId="{EE33F5DD-94C1-41EF-B0AE-F7502613E9E9}"/>
          </ac:picMkLst>
        </pc:picChg>
        <pc:picChg chg="mod">
          <ac:chgData name="Walid Amro" userId="905df89b-28d8-4943-9387-4e15c612d1d4" providerId="ADAL" clId="{8456077E-4CE0-425F-9688-C65C69BCE87F}" dt="2022-01-31T17:08:45.905" v="427"/>
          <ac:picMkLst>
            <pc:docMk/>
            <pc:sldMk cId="2356064741" sldId="2076138413"/>
            <ac:picMk id="401" creationId="{9AE6D57D-78A6-4DEC-8315-25820DC184D7}"/>
          </ac:picMkLst>
        </pc:picChg>
        <pc:picChg chg="mod">
          <ac:chgData name="Walid Amro" userId="905df89b-28d8-4943-9387-4e15c612d1d4" providerId="ADAL" clId="{8456077E-4CE0-425F-9688-C65C69BCE87F}" dt="2022-01-31T17:08:45.905" v="427"/>
          <ac:picMkLst>
            <pc:docMk/>
            <pc:sldMk cId="2356064741" sldId="2076138413"/>
            <ac:picMk id="402" creationId="{70E1A726-240B-4C5F-AF2C-91BDD4685210}"/>
          </ac:picMkLst>
        </pc:picChg>
        <pc:picChg chg="mod">
          <ac:chgData name="Walid Amro" userId="905df89b-28d8-4943-9387-4e15c612d1d4" providerId="ADAL" clId="{8456077E-4CE0-425F-9688-C65C69BCE87F}" dt="2022-01-31T17:08:45.905" v="427"/>
          <ac:picMkLst>
            <pc:docMk/>
            <pc:sldMk cId="2356064741" sldId="2076138413"/>
            <ac:picMk id="403" creationId="{EABDB98D-EEEF-4A6E-AA7D-8BFC54A744AF}"/>
          </ac:picMkLst>
        </pc:picChg>
        <pc:picChg chg="mod">
          <ac:chgData name="Walid Amro" userId="905df89b-28d8-4943-9387-4e15c612d1d4" providerId="ADAL" clId="{8456077E-4CE0-425F-9688-C65C69BCE87F}" dt="2022-01-31T17:09:37.907" v="434"/>
          <ac:picMkLst>
            <pc:docMk/>
            <pc:sldMk cId="2356064741" sldId="2076138413"/>
            <ac:picMk id="405" creationId="{BAE80852-F31E-4119-9977-138C3063A54A}"/>
          </ac:picMkLst>
        </pc:picChg>
        <pc:picChg chg="mod">
          <ac:chgData name="Walid Amro" userId="905df89b-28d8-4943-9387-4e15c612d1d4" providerId="ADAL" clId="{8456077E-4CE0-425F-9688-C65C69BCE87F}" dt="2022-01-31T17:09:37.907" v="434"/>
          <ac:picMkLst>
            <pc:docMk/>
            <pc:sldMk cId="2356064741" sldId="2076138413"/>
            <ac:picMk id="406" creationId="{81D405E0-0F1A-4106-8AD9-1C53AC634950}"/>
          </ac:picMkLst>
        </pc:picChg>
        <pc:picChg chg="mod">
          <ac:chgData name="Walid Amro" userId="905df89b-28d8-4943-9387-4e15c612d1d4" providerId="ADAL" clId="{8456077E-4CE0-425F-9688-C65C69BCE87F}" dt="2022-01-31T17:09:37.907" v="434"/>
          <ac:picMkLst>
            <pc:docMk/>
            <pc:sldMk cId="2356064741" sldId="2076138413"/>
            <ac:picMk id="407" creationId="{3EAEDE89-948C-49DF-A7B5-9991E665912B}"/>
          </ac:picMkLst>
        </pc:picChg>
        <pc:picChg chg="mod">
          <ac:chgData name="Walid Amro" userId="905df89b-28d8-4943-9387-4e15c612d1d4" providerId="ADAL" clId="{8456077E-4CE0-425F-9688-C65C69BCE87F}" dt="2022-01-31T17:09:37.907" v="434"/>
          <ac:picMkLst>
            <pc:docMk/>
            <pc:sldMk cId="2356064741" sldId="2076138413"/>
            <ac:picMk id="408" creationId="{B076E2C7-D676-49DD-A1A5-7F79F253B113}"/>
          </ac:picMkLst>
        </pc:picChg>
        <pc:picChg chg="mod topLvl">
          <ac:chgData name="Walid Amro" userId="905df89b-28d8-4943-9387-4e15c612d1d4" providerId="ADAL" clId="{8456077E-4CE0-425F-9688-C65C69BCE87F}" dt="2022-01-31T17:25:58.946" v="537" actId="165"/>
          <ac:picMkLst>
            <pc:docMk/>
            <pc:sldMk cId="2356064741" sldId="2076138413"/>
            <ac:picMk id="413" creationId="{1FEBC28A-7B06-4B85-9DAF-F9188B6D5522}"/>
          </ac:picMkLst>
        </pc:picChg>
        <pc:picChg chg="del mod topLvl">
          <ac:chgData name="Walid Amro" userId="905df89b-28d8-4943-9387-4e15c612d1d4" providerId="ADAL" clId="{8456077E-4CE0-425F-9688-C65C69BCE87F}" dt="2022-01-31T17:24:04.147" v="520" actId="478"/>
          <ac:picMkLst>
            <pc:docMk/>
            <pc:sldMk cId="2356064741" sldId="2076138413"/>
            <ac:picMk id="414" creationId="{A49FB945-B8F8-43E3-886B-E2466C297283}"/>
          </ac:picMkLst>
        </pc:picChg>
        <pc:picChg chg="del mod topLvl">
          <ac:chgData name="Walid Amro" userId="905df89b-28d8-4943-9387-4e15c612d1d4" providerId="ADAL" clId="{8456077E-4CE0-425F-9688-C65C69BCE87F}" dt="2022-01-31T17:11:36.608" v="451" actId="478"/>
          <ac:picMkLst>
            <pc:docMk/>
            <pc:sldMk cId="2356064741" sldId="2076138413"/>
            <ac:picMk id="415" creationId="{4EF5E1C3-01AF-441E-8C0D-6B387B734103}"/>
          </ac:picMkLst>
        </pc:picChg>
        <pc:picChg chg="del mod topLvl">
          <ac:chgData name="Walid Amro" userId="905df89b-28d8-4943-9387-4e15c612d1d4" providerId="ADAL" clId="{8456077E-4CE0-425F-9688-C65C69BCE87F}" dt="2022-01-31T17:11:34.187" v="449" actId="478"/>
          <ac:picMkLst>
            <pc:docMk/>
            <pc:sldMk cId="2356064741" sldId="2076138413"/>
            <ac:picMk id="416" creationId="{0CC8F7CB-03FB-46E0-9FD4-AF4A81C2BBC3}"/>
          </ac:picMkLst>
        </pc:picChg>
        <pc:picChg chg="mod topLvl">
          <ac:chgData name="Walid Amro" userId="905df89b-28d8-4943-9387-4e15c612d1d4" providerId="ADAL" clId="{8456077E-4CE0-425F-9688-C65C69BCE87F}" dt="2022-01-31T17:25:58.946" v="537" actId="165"/>
          <ac:picMkLst>
            <pc:docMk/>
            <pc:sldMk cId="2356064741" sldId="2076138413"/>
            <ac:picMk id="417" creationId="{9B8B11EB-7344-4EAB-9794-950B32E794BC}"/>
          </ac:picMkLst>
        </pc:picChg>
        <pc:picChg chg="mod topLvl">
          <ac:chgData name="Walid Amro" userId="905df89b-28d8-4943-9387-4e15c612d1d4" providerId="ADAL" clId="{8456077E-4CE0-425F-9688-C65C69BCE87F}" dt="2022-01-31T17:25:58.946" v="537" actId="165"/>
          <ac:picMkLst>
            <pc:docMk/>
            <pc:sldMk cId="2356064741" sldId="2076138413"/>
            <ac:picMk id="418" creationId="{377E48F5-7602-40E3-8E3F-64679522A873}"/>
          </ac:picMkLst>
        </pc:picChg>
        <pc:picChg chg="del mod topLvl">
          <ac:chgData name="Walid Amro" userId="905df89b-28d8-4943-9387-4e15c612d1d4" providerId="ADAL" clId="{8456077E-4CE0-425F-9688-C65C69BCE87F}" dt="2022-01-31T17:11:37.463" v="452" actId="478"/>
          <ac:picMkLst>
            <pc:docMk/>
            <pc:sldMk cId="2356064741" sldId="2076138413"/>
            <ac:picMk id="419" creationId="{384DEBDB-2A3F-4A47-B870-2B818438F370}"/>
          </ac:picMkLst>
        </pc:picChg>
        <pc:picChg chg="del mod topLvl">
          <ac:chgData name="Walid Amro" userId="905df89b-28d8-4943-9387-4e15c612d1d4" providerId="ADAL" clId="{8456077E-4CE0-425F-9688-C65C69BCE87F}" dt="2022-01-31T17:11:35.551" v="450" actId="478"/>
          <ac:picMkLst>
            <pc:docMk/>
            <pc:sldMk cId="2356064741" sldId="2076138413"/>
            <ac:picMk id="420" creationId="{5B5BF395-650F-4B14-9547-26354487BFFF}"/>
          </ac:picMkLst>
        </pc:picChg>
        <pc:picChg chg="mod">
          <ac:chgData name="Walid Amro" userId="905df89b-28d8-4943-9387-4e15c612d1d4" providerId="ADAL" clId="{8456077E-4CE0-425F-9688-C65C69BCE87F}" dt="2022-01-31T17:17:45.752" v="468"/>
          <ac:picMkLst>
            <pc:docMk/>
            <pc:sldMk cId="2356064741" sldId="2076138413"/>
            <ac:picMk id="425" creationId="{C5BFD000-AECB-4BF2-97AF-21F5CB28F20E}"/>
          </ac:picMkLst>
        </pc:picChg>
        <pc:picChg chg="mod">
          <ac:chgData name="Walid Amro" userId="905df89b-28d8-4943-9387-4e15c612d1d4" providerId="ADAL" clId="{8456077E-4CE0-425F-9688-C65C69BCE87F}" dt="2022-01-31T17:17:45.752" v="468"/>
          <ac:picMkLst>
            <pc:docMk/>
            <pc:sldMk cId="2356064741" sldId="2076138413"/>
            <ac:picMk id="426" creationId="{5357A1D3-C824-47F2-A34F-7ABED67AD01A}"/>
          </ac:picMkLst>
        </pc:picChg>
        <pc:picChg chg="mod">
          <ac:chgData name="Walid Amro" userId="905df89b-28d8-4943-9387-4e15c612d1d4" providerId="ADAL" clId="{8456077E-4CE0-425F-9688-C65C69BCE87F}" dt="2022-01-31T17:17:45.752" v="468"/>
          <ac:picMkLst>
            <pc:docMk/>
            <pc:sldMk cId="2356064741" sldId="2076138413"/>
            <ac:picMk id="427" creationId="{7EA16D9A-041C-418E-8981-6BF31DBB2643}"/>
          </ac:picMkLst>
        </pc:picChg>
        <pc:picChg chg="mod">
          <ac:chgData name="Walid Amro" userId="905df89b-28d8-4943-9387-4e15c612d1d4" providerId="ADAL" clId="{8456077E-4CE0-425F-9688-C65C69BCE87F}" dt="2022-01-31T17:17:45.752" v="468"/>
          <ac:picMkLst>
            <pc:docMk/>
            <pc:sldMk cId="2356064741" sldId="2076138413"/>
            <ac:picMk id="428" creationId="{D569AC34-6750-4C08-9454-73E062DD25FE}"/>
          </ac:picMkLst>
        </pc:picChg>
        <pc:picChg chg="mod">
          <ac:chgData name="Walid Amro" userId="905df89b-28d8-4943-9387-4e15c612d1d4" providerId="ADAL" clId="{8456077E-4CE0-425F-9688-C65C69BCE87F}" dt="2022-01-31T17:17:45.752" v="468"/>
          <ac:picMkLst>
            <pc:docMk/>
            <pc:sldMk cId="2356064741" sldId="2076138413"/>
            <ac:picMk id="429" creationId="{A8AAFD21-5B93-4FE4-8EFC-24A3414DC301}"/>
          </ac:picMkLst>
        </pc:picChg>
        <pc:picChg chg="mod">
          <ac:chgData name="Walid Amro" userId="905df89b-28d8-4943-9387-4e15c612d1d4" providerId="ADAL" clId="{8456077E-4CE0-425F-9688-C65C69BCE87F}" dt="2022-01-31T17:17:45.752" v="468"/>
          <ac:picMkLst>
            <pc:docMk/>
            <pc:sldMk cId="2356064741" sldId="2076138413"/>
            <ac:picMk id="430" creationId="{FCA930C6-2A9F-42F8-9BB3-E3412201C9CF}"/>
          </ac:picMkLst>
        </pc:picChg>
        <pc:picChg chg="mod">
          <ac:chgData name="Walid Amro" userId="905df89b-28d8-4943-9387-4e15c612d1d4" providerId="ADAL" clId="{8456077E-4CE0-425F-9688-C65C69BCE87F}" dt="2022-01-31T17:17:45.752" v="468"/>
          <ac:picMkLst>
            <pc:docMk/>
            <pc:sldMk cId="2356064741" sldId="2076138413"/>
            <ac:picMk id="431" creationId="{02C935FA-2138-4502-9E40-DD4A1291D20E}"/>
          </ac:picMkLst>
        </pc:picChg>
        <pc:picChg chg="mod">
          <ac:chgData name="Walid Amro" userId="905df89b-28d8-4943-9387-4e15c612d1d4" providerId="ADAL" clId="{8456077E-4CE0-425F-9688-C65C69BCE87F}" dt="2022-01-31T17:17:45.752" v="468"/>
          <ac:picMkLst>
            <pc:docMk/>
            <pc:sldMk cId="2356064741" sldId="2076138413"/>
            <ac:picMk id="432" creationId="{DA218B20-9BB2-4A37-A0D6-1E15EDF68BA3}"/>
          </ac:picMkLst>
        </pc:picChg>
        <pc:picChg chg="mod">
          <ac:chgData name="Walid Amro" userId="905df89b-28d8-4943-9387-4e15c612d1d4" providerId="ADAL" clId="{8456077E-4CE0-425F-9688-C65C69BCE87F}" dt="2022-01-31T17:17:51.224" v="470"/>
          <ac:picMkLst>
            <pc:docMk/>
            <pc:sldMk cId="2356064741" sldId="2076138413"/>
            <ac:picMk id="434" creationId="{A4EDCBCB-D424-4CF4-8FCD-4C963ED5A57F}"/>
          </ac:picMkLst>
        </pc:picChg>
        <pc:picChg chg="mod">
          <ac:chgData name="Walid Amro" userId="905df89b-28d8-4943-9387-4e15c612d1d4" providerId="ADAL" clId="{8456077E-4CE0-425F-9688-C65C69BCE87F}" dt="2022-01-31T17:17:51.224" v="470"/>
          <ac:picMkLst>
            <pc:docMk/>
            <pc:sldMk cId="2356064741" sldId="2076138413"/>
            <ac:picMk id="435" creationId="{AA609855-F768-4920-9CB7-48F47D4CBC91}"/>
          </ac:picMkLst>
        </pc:picChg>
        <pc:picChg chg="mod">
          <ac:chgData name="Walid Amro" userId="905df89b-28d8-4943-9387-4e15c612d1d4" providerId="ADAL" clId="{8456077E-4CE0-425F-9688-C65C69BCE87F}" dt="2022-01-31T17:17:51.224" v="470"/>
          <ac:picMkLst>
            <pc:docMk/>
            <pc:sldMk cId="2356064741" sldId="2076138413"/>
            <ac:picMk id="436" creationId="{5EE4AD4F-B268-4E36-BE32-448E4465A3D8}"/>
          </ac:picMkLst>
        </pc:picChg>
        <pc:picChg chg="mod">
          <ac:chgData name="Walid Amro" userId="905df89b-28d8-4943-9387-4e15c612d1d4" providerId="ADAL" clId="{8456077E-4CE0-425F-9688-C65C69BCE87F}" dt="2022-01-31T17:17:51.224" v="470"/>
          <ac:picMkLst>
            <pc:docMk/>
            <pc:sldMk cId="2356064741" sldId="2076138413"/>
            <ac:picMk id="437" creationId="{FFAD4AEB-A801-4275-AEE7-4A945B36B40D}"/>
          </ac:picMkLst>
        </pc:picChg>
        <pc:picChg chg="mod topLvl">
          <ac:chgData name="Walid Amro" userId="905df89b-28d8-4943-9387-4e15c612d1d4" providerId="ADAL" clId="{8456077E-4CE0-425F-9688-C65C69BCE87F}" dt="2022-01-31T17:18:26.046" v="476" actId="165"/>
          <ac:picMkLst>
            <pc:docMk/>
            <pc:sldMk cId="2356064741" sldId="2076138413"/>
            <ac:picMk id="439" creationId="{6CF5A46D-E020-4BF4-908E-F89FFB9B9AF4}"/>
          </ac:picMkLst>
        </pc:picChg>
        <pc:picChg chg="mod topLvl">
          <ac:chgData name="Walid Amro" userId="905df89b-28d8-4943-9387-4e15c612d1d4" providerId="ADAL" clId="{8456077E-4CE0-425F-9688-C65C69BCE87F}" dt="2022-01-31T17:18:26.046" v="476" actId="165"/>
          <ac:picMkLst>
            <pc:docMk/>
            <pc:sldMk cId="2356064741" sldId="2076138413"/>
            <ac:picMk id="440" creationId="{9FBF5F97-E4A5-472F-80EC-9BAC942400CC}"/>
          </ac:picMkLst>
        </pc:picChg>
        <pc:picChg chg="mod topLvl">
          <ac:chgData name="Walid Amro" userId="905df89b-28d8-4943-9387-4e15c612d1d4" providerId="ADAL" clId="{8456077E-4CE0-425F-9688-C65C69BCE87F}" dt="2022-01-31T17:18:26.046" v="476" actId="165"/>
          <ac:picMkLst>
            <pc:docMk/>
            <pc:sldMk cId="2356064741" sldId="2076138413"/>
            <ac:picMk id="441" creationId="{788909A7-C56D-4C78-B98B-1819D8BD5986}"/>
          </ac:picMkLst>
        </pc:picChg>
        <pc:picChg chg="del mod topLvl">
          <ac:chgData name="Walid Amro" userId="905df89b-28d8-4943-9387-4e15c612d1d4" providerId="ADAL" clId="{8456077E-4CE0-425F-9688-C65C69BCE87F}" dt="2022-01-31T17:18:30.639" v="477" actId="478"/>
          <ac:picMkLst>
            <pc:docMk/>
            <pc:sldMk cId="2356064741" sldId="2076138413"/>
            <ac:picMk id="442" creationId="{994AE86E-0471-459A-BB8F-D89456014A9C}"/>
          </ac:picMkLst>
        </pc:picChg>
        <pc:picChg chg="mod">
          <ac:chgData name="Walid Amro" userId="905df89b-28d8-4943-9387-4e15c612d1d4" providerId="ADAL" clId="{8456077E-4CE0-425F-9688-C65C69BCE87F}" dt="2022-01-31T17:18:38.739" v="479"/>
          <ac:picMkLst>
            <pc:docMk/>
            <pc:sldMk cId="2356064741" sldId="2076138413"/>
            <ac:picMk id="444" creationId="{7744B095-DBC9-4B49-A011-868A4FB2C32C}"/>
          </ac:picMkLst>
        </pc:picChg>
        <pc:picChg chg="mod">
          <ac:chgData name="Walid Amro" userId="905df89b-28d8-4943-9387-4e15c612d1d4" providerId="ADAL" clId="{8456077E-4CE0-425F-9688-C65C69BCE87F}" dt="2022-01-31T17:18:38.739" v="479"/>
          <ac:picMkLst>
            <pc:docMk/>
            <pc:sldMk cId="2356064741" sldId="2076138413"/>
            <ac:picMk id="445" creationId="{F1E767C5-7A17-4C54-B13E-7AA36265DEBC}"/>
          </ac:picMkLst>
        </pc:picChg>
        <pc:picChg chg="mod">
          <ac:chgData name="Walid Amro" userId="905df89b-28d8-4943-9387-4e15c612d1d4" providerId="ADAL" clId="{8456077E-4CE0-425F-9688-C65C69BCE87F}" dt="2022-01-31T17:18:38.739" v="479"/>
          <ac:picMkLst>
            <pc:docMk/>
            <pc:sldMk cId="2356064741" sldId="2076138413"/>
            <ac:picMk id="446" creationId="{E905BEEA-E1B0-41D5-9AAA-121969D5F2CF}"/>
          </ac:picMkLst>
        </pc:picChg>
        <pc:picChg chg="mod topLvl">
          <ac:chgData name="Walid Amro" userId="905df89b-28d8-4943-9387-4e15c612d1d4" providerId="ADAL" clId="{8456077E-4CE0-425F-9688-C65C69BCE87F}" dt="2022-01-31T17:32:27.908" v="575" actId="1076"/>
          <ac:picMkLst>
            <pc:docMk/>
            <pc:sldMk cId="2356064741" sldId="2076138413"/>
            <ac:picMk id="451" creationId="{B13494F8-69F0-42EB-BFE7-ED8698B9B506}"/>
          </ac:picMkLst>
        </pc:picChg>
        <pc:picChg chg="del mod">
          <ac:chgData name="Walid Amro" userId="905df89b-28d8-4943-9387-4e15c612d1d4" providerId="ADAL" clId="{8456077E-4CE0-425F-9688-C65C69BCE87F}" dt="2022-01-31T17:24:55.320" v="528" actId="478"/>
          <ac:picMkLst>
            <pc:docMk/>
            <pc:sldMk cId="2356064741" sldId="2076138413"/>
            <ac:picMk id="452" creationId="{C5FB4711-346B-444E-84C5-E700C287A482}"/>
          </ac:picMkLst>
        </pc:picChg>
        <pc:picChg chg="del mod">
          <ac:chgData name="Walid Amro" userId="905df89b-28d8-4943-9387-4e15c612d1d4" providerId="ADAL" clId="{8456077E-4CE0-425F-9688-C65C69BCE87F}" dt="2022-01-31T17:24:58.596" v="529" actId="478"/>
          <ac:picMkLst>
            <pc:docMk/>
            <pc:sldMk cId="2356064741" sldId="2076138413"/>
            <ac:picMk id="453" creationId="{9377799E-B25B-4A13-9833-0877DB052E4E}"/>
          </ac:picMkLst>
        </pc:picChg>
      </pc:sldChg>
      <pc:sldChg chg="modAnim">
        <pc:chgData name="Walid Amro" userId="905df89b-28d8-4943-9387-4e15c612d1d4" providerId="ADAL" clId="{8456077E-4CE0-425F-9688-C65C69BCE87F}" dt="2022-02-07T18:11:38.318" v="1490"/>
        <pc:sldMkLst>
          <pc:docMk/>
          <pc:sldMk cId="3387340258" sldId="2076138414"/>
        </pc:sldMkLst>
      </pc:sldChg>
      <pc:sldChg chg="modSp mod modShow">
        <pc:chgData name="Walid Amro" userId="905df89b-28d8-4943-9387-4e15c612d1d4" providerId="ADAL" clId="{8456077E-4CE0-425F-9688-C65C69BCE87F}" dt="2022-01-31T16:57:09.717" v="360" actId="729"/>
        <pc:sldMkLst>
          <pc:docMk/>
          <pc:sldMk cId="2859097791" sldId="2076138416"/>
        </pc:sldMkLst>
        <pc:spChg chg="mod">
          <ac:chgData name="Walid Amro" userId="905df89b-28d8-4943-9387-4e15c612d1d4" providerId="ADAL" clId="{8456077E-4CE0-425F-9688-C65C69BCE87F}" dt="2022-01-31T15:22:06.388" v="76" actId="20577"/>
          <ac:spMkLst>
            <pc:docMk/>
            <pc:sldMk cId="2859097791" sldId="2076138416"/>
            <ac:spMk id="17" creationId="{00000000-0000-0000-0000-000000000000}"/>
          </ac:spMkLst>
        </pc:spChg>
      </pc:sldChg>
      <pc:sldChg chg="addSp delSp modSp mod">
        <pc:chgData name="Walid Amro" userId="905df89b-28d8-4943-9387-4e15c612d1d4" providerId="ADAL" clId="{8456077E-4CE0-425F-9688-C65C69BCE87F}" dt="2022-01-31T16:25:05.974" v="165" actId="20577"/>
        <pc:sldMkLst>
          <pc:docMk/>
          <pc:sldMk cId="92773590" sldId="2076138468"/>
        </pc:sldMkLst>
        <pc:spChg chg="mod">
          <ac:chgData name="Walid Amro" userId="905df89b-28d8-4943-9387-4e15c612d1d4" providerId="ADAL" clId="{8456077E-4CE0-425F-9688-C65C69BCE87F}" dt="2022-01-31T16:22:04.028" v="97" actId="20577"/>
          <ac:spMkLst>
            <pc:docMk/>
            <pc:sldMk cId="92773590" sldId="2076138468"/>
            <ac:spMk id="3" creationId="{D2D5D6E4-6B8F-E04E-97F2-F97D7B33081A}"/>
          </ac:spMkLst>
        </pc:spChg>
        <pc:spChg chg="mod">
          <ac:chgData name="Walid Amro" userId="905df89b-28d8-4943-9387-4e15c612d1d4" providerId="ADAL" clId="{8456077E-4CE0-425F-9688-C65C69BCE87F}" dt="2022-01-31T16:22:17.373" v="114" actId="20577"/>
          <ac:spMkLst>
            <pc:docMk/>
            <pc:sldMk cId="92773590" sldId="2076138468"/>
            <ac:spMk id="4" creationId="{DC3EE3E9-3CDB-1140-9929-C6FA41835A90}"/>
          </ac:spMkLst>
        </pc:spChg>
        <pc:spChg chg="add del mod">
          <ac:chgData name="Walid Amro" userId="905df89b-28d8-4943-9387-4e15c612d1d4" providerId="ADAL" clId="{8456077E-4CE0-425F-9688-C65C69BCE87F}" dt="2022-01-31T16:21:48.973" v="86" actId="478"/>
          <ac:spMkLst>
            <pc:docMk/>
            <pc:sldMk cId="92773590" sldId="2076138468"/>
            <ac:spMk id="5" creationId="{C06F4912-1F77-4505-911B-7591CB4256D6}"/>
          </ac:spMkLst>
        </pc:spChg>
        <pc:spChg chg="add del mod">
          <ac:chgData name="Walid Amro" userId="905df89b-28d8-4943-9387-4e15c612d1d4" providerId="ADAL" clId="{8456077E-4CE0-425F-9688-C65C69BCE87F}" dt="2022-01-31T16:22:40.844" v="129" actId="20577"/>
          <ac:spMkLst>
            <pc:docMk/>
            <pc:sldMk cId="92773590" sldId="2076138468"/>
            <ac:spMk id="21" creationId="{C715A1A4-CD97-472A-896A-2D78E409FCD4}"/>
          </ac:spMkLst>
        </pc:spChg>
        <pc:spChg chg="mod">
          <ac:chgData name="Walid Amro" userId="905df89b-28d8-4943-9387-4e15c612d1d4" providerId="ADAL" clId="{8456077E-4CE0-425F-9688-C65C69BCE87F}" dt="2022-01-31T16:23:21.862" v="142" actId="20577"/>
          <ac:spMkLst>
            <pc:docMk/>
            <pc:sldMk cId="92773590" sldId="2076138468"/>
            <ac:spMk id="24" creationId="{F87043AA-A8C0-4436-A68C-066671263920}"/>
          </ac:spMkLst>
        </pc:spChg>
        <pc:spChg chg="mod">
          <ac:chgData name="Walid Amro" userId="905df89b-28d8-4943-9387-4e15c612d1d4" providerId="ADAL" clId="{8456077E-4CE0-425F-9688-C65C69BCE87F}" dt="2022-01-31T16:25:05.974" v="165" actId="20577"/>
          <ac:spMkLst>
            <pc:docMk/>
            <pc:sldMk cId="92773590" sldId="2076138468"/>
            <ac:spMk id="28" creationId="{6E5B1544-D3B5-43EE-9BF7-A49B31FDBA1D}"/>
          </ac:spMkLst>
        </pc:spChg>
        <pc:picChg chg="add mod">
          <ac:chgData name="Walid Amro" userId="905df89b-28d8-4943-9387-4e15c612d1d4" providerId="ADAL" clId="{8456077E-4CE0-425F-9688-C65C69BCE87F}" dt="2022-01-31T16:21:52.471" v="87" actId="1076"/>
          <ac:picMkLst>
            <pc:docMk/>
            <pc:sldMk cId="92773590" sldId="2076138468"/>
            <ac:picMk id="6" creationId="{BDA881A8-944A-4A1C-98D5-833417D83B91}"/>
          </ac:picMkLst>
        </pc:picChg>
        <pc:picChg chg="del">
          <ac:chgData name="Walid Amro" userId="905df89b-28d8-4943-9387-4e15c612d1d4" providerId="ADAL" clId="{8456077E-4CE0-425F-9688-C65C69BCE87F}" dt="2022-01-31T16:21:35.700" v="83" actId="478"/>
          <ac:picMkLst>
            <pc:docMk/>
            <pc:sldMk cId="92773590" sldId="2076138468"/>
            <ac:picMk id="18" creationId="{D37984C8-873D-6347-A136-27C9C5B2524F}"/>
          </ac:picMkLst>
        </pc:picChg>
      </pc:sldChg>
      <pc:sldChg chg="modSp mod">
        <pc:chgData name="Walid Amro" userId="905df89b-28d8-4943-9387-4e15c612d1d4" providerId="ADAL" clId="{8456077E-4CE0-425F-9688-C65C69BCE87F}" dt="2022-01-31T15:25:54.947" v="82" actId="403"/>
        <pc:sldMkLst>
          <pc:docMk/>
          <pc:sldMk cId="2719624178" sldId="2076138472"/>
        </pc:sldMkLst>
        <pc:spChg chg="mod">
          <ac:chgData name="Walid Amro" userId="905df89b-28d8-4943-9387-4e15c612d1d4" providerId="ADAL" clId="{8456077E-4CE0-425F-9688-C65C69BCE87F}" dt="2022-01-31T15:25:54.947" v="82" actId="403"/>
          <ac:spMkLst>
            <pc:docMk/>
            <pc:sldMk cId="2719624178" sldId="2076138472"/>
            <ac:spMk id="8" creationId="{56559FDE-9FF4-4EC7-BB59-29C1760756A8}"/>
          </ac:spMkLst>
        </pc:spChg>
      </pc:sldChg>
      <pc:sldChg chg="modSp modAnim">
        <pc:chgData name="Walid Amro" userId="905df89b-28d8-4943-9387-4e15c612d1d4" providerId="ADAL" clId="{8456077E-4CE0-425F-9688-C65C69BCE87F}" dt="2022-02-07T16:28:00.556" v="1366" actId="20577"/>
        <pc:sldMkLst>
          <pc:docMk/>
          <pc:sldMk cId="2855737020" sldId="2076138475"/>
        </pc:sldMkLst>
        <pc:spChg chg="mod">
          <ac:chgData name="Walid Amro" userId="905df89b-28d8-4943-9387-4e15c612d1d4" providerId="ADAL" clId="{8456077E-4CE0-425F-9688-C65C69BCE87F}" dt="2022-02-07T16:28:00.556" v="1366" actId="20577"/>
          <ac:spMkLst>
            <pc:docMk/>
            <pc:sldMk cId="2855737020" sldId="2076138475"/>
            <ac:spMk id="6" creationId="{00000000-0000-0000-0000-000000000000}"/>
          </ac:spMkLst>
        </pc:spChg>
      </pc:sldChg>
      <pc:sldChg chg="addSp delSp modSp del mod">
        <pc:chgData name="Walid Amro" userId="905df89b-28d8-4943-9387-4e15c612d1d4" providerId="ADAL" clId="{8456077E-4CE0-425F-9688-C65C69BCE87F}" dt="2022-02-07T02:00:21.691" v="1259" actId="2696"/>
        <pc:sldMkLst>
          <pc:docMk/>
          <pc:sldMk cId="3852294037" sldId="2076138476"/>
        </pc:sldMkLst>
        <pc:picChg chg="add del mod">
          <ac:chgData name="Walid Amro" userId="905df89b-28d8-4943-9387-4e15c612d1d4" providerId="ADAL" clId="{8456077E-4CE0-425F-9688-C65C69BCE87F}" dt="2022-02-06T14:54:24.951" v="634" actId="478"/>
          <ac:picMkLst>
            <pc:docMk/>
            <pc:sldMk cId="3852294037" sldId="2076138476"/>
            <ac:picMk id="3" creationId="{D358FA37-4AC8-41F9-80E2-513EF6FF1F95}"/>
          </ac:picMkLst>
        </pc:picChg>
        <pc:picChg chg="del">
          <ac:chgData name="Walid Amro" userId="905df89b-28d8-4943-9387-4e15c612d1d4" providerId="ADAL" clId="{8456077E-4CE0-425F-9688-C65C69BCE87F}" dt="2022-02-06T14:52:39.223" v="631" actId="478"/>
          <ac:picMkLst>
            <pc:docMk/>
            <pc:sldMk cId="3852294037" sldId="2076138476"/>
            <ac:picMk id="8" creationId="{8DABBD07-C9D6-422E-AC13-BF9BB15D08F6}"/>
          </ac:picMkLst>
        </pc:picChg>
      </pc:sldChg>
      <pc:sldChg chg="add mod modShow">
        <pc:chgData name="Walid Amro" userId="905df89b-28d8-4943-9387-4e15c612d1d4" providerId="ADAL" clId="{8456077E-4CE0-425F-9688-C65C69BCE87F}" dt="2022-01-31T16:25:25.375" v="166" actId="729"/>
        <pc:sldMkLst>
          <pc:docMk/>
          <pc:sldMk cId="416298072" sldId="2076138477"/>
        </pc:sldMkLst>
      </pc:sldChg>
      <pc:sldChg chg="addSp delSp modSp add mod ord modShow">
        <pc:chgData name="Walid Amro" userId="905df89b-28d8-4943-9387-4e15c612d1d4" providerId="ADAL" clId="{8456077E-4CE0-425F-9688-C65C69BCE87F}" dt="2022-02-07T01:56:25.266" v="1227" actId="1076"/>
        <pc:sldMkLst>
          <pc:docMk/>
          <pc:sldMk cId="731077631" sldId="2076138478"/>
        </pc:sldMkLst>
        <pc:spChg chg="add mod">
          <ac:chgData name="Walid Amro" userId="905df89b-28d8-4943-9387-4e15c612d1d4" providerId="ADAL" clId="{8456077E-4CE0-425F-9688-C65C69BCE87F}" dt="2022-01-31T16:32:28.534" v="319" actId="1076"/>
          <ac:spMkLst>
            <pc:docMk/>
            <pc:sldMk cId="731077631" sldId="2076138478"/>
            <ac:spMk id="2" creationId="{E475396B-034F-4080-8A2D-65AB27180342}"/>
          </ac:spMkLst>
        </pc:spChg>
        <pc:spChg chg="add mod">
          <ac:chgData name="Walid Amro" userId="905df89b-28d8-4943-9387-4e15c612d1d4" providerId="ADAL" clId="{8456077E-4CE0-425F-9688-C65C69BCE87F}" dt="2022-01-31T20:21:05.948" v="627" actId="20577"/>
          <ac:spMkLst>
            <pc:docMk/>
            <pc:sldMk cId="731077631" sldId="2076138478"/>
            <ac:spMk id="3" creationId="{CF0EC8B4-5321-48C1-A289-4CC3C86721AA}"/>
          </ac:spMkLst>
        </pc:spChg>
        <pc:spChg chg="mod">
          <ac:chgData name="Walid Amro" userId="905df89b-28d8-4943-9387-4e15c612d1d4" providerId="ADAL" clId="{8456077E-4CE0-425F-9688-C65C69BCE87F}" dt="2022-01-31T16:26:28.850" v="184" actId="20577"/>
          <ac:spMkLst>
            <pc:docMk/>
            <pc:sldMk cId="731077631" sldId="2076138478"/>
            <ac:spMk id="4" creationId="{B4C34773-CC33-4DE0-BC5E-0444CFB34923}"/>
          </ac:spMkLst>
        </pc:spChg>
        <pc:spChg chg="mod">
          <ac:chgData name="Walid Amro" userId="905df89b-28d8-4943-9387-4e15c612d1d4" providerId="ADAL" clId="{8456077E-4CE0-425F-9688-C65C69BCE87F}" dt="2022-01-31T20:20:08.305" v="606" actId="1076"/>
          <ac:spMkLst>
            <pc:docMk/>
            <pc:sldMk cId="731077631" sldId="2076138478"/>
            <ac:spMk id="5" creationId="{8437051C-2074-4588-9BC3-EC9738D23D01}"/>
          </ac:spMkLst>
        </pc:spChg>
        <pc:spChg chg="add del mod">
          <ac:chgData name="Walid Amro" userId="905df89b-28d8-4943-9387-4e15c612d1d4" providerId="ADAL" clId="{8456077E-4CE0-425F-9688-C65C69BCE87F}" dt="2022-01-31T16:57:28.474" v="362" actId="478"/>
          <ac:spMkLst>
            <pc:docMk/>
            <pc:sldMk cId="731077631" sldId="2076138478"/>
            <ac:spMk id="7" creationId="{C4923481-BCAA-4301-BC73-9E92208E3357}"/>
          </ac:spMkLst>
        </pc:spChg>
        <pc:spChg chg="mod">
          <ac:chgData name="Walid Amro" userId="905df89b-28d8-4943-9387-4e15c612d1d4" providerId="ADAL" clId="{8456077E-4CE0-425F-9688-C65C69BCE87F}" dt="2022-01-31T16:27:09.776" v="223" actId="6549"/>
          <ac:spMkLst>
            <pc:docMk/>
            <pc:sldMk cId="731077631" sldId="2076138478"/>
            <ac:spMk id="9" creationId="{4C8F367B-A8E3-4957-AB58-7B463A0FC505}"/>
          </ac:spMkLst>
        </pc:spChg>
        <pc:spChg chg="mod">
          <ac:chgData name="Walid Amro" userId="905df89b-28d8-4943-9387-4e15c612d1d4" providerId="ADAL" clId="{8456077E-4CE0-425F-9688-C65C69BCE87F}" dt="2022-01-31T20:20:15.451" v="607" actId="1076"/>
          <ac:spMkLst>
            <pc:docMk/>
            <pc:sldMk cId="731077631" sldId="2076138478"/>
            <ac:spMk id="11" creationId="{46B2298A-6CD6-4D5D-BA70-A7A42ACD0CBF}"/>
          </ac:spMkLst>
        </pc:spChg>
        <pc:spChg chg="mod">
          <ac:chgData name="Walid Amro" userId="905df89b-28d8-4943-9387-4e15c612d1d4" providerId="ADAL" clId="{8456077E-4CE0-425F-9688-C65C69BCE87F}" dt="2022-02-07T01:56:25.266" v="1227" actId="1076"/>
          <ac:spMkLst>
            <pc:docMk/>
            <pc:sldMk cId="731077631" sldId="2076138478"/>
            <ac:spMk id="13" creationId="{5C620ACF-8F2D-4A70-9CE8-78A91AD53A95}"/>
          </ac:spMkLst>
        </pc:spChg>
        <pc:spChg chg="del mod">
          <ac:chgData name="Walid Amro" userId="905df89b-28d8-4943-9387-4e15c612d1d4" providerId="ADAL" clId="{8456077E-4CE0-425F-9688-C65C69BCE87F}" dt="2022-01-31T20:19:38.375" v="605" actId="478"/>
          <ac:spMkLst>
            <pc:docMk/>
            <pc:sldMk cId="731077631" sldId="2076138478"/>
            <ac:spMk id="15" creationId="{CA6BF67B-5953-4D39-9874-6761CBB72BE2}"/>
          </ac:spMkLst>
        </pc:spChg>
        <pc:spChg chg="mod">
          <ac:chgData name="Walid Amro" userId="905df89b-28d8-4943-9387-4e15c612d1d4" providerId="ADAL" clId="{8456077E-4CE0-425F-9688-C65C69BCE87F}" dt="2022-01-31T16:26:05.588" v="170"/>
          <ac:spMkLst>
            <pc:docMk/>
            <pc:sldMk cId="731077631" sldId="2076138478"/>
            <ac:spMk id="17" creationId="{00000000-0000-0000-0000-000000000000}"/>
          </ac:spMkLst>
        </pc:spChg>
        <pc:spChg chg="mod">
          <ac:chgData name="Walid Amro" userId="905df89b-28d8-4943-9387-4e15c612d1d4" providerId="ADAL" clId="{8456077E-4CE0-425F-9688-C65C69BCE87F}" dt="2022-02-07T01:56:21.597" v="1226" actId="1076"/>
          <ac:spMkLst>
            <pc:docMk/>
            <pc:sldMk cId="731077631" sldId="2076138478"/>
            <ac:spMk id="19" creationId="{B5771A73-BEDB-463D-B18A-C2F47BC76141}"/>
          </ac:spMkLst>
        </pc:spChg>
        <pc:picChg chg="add mod">
          <ac:chgData name="Walid Amro" userId="905df89b-28d8-4943-9387-4e15c612d1d4" providerId="ADAL" clId="{8456077E-4CE0-425F-9688-C65C69BCE87F}" dt="2022-01-31T16:35:20.483" v="343" actId="1076"/>
          <ac:picMkLst>
            <pc:docMk/>
            <pc:sldMk cId="731077631" sldId="2076138478"/>
            <ac:picMk id="6" creationId="{1972798C-87BD-47DB-9609-C535BC5A7DCD}"/>
          </ac:picMkLst>
        </pc:picChg>
        <pc:picChg chg="add mod">
          <ac:chgData name="Walid Amro" userId="905df89b-28d8-4943-9387-4e15c612d1d4" providerId="ADAL" clId="{8456077E-4CE0-425F-9688-C65C69BCE87F}" dt="2022-01-31T20:20:59.208" v="609" actId="1076"/>
          <ac:picMkLst>
            <pc:docMk/>
            <pc:sldMk cId="731077631" sldId="2076138478"/>
            <ac:picMk id="7" creationId="{4BB28D7D-EF5B-44F7-A13B-D842737D6D8E}"/>
          </ac:picMkLst>
        </pc:picChg>
        <pc:picChg chg="add del mod">
          <ac:chgData name="Walid Amro" userId="905df89b-28d8-4943-9387-4e15c612d1d4" providerId="ADAL" clId="{8456077E-4CE0-425F-9688-C65C69BCE87F}" dt="2022-01-31T16:57:25.244" v="361" actId="478"/>
          <ac:picMkLst>
            <pc:docMk/>
            <pc:sldMk cId="731077631" sldId="2076138478"/>
            <ac:picMk id="12" creationId="{819C9C13-BF02-4FBE-8D13-09B623828E84}"/>
          </ac:picMkLst>
        </pc:picChg>
        <pc:picChg chg="add mod">
          <ac:chgData name="Walid Amro" userId="905df89b-28d8-4943-9387-4e15c612d1d4" providerId="ADAL" clId="{8456077E-4CE0-425F-9688-C65C69BCE87F}" dt="2022-01-31T20:20:08.305" v="606" actId="1076"/>
          <ac:picMkLst>
            <pc:docMk/>
            <pc:sldMk cId="731077631" sldId="2076138478"/>
            <ac:picMk id="18" creationId="{3DC29DEF-2CD8-40A5-8581-51121A6BF855}"/>
          </ac:picMkLst>
        </pc:picChg>
        <pc:picChg chg="add mod">
          <ac:chgData name="Walid Amro" userId="905df89b-28d8-4943-9387-4e15c612d1d4" providerId="ADAL" clId="{8456077E-4CE0-425F-9688-C65C69BCE87F}" dt="2022-02-07T01:56:21.597" v="1226" actId="1076"/>
          <ac:picMkLst>
            <pc:docMk/>
            <pc:sldMk cId="731077631" sldId="2076138478"/>
            <ac:picMk id="21" creationId="{F8ECEB34-D1B4-4CAA-BEA4-2674DB948FAC}"/>
          </ac:picMkLst>
        </pc:picChg>
        <pc:picChg chg="add mod">
          <ac:chgData name="Walid Amro" userId="905df89b-28d8-4943-9387-4e15c612d1d4" providerId="ADAL" clId="{8456077E-4CE0-425F-9688-C65C69BCE87F}" dt="2022-01-31T16:36:01.126" v="348" actId="1076"/>
          <ac:picMkLst>
            <pc:docMk/>
            <pc:sldMk cId="731077631" sldId="2076138478"/>
            <ac:picMk id="23" creationId="{7B92C5EE-7E09-4B05-830B-6300A002F18F}"/>
          </ac:picMkLst>
        </pc:picChg>
        <pc:picChg chg="add mod">
          <ac:chgData name="Walid Amro" userId="905df89b-28d8-4943-9387-4e15c612d1d4" providerId="ADAL" clId="{8456077E-4CE0-425F-9688-C65C69BCE87F}" dt="2022-02-07T01:56:25.266" v="1227" actId="1076"/>
          <ac:picMkLst>
            <pc:docMk/>
            <pc:sldMk cId="731077631" sldId="2076138478"/>
            <ac:picMk id="25" creationId="{32FC2A0B-F1A4-4DD0-ABA7-33C63E51A70D}"/>
          </ac:picMkLst>
        </pc:picChg>
        <pc:picChg chg="add mod">
          <ac:chgData name="Walid Amro" userId="905df89b-28d8-4943-9387-4e15c612d1d4" providerId="ADAL" clId="{8456077E-4CE0-425F-9688-C65C69BCE87F}" dt="2022-01-31T16:36:47.512" v="352" actId="1076"/>
          <ac:picMkLst>
            <pc:docMk/>
            <pc:sldMk cId="731077631" sldId="2076138478"/>
            <ac:picMk id="27" creationId="{F6EEBBE6-F3B8-4646-9FC5-125905FDE2A2}"/>
          </ac:picMkLst>
        </pc:picChg>
        <pc:picChg chg="add del mod">
          <ac:chgData name="Walid Amro" userId="905df89b-28d8-4943-9387-4e15c612d1d4" providerId="ADAL" clId="{8456077E-4CE0-425F-9688-C65C69BCE87F}" dt="2022-01-31T16:55:48.922" v="355" actId="478"/>
          <ac:picMkLst>
            <pc:docMk/>
            <pc:sldMk cId="731077631" sldId="2076138478"/>
            <ac:picMk id="29" creationId="{681261C3-73E1-4D0C-BED3-B7E53F86B52E}"/>
          </ac:picMkLst>
        </pc:picChg>
        <pc:picChg chg="add del mod">
          <ac:chgData name="Walid Amro" userId="905df89b-28d8-4943-9387-4e15c612d1d4" providerId="ADAL" clId="{8456077E-4CE0-425F-9688-C65C69BCE87F}" dt="2022-01-31T20:19:38.375" v="605" actId="478"/>
          <ac:picMkLst>
            <pc:docMk/>
            <pc:sldMk cId="731077631" sldId="2076138478"/>
            <ac:picMk id="31" creationId="{75ED3920-49A9-4206-BFB9-869E7B818FF0}"/>
          </ac:picMkLst>
        </pc:picChg>
        <pc:picChg chg="add mod">
          <ac:chgData name="Walid Amro" userId="905df89b-28d8-4943-9387-4e15c612d1d4" providerId="ADAL" clId="{8456077E-4CE0-425F-9688-C65C69BCE87F}" dt="2022-01-31T20:20:15.451" v="607" actId="1076"/>
          <ac:picMkLst>
            <pc:docMk/>
            <pc:sldMk cId="731077631" sldId="2076138478"/>
            <ac:picMk id="33" creationId="{4ECBDFEC-03E5-463A-B24E-5ED0B6FAD2A1}"/>
          </ac:picMkLst>
        </pc:picChg>
      </pc:sldChg>
      <pc:sldChg chg="delSp add del mod modNotesTx">
        <pc:chgData name="Walid Amro" userId="905df89b-28d8-4943-9387-4e15c612d1d4" providerId="ADAL" clId="{8456077E-4CE0-425F-9688-C65C69BCE87F}" dt="2022-02-07T01:52:58.919" v="1224" actId="2696"/>
        <pc:sldMkLst>
          <pc:docMk/>
          <pc:sldMk cId="3561462928" sldId="2076138479"/>
        </pc:sldMkLst>
        <pc:spChg chg="del">
          <ac:chgData name="Walid Amro" userId="905df89b-28d8-4943-9387-4e15c612d1d4" providerId="ADAL" clId="{8456077E-4CE0-425F-9688-C65C69BCE87F}" dt="2022-01-31T21:51:14.761" v="629" actId="478"/>
          <ac:spMkLst>
            <pc:docMk/>
            <pc:sldMk cId="3561462928" sldId="2076138479"/>
            <ac:spMk id="2" creationId="{E475396B-034F-4080-8A2D-65AB27180342}"/>
          </ac:spMkLst>
        </pc:spChg>
        <pc:spChg chg="del">
          <ac:chgData name="Walid Amro" userId="905df89b-28d8-4943-9387-4e15c612d1d4" providerId="ADAL" clId="{8456077E-4CE0-425F-9688-C65C69BCE87F}" dt="2022-01-31T21:51:14.761" v="629" actId="478"/>
          <ac:spMkLst>
            <pc:docMk/>
            <pc:sldMk cId="3561462928" sldId="2076138479"/>
            <ac:spMk id="3" creationId="{CF0EC8B4-5321-48C1-A289-4CC3C86721AA}"/>
          </ac:spMkLst>
        </pc:spChg>
        <pc:spChg chg="del">
          <ac:chgData name="Walid Amro" userId="905df89b-28d8-4943-9387-4e15c612d1d4" providerId="ADAL" clId="{8456077E-4CE0-425F-9688-C65C69BCE87F}" dt="2022-01-31T21:51:14.761" v="629" actId="478"/>
          <ac:spMkLst>
            <pc:docMk/>
            <pc:sldMk cId="3561462928" sldId="2076138479"/>
            <ac:spMk id="4" creationId="{B4C34773-CC33-4DE0-BC5E-0444CFB34923}"/>
          </ac:spMkLst>
        </pc:spChg>
        <pc:spChg chg="del">
          <ac:chgData name="Walid Amro" userId="905df89b-28d8-4943-9387-4e15c612d1d4" providerId="ADAL" clId="{8456077E-4CE0-425F-9688-C65C69BCE87F}" dt="2022-01-31T21:51:14.761" v="629" actId="478"/>
          <ac:spMkLst>
            <pc:docMk/>
            <pc:sldMk cId="3561462928" sldId="2076138479"/>
            <ac:spMk id="5" creationId="{8437051C-2074-4588-9BC3-EC9738D23D01}"/>
          </ac:spMkLst>
        </pc:spChg>
        <pc:spChg chg="del">
          <ac:chgData name="Walid Amro" userId="905df89b-28d8-4943-9387-4e15c612d1d4" providerId="ADAL" clId="{8456077E-4CE0-425F-9688-C65C69BCE87F}" dt="2022-01-31T21:51:14.761" v="629" actId="478"/>
          <ac:spMkLst>
            <pc:docMk/>
            <pc:sldMk cId="3561462928" sldId="2076138479"/>
            <ac:spMk id="9" creationId="{4C8F367B-A8E3-4957-AB58-7B463A0FC505}"/>
          </ac:spMkLst>
        </pc:spChg>
        <pc:spChg chg="del">
          <ac:chgData name="Walid Amro" userId="905df89b-28d8-4943-9387-4e15c612d1d4" providerId="ADAL" clId="{8456077E-4CE0-425F-9688-C65C69BCE87F}" dt="2022-01-31T21:51:14.761" v="629" actId="478"/>
          <ac:spMkLst>
            <pc:docMk/>
            <pc:sldMk cId="3561462928" sldId="2076138479"/>
            <ac:spMk id="11" creationId="{46B2298A-6CD6-4D5D-BA70-A7A42ACD0CBF}"/>
          </ac:spMkLst>
        </pc:spChg>
        <pc:spChg chg="del">
          <ac:chgData name="Walid Amro" userId="905df89b-28d8-4943-9387-4e15c612d1d4" providerId="ADAL" clId="{8456077E-4CE0-425F-9688-C65C69BCE87F}" dt="2022-01-31T21:51:14.761" v="629" actId="478"/>
          <ac:spMkLst>
            <pc:docMk/>
            <pc:sldMk cId="3561462928" sldId="2076138479"/>
            <ac:spMk id="13" creationId="{5C620ACF-8F2D-4A70-9CE8-78A91AD53A95}"/>
          </ac:spMkLst>
        </pc:spChg>
        <pc:spChg chg="del">
          <ac:chgData name="Walid Amro" userId="905df89b-28d8-4943-9387-4e15c612d1d4" providerId="ADAL" clId="{8456077E-4CE0-425F-9688-C65C69BCE87F}" dt="2022-01-31T21:51:14.761" v="629" actId="478"/>
          <ac:spMkLst>
            <pc:docMk/>
            <pc:sldMk cId="3561462928" sldId="2076138479"/>
            <ac:spMk id="19" creationId="{B5771A73-BEDB-463D-B18A-C2F47BC76141}"/>
          </ac:spMkLst>
        </pc:spChg>
        <pc:picChg chg="del">
          <ac:chgData name="Walid Amro" userId="905df89b-28d8-4943-9387-4e15c612d1d4" providerId="ADAL" clId="{8456077E-4CE0-425F-9688-C65C69BCE87F}" dt="2022-01-31T21:51:14.761" v="629" actId="478"/>
          <ac:picMkLst>
            <pc:docMk/>
            <pc:sldMk cId="3561462928" sldId="2076138479"/>
            <ac:picMk id="6" creationId="{1972798C-87BD-47DB-9609-C535BC5A7DCD}"/>
          </ac:picMkLst>
        </pc:picChg>
        <pc:picChg chg="del">
          <ac:chgData name="Walid Amro" userId="905df89b-28d8-4943-9387-4e15c612d1d4" providerId="ADAL" clId="{8456077E-4CE0-425F-9688-C65C69BCE87F}" dt="2022-01-31T21:51:14.761" v="629" actId="478"/>
          <ac:picMkLst>
            <pc:docMk/>
            <pc:sldMk cId="3561462928" sldId="2076138479"/>
            <ac:picMk id="7" creationId="{4BB28D7D-EF5B-44F7-A13B-D842737D6D8E}"/>
          </ac:picMkLst>
        </pc:picChg>
        <pc:picChg chg="del">
          <ac:chgData name="Walid Amro" userId="905df89b-28d8-4943-9387-4e15c612d1d4" providerId="ADAL" clId="{8456077E-4CE0-425F-9688-C65C69BCE87F}" dt="2022-01-31T21:51:14.761" v="629" actId="478"/>
          <ac:picMkLst>
            <pc:docMk/>
            <pc:sldMk cId="3561462928" sldId="2076138479"/>
            <ac:picMk id="18" creationId="{3DC29DEF-2CD8-40A5-8581-51121A6BF855}"/>
          </ac:picMkLst>
        </pc:picChg>
        <pc:picChg chg="del">
          <ac:chgData name="Walid Amro" userId="905df89b-28d8-4943-9387-4e15c612d1d4" providerId="ADAL" clId="{8456077E-4CE0-425F-9688-C65C69BCE87F}" dt="2022-01-31T21:51:14.761" v="629" actId="478"/>
          <ac:picMkLst>
            <pc:docMk/>
            <pc:sldMk cId="3561462928" sldId="2076138479"/>
            <ac:picMk id="21" creationId="{F8ECEB34-D1B4-4CAA-BEA4-2674DB948FAC}"/>
          </ac:picMkLst>
        </pc:picChg>
        <pc:picChg chg="del">
          <ac:chgData name="Walid Amro" userId="905df89b-28d8-4943-9387-4e15c612d1d4" providerId="ADAL" clId="{8456077E-4CE0-425F-9688-C65C69BCE87F}" dt="2022-01-31T21:51:14.761" v="629" actId="478"/>
          <ac:picMkLst>
            <pc:docMk/>
            <pc:sldMk cId="3561462928" sldId="2076138479"/>
            <ac:picMk id="23" creationId="{7B92C5EE-7E09-4B05-830B-6300A002F18F}"/>
          </ac:picMkLst>
        </pc:picChg>
        <pc:picChg chg="del">
          <ac:chgData name="Walid Amro" userId="905df89b-28d8-4943-9387-4e15c612d1d4" providerId="ADAL" clId="{8456077E-4CE0-425F-9688-C65C69BCE87F}" dt="2022-01-31T21:51:14.761" v="629" actId="478"/>
          <ac:picMkLst>
            <pc:docMk/>
            <pc:sldMk cId="3561462928" sldId="2076138479"/>
            <ac:picMk id="25" creationId="{32FC2A0B-F1A4-4DD0-ABA7-33C63E51A70D}"/>
          </ac:picMkLst>
        </pc:picChg>
        <pc:picChg chg="del">
          <ac:chgData name="Walid Amro" userId="905df89b-28d8-4943-9387-4e15c612d1d4" providerId="ADAL" clId="{8456077E-4CE0-425F-9688-C65C69BCE87F}" dt="2022-01-31T21:51:14.761" v="629" actId="478"/>
          <ac:picMkLst>
            <pc:docMk/>
            <pc:sldMk cId="3561462928" sldId="2076138479"/>
            <ac:picMk id="27" creationId="{F6EEBBE6-F3B8-4646-9FC5-125905FDE2A2}"/>
          </ac:picMkLst>
        </pc:picChg>
        <pc:picChg chg="del">
          <ac:chgData name="Walid Amro" userId="905df89b-28d8-4943-9387-4e15c612d1d4" providerId="ADAL" clId="{8456077E-4CE0-425F-9688-C65C69BCE87F}" dt="2022-01-31T21:51:14.761" v="629" actId="478"/>
          <ac:picMkLst>
            <pc:docMk/>
            <pc:sldMk cId="3561462928" sldId="2076138479"/>
            <ac:picMk id="33" creationId="{4ECBDFEC-03E5-463A-B24E-5ED0B6FAD2A1}"/>
          </ac:picMkLst>
        </pc:picChg>
      </pc:sldChg>
      <pc:sldChg chg="addSp delSp modSp new mod ord modAnim">
        <pc:chgData name="Walid Amro" userId="905df89b-28d8-4943-9387-4e15c612d1d4" providerId="ADAL" clId="{8456077E-4CE0-425F-9688-C65C69BCE87F}" dt="2022-02-07T18:15:51.378" v="1497"/>
        <pc:sldMkLst>
          <pc:docMk/>
          <pc:sldMk cId="2304290872" sldId="2076138480"/>
        </pc:sldMkLst>
        <pc:spChg chg="del mod">
          <ac:chgData name="Walid Amro" userId="905df89b-28d8-4943-9387-4e15c612d1d4" providerId="ADAL" clId="{8456077E-4CE0-425F-9688-C65C69BCE87F}" dt="2022-02-06T14:57:06.213" v="655" actId="478"/>
          <ac:spMkLst>
            <pc:docMk/>
            <pc:sldMk cId="2304290872" sldId="2076138480"/>
            <ac:spMk id="2" creationId="{A85524C5-04D1-419D-AC5F-782609102BD2}"/>
          </ac:spMkLst>
        </pc:spChg>
        <pc:spChg chg="del">
          <ac:chgData name="Walid Amro" userId="905df89b-28d8-4943-9387-4e15c612d1d4" providerId="ADAL" clId="{8456077E-4CE0-425F-9688-C65C69BCE87F}" dt="2022-02-06T14:57:08.757" v="656" actId="478"/>
          <ac:spMkLst>
            <pc:docMk/>
            <pc:sldMk cId="2304290872" sldId="2076138480"/>
            <ac:spMk id="3" creationId="{ACE09CEC-AC69-49FE-B60D-98436510905B}"/>
          </ac:spMkLst>
        </pc:spChg>
        <pc:spChg chg="add del">
          <ac:chgData name="Walid Amro" userId="905df89b-28d8-4943-9387-4e15c612d1d4" providerId="ADAL" clId="{8456077E-4CE0-425F-9688-C65C69BCE87F}" dt="2022-02-06T15:16:57.379" v="714" actId="478"/>
          <ac:spMkLst>
            <pc:docMk/>
            <pc:sldMk cId="2304290872" sldId="2076138480"/>
            <ac:spMk id="16" creationId="{A7C19320-61C6-4FDF-9785-68FA17488ED6}"/>
          </ac:spMkLst>
        </pc:spChg>
        <pc:spChg chg="add mod">
          <ac:chgData name="Walid Amro" userId="905df89b-28d8-4943-9387-4e15c612d1d4" providerId="ADAL" clId="{8456077E-4CE0-425F-9688-C65C69BCE87F}" dt="2022-02-06T15:27:17.092" v="758" actId="962"/>
          <ac:spMkLst>
            <pc:docMk/>
            <pc:sldMk cId="2304290872" sldId="2076138480"/>
            <ac:spMk id="17" creationId="{72EB2130-A0B2-4B37-917C-53F006E1F8E5}"/>
          </ac:spMkLst>
        </pc:spChg>
        <pc:spChg chg="add mod">
          <ac:chgData name="Walid Amro" userId="905df89b-28d8-4943-9387-4e15c612d1d4" providerId="ADAL" clId="{8456077E-4CE0-425F-9688-C65C69BCE87F}" dt="2022-02-06T15:26:19.609" v="754" actId="962"/>
          <ac:spMkLst>
            <pc:docMk/>
            <pc:sldMk cId="2304290872" sldId="2076138480"/>
            <ac:spMk id="18" creationId="{5E71AE62-3822-41AE-B747-26C9FFA70019}"/>
          </ac:spMkLst>
        </pc:spChg>
        <pc:spChg chg="add mod">
          <ac:chgData name="Walid Amro" userId="905df89b-28d8-4943-9387-4e15c612d1d4" providerId="ADAL" clId="{8456077E-4CE0-425F-9688-C65C69BCE87F}" dt="2022-02-06T15:25:57.079" v="752" actId="962"/>
          <ac:spMkLst>
            <pc:docMk/>
            <pc:sldMk cId="2304290872" sldId="2076138480"/>
            <ac:spMk id="33" creationId="{D0E32BD2-1E5B-4989-9D4A-852A05BA1A23}"/>
          </ac:spMkLst>
        </pc:spChg>
        <pc:picChg chg="add mod">
          <ac:chgData name="Walid Amro" userId="905df89b-28d8-4943-9387-4e15c612d1d4" providerId="ADAL" clId="{8456077E-4CE0-425F-9688-C65C69BCE87F}" dt="2022-02-06T15:04:38.395" v="678" actId="962"/>
          <ac:picMkLst>
            <pc:docMk/>
            <pc:sldMk cId="2304290872" sldId="2076138480"/>
            <ac:picMk id="5" creationId="{23C6CAED-0BA0-43AF-A75D-83380A543C89}"/>
          </ac:picMkLst>
        </pc:picChg>
        <pc:picChg chg="add mod">
          <ac:chgData name="Walid Amro" userId="905df89b-28d8-4943-9387-4e15c612d1d4" providerId="ADAL" clId="{8456077E-4CE0-425F-9688-C65C69BCE87F}" dt="2022-02-06T15:04:29.474" v="677" actId="962"/>
          <ac:picMkLst>
            <pc:docMk/>
            <pc:sldMk cId="2304290872" sldId="2076138480"/>
            <ac:picMk id="7" creationId="{DF90BF1F-C5FA-447C-B685-CA3B3F9D2118}"/>
          </ac:picMkLst>
        </pc:picChg>
        <pc:picChg chg="add mod">
          <ac:chgData name="Walid Amro" userId="905df89b-28d8-4943-9387-4e15c612d1d4" providerId="ADAL" clId="{8456077E-4CE0-425F-9688-C65C69BCE87F}" dt="2022-02-06T15:04:05.953" v="675" actId="962"/>
          <ac:picMkLst>
            <pc:docMk/>
            <pc:sldMk cId="2304290872" sldId="2076138480"/>
            <ac:picMk id="9" creationId="{2CC2622A-4100-48C2-87F6-106E653E1F2D}"/>
          </ac:picMkLst>
        </pc:picChg>
        <pc:picChg chg="add mod">
          <ac:chgData name="Walid Amro" userId="905df89b-28d8-4943-9387-4e15c612d1d4" providerId="ADAL" clId="{8456077E-4CE0-425F-9688-C65C69BCE87F}" dt="2022-02-06T15:04:18.813" v="676" actId="962"/>
          <ac:picMkLst>
            <pc:docMk/>
            <pc:sldMk cId="2304290872" sldId="2076138480"/>
            <ac:picMk id="11" creationId="{C45AEBF6-F63E-4C16-8BEC-F7196AE0E530}"/>
          </ac:picMkLst>
        </pc:picChg>
        <pc:picChg chg="add del">
          <ac:chgData name="Walid Amro" userId="905df89b-28d8-4943-9387-4e15c612d1d4" providerId="ADAL" clId="{8456077E-4CE0-425F-9688-C65C69BCE87F}" dt="2022-02-06T15:21:24.645" v="725" actId="22"/>
          <ac:picMkLst>
            <pc:docMk/>
            <pc:sldMk cId="2304290872" sldId="2076138480"/>
            <ac:picMk id="20" creationId="{6EA11F5C-04FF-4175-8B40-21BDA16E6170}"/>
          </ac:picMkLst>
        </pc:picChg>
        <pc:picChg chg="add mod">
          <ac:chgData name="Walid Amro" userId="905df89b-28d8-4943-9387-4e15c612d1d4" providerId="ADAL" clId="{8456077E-4CE0-425F-9688-C65C69BCE87F}" dt="2022-02-06T15:26:11.101" v="753" actId="962"/>
          <ac:picMkLst>
            <pc:docMk/>
            <pc:sldMk cId="2304290872" sldId="2076138480"/>
            <ac:picMk id="22" creationId="{5864596C-91AD-43A3-9BD6-AD28E0A9ED29}"/>
          </ac:picMkLst>
        </pc:picChg>
        <pc:picChg chg="add del mod">
          <ac:chgData name="Walid Amro" userId="905df89b-28d8-4943-9387-4e15c612d1d4" providerId="ADAL" clId="{8456077E-4CE0-425F-9688-C65C69BCE87F}" dt="2022-02-06T15:22:12.934" v="730" actId="478"/>
          <ac:picMkLst>
            <pc:docMk/>
            <pc:sldMk cId="2304290872" sldId="2076138480"/>
            <ac:picMk id="24" creationId="{F5BCAB36-4295-4EDE-8051-64AF23EBDC4D}"/>
          </ac:picMkLst>
        </pc:picChg>
        <pc:picChg chg="add mod">
          <ac:chgData name="Walid Amro" userId="905df89b-28d8-4943-9387-4e15c612d1d4" providerId="ADAL" clId="{8456077E-4CE0-425F-9688-C65C69BCE87F}" dt="2022-02-06T15:26:32.628" v="755" actId="962"/>
          <ac:picMkLst>
            <pc:docMk/>
            <pc:sldMk cId="2304290872" sldId="2076138480"/>
            <ac:picMk id="26" creationId="{840D9A14-4132-485D-A8B7-5BF5F2EB992D}"/>
          </ac:picMkLst>
        </pc:picChg>
        <pc:picChg chg="add mod">
          <ac:chgData name="Walid Amro" userId="905df89b-28d8-4943-9387-4e15c612d1d4" providerId="ADAL" clId="{8456077E-4CE0-425F-9688-C65C69BCE87F}" dt="2022-02-06T15:26:41.565" v="756" actId="962"/>
          <ac:picMkLst>
            <pc:docMk/>
            <pc:sldMk cId="2304290872" sldId="2076138480"/>
            <ac:picMk id="28" creationId="{4B549A1F-7D05-491A-BE73-EF4264CFC1B5}"/>
          </ac:picMkLst>
        </pc:picChg>
        <pc:picChg chg="add del">
          <ac:chgData name="Walid Amro" userId="905df89b-28d8-4943-9387-4e15c612d1d4" providerId="ADAL" clId="{8456077E-4CE0-425F-9688-C65C69BCE87F}" dt="2022-02-06T15:23:09.821" v="736" actId="22"/>
          <ac:picMkLst>
            <pc:docMk/>
            <pc:sldMk cId="2304290872" sldId="2076138480"/>
            <ac:picMk id="30" creationId="{DCF8926A-EDFC-4F69-9754-F4C987EC4FE6}"/>
          </ac:picMkLst>
        </pc:picChg>
        <pc:picChg chg="add mod">
          <ac:chgData name="Walid Amro" userId="905df89b-28d8-4943-9387-4e15c612d1d4" providerId="ADAL" clId="{8456077E-4CE0-425F-9688-C65C69BCE87F}" dt="2022-02-06T15:26:52.501" v="757" actId="962"/>
          <ac:picMkLst>
            <pc:docMk/>
            <pc:sldMk cId="2304290872" sldId="2076138480"/>
            <ac:picMk id="32" creationId="{542CB02E-D388-4A3B-B14C-C34399F723EA}"/>
          </ac:picMkLst>
        </pc:picChg>
        <pc:cxnChg chg="add mod">
          <ac:chgData name="Walid Amro" userId="905df89b-28d8-4943-9387-4e15c612d1d4" providerId="ADAL" clId="{8456077E-4CE0-425F-9688-C65C69BCE87F}" dt="2022-02-06T15:12:35.148" v="705" actId="962"/>
          <ac:cxnSpMkLst>
            <pc:docMk/>
            <pc:sldMk cId="2304290872" sldId="2076138480"/>
            <ac:cxnSpMk id="13" creationId="{6F7227FD-A0D2-410C-A5D4-962A4707EAB7}"/>
          </ac:cxnSpMkLst>
        </pc:cxnChg>
        <pc:cxnChg chg="add mod">
          <ac:chgData name="Walid Amro" userId="905df89b-28d8-4943-9387-4e15c612d1d4" providerId="ADAL" clId="{8456077E-4CE0-425F-9688-C65C69BCE87F}" dt="2022-02-06T15:12:31.157" v="704" actId="962"/>
          <ac:cxnSpMkLst>
            <pc:docMk/>
            <pc:sldMk cId="2304290872" sldId="2076138480"/>
            <ac:cxnSpMk id="15" creationId="{4043BCEE-72C4-4A1C-93B9-03F5B5E2CEDB}"/>
          </ac:cxnSpMkLst>
        </pc:cxnChg>
        <pc:cxnChg chg="add mod">
          <ac:chgData name="Walid Amro" userId="905df89b-28d8-4943-9387-4e15c612d1d4" providerId="ADAL" clId="{8456077E-4CE0-425F-9688-C65C69BCE87F}" dt="2022-02-06T15:41:19.522" v="821" actId="14100"/>
          <ac:cxnSpMkLst>
            <pc:docMk/>
            <pc:sldMk cId="2304290872" sldId="2076138480"/>
            <ac:cxnSpMk id="34" creationId="{E4448218-EF7F-43A7-A2B4-F24B7E60ED3F}"/>
          </ac:cxnSpMkLst>
        </pc:cxnChg>
        <pc:cxnChg chg="add mod">
          <ac:chgData name="Walid Amro" userId="905df89b-28d8-4943-9387-4e15c612d1d4" providerId="ADAL" clId="{8456077E-4CE0-425F-9688-C65C69BCE87F}" dt="2022-02-06T15:41:15.642" v="820" actId="14100"/>
          <ac:cxnSpMkLst>
            <pc:docMk/>
            <pc:sldMk cId="2304290872" sldId="2076138480"/>
            <ac:cxnSpMk id="37" creationId="{114943F8-1E1B-4039-8D1B-7CB510A1E0D1}"/>
          </ac:cxnSpMkLst>
        </pc:cxnChg>
      </pc:sldChg>
      <pc:sldChg chg="addSp delSp modSp add mod ord modTransition delAnim modAnim">
        <pc:chgData name="Walid Amro" userId="905df89b-28d8-4943-9387-4e15c612d1d4" providerId="ADAL" clId="{8456077E-4CE0-425F-9688-C65C69BCE87F}" dt="2022-02-07T18:08:03.629" v="1467"/>
        <pc:sldMkLst>
          <pc:docMk/>
          <pc:sldMk cId="1099646401" sldId="2076138481"/>
        </pc:sldMkLst>
        <pc:spChg chg="del">
          <ac:chgData name="Walid Amro" userId="905df89b-28d8-4943-9387-4e15c612d1d4" providerId="ADAL" clId="{8456077E-4CE0-425F-9688-C65C69BCE87F}" dt="2022-02-06T18:55:59.343" v="839" actId="478"/>
          <ac:spMkLst>
            <pc:docMk/>
            <pc:sldMk cId="1099646401" sldId="2076138481"/>
            <ac:spMk id="17" creationId="{72EB2130-A0B2-4B37-917C-53F006E1F8E5}"/>
          </ac:spMkLst>
        </pc:spChg>
        <pc:spChg chg="mod">
          <ac:chgData name="Walid Amro" userId="905df89b-28d8-4943-9387-4e15c612d1d4" providerId="ADAL" clId="{8456077E-4CE0-425F-9688-C65C69BCE87F}" dt="2022-02-07T01:45:46.729" v="1185" actId="1076"/>
          <ac:spMkLst>
            <pc:docMk/>
            <pc:sldMk cId="1099646401" sldId="2076138481"/>
            <ac:spMk id="18" creationId="{5E71AE62-3822-41AE-B747-26C9FFA70019}"/>
          </ac:spMkLst>
        </pc:spChg>
        <pc:spChg chg="add mod">
          <ac:chgData name="Walid Amro" userId="905df89b-28d8-4943-9387-4e15c612d1d4" providerId="ADAL" clId="{8456077E-4CE0-425F-9688-C65C69BCE87F}" dt="2022-02-07T01:52:06.998" v="1222" actId="20577"/>
          <ac:spMkLst>
            <pc:docMk/>
            <pc:sldMk cId="1099646401" sldId="2076138481"/>
            <ac:spMk id="19" creationId="{776328F8-28B2-46CE-AED1-175EBB4D621F}"/>
          </ac:spMkLst>
        </pc:spChg>
        <pc:spChg chg="del mod topLvl">
          <ac:chgData name="Walid Amro" userId="905df89b-28d8-4943-9387-4e15c612d1d4" providerId="ADAL" clId="{8456077E-4CE0-425F-9688-C65C69BCE87F}" dt="2022-02-07T00:50:34.158" v="873" actId="478"/>
          <ac:spMkLst>
            <pc:docMk/>
            <pc:sldMk cId="1099646401" sldId="2076138481"/>
            <ac:spMk id="25" creationId="{9143A0C2-3ED3-4482-BC2D-076B48313199}"/>
          </ac:spMkLst>
        </pc:spChg>
        <pc:spChg chg="del">
          <ac:chgData name="Walid Amro" userId="905df89b-28d8-4943-9387-4e15c612d1d4" providerId="ADAL" clId="{8456077E-4CE0-425F-9688-C65C69BCE87F}" dt="2022-02-06T18:55:59.343" v="839" actId="478"/>
          <ac:spMkLst>
            <pc:docMk/>
            <pc:sldMk cId="1099646401" sldId="2076138481"/>
            <ac:spMk id="33" creationId="{D0E32BD2-1E5B-4989-9D4A-852A05BA1A23}"/>
          </ac:spMkLst>
        </pc:spChg>
        <pc:spChg chg="add mod">
          <ac:chgData name="Walid Amro" userId="905df89b-28d8-4943-9387-4e15c612d1d4" providerId="ADAL" clId="{8456077E-4CE0-425F-9688-C65C69BCE87F}" dt="2022-02-07T01:30:58.072" v="1048" actId="962"/>
          <ac:spMkLst>
            <pc:docMk/>
            <pc:sldMk cId="1099646401" sldId="2076138481"/>
            <ac:spMk id="54" creationId="{B2DDA356-4ABA-482C-837D-AE37EBDA3510}"/>
          </ac:spMkLst>
        </pc:spChg>
        <pc:spChg chg="add mod">
          <ac:chgData name="Walid Amro" userId="905df89b-28d8-4943-9387-4e15c612d1d4" providerId="ADAL" clId="{8456077E-4CE0-425F-9688-C65C69BCE87F}" dt="2022-02-07T01:32:44.420" v="1054" actId="20577"/>
          <ac:spMkLst>
            <pc:docMk/>
            <pc:sldMk cId="1099646401" sldId="2076138481"/>
            <ac:spMk id="56" creationId="{45E71764-F90B-41FB-978F-A0487EAF6DBB}"/>
          </ac:spMkLst>
        </pc:spChg>
        <pc:spChg chg="add mod">
          <ac:chgData name="Walid Amro" userId="905df89b-28d8-4943-9387-4e15c612d1d4" providerId="ADAL" clId="{8456077E-4CE0-425F-9688-C65C69BCE87F}" dt="2022-02-07T01:29:55.239" v="1043" actId="962"/>
          <ac:spMkLst>
            <pc:docMk/>
            <pc:sldMk cId="1099646401" sldId="2076138481"/>
            <ac:spMk id="59" creationId="{7B634011-CD13-4AAC-B869-E873202E7B03}"/>
          </ac:spMkLst>
        </pc:spChg>
        <pc:spChg chg="add mod">
          <ac:chgData name="Walid Amro" userId="905df89b-28d8-4943-9387-4e15c612d1d4" providerId="ADAL" clId="{8456077E-4CE0-425F-9688-C65C69BCE87F}" dt="2022-02-07T01:30:13.511" v="1045" actId="962"/>
          <ac:spMkLst>
            <pc:docMk/>
            <pc:sldMk cId="1099646401" sldId="2076138481"/>
            <ac:spMk id="63" creationId="{E3F5E428-FF7B-40E3-9DCD-70DF8A56158E}"/>
          </ac:spMkLst>
        </pc:spChg>
        <pc:spChg chg="add mod">
          <ac:chgData name="Walid Amro" userId="905df89b-28d8-4943-9387-4e15c612d1d4" providerId="ADAL" clId="{8456077E-4CE0-425F-9688-C65C69BCE87F}" dt="2022-02-07T01:40:04.143" v="1138" actId="962"/>
          <ac:spMkLst>
            <pc:docMk/>
            <pc:sldMk cId="1099646401" sldId="2076138481"/>
            <ac:spMk id="79" creationId="{CD35BBF1-E61D-4F67-9290-4E2FBEAEF9D5}"/>
          </ac:spMkLst>
        </pc:spChg>
        <pc:spChg chg="add mod">
          <ac:chgData name="Walid Amro" userId="905df89b-28d8-4943-9387-4e15c612d1d4" providerId="ADAL" clId="{8456077E-4CE0-425F-9688-C65C69BCE87F}" dt="2022-02-07T01:39:14.532" v="1135" actId="962"/>
          <ac:spMkLst>
            <pc:docMk/>
            <pc:sldMk cId="1099646401" sldId="2076138481"/>
            <ac:spMk id="88" creationId="{2A41E240-7288-4EDD-A88A-03EE3632F172}"/>
          </ac:spMkLst>
        </pc:spChg>
        <pc:spChg chg="add mod">
          <ac:chgData name="Walid Amro" userId="905df89b-28d8-4943-9387-4e15c612d1d4" providerId="ADAL" clId="{8456077E-4CE0-425F-9688-C65C69BCE87F}" dt="2022-02-07T01:42:51.779" v="1165" actId="1076"/>
          <ac:spMkLst>
            <pc:docMk/>
            <pc:sldMk cId="1099646401" sldId="2076138481"/>
            <ac:spMk id="96" creationId="{248F7730-B23B-45A6-B762-44D883907594}"/>
          </ac:spMkLst>
        </pc:spChg>
        <pc:grpChg chg="add del mod">
          <ac:chgData name="Walid Amro" userId="905df89b-28d8-4943-9387-4e15c612d1d4" providerId="ADAL" clId="{8456077E-4CE0-425F-9688-C65C69BCE87F}" dt="2022-02-07T00:51:41.680" v="880" actId="165"/>
          <ac:grpSpMkLst>
            <pc:docMk/>
            <pc:sldMk cId="1099646401" sldId="2076138481"/>
            <ac:grpSpMk id="6" creationId="{6326DF1D-3CA3-48C7-A365-95ABBB98E051}"/>
          </ac:grpSpMkLst>
        </pc:grpChg>
        <pc:grpChg chg="add del mod">
          <ac:chgData name="Walid Amro" userId="905df89b-28d8-4943-9387-4e15c612d1d4" providerId="ADAL" clId="{8456077E-4CE0-425F-9688-C65C69BCE87F}" dt="2022-02-07T00:50:32.826" v="872" actId="21"/>
          <ac:grpSpMkLst>
            <pc:docMk/>
            <pc:sldMk cId="1099646401" sldId="2076138481"/>
            <ac:grpSpMk id="24" creationId="{3D522F71-23B0-46A5-BAEB-1B0F0D2A06F8}"/>
          </ac:grpSpMkLst>
        </pc:grpChg>
        <pc:grpChg chg="add mod">
          <ac:chgData name="Walid Amro" userId="905df89b-28d8-4943-9387-4e15c612d1d4" providerId="ADAL" clId="{8456077E-4CE0-425F-9688-C65C69BCE87F}" dt="2022-02-07T01:21:43.656" v="989" actId="1076"/>
          <ac:grpSpMkLst>
            <pc:docMk/>
            <pc:sldMk cId="1099646401" sldId="2076138481"/>
            <ac:grpSpMk id="60" creationId="{DCF34A40-538A-41F7-8373-B6C2C7647799}"/>
          </ac:grpSpMkLst>
        </pc:grpChg>
        <pc:grpChg chg="add mod">
          <ac:chgData name="Walid Amro" userId="905df89b-28d8-4943-9387-4e15c612d1d4" providerId="ADAL" clId="{8456077E-4CE0-425F-9688-C65C69BCE87F}" dt="2022-02-07T01:23:32.812" v="1008" actId="1076"/>
          <ac:grpSpMkLst>
            <pc:docMk/>
            <pc:sldMk cId="1099646401" sldId="2076138481"/>
            <ac:grpSpMk id="64" creationId="{98FED663-9EB7-4E62-A713-B6E12C87691F}"/>
          </ac:grpSpMkLst>
        </pc:grpChg>
        <pc:grpChg chg="add mod">
          <ac:chgData name="Walid Amro" userId="905df89b-28d8-4943-9387-4e15c612d1d4" providerId="ADAL" clId="{8456077E-4CE0-425F-9688-C65C69BCE87F}" dt="2022-02-07T01:32:44.420" v="1054" actId="20577"/>
          <ac:grpSpMkLst>
            <pc:docMk/>
            <pc:sldMk cId="1099646401" sldId="2076138481"/>
            <ac:grpSpMk id="70" creationId="{2863BF63-4F3F-43A1-A7D2-8FD12E5FC5D0}"/>
          </ac:grpSpMkLst>
        </pc:grpChg>
        <pc:grpChg chg="add mod">
          <ac:chgData name="Walid Amro" userId="905df89b-28d8-4943-9387-4e15c612d1d4" providerId="ADAL" clId="{8456077E-4CE0-425F-9688-C65C69BCE87F}" dt="2022-02-07T01:40:40.024" v="1141" actId="962"/>
          <ac:grpSpMkLst>
            <pc:docMk/>
            <pc:sldMk cId="1099646401" sldId="2076138481"/>
            <ac:grpSpMk id="80" creationId="{D7A02EDE-B234-44B1-AE6F-1A6013533FF3}"/>
          </ac:grpSpMkLst>
        </pc:grpChg>
        <pc:grpChg chg="add mod">
          <ac:chgData name="Walid Amro" userId="905df89b-28d8-4943-9387-4e15c612d1d4" providerId="ADAL" clId="{8456077E-4CE0-425F-9688-C65C69BCE87F}" dt="2022-02-07T01:40:33.185" v="1140" actId="962"/>
          <ac:grpSpMkLst>
            <pc:docMk/>
            <pc:sldMk cId="1099646401" sldId="2076138481"/>
            <ac:grpSpMk id="89" creationId="{D02A8A85-E632-4E3B-9561-FB1B898D340B}"/>
          </ac:grpSpMkLst>
        </pc:grpChg>
        <pc:grpChg chg="add mod">
          <ac:chgData name="Walid Amro" userId="905df89b-28d8-4943-9387-4e15c612d1d4" providerId="ADAL" clId="{8456077E-4CE0-425F-9688-C65C69BCE87F}" dt="2022-02-07T01:43:36.226" v="1177" actId="1036"/>
          <ac:grpSpMkLst>
            <pc:docMk/>
            <pc:sldMk cId="1099646401" sldId="2076138481"/>
            <ac:grpSpMk id="97" creationId="{C8005881-0210-4120-86BE-81898BA6264A}"/>
          </ac:grpSpMkLst>
        </pc:grpChg>
        <pc:picChg chg="del">
          <ac:chgData name="Walid Amro" userId="905df89b-28d8-4943-9387-4e15c612d1d4" providerId="ADAL" clId="{8456077E-4CE0-425F-9688-C65C69BCE87F}" dt="2022-02-06T18:55:59.343" v="839" actId="478"/>
          <ac:picMkLst>
            <pc:docMk/>
            <pc:sldMk cId="1099646401" sldId="2076138481"/>
            <ac:picMk id="5" creationId="{23C6CAED-0BA0-43AF-A75D-83380A543C89}"/>
          </ac:picMkLst>
        </pc:picChg>
        <pc:picChg chg="del">
          <ac:chgData name="Walid Amro" userId="905df89b-28d8-4943-9387-4e15c612d1d4" providerId="ADAL" clId="{8456077E-4CE0-425F-9688-C65C69BCE87F}" dt="2022-02-06T18:55:59.343" v="839" actId="478"/>
          <ac:picMkLst>
            <pc:docMk/>
            <pc:sldMk cId="1099646401" sldId="2076138481"/>
            <ac:picMk id="7" creationId="{DF90BF1F-C5FA-447C-B685-CA3B3F9D2118}"/>
          </ac:picMkLst>
        </pc:picChg>
        <pc:picChg chg="add mod">
          <ac:chgData name="Walid Amro" userId="905df89b-28d8-4943-9387-4e15c612d1d4" providerId="ADAL" clId="{8456077E-4CE0-425F-9688-C65C69BCE87F}" dt="2022-02-07T01:32:14.486" v="1052" actId="962"/>
          <ac:picMkLst>
            <pc:docMk/>
            <pc:sldMk cId="1099646401" sldId="2076138481"/>
            <ac:picMk id="8" creationId="{513A71E1-CB1C-4FEC-BBC2-097BF218BDC9}"/>
          </ac:picMkLst>
        </pc:picChg>
        <pc:picChg chg="del">
          <ac:chgData name="Walid Amro" userId="905df89b-28d8-4943-9387-4e15c612d1d4" providerId="ADAL" clId="{8456077E-4CE0-425F-9688-C65C69BCE87F}" dt="2022-02-06T18:55:59.343" v="839" actId="478"/>
          <ac:picMkLst>
            <pc:docMk/>
            <pc:sldMk cId="1099646401" sldId="2076138481"/>
            <ac:picMk id="9" creationId="{2CC2622A-4100-48C2-87F6-106E653E1F2D}"/>
          </ac:picMkLst>
        </pc:picChg>
        <pc:picChg chg="add del">
          <ac:chgData name="Walid Amro" userId="905df89b-28d8-4943-9387-4e15c612d1d4" providerId="ADAL" clId="{8456077E-4CE0-425F-9688-C65C69BCE87F}" dt="2022-02-07T00:50:37.636" v="875" actId="21"/>
          <ac:picMkLst>
            <pc:docMk/>
            <pc:sldMk cId="1099646401" sldId="2076138481"/>
            <ac:picMk id="10" creationId="{4EEF3C2A-F6F2-463A-AC26-6F9C6479DF7D}"/>
          </ac:picMkLst>
        </pc:picChg>
        <pc:picChg chg="del">
          <ac:chgData name="Walid Amro" userId="905df89b-28d8-4943-9387-4e15c612d1d4" providerId="ADAL" clId="{8456077E-4CE0-425F-9688-C65C69BCE87F}" dt="2022-02-06T18:55:59.343" v="839" actId="478"/>
          <ac:picMkLst>
            <pc:docMk/>
            <pc:sldMk cId="1099646401" sldId="2076138481"/>
            <ac:picMk id="11" creationId="{C45AEBF6-F63E-4C16-8BEC-F7196AE0E530}"/>
          </ac:picMkLst>
        </pc:picChg>
        <pc:picChg chg="add mod">
          <ac:chgData name="Walid Amro" userId="905df89b-28d8-4943-9387-4e15c612d1d4" providerId="ADAL" clId="{8456077E-4CE0-425F-9688-C65C69BCE87F}" dt="2022-02-07T01:32:04.528" v="1051" actId="962"/>
          <ac:picMkLst>
            <pc:docMk/>
            <pc:sldMk cId="1099646401" sldId="2076138481"/>
            <ac:picMk id="12" creationId="{F7D16D8B-1061-47B8-BCE6-D6956EF25C38}"/>
          </ac:picMkLst>
        </pc:picChg>
        <pc:picChg chg="add mod">
          <ac:chgData name="Walid Amro" userId="905df89b-28d8-4943-9387-4e15c612d1d4" providerId="ADAL" clId="{8456077E-4CE0-425F-9688-C65C69BCE87F}" dt="2022-02-07T01:31:52.911" v="1050" actId="962"/>
          <ac:picMkLst>
            <pc:docMk/>
            <pc:sldMk cId="1099646401" sldId="2076138481"/>
            <ac:picMk id="16" creationId="{BC8F4F7A-1D10-4D1C-99AD-E699FF9F2E98}"/>
          </ac:picMkLst>
        </pc:picChg>
        <pc:picChg chg="del">
          <ac:chgData name="Walid Amro" userId="905df89b-28d8-4943-9387-4e15c612d1d4" providerId="ADAL" clId="{8456077E-4CE0-425F-9688-C65C69BCE87F}" dt="2022-02-06T18:56:02.569" v="840" actId="478"/>
          <ac:picMkLst>
            <pc:docMk/>
            <pc:sldMk cId="1099646401" sldId="2076138481"/>
            <ac:picMk id="22" creationId="{5864596C-91AD-43A3-9BD6-AD28E0A9ED29}"/>
          </ac:picMkLst>
        </pc:picChg>
        <pc:picChg chg="del mod topLvl">
          <ac:chgData name="Walid Amro" userId="905df89b-28d8-4943-9387-4e15c612d1d4" providerId="ADAL" clId="{8456077E-4CE0-425F-9688-C65C69BCE87F}" dt="2022-02-07T00:52:35.933" v="882" actId="478"/>
          <ac:picMkLst>
            <pc:docMk/>
            <pc:sldMk cId="1099646401" sldId="2076138481"/>
            <ac:picMk id="26" creationId="{840D9A14-4132-485D-A8B7-5BF5F2EB992D}"/>
          </ac:picMkLst>
        </pc:picChg>
        <pc:picChg chg="del mod topLvl">
          <ac:chgData name="Walid Amro" userId="905df89b-28d8-4943-9387-4e15c612d1d4" providerId="ADAL" clId="{8456077E-4CE0-425F-9688-C65C69BCE87F}" dt="2022-02-07T00:50:32.826" v="872" actId="21"/>
          <ac:picMkLst>
            <pc:docMk/>
            <pc:sldMk cId="1099646401" sldId="2076138481"/>
            <ac:picMk id="27" creationId="{5AF5ED1B-2762-4356-9D9F-5ECC565E557F}"/>
          </ac:picMkLst>
        </pc:picChg>
        <pc:picChg chg="mod topLvl">
          <ac:chgData name="Walid Amro" userId="905df89b-28d8-4943-9387-4e15c612d1d4" providerId="ADAL" clId="{8456077E-4CE0-425F-9688-C65C69BCE87F}" dt="2022-02-07T01:07:52.431" v="926" actId="1076"/>
          <ac:picMkLst>
            <pc:docMk/>
            <pc:sldMk cId="1099646401" sldId="2076138481"/>
            <ac:picMk id="28" creationId="{4B549A1F-7D05-491A-BE73-EF4264CFC1B5}"/>
          </ac:picMkLst>
        </pc:picChg>
        <pc:picChg chg="mod topLvl">
          <ac:chgData name="Walid Amro" userId="905df89b-28d8-4943-9387-4e15c612d1d4" providerId="ADAL" clId="{8456077E-4CE0-425F-9688-C65C69BCE87F}" dt="2022-02-07T01:07:47.895" v="925" actId="14100"/>
          <ac:picMkLst>
            <pc:docMk/>
            <pc:sldMk cId="1099646401" sldId="2076138481"/>
            <ac:picMk id="32" creationId="{542CB02E-D388-4A3B-B14C-C34399F723EA}"/>
          </ac:picMkLst>
        </pc:picChg>
        <pc:picChg chg="add mod">
          <ac:chgData name="Walid Amro" userId="905df89b-28d8-4943-9387-4e15c612d1d4" providerId="ADAL" clId="{8456077E-4CE0-425F-9688-C65C69BCE87F}" dt="2022-02-07T01:36:42.820" v="1098" actId="1076"/>
          <ac:picMkLst>
            <pc:docMk/>
            <pc:sldMk cId="1099646401" sldId="2076138481"/>
            <ac:picMk id="53" creationId="{241970F8-6FCA-45E2-929B-E276A57FBD67}"/>
          </ac:picMkLst>
        </pc:picChg>
        <pc:picChg chg="add mod">
          <ac:chgData name="Walid Amro" userId="905df89b-28d8-4943-9387-4e15c612d1d4" providerId="ADAL" clId="{8456077E-4CE0-425F-9688-C65C69BCE87F}" dt="2022-02-07T01:32:44.420" v="1054" actId="20577"/>
          <ac:picMkLst>
            <pc:docMk/>
            <pc:sldMk cId="1099646401" sldId="2076138481"/>
            <ac:picMk id="55" creationId="{687BB730-91BF-49C7-96A4-060ADD352E5C}"/>
          </ac:picMkLst>
        </pc:picChg>
        <pc:picChg chg="add mod">
          <ac:chgData name="Walid Amro" userId="905df89b-28d8-4943-9387-4e15c612d1d4" providerId="ADAL" clId="{8456077E-4CE0-425F-9688-C65C69BCE87F}" dt="2022-02-07T01:30:08.750" v="1044" actId="962"/>
          <ac:picMkLst>
            <pc:docMk/>
            <pc:sldMk cId="1099646401" sldId="2076138481"/>
            <ac:picMk id="58" creationId="{1704C623-93E8-454B-A0CD-7846FC6BBF2E}"/>
          </ac:picMkLst>
        </pc:picChg>
        <pc:picChg chg="add mod">
          <ac:chgData name="Walid Amro" userId="905df89b-28d8-4943-9387-4e15c612d1d4" providerId="ADAL" clId="{8456077E-4CE0-425F-9688-C65C69BCE87F}" dt="2022-02-07T01:29:43.056" v="1042" actId="962"/>
          <ac:picMkLst>
            <pc:docMk/>
            <pc:sldMk cId="1099646401" sldId="2076138481"/>
            <ac:picMk id="62" creationId="{4F13D80C-218F-46E6-B136-71092941A0B3}"/>
          </ac:picMkLst>
        </pc:picChg>
        <pc:picChg chg="add mod">
          <ac:chgData name="Walid Amro" userId="905df89b-28d8-4943-9387-4e15c612d1d4" providerId="ADAL" clId="{8456077E-4CE0-425F-9688-C65C69BCE87F}" dt="2022-02-07T01:40:11.225" v="1139" actId="962"/>
          <ac:picMkLst>
            <pc:docMk/>
            <pc:sldMk cId="1099646401" sldId="2076138481"/>
            <ac:picMk id="76" creationId="{62FFA206-B2D2-4339-9F00-83F5C44D41AD}"/>
          </ac:picMkLst>
        </pc:picChg>
        <pc:picChg chg="add del">
          <ac:chgData name="Walid Amro" userId="905df89b-28d8-4943-9387-4e15c612d1d4" providerId="ADAL" clId="{8456077E-4CE0-425F-9688-C65C69BCE87F}" dt="2022-02-07T01:33:39.068" v="1058" actId="22"/>
          <ac:picMkLst>
            <pc:docMk/>
            <pc:sldMk cId="1099646401" sldId="2076138481"/>
            <ac:picMk id="78" creationId="{21953029-D39D-4BE9-834C-3917EF064E50}"/>
          </ac:picMkLst>
        </pc:picChg>
        <pc:picChg chg="add mod">
          <ac:chgData name="Walid Amro" userId="905df89b-28d8-4943-9387-4e15c612d1d4" providerId="ADAL" clId="{8456077E-4CE0-425F-9688-C65C69BCE87F}" dt="2022-02-07T01:42:18.222" v="1144" actId="1076"/>
          <ac:picMkLst>
            <pc:docMk/>
            <pc:sldMk cId="1099646401" sldId="2076138481"/>
            <ac:picMk id="94" creationId="{FED2D9A1-9AEE-494C-9A05-61623A45051F}"/>
          </ac:picMkLst>
        </pc:picChg>
        <pc:picChg chg="add mod">
          <ac:chgData name="Walid Amro" userId="905df89b-28d8-4943-9387-4e15c612d1d4" providerId="ADAL" clId="{8456077E-4CE0-425F-9688-C65C69BCE87F}" dt="2022-02-07T01:48:50.905" v="1194" actId="962"/>
          <ac:picMkLst>
            <pc:docMk/>
            <pc:sldMk cId="1099646401" sldId="2076138481"/>
            <ac:picMk id="102" creationId="{E10656A1-0184-40EA-B7E2-E62427BF9C0D}"/>
          </ac:picMkLst>
        </pc:picChg>
        <pc:cxnChg chg="del mod">
          <ac:chgData name="Walid Amro" userId="905df89b-28d8-4943-9387-4e15c612d1d4" providerId="ADAL" clId="{8456077E-4CE0-425F-9688-C65C69BCE87F}" dt="2022-02-06T18:55:59.343" v="839" actId="478"/>
          <ac:cxnSpMkLst>
            <pc:docMk/>
            <pc:sldMk cId="1099646401" sldId="2076138481"/>
            <ac:cxnSpMk id="13" creationId="{6F7227FD-A0D2-410C-A5D4-962A4707EAB7}"/>
          </ac:cxnSpMkLst>
        </pc:cxnChg>
        <pc:cxnChg chg="del mod">
          <ac:chgData name="Walid Amro" userId="905df89b-28d8-4943-9387-4e15c612d1d4" providerId="ADAL" clId="{8456077E-4CE0-425F-9688-C65C69BCE87F}" dt="2022-02-06T18:55:59.343" v="839" actId="478"/>
          <ac:cxnSpMkLst>
            <pc:docMk/>
            <pc:sldMk cId="1099646401" sldId="2076138481"/>
            <ac:cxnSpMk id="15" creationId="{4043BCEE-72C4-4A1C-93B9-03F5B5E2CEDB}"/>
          </ac:cxnSpMkLst>
        </pc:cxnChg>
        <pc:cxnChg chg="mod topLvl">
          <ac:chgData name="Walid Amro" userId="905df89b-28d8-4943-9387-4e15c612d1d4" providerId="ADAL" clId="{8456077E-4CE0-425F-9688-C65C69BCE87F}" dt="2022-02-07T01:07:54.936" v="927" actId="14100"/>
          <ac:cxnSpMkLst>
            <pc:docMk/>
            <pc:sldMk cId="1099646401" sldId="2076138481"/>
            <ac:cxnSpMk id="34" creationId="{E4448218-EF7F-43A7-A2B4-F24B7E60ED3F}"/>
          </ac:cxnSpMkLst>
        </pc:cxnChg>
        <pc:cxnChg chg="mod topLvl">
          <ac:chgData name="Walid Amro" userId="905df89b-28d8-4943-9387-4e15c612d1d4" providerId="ADAL" clId="{8456077E-4CE0-425F-9688-C65C69BCE87F}" dt="2022-02-07T01:07:47.895" v="925" actId="14100"/>
          <ac:cxnSpMkLst>
            <pc:docMk/>
            <pc:sldMk cId="1099646401" sldId="2076138481"/>
            <ac:cxnSpMk id="37" creationId="{114943F8-1E1B-4039-8D1B-7CB510A1E0D1}"/>
          </ac:cxnSpMkLst>
        </pc:cxnChg>
        <pc:cxnChg chg="add mod">
          <ac:chgData name="Walid Amro" userId="905df89b-28d8-4943-9387-4e15c612d1d4" providerId="ADAL" clId="{8456077E-4CE0-425F-9688-C65C69BCE87F}" dt="2022-02-07T01:12:49.037" v="938" actId="14100"/>
          <ac:cxnSpMkLst>
            <pc:docMk/>
            <pc:sldMk cId="1099646401" sldId="2076138481"/>
            <ac:cxnSpMk id="44" creationId="{C3B3FB20-572B-41A5-BACB-B99F4DA53894}"/>
          </ac:cxnSpMkLst>
        </pc:cxnChg>
        <pc:cxnChg chg="add mod">
          <ac:chgData name="Walid Amro" userId="905df89b-28d8-4943-9387-4e15c612d1d4" providerId="ADAL" clId="{8456077E-4CE0-425F-9688-C65C69BCE87F}" dt="2022-02-07T01:14:04.191" v="946" actId="14100"/>
          <ac:cxnSpMkLst>
            <pc:docMk/>
            <pc:sldMk cId="1099646401" sldId="2076138481"/>
            <ac:cxnSpMk id="48" creationId="{EA0DAA68-92A1-429A-BBA2-ABA25709D456}"/>
          </ac:cxnSpMkLst>
        </pc:cxnChg>
        <pc:cxnChg chg="add mod">
          <ac:chgData name="Walid Amro" userId="905df89b-28d8-4943-9387-4e15c612d1d4" providerId="ADAL" clId="{8456077E-4CE0-425F-9688-C65C69BCE87F}" dt="2022-02-07T01:29:20" v="1040" actId="962"/>
          <ac:cxnSpMkLst>
            <pc:docMk/>
            <pc:sldMk cId="1099646401" sldId="2076138481"/>
            <ac:cxnSpMk id="65" creationId="{E0584DF4-9460-44EF-BEA6-1F72316BE3DE}"/>
          </ac:cxnSpMkLst>
        </pc:cxnChg>
        <pc:cxnChg chg="add mod">
          <ac:chgData name="Walid Amro" userId="905df89b-28d8-4943-9387-4e15c612d1d4" providerId="ADAL" clId="{8456077E-4CE0-425F-9688-C65C69BCE87F}" dt="2022-02-07T01:29:07.632" v="1039" actId="962"/>
          <ac:cxnSpMkLst>
            <pc:docMk/>
            <pc:sldMk cId="1099646401" sldId="2076138481"/>
            <ac:cxnSpMk id="71" creationId="{0C6CC50E-7DC2-4A5D-9B15-7AA95DC3ACFA}"/>
          </ac:cxnSpMkLst>
        </pc:cxnChg>
        <pc:cxnChg chg="add mod">
          <ac:chgData name="Walid Amro" userId="905df89b-28d8-4943-9387-4e15c612d1d4" providerId="ADAL" clId="{8456077E-4CE0-425F-9688-C65C69BCE87F}" dt="2022-02-07T01:39:50.519" v="1137" actId="962"/>
          <ac:cxnSpMkLst>
            <pc:docMk/>
            <pc:sldMk cId="1099646401" sldId="2076138481"/>
            <ac:cxnSpMk id="81" creationId="{8E9547EF-F1B1-46A5-B0CA-5DFAA8103C17}"/>
          </ac:cxnSpMkLst>
        </pc:cxnChg>
        <pc:cxnChg chg="add mod">
          <ac:chgData name="Walid Amro" userId="905df89b-28d8-4943-9387-4e15c612d1d4" providerId="ADAL" clId="{8456077E-4CE0-425F-9688-C65C69BCE87F}" dt="2022-02-07T01:39:37.328" v="1136" actId="962"/>
          <ac:cxnSpMkLst>
            <pc:docMk/>
            <pc:sldMk cId="1099646401" sldId="2076138481"/>
            <ac:cxnSpMk id="84" creationId="{9991D32B-5559-49C3-B5B9-B2DA9F2BCBEF}"/>
          </ac:cxnSpMkLst>
        </pc:cxnChg>
        <pc:cxnChg chg="add del mod">
          <ac:chgData name="Walid Amro" userId="905df89b-28d8-4943-9387-4e15c612d1d4" providerId="ADAL" clId="{8456077E-4CE0-425F-9688-C65C69BCE87F}" dt="2022-02-07T01:36:54.325" v="1100"/>
          <ac:cxnSpMkLst>
            <pc:docMk/>
            <pc:sldMk cId="1099646401" sldId="2076138481"/>
            <ac:cxnSpMk id="87" creationId="{84138F1D-6CFF-4466-86C6-9AC7587C1A2A}"/>
          </ac:cxnSpMkLst>
        </pc:cxnChg>
        <pc:cxnChg chg="add mod">
          <ac:chgData name="Walid Amro" userId="905df89b-28d8-4943-9387-4e15c612d1d4" providerId="ADAL" clId="{8456077E-4CE0-425F-9688-C65C69BCE87F}" dt="2022-02-07T01:40:52.087" v="1142" actId="962"/>
          <ac:cxnSpMkLst>
            <pc:docMk/>
            <pc:sldMk cId="1099646401" sldId="2076138481"/>
            <ac:cxnSpMk id="90" creationId="{877B6F4D-23BF-4BBD-8AC1-FB890BC439EA}"/>
          </ac:cxnSpMkLst>
        </pc:cxnChg>
        <pc:cxnChg chg="add mod">
          <ac:chgData name="Walid Amro" userId="905df89b-28d8-4943-9387-4e15c612d1d4" providerId="ADAL" clId="{8456077E-4CE0-425F-9688-C65C69BCE87F}" dt="2022-02-07T01:43:36.226" v="1177" actId="1036"/>
          <ac:cxnSpMkLst>
            <pc:docMk/>
            <pc:sldMk cId="1099646401" sldId="2076138481"/>
            <ac:cxnSpMk id="98" creationId="{6A6F820B-CFE6-4E98-80EC-572C45186C97}"/>
          </ac:cxnSpMkLst>
        </pc:cxnChg>
        <pc:cxnChg chg="add mod">
          <ac:chgData name="Walid Amro" userId="905df89b-28d8-4943-9387-4e15c612d1d4" providerId="ADAL" clId="{8456077E-4CE0-425F-9688-C65C69BCE87F}" dt="2022-02-07T01:49:11.217" v="1195" actId="962"/>
          <ac:cxnSpMkLst>
            <pc:docMk/>
            <pc:sldMk cId="1099646401" sldId="2076138481"/>
            <ac:cxnSpMk id="104" creationId="{27D652C7-1160-4A63-8C4B-9FEEF3D1DF00}"/>
          </ac:cxnSpMkLst>
        </pc:cxnChg>
        <pc:cxnChg chg="add mod">
          <ac:chgData name="Walid Amro" userId="905df89b-28d8-4943-9387-4e15c612d1d4" providerId="ADAL" clId="{8456077E-4CE0-425F-9688-C65C69BCE87F}" dt="2022-02-07T01:49:22.775" v="1196" actId="962"/>
          <ac:cxnSpMkLst>
            <pc:docMk/>
            <pc:sldMk cId="1099646401" sldId="2076138481"/>
            <ac:cxnSpMk id="107" creationId="{83CBF41C-B8B4-4A73-A9BD-15E767FF6CBE}"/>
          </ac:cxnSpMkLst>
        </pc:cxnChg>
      </pc:sldChg>
    </pc:docChg>
  </pc:docChgLst>
  <pc:docChgLst>
    <pc:chgData name="Gary Ciampa" userId="S::gaciampa@microsoft.com::a9022254-20f9-4e89-9dea-76c25034a5e2" providerId="AD" clId="Web-{36C67622-E029-74DD-B343-CC46445F5DBE}"/>
    <pc:docChg chg="modSld">
      <pc:chgData name="Gary Ciampa" userId="S::gaciampa@microsoft.com::a9022254-20f9-4e89-9dea-76c25034a5e2" providerId="AD" clId="Web-{36C67622-E029-74DD-B343-CC46445F5DBE}" dt="2022-03-04T21:14:25.892" v="15" actId="14100"/>
      <pc:docMkLst>
        <pc:docMk/>
      </pc:docMkLst>
      <pc:sldChg chg="modSp">
        <pc:chgData name="Gary Ciampa" userId="S::gaciampa@microsoft.com::a9022254-20f9-4e89-9dea-76c25034a5e2" providerId="AD" clId="Web-{36C67622-E029-74DD-B343-CC46445F5DBE}" dt="2022-03-04T21:14:25.892" v="15" actId="14100"/>
        <pc:sldMkLst>
          <pc:docMk/>
          <pc:sldMk cId="268486024" sldId="2076138410"/>
        </pc:sldMkLst>
        <pc:spChg chg="mod">
          <ac:chgData name="Gary Ciampa" userId="S::gaciampa@microsoft.com::a9022254-20f9-4e89-9dea-76c25034a5e2" providerId="AD" clId="Web-{36C67622-E029-74DD-B343-CC46445F5DBE}" dt="2022-03-04T21:13:49.937" v="10" actId="20577"/>
          <ac:spMkLst>
            <pc:docMk/>
            <pc:sldMk cId="268486024" sldId="2076138410"/>
            <ac:spMk id="9" creationId="{3F53897D-E16C-4982-99D0-7E560574013A}"/>
          </ac:spMkLst>
        </pc:spChg>
        <pc:spChg chg="mod">
          <ac:chgData name="Gary Ciampa" userId="S::gaciampa@microsoft.com::a9022254-20f9-4e89-9dea-76c25034a5e2" providerId="AD" clId="Web-{36C67622-E029-74DD-B343-CC46445F5DBE}" dt="2022-03-04T21:14:06.219" v="13" actId="20577"/>
          <ac:spMkLst>
            <pc:docMk/>
            <pc:sldMk cId="268486024" sldId="2076138410"/>
            <ac:spMk id="11" creationId="{B1D63CB1-32A2-4A8F-AA29-D53F61EFD1B9}"/>
          </ac:spMkLst>
        </pc:spChg>
        <pc:grpChg chg="mod">
          <ac:chgData name="Gary Ciampa" userId="S::gaciampa@microsoft.com::a9022254-20f9-4e89-9dea-76c25034a5e2" providerId="AD" clId="Web-{36C67622-E029-74DD-B343-CC46445F5DBE}" dt="2022-03-04T21:13:05.965" v="3" actId="14100"/>
          <ac:grpSpMkLst>
            <pc:docMk/>
            <pc:sldMk cId="268486024" sldId="2076138410"/>
            <ac:grpSpMk id="7" creationId="{3A2AC6EE-34D0-4F2B-90EF-8CA3459431CC}"/>
          </ac:grpSpMkLst>
        </pc:grpChg>
        <pc:grpChg chg="mod">
          <ac:chgData name="Gary Ciampa" userId="S::gaciampa@microsoft.com::a9022254-20f9-4e89-9dea-76c25034a5e2" providerId="AD" clId="Web-{36C67622-E029-74DD-B343-CC46445F5DBE}" dt="2022-03-04T21:14:25.892" v="15" actId="14100"/>
          <ac:grpSpMkLst>
            <pc:docMk/>
            <pc:sldMk cId="268486024" sldId="2076138410"/>
            <ac:grpSpMk id="15" creationId="{6E9ACFA3-EFB7-4AD0-9E3C-98D92166DB97}"/>
          </ac:grpSpMkLst>
        </pc:grpChg>
      </pc:sldChg>
    </pc:docChg>
  </pc:docChgLst>
  <pc:docChgLst>
    <pc:chgData name="Walid Amro" userId="905df89b-28d8-4943-9387-4e15c612d1d4" providerId="ADAL" clId="{00870F04-0932-4B7E-A90D-D5656CC3C33C}"/>
    <pc:docChg chg="undo custSel addSld delSld modSld">
      <pc:chgData name="Walid Amro" userId="905df89b-28d8-4943-9387-4e15c612d1d4" providerId="ADAL" clId="{00870F04-0932-4B7E-A90D-D5656CC3C33C}" dt="2021-08-12T11:34:22.672" v="828" actId="20577"/>
      <pc:docMkLst>
        <pc:docMk/>
      </pc:docMkLst>
      <pc:sldChg chg="add">
        <pc:chgData name="Walid Amro" userId="905df89b-28d8-4943-9387-4e15c612d1d4" providerId="ADAL" clId="{00870F04-0932-4B7E-A90D-D5656CC3C33C}" dt="2021-08-12T10:41:47.786" v="103" actId="22"/>
        <pc:sldMkLst>
          <pc:docMk/>
          <pc:sldMk cId="4284635789" sldId="2050"/>
        </pc:sldMkLst>
      </pc:sldChg>
      <pc:sldChg chg="addSp delSp modSp add del mod modNotesTx">
        <pc:chgData name="Walid Amro" userId="905df89b-28d8-4943-9387-4e15c612d1d4" providerId="ADAL" clId="{00870F04-0932-4B7E-A90D-D5656CC3C33C}" dt="2021-08-12T10:41:21.869" v="102"/>
        <pc:sldMkLst>
          <pc:docMk/>
          <pc:sldMk cId="2749108039" sldId="2076137578"/>
        </pc:sldMkLst>
        <pc:spChg chg="mod">
          <ac:chgData name="Walid Amro" userId="905df89b-28d8-4943-9387-4e15c612d1d4" providerId="ADAL" clId="{00870F04-0932-4B7E-A90D-D5656CC3C33C}" dt="2021-08-12T10:37:49.657" v="80" actId="12"/>
          <ac:spMkLst>
            <pc:docMk/>
            <pc:sldMk cId="2749108039" sldId="2076137578"/>
            <ac:spMk id="6" creationId="{00000000-0000-0000-0000-000000000000}"/>
          </ac:spMkLst>
        </pc:spChg>
        <pc:spChg chg="mod">
          <ac:chgData name="Walid Amro" userId="905df89b-28d8-4943-9387-4e15c612d1d4" providerId="ADAL" clId="{00870F04-0932-4B7E-A90D-D5656CC3C33C}" dt="2021-08-12T10:37:24.771" v="76"/>
          <ac:spMkLst>
            <pc:docMk/>
            <pc:sldMk cId="2749108039" sldId="2076137578"/>
            <ac:spMk id="17" creationId="{00000000-0000-0000-0000-000000000000}"/>
          </ac:spMkLst>
        </pc:spChg>
        <pc:picChg chg="del mod">
          <ac:chgData name="Walid Amro" userId="905df89b-28d8-4943-9387-4e15c612d1d4" providerId="ADAL" clId="{00870F04-0932-4B7E-A90D-D5656CC3C33C}" dt="2021-08-12T10:37:55.391" v="82" actId="478"/>
          <ac:picMkLst>
            <pc:docMk/>
            <pc:sldMk cId="2749108039" sldId="2076137578"/>
            <ac:picMk id="2" creationId="{E9050F7D-DE44-47B4-B803-F682996D3046}"/>
          </ac:picMkLst>
        </pc:picChg>
        <pc:picChg chg="add mod">
          <ac:chgData name="Walid Amro" userId="905df89b-28d8-4943-9387-4e15c612d1d4" providerId="ADAL" clId="{00870F04-0932-4B7E-A90D-D5656CC3C33C}" dt="2021-08-12T10:40:06.804" v="95" actId="1076"/>
          <ac:picMkLst>
            <pc:docMk/>
            <pc:sldMk cId="2749108039" sldId="2076137578"/>
            <ac:picMk id="3" creationId="{7C8E2314-B954-477D-8209-743F345E340B}"/>
          </ac:picMkLst>
        </pc:picChg>
      </pc:sldChg>
      <pc:sldChg chg="del">
        <pc:chgData name="Walid Amro" userId="905df89b-28d8-4943-9387-4e15c612d1d4" providerId="ADAL" clId="{00870F04-0932-4B7E-A90D-D5656CC3C33C}" dt="2021-08-12T10:36:50.846" v="1" actId="47"/>
        <pc:sldMkLst>
          <pc:docMk/>
          <pc:sldMk cId="854967950" sldId="2076138279"/>
        </pc:sldMkLst>
      </pc:sldChg>
      <pc:sldChg chg="del">
        <pc:chgData name="Walid Amro" userId="905df89b-28d8-4943-9387-4e15c612d1d4" providerId="ADAL" clId="{00870F04-0932-4B7E-A90D-D5656CC3C33C}" dt="2021-08-12T10:36:51.692" v="2" actId="47"/>
        <pc:sldMkLst>
          <pc:docMk/>
          <pc:sldMk cId="951407243" sldId="2076138297"/>
        </pc:sldMkLst>
      </pc:sldChg>
      <pc:sldChg chg="del">
        <pc:chgData name="Walid Amro" userId="905df89b-28d8-4943-9387-4e15c612d1d4" providerId="ADAL" clId="{00870F04-0932-4B7E-A90D-D5656CC3C33C}" dt="2021-08-12T10:36:53.288" v="24" actId="47"/>
        <pc:sldMkLst>
          <pc:docMk/>
          <pc:sldMk cId="1054755160" sldId="2076138298"/>
        </pc:sldMkLst>
      </pc:sldChg>
      <pc:sldChg chg="del">
        <pc:chgData name="Walid Amro" userId="905df89b-28d8-4943-9387-4e15c612d1d4" providerId="ADAL" clId="{00870F04-0932-4B7E-A90D-D5656CC3C33C}" dt="2021-08-12T10:36:53.260" v="23" actId="47"/>
        <pc:sldMkLst>
          <pc:docMk/>
          <pc:sldMk cId="2611908054" sldId="2076138299"/>
        </pc:sldMkLst>
      </pc:sldChg>
      <pc:sldChg chg="del">
        <pc:chgData name="Walid Amro" userId="905df89b-28d8-4943-9387-4e15c612d1d4" providerId="ADAL" clId="{00870F04-0932-4B7E-A90D-D5656CC3C33C}" dt="2021-08-12T10:36:53.429" v="28" actId="47"/>
        <pc:sldMkLst>
          <pc:docMk/>
          <pc:sldMk cId="1535892038" sldId="2076138307"/>
        </pc:sldMkLst>
      </pc:sldChg>
      <pc:sldChg chg="del">
        <pc:chgData name="Walid Amro" userId="905df89b-28d8-4943-9387-4e15c612d1d4" providerId="ADAL" clId="{00870F04-0932-4B7E-A90D-D5656CC3C33C}" dt="2021-08-12T10:36:57.484" v="50" actId="47"/>
        <pc:sldMkLst>
          <pc:docMk/>
          <pc:sldMk cId="2772163888" sldId="2076138308"/>
        </pc:sldMkLst>
      </pc:sldChg>
      <pc:sldChg chg="del">
        <pc:chgData name="Walid Amro" userId="905df89b-28d8-4943-9387-4e15c612d1d4" providerId="ADAL" clId="{00870F04-0932-4B7E-A90D-D5656CC3C33C}" dt="2021-08-12T10:36:57.523" v="51" actId="47"/>
        <pc:sldMkLst>
          <pc:docMk/>
          <pc:sldMk cId="2439270395" sldId="2076138318"/>
        </pc:sldMkLst>
      </pc:sldChg>
      <pc:sldChg chg="del">
        <pc:chgData name="Walid Amro" userId="905df89b-28d8-4943-9387-4e15c612d1d4" providerId="ADAL" clId="{00870F04-0932-4B7E-A90D-D5656CC3C33C}" dt="2021-08-12T10:36:57.590" v="52" actId="47"/>
        <pc:sldMkLst>
          <pc:docMk/>
          <pc:sldMk cId="1039072884" sldId="2076138325"/>
        </pc:sldMkLst>
      </pc:sldChg>
      <pc:sldChg chg="del">
        <pc:chgData name="Walid Amro" userId="905df89b-28d8-4943-9387-4e15c612d1d4" providerId="ADAL" clId="{00870F04-0932-4B7E-A90D-D5656CC3C33C}" dt="2021-08-12T10:36:55.342" v="33" actId="47"/>
        <pc:sldMkLst>
          <pc:docMk/>
          <pc:sldMk cId="3462334954" sldId="2076138327"/>
        </pc:sldMkLst>
      </pc:sldChg>
      <pc:sldChg chg="del">
        <pc:chgData name="Walid Amro" userId="905df89b-28d8-4943-9387-4e15c612d1d4" providerId="ADAL" clId="{00870F04-0932-4B7E-A90D-D5656CC3C33C}" dt="2021-08-12T10:36:55.681" v="37" actId="47"/>
        <pc:sldMkLst>
          <pc:docMk/>
          <pc:sldMk cId="3792511404" sldId="2076138328"/>
        </pc:sldMkLst>
      </pc:sldChg>
      <pc:sldChg chg="del">
        <pc:chgData name="Walid Amro" userId="905df89b-28d8-4943-9387-4e15c612d1d4" providerId="ADAL" clId="{00870F04-0932-4B7E-A90D-D5656CC3C33C}" dt="2021-08-12T10:36:55.571" v="35" actId="47"/>
        <pc:sldMkLst>
          <pc:docMk/>
          <pc:sldMk cId="1991347499" sldId="2076138329"/>
        </pc:sldMkLst>
      </pc:sldChg>
      <pc:sldChg chg="del">
        <pc:chgData name="Walid Amro" userId="905df89b-28d8-4943-9387-4e15c612d1d4" providerId="ADAL" clId="{00870F04-0932-4B7E-A90D-D5656CC3C33C}" dt="2021-08-12T10:36:55.648" v="36" actId="47"/>
        <pc:sldMkLst>
          <pc:docMk/>
          <pc:sldMk cId="2894055497" sldId="2076138331"/>
        </pc:sldMkLst>
      </pc:sldChg>
      <pc:sldChg chg="del">
        <pc:chgData name="Walid Amro" userId="905df89b-28d8-4943-9387-4e15c612d1d4" providerId="ADAL" clId="{00870F04-0932-4B7E-A90D-D5656CC3C33C}" dt="2021-08-12T10:36:55.504" v="34" actId="47"/>
        <pc:sldMkLst>
          <pc:docMk/>
          <pc:sldMk cId="4097052283" sldId="2076138333"/>
        </pc:sldMkLst>
      </pc:sldChg>
      <pc:sldChg chg="del">
        <pc:chgData name="Walid Amro" userId="905df89b-28d8-4943-9387-4e15c612d1d4" providerId="ADAL" clId="{00870F04-0932-4B7E-A90D-D5656CC3C33C}" dt="2021-08-12T10:36:55.816" v="40" actId="47"/>
        <pc:sldMkLst>
          <pc:docMk/>
          <pc:sldMk cId="4181133701" sldId="2076138334"/>
        </pc:sldMkLst>
      </pc:sldChg>
      <pc:sldChg chg="del">
        <pc:chgData name="Walid Amro" userId="905df89b-28d8-4943-9387-4e15c612d1d4" providerId="ADAL" clId="{00870F04-0932-4B7E-A90D-D5656CC3C33C}" dt="2021-08-12T10:36:57.828" v="57" actId="47"/>
        <pc:sldMkLst>
          <pc:docMk/>
          <pc:sldMk cId="1341384026" sldId="2076138339"/>
        </pc:sldMkLst>
      </pc:sldChg>
      <pc:sldChg chg="del">
        <pc:chgData name="Walid Amro" userId="905df89b-28d8-4943-9387-4e15c612d1d4" providerId="ADAL" clId="{00870F04-0932-4B7E-A90D-D5656CC3C33C}" dt="2021-08-12T10:36:57.860" v="58" actId="47"/>
        <pc:sldMkLst>
          <pc:docMk/>
          <pc:sldMk cId="322007113" sldId="2076138341"/>
        </pc:sldMkLst>
      </pc:sldChg>
      <pc:sldChg chg="del">
        <pc:chgData name="Walid Amro" userId="905df89b-28d8-4943-9387-4e15c612d1d4" providerId="ADAL" clId="{00870F04-0932-4B7E-A90D-D5656CC3C33C}" dt="2021-08-12T10:36:57.906" v="59" actId="47"/>
        <pc:sldMkLst>
          <pc:docMk/>
          <pc:sldMk cId="2681360341" sldId="2076138343"/>
        </pc:sldMkLst>
      </pc:sldChg>
      <pc:sldChg chg="del">
        <pc:chgData name="Walid Amro" userId="905df89b-28d8-4943-9387-4e15c612d1d4" providerId="ADAL" clId="{00870F04-0932-4B7E-A90D-D5656CC3C33C}" dt="2021-08-12T10:36:55.881" v="42" actId="47"/>
        <pc:sldMkLst>
          <pc:docMk/>
          <pc:sldMk cId="1153377069" sldId="2076138345"/>
        </pc:sldMkLst>
      </pc:sldChg>
      <pc:sldChg chg="del">
        <pc:chgData name="Walid Amro" userId="905df89b-28d8-4943-9387-4e15c612d1d4" providerId="ADAL" clId="{00870F04-0932-4B7E-A90D-D5656CC3C33C}" dt="2021-08-12T10:36:55.851" v="41" actId="47"/>
        <pc:sldMkLst>
          <pc:docMk/>
          <pc:sldMk cId="3937448622" sldId="2076138346"/>
        </pc:sldMkLst>
      </pc:sldChg>
      <pc:sldChg chg="del">
        <pc:chgData name="Walid Amro" userId="905df89b-28d8-4943-9387-4e15c612d1d4" providerId="ADAL" clId="{00870F04-0932-4B7E-A90D-D5656CC3C33C}" dt="2021-08-12T10:36:53.517" v="29" actId="47"/>
        <pc:sldMkLst>
          <pc:docMk/>
          <pc:sldMk cId="1566688989" sldId="2076138347"/>
        </pc:sldMkLst>
      </pc:sldChg>
      <pc:sldChg chg="del">
        <pc:chgData name="Walid Amro" userId="905df89b-28d8-4943-9387-4e15c612d1d4" providerId="ADAL" clId="{00870F04-0932-4B7E-A90D-D5656CC3C33C}" dt="2021-08-12T10:36:53.612" v="30" actId="47"/>
        <pc:sldMkLst>
          <pc:docMk/>
          <pc:sldMk cId="3343381612" sldId="2076138349"/>
        </pc:sldMkLst>
      </pc:sldChg>
      <pc:sldChg chg="del">
        <pc:chgData name="Walid Amro" userId="905df89b-28d8-4943-9387-4e15c612d1d4" providerId="ADAL" clId="{00870F04-0932-4B7E-A90D-D5656CC3C33C}" dt="2021-08-12T10:36:54.869" v="32" actId="47"/>
        <pc:sldMkLst>
          <pc:docMk/>
          <pc:sldMk cId="3100735343" sldId="2076138351"/>
        </pc:sldMkLst>
      </pc:sldChg>
      <pc:sldChg chg="del">
        <pc:chgData name="Walid Amro" userId="905df89b-28d8-4943-9387-4e15c612d1d4" providerId="ADAL" clId="{00870F04-0932-4B7E-A90D-D5656CC3C33C}" dt="2021-08-12T10:36:54.570" v="31" actId="47"/>
        <pc:sldMkLst>
          <pc:docMk/>
          <pc:sldMk cId="1657227684" sldId="2076138354"/>
        </pc:sldMkLst>
      </pc:sldChg>
      <pc:sldChg chg="del">
        <pc:chgData name="Walid Amro" userId="905df89b-28d8-4943-9387-4e15c612d1d4" providerId="ADAL" clId="{00870F04-0932-4B7E-A90D-D5656CC3C33C}" dt="2021-08-12T10:36:55.918" v="43" actId="47"/>
        <pc:sldMkLst>
          <pc:docMk/>
          <pc:sldMk cId="434453605" sldId="2076138355"/>
        </pc:sldMkLst>
      </pc:sldChg>
      <pc:sldChg chg="del">
        <pc:chgData name="Walid Amro" userId="905df89b-28d8-4943-9387-4e15c612d1d4" providerId="ADAL" clId="{00870F04-0932-4B7E-A90D-D5656CC3C33C}" dt="2021-08-12T10:36:55.722" v="38" actId="47"/>
        <pc:sldMkLst>
          <pc:docMk/>
          <pc:sldMk cId="2627995952" sldId="2076138357"/>
        </pc:sldMkLst>
      </pc:sldChg>
      <pc:sldChg chg="del">
        <pc:chgData name="Walid Amro" userId="905df89b-28d8-4943-9387-4e15c612d1d4" providerId="ADAL" clId="{00870F04-0932-4B7E-A90D-D5656CC3C33C}" dt="2021-08-12T10:36:55.751" v="39" actId="47"/>
        <pc:sldMkLst>
          <pc:docMk/>
          <pc:sldMk cId="3678739663" sldId="2076138358"/>
        </pc:sldMkLst>
      </pc:sldChg>
      <pc:sldChg chg="del">
        <pc:chgData name="Walid Amro" userId="905df89b-28d8-4943-9387-4e15c612d1d4" providerId="ADAL" clId="{00870F04-0932-4B7E-A90D-D5656CC3C33C}" dt="2021-08-12T10:36:57.762" v="56" actId="47"/>
        <pc:sldMkLst>
          <pc:docMk/>
          <pc:sldMk cId="3651112807" sldId="2076138359"/>
        </pc:sldMkLst>
      </pc:sldChg>
      <pc:sldChg chg="del">
        <pc:chgData name="Walid Amro" userId="905df89b-28d8-4943-9387-4e15c612d1d4" providerId="ADAL" clId="{00870F04-0932-4B7E-A90D-D5656CC3C33C}" dt="2021-08-12T10:36:55.937" v="44" actId="47"/>
        <pc:sldMkLst>
          <pc:docMk/>
          <pc:sldMk cId="3225427936" sldId="2076138363"/>
        </pc:sldMkLst>
      </pc:sldChg>
      <pc:sldChg chg="del">
        <pc:chgData name="Walid Amro" userId="905df89b-28d8-4943-9387-4e15c612d1d4" providerId="ADAL" clId="{00870F04-0932-4B7E-A90D-D5656CC3C33C}" dt="2021-08-12T10:36:58.243" v="68" actId="47"/>
        <pc:sldMkLst>
          <pc:docMk/>
          <pc:sldMk cId="494854287" sldId="2076138365"/>
        </pc:sldMkLst>
      </pc:sldChg>
      <pc:sldChg chg="del">
        <pc:chgData name="Walid Amro" userId="905df89b-28d8-4943-9387-4e15c612d1d4" providerId="ADAL" clId="{00870F04-0932-4B7E-A90D-D5656CC3C33C}" dt="2021-08-12T10:36:58.265" v="69" actId="47"/>
        <pc:sldMkLst>
          <pc:docMk/>
          <pc:sldMk cId="1992926611" sldId="2076138366"/>
        </pc:sldMkLst>
      </pc:sldChg>
      <pc:sldChg chg="del">
        <pc:chgData name="Walid Amro" userId="905df89b-28d8-4943-9387-4e15c612d1d4" providerId="ADAL" clId="{00870F04-0932-4B7E-A90D-D5656CC3C33C}" dt="2021-08-12T10:36:55.966" v="45" actId="47"/>
        <pc:sldMkLst>
          <pc:docMk/>
          <pc:sldMk cId="3378836895" sldId="2076138375"/>
        </pc:sldMkLst>
      </pc:sldChg>
      <pc:sldChg chg="del">
        <pc:chgData name="Walid Amro" userId="905df89b-28d8-4943-9387-4e15c612d1d4" providerId="ADAL" clId="{00870F04-0932-4B7E-A90D-D5656CC3C33C}" dt="2021-08-12T10:36:56.013" v="46" actId="47"/>
        <pc:sldMkLst>
          <pc:docMk/>
          <pc:sldMk cId="1591937259" sldId="2076138377"/>
        </pc:sldMkLst>
      </pc:sldChg>
      <pc:sldChg chg="del">
        <pc:chgData name="Walid Amro" userId="905df89b-28d8-4943-9387-4e15c612d1d4" providerId="ADAL" clId="{00870F04-0932-4B7E-A90D-D5656CC3C33C}" dt="2021-08-12T10:36:56.061" v="47" actId="47"/>
        <pc:sldMkLst>
          <pc:docMk/>
          <pc:sldMk cId="2821514260" sldId="2076138380"/>
        </pc:sldMkLst>
      </pc:sldChg>
      <pc:sldChg chg="del">
        <pc:chgData name="Walid Amro" userId="905df89b-28d8-4943-9387-4e15c612d1d4" providerId="ADAL" clId="{00870F04-0932-4B7E-A90D-D5656CC3C33C}" dt="2021-08-12T10:36:53.169" v="20" actId="47"/>
        <pc:sldMkLst>
          <pc:docMk/>
          <pc:sldMk cId="1443121833" sldId="2076138381"/>
        </pc:sldMkLst>
      </pc:sldChg>
      <pc:sldChg chg="del">
        <pc:chgData name="Walid Amro" userId="905df89b-28d8-4943-9387-4e15c612d1d4" providerId="ADAL" clId="{00870F04-0932-4B7E-A90D-D5656CC3C33C}" dt="2021-08-12T10:36:53.119" v="19" actId="47"/>
        <pc:sldMkLst>
          <pc:docMk/>
          <pc:sldMk cId="2029801302" sldId="2076138390"/>
        </pc:sldMkLst>
      </pc:sldChg>
      <pc:sldChg chg="del">
        <pc:chgData name="Walid Amro" userId="905df89b-28d8-4943-9387-4e15c612d1d4" providerId="ADAL" clId="{00870F04-0932-4B7E-A90D-D5656CC3C33C}" dt="2021-08-12T10:36:56.147" v="48" actId="47"/>
        <pc:sldMkLst>
          <pc:docMk/>
          <pc:sldMk cId="2116398162" sldId="2076138394"/>
        </pc:sldMkLst>
      </pc:sldChg>
      <pc:sldChg chg="del">
        <pc:chgData name="Walid Amro" userId="905df89b-28d8-4943-9387-4e15c612d1d4" providerId="ADAL" clId="{00870F04-0932-4B7E-A90D-D5656CC3C33C}" dt="2021-08-12T10:36:58.096" v="64" actId="47"/>
        <pc:sldMkLst>
          <pc:docMk/>
          <pc:sldMk cId="3454244036" sldId="2076138400"/>
        </pc:sldMkLst>
      </pc:sldChg>
      <pc:sldChg chg="del">
        <pc:chgData name="Walid Amro" userId="905df89b-28d8-4943-9387-4e15c612d1d4" providerId="ADAL" clId="{00870F04-0932-4B7E-A90D-D5656CC3C33C}" dt="2021-08-12T10:36:58.130" v="65" actId="47"/>
        <pc:sldMkLst>
          <pc:docMk/>
          <pc:sldMk cId="3081287922" sldId="2076138401"/>
        </pc:sldMkLst>
      </pc:sldChg>
      <pc:sldChg chg="del">
        <pc:chgData name="Walid Amro" userId="905df89b-28d8-4943-9387-4e15c612d1d4" providerId="ADAL" clId="{00870F04-0932-4B7E-A90D-D5656CC3C33C}" dt="2021-08-12T10:36:58.150" v="66" actId="47"/>
        <pc:sldMkLst>
          <pc:docMk/>
          <pc:sldMk cId="119843678" sldId="2076138402"/>
        </pc:sldMkLst>
      </pc:sldChg>
      <pc:sldChg chg="modSp mod">
        <pc:chgData name="Walid Amro" userId="905df89b-28d8-4943-9387-4e15c612d1d4" providerId="ADAL" clId="{00870F04-0932-4B7E-A90D-D5656CC3C33C}" dt="2021-08-12T10:38:01.662" v="83" actId="1076"/>
        <pc:sldMkLst>
          <pc:docMk/>
          <pc:sldMk cId="513115765" sldId="2076138408"/>
        </pc:sldMkLst>
        <pc:picChg chg="mod">
          <ac:chgData name="Walid Amro" userId="905df89b-28d8-4943-9387-4e15c612d1d4" providerId="ADAL" clId="{00870F04-0932-4B7E-A90D-D5656CC3C33C}" dt="2021-08-12T10:38:01.662" v="83" actId="1076"/>
          <ac:picMkLst>
            <pc:docMk/>
            <pc:sldMk cId="513115765" sldId="2076138408"/>
            <ac:picMk id="2" creationId="{48F2F73C-AE50-4792-A530-8C11DD8316D0}"/>
          </ac:picMkLst>
        </pc:picChg>
      </pc:sldChg>
      <pc:sldChg chg="addSp delSp modSp add mod modNotesTx">
        <pc:chgData name="Walid Amro" userId="905df89b-28d8-4943-9387-4e15c612d1d4" providerId="ADAL" clId="{00870F04-0932-4B7E-A90D-D5656CC3C33C}" dt="2021-08-12T10:47:51.205" v="132" actId="5793"/>
        <pc:sldMkLst>
          <pc:docMk/>
          <pc:sldMk cId="3968036998" sldId="2076138409"/>
        </pc:sldMkLst>
        <pc:spChg chg="mod">
          <ac:chgData name="Walid Amro" userId="905df89b-28d8-4943-9387-4e15c612d1d4" providerId="ADAL" clId="{00870F04-0932-4B7E-A90D-D5656CC3C33C}" dt="2021-08-12T10:39:29.151" v="91"/>
          <ac:spMkLst>
            <pc:docMk/>
            <pc:sldMk cId="3968036998" sldId="2076138409"/>
            <ac:spMk id="6" creationId="{00000000-0000-0000-0000-000000000000}"/>
          </ac:spMkLst>
        </pc:spChg>
        <pc:spChg chg="mod">
          <ac:chgData name="Walid Amro" userId="905df89b-28d8-4943-9387-4e15c612d1d4" providerId="ADAL" clId="{00870F04-0932-4B7E-A90D-D5656CC3C33C}" dt="2021-08-12T10:39:13.376" v="89"/>
          <ac:spMkLst>
            <pc:docMk/>
            <pc:sldMk cId="3968036998" sldId="2076138409"/>
            <ac:spMk id="17" creationId="{00000000-0000-0000-0000-000000000000}"/>
          </ac:spMkLst>
        </pc:spChg>
        <pc:picChg chg="add del">
          <ac:chgData name="Walid Amro" userId="905df89b-28d8-4943-9387-4e15c612d1d4" providerId="ADAL" clId="{00870F04-0932-4B7E-A90D-D5656CC3C33C}" dt="2021-08-12T10:40:12.509" v="97" actId="478"/>
          <ac:picMkLst>
            <pc:docMk/>
            <pc:sldMk cId="3968036998" sldId="2076138409"/>
            <ac:picMk id="2" creationId="{7A274834-BCCE-43AC-9076-5A8819C7DAEE}"/>
          </ac:picMkLst>
        </pc:picChg>
        <pc:picChg chg="del mod">
          <ac:chgData name="Walid Amro" userId="905df89b-28d8-4943-9387-4e15c612d1d4" providerId="ADAL" clId="{00870F04-0932-4B7E-A90D-D5656CC3C33C}" dt="2021-08-12T10:40:13.348" v="98" actId="478"/>
          <ac:picMkLst>
            <pc:docMk/>
            <pc:sldMk cId="3968036998" sldId="2076138409"/>
            <ac:picMk id="3" creationId="{7C8E2314-B954-477D-8209-743F345E340B}"/>
          </ac:picMkLst>
        </pc:picChg>
        <pc:picChg chg="add">
          <ac:chgData name="Walid Amro" userId="905df89b-28d8-4943-9387-4e15c612d1d4" providerId="ADAL" clId="{00870F04-0932-4B7E-A90D-D5656CC3C33C}" dt="2021-08-12T10:40:14.474" v="99" actId="22"/>
          <ac:picMkLst>
            <pc:docMk/>
            <pc:sldMk cId="3968036998" sldId="2076138409"/>
            <ac:picMk id="4" creationId="{958676DA-23F7-466A-AA95-FB434851ED2C}"/>
          </ac:picMkLst>
        </pc:picChg>
      </pc:sldChg>
      <pc:sldChg chg="addSp delSp modSp add mod modNotesTx">
        <pc:chgData name="Walid Amro" userId="905df89b-28d8-4943-9387-4e15c612d1d4" providerId="ADAL" clId="{00870F04-0932-4B7E-A90D-D5656CC3C33C}" dt="2021-08-12T10:47:00.770" v="130" actId="313"/>
        <pc:sldMkLst>
          <pc:docMk/>
          <pc:sldMk cId="268486024" sldId="2076138410"/>
        </pc:sldMkLst>
        <pc:spChg chg="add del mod">
          <ac:chgData name="Walid Amro" userId="905df89b-28d8-4943-9387-4e15c612d1d4" providerId="ADAL" clId="{00870F04-0932-4B7E-A90D-D5656CC3C33C}" dt="2021-08-12T10:43:48.973" v="125" actId="478"/>
          <ac:spMkLst>
            <pc:docMk/>
            <pc:sldMk cId="268486024" sldId="2076138410"/>
            <ac:spMk id="3" creationId="{C382FC3F-2173-4BD5-96EF-FC5775FE4784}"/>
          </ac:spMkLst>
        </pc:spChg>
        <pc:spChg chg="del mod">
          <ac:chgData name="Walid Amro" userId="905df89b-28d8-4943-9387-4e15c612d1d4" providerId="ADAL" clId="{00870F04-0932-4B7E-A90D-D5656CC3C33C}" dt="2021-08-12T10:43:44.577" v="123" actId="478"/>
          <ac:spMkLst>
            <pc:docMk/>
            <pc:sldMk cId="268486024" sldId="2076138410"/>
            <ac:spMk id="6" creationId="{00000000-0000-0000-0000-000000000000}"/>
          </ac:spMkLst>
        </pc:spChg>
        <pc:spChg chg="mod">
          <ac:chgData name="Walid Amro" userId="905df89b-28d8-4943-9387-4e15c612d1d4" providerId="ADAL" clId="{00870F04-0932-4B7E-A90D-D5656CC3C33C}" dt="2021-08-12T10:44:00.078" v="126"/>
          <ac:spMkLst>
            <pc:docMk/>
            <pc:sldMk cId="268486024" sldId="2076138410"/>
            <ac:spMk id="9" creationId="{3F53897D-E16C-4982-99D0-7E560574013A}"/>
          </ac:spMkLst>
        </pc:spChg>
        <pc:spChg chg="mod">
          <ac:chgData name="Walid Amro" userId="905df89b-28d8-4943-9387-4e15c612d1d4" providerId="ADAL" clId="{00870F04-0932-4B7E-A90D-D5656CC3C33C}" dt="2021-08-12T10:44:00.078" v="126"/>
          <ac:spMkLst>
            <pc:docMk/>
            <pc:sldMk cId="268486024" sldId="2076138410"/>
            <ac:spMk id="11" creationId="{B1D63CB1-32A2-4A8F-AA29-D53F61EFD1B9}"/>
          </ac:spMkLst>
        </pc:spChg>
        <pc:spChg chg="mod">
          <ac:chgData name="Walid Amro" userId="905df89b-28d8-4943-9387-4e15c612d1d4" providerId="ADAL" clId="{00870F04-0932-4B7E-A90D-D5656CC3C33C}" dt="2021-08-12T10:44:00.078" v="126"/>
          <ac:spMkLst>
            <pc:docMk/>
            <pc:sldMk cId="268486024" sldId="2076138410"/>
            <ac:spMk id="13" creationId="{236B84D5-AD1F-4A84-83A7-BCAC9ABD00EA}"/>
          </ac:spMkLst>
        </pc:spChg>
        <pc:spChg chg="add mod">
          <ac:chgData name="Walid Amro" userId="905df89b-28d8-4943-9387-4e15c612d1d4" providerId="ADAL" clId="{00870F04-0932-4B7E-A90D-D5656CC3C33C}" dt="2021-08-12T10:44:00.078" v="126"/>
          <ac:spMkLst>
            <pc:docMk/>
            <pc:sldMk cId="268486024" sldId="2076138410"/>
            <ac:spMk id="14" creationId="{2C281C5D-3132-4D90-A939-4D86F5043412}"/>
          </ac:spMkLst>
        </pc:spChg>
        <pc:spChg chg="mod">
          <ac:chgData name="Walid Amro" userId="905df89b-28d8-4943-9387-4e15c612d1d4" providerId="ADAL" clId="{00870F04-0932-4B7E-A90D-D5656CC3C33C}" dt="2021-08-12T10:43:38.011" v="121" actId="20577"/>
          <ac:spMkLst>
            <pc:docMk/>
            <pc:sldMk cId="268486024" sldId="2076138410"/>
            <ac:spMk id="17" creationId="{00000000-0000-0000-0000-000000000000}"/>
          </ac:spMkLst>
        </pc:spChg>
        <pc:spChg chg="mod">
          <ac:chgData name="Walid Amro" userId="905df89b-28d8-4943-9387-4e15c612d1d4" providerId="ADAL" clId="{00870F04-0932-4B7E-A90D-D5656CC3C33C}" dt="2021-08-12T10:44:00.078" v="126"/>
          <ac:spMkLst>
            <pc:docMk/>
            <pc:sldMk cId="268486024" sldId="2076138410"/>
            <ac:spMk id="22" creationId="{9BDFC40B-70FA-4C82-BD6B-EBCDA3BB0036}"/>
          </ac:spMkLst>
        </pc:spChg>
        <pc:spChg chg="mod">
          <ac:chgData name="Walid Amro" userId="905df89b-28d8-4943-9387-4e15c612d1d4" providerId="ADAL" clId="{00870F04-0932-4B7E-A90D-D5656CC3C33C}" dt="2021-08-12T10:44:00.078" v="126"/>
          <ac:spMkLst>
            <pc:docMk/>
            <pc:sldMk cId="268486024" sldId="2076138410"/>
            <ac:spMk id="23" creationId="{559BD57D-1929-498F-BAF1-E8C19D50E924}"/>
          </ac:spMkLst>
        </pc:spChg>
        <pc:spChg chg="mod">
          <ac:chgData name="Walid Amro" userId="905df89b-28d8-4943-9387-4e15c612d1d4" providerId="ADAL" clId="{00870F04-0932-4B7E-A90D-D5656CC3C33C}" dt="2021-08-12T10:44:00.078" v="126"/>
          <ac:spMkLst>
            <pc:docMk/>
            <pc:sldMk cId="268486024" sldId="2076138410"/>
            <ac:spMk id="25" creationId="{0BC8CE9A-28D2-49FA-95AF-31E96B85E569}"/>
          </ac:spMkLst>
        </pc:spChg>
        <pc:spChg chg="mod">
          <ac:chgData name="Walid Amro" userId="905df89b-28d8-4943-9387-4e15c612d1d4" providerId="ADAL" clId="{00870F04-0932-4B7E-A90D-D5656CC3C33C}" dt="2021-08-12T10:44:00.078" v="126"/>
          <ac:spMkLst>
            <pc:docMk/>
            <pc:sldMk cId="268486024" sldId="2076138410"/>
            <ac:spMk id="26" creationId="{DE872F3E-71AF-40CF-8C4A-28A4CEDFE7DB}"/>
          </ac:spMkLst>
        </pc:spChg>
        <pc:spChg chg="mod">
          <ac:chgData name="Walid Amro" userId="905df89b-28d8-4943-9387-4e15c612d1d4" providerId="ADAL" clId="{00870F04-0932-4B7E-A90D-D5656CC3C33C}" dt="2021-08-12T10:44:00.078" v="126"/>
          <ac:spMkLst>
            <pc:docMk/>
            <pc:sldMk cId="268486024" sldId="2076138410"/>
            <ac:spMk id="28" creationId="{A9D09379-71C4-4996-954C-371766D00471}"/>
          </ac:spMkLst>
        </pc:spChg>
        <pc:spChg chg="mod">
          <ac:chgData name="Walid Amro" userId="905df89b-28d8-4943-9387-4e15c612d1d4" providerId="ADAL" clId="{00870F04-0932-4B7E-A90D-D5656CC3C33C}" dt="2021-08-12T10:44:00.078" v="126"/>
          <ac:spMkLst>
            <pc:docMk/>
            <pc:sldMk cId="268486024" sldId="2076138410"/>
            <ac:spMk id="29" creationId="{0B676753-3450-4BA0-97C4-3879942C0E49}"/>
          </ac:spMkLst>
        </pc:spChg>
        <pc:spChg chg="mod">
          <ac:chgData name="Walid Amro" userId="905df89b-28d8-4943-9387-4e15c612d1d4" providerId="ADAL" clId="{00870F04-0932-4B7E-A90D-D5656CC3C33C}" dt="2021-08-12T10:44:00.078" v="126"/>
          <ac:spMkLst>
            <pc:docMk/>
            <pc:sldMk cId="268486024" sldId="2076138410"/>
            <ac:spMk id="31" creationId="{DEAE1DD6-C69F-478B-BD13-E415A28773B8}"/>
          </ac:spMkLst>
        </pc:spChg>
        <pc:spChg chg="mod">
          <ac:chgData name="Walid Amro" userId="905df89b-28d8-4943-9387-4e15c612d1d4" providerId="ADAL" clId="{00870F04-0932-4B7E-A90D-D5656CC3C33C}" dt="2021-08-12T10:44:00.078" v="126"/>
          <ac:spMkLst>
            <pc:docMk/>
            <pc:sldMk cId="268486024" sldId="2076138410"/>
            <ac:spMk id="32" creationId="{BACE5571-B306-48C9-94C1-DBB127407086}"/>
          </ac:spMkLst>
        </pc:spChg>
        <pc:spChg chg="add mod">
          <ac:chgData name="Walid Amro" userId="905df89b-28d8-4943-9387-4e15c612d1d4" providerId="ADAL" clId="{00870F04-0932-4B7E-A90D-D5656CC3C33C}" dt="2021-08-12T10:44:00.078" v="126"/>
          <ac:spMkLst>
            <pc:docMk/>
            <pc:sldMk cId="268486024" sldId="2076138410"/>
            <ac:spMk id="33" creationId="{862A35F2-A764-4C43-9805-2921A2184EA4}"/>
          </ac:spMkLst>
        </pc:spChg>
        <pc:spChg chg="mod">
          <ac:chgData name="Walid Amro" userId="905df89b-28d8-4943-9387-4e15c612d1d4" providerId="ADAL" clId="{00870F04-0932-4B7E-A90D-D5656CC3C33C}" dt="2021-08-12T10:44:00.078" v="126"/>
          <ac:spMkLst>
            <pc:docMk/>
            <pc:sldMk cId="268486024" sldId="2076138410"/>
            <ac:spMk id="36" creationId="{20799CEA-11B9-4C7E-9246-EC7996B9FB2A}"/>
          </ac:spMkLst>
        </pc:spChg>
        <pc:spChg chg="add mod">
          <ac:chgData name="Walid Amro" userId="905df89b-28d8-4943-9387-4e15c612d1d4" providerId="ADAL" clId="{00870F04-0932-4B7E-A90D-D5656CC3C33C}" dt="2021-08-12T10:44:00.078" v="126"/>
          <ac:spMkLst>
            <pc:docMk/>
            <pc:sldMk cId="268486024" sldId="2076138410"/>
            <ac:spMk id="37" creationId="{E227E55E-DA6D-4143-8214-07414E06432B}"/>
          </ac:spMkLst>
        </pc:spChg>
        <pc:spChg chg="add mod">
          <ac:chgData name="Walid Amro" userId="905df89b-28d8-4943-9387-4e15c612d1d4" providerId="ADAL" clId="{00870F04-0932-4B7E-A90D-D5656CC3C33C}" dt="2021-08-12T10:44:00.078" v="126"/>
          <ac:spMkLst>
            <pc:docMk/>
            <pc:sldMk cId="268486024" sldId="2076138410"/>
            <ac:spMk id="38" creationId="{1D35F5B0-F738-4668-B294-8049DBA947C5}"/>
          </ac:spMkLst>
        </pc:spChg>
        <pc:spChg chg="add mod">
          <ac:chgData name="Walid Amro" userId="905df89b-28d8-4943-9387-4e15c612d1d4" providerId="ADAL" clId="{00870F04-0932-4B7E-A90D-D5656CC3C33C}" dt="2021-08-12T10:44:00.078" v="126"/>
          <ac:spMkLst>
            <pc:docMk/>
            <pc:sldMk cId="268486024" sldId="2076138410"/>
            <ac:spMk id="39" creationId="{5329D169-E594-4F7E-9757-15BCAA2F8A3D}"/>
          </ac:spMkLst>
        </pc:spChg>
        <pc:spChg chg="add mod">
          <ac:chgData name="Walid Amro" userId="905df89b-28d8-4943-9387-4e15c612d1d4" providerId="ADAL" clId="{00870F04-0932-4B7E-A90D-D5656CC3C33C}" dt="2021-08-12T10:44:00.078" v="126"/>
          <ac:spMkLst>
            <pc:docMk/>
            <pc:sldMk cId="268486024" sldId="2076138410"/>
            <ac:spMk id="40" creationId="{7A873786-5B3C-4C73-9A12-A991CBFC3323}"/>
          </ac:spMkLst>
        </pc:spChg>
        <pc:grpChg chg="add mod">
          <ac:chgData name="Walid Amro" userId="905df89b-28d8-4943-9387-4e15c612d1d4" providerId="ADAL" clId="{00870F04-0932-4B7E-A90D-D5656CC3C33C}" dt="2021-08-12T10:44:00.078" v="126"/>
          <ac:grpSpMkLst>
            <pc:docMk/>
            <pc:sldMk cId="268486024" sldId="2076138410"/>
            <ac:grpSpMk id="7" creationId="{3A2AC6EE-34D0-4F2B-90EF-8CA3459431CC}"/>
          </ac:grpSpMkLst>
        </pc:grpChg>
        <pc:grpChg chg="mod">
          <ac:chgData name="Walid Amro" userId="905df89b-28d8-4943-9387-4e15c612d1d4" providerId="ADAL" clId="{00870F04-0932-4B7E-A90D-D5656CC3C33C}" dt="2021-08-12T10:44:00.078" v="126"/>
          <ac:grpSpMkLst>
            <pc:docMk/>
            <pc:sldMk cId="268486024" sldId="2076138410"/>
            <ac:grpSpMk id="8" creationId="{38A74D9F-5D46-4E5F-B951-6D7B46C928EF}"/>
          </ac:grpSpMkLst>
        </pc:grpChg>
        <pc:grpChg chg="mod">
          <ac:chgData name="Walid Amro" userId="905df89b-28d8-4943-9387-4e15c612d1d4" providerId="ADAL" clId="{00870F04-0932-4B7E-A90D-D5656CC3C33C}" dt="2021-08-12T10:44:00.078" v="126"/>
          <ac:grpSpMkLst>
            <pc:docMk/>
            <pc:sldMk cId="268486024" sldId="2076138410"/>
            <ac:grpSpMk id="10" creationId="{E4C2F7A4-F5A5-4487-8C5F-196AD0CB3CE5}"/>
          </ac:grpSpMkLst>
        </pc:grpChg>
        <pc:grpChg chg="add mod">
          <ac:chgData name="Walid Amro" userId="905df89b-28d8-4943-9387-4e15c612d1d4" providerId="ADAL" clId="{00870F04-0932-4B7E-A90D-D5656CC3C33C}" dt="2021-08-12T10:44:00.078" v="126"/>
          <ac:grpSpMkLst>
            <pc:docMk/>
            <pc:sldMk cId="268486024" sldId="2076138410"/>
            <ac:grpSpMk id="15" creationId="{6E9ACFA3-EFB7-4AD0-9E3C-98D92166DB97}"/>
          </ac:grpSpMkLst>
        </pc:grpChg>
        <pc:grpChg chg="mod">
          <ac:chgData name="Walid Amro" userId="905df89b-28d8-4943-9387-4e15c612d1d4" providerId="ADAL" clId="{00870F04-0932-4B7E-A90D-D5656CC3C33C}" dt="2021-08-12T10:44:00.078" v="126"/>
          <ac:grpSpMkLst>
            <pc:docMk/>
            <pc:sldMk cId="268486024" sldId="2076138410"/>
            <ac:grpSpMk id="16" creationId="{D47ADE20-1EF5-4137-904E-4E07DB63E2E6}"/>
          </ac:grpSpMkLst>
        </pc:grpChg>
        <pc:grpChg chg="mod">
          <ac:chgData name="Walid Amro" userId="905df89b-28d8-4943-9387-4e15c612d1d4" providerId="ADAL" clId="{00870F04-0932-4B7E-A90D-D5656CC3C33C}" dt="2021-08-12T10:44:00.078" v="126"/>
          <ac:grpSpMkLst>
            <pc:docMk/>
            <pc:sldMk cId="268486024" sldId="2076138410"/>
            <ac:grpSpMk id="18" creationId="{77B07696-556E-4260-8568-EF75C3882FEB}"/>
          </ac:grpSpMkLst>
        </pc:grpChg>
        <pc:grpChg chg="mod">
          <ac:chgData name="Walid Amro" userId="905df89b-28d8-4943-9387-4e15c612d1d4" providerId="ADAL" clId="{00870F04-0932-4B7E-A90D-D5656CC3C33C}" dt="2021-08-12T10:44:00.078" v="126"/>
          <ac:grpSpMkLst>
            <pc:docMk/>
            <pc:sldMk cId="268486024" sldId="2076138410"/>
            <ac:grpSpMk id="19" creationId="{1D326AEF-6A23-467D-BD3C-614B3F9844B9}"/>
          </ac:grpSpMkLst>
        </pc:grpChg>
        <pc:grpChg chg="mod">
          <ac:chgData name="Walid Amro" userId="905df89b-28d8-4943-9387-4e15c612d1d4" providerId="ADAL" clId="{00870F04-0932-4B7E-A90D-D5656CC3C33C}" dt="2021-08-12T10:44:00.078" v="126"/>
          <ac:grpSpMkLst>
            <pc:docMk/>
            <pc:sldMk cId="268486024" sldId="2076138410"/>
            <ac:grpSpMk id="20" creationId="{E23624C5-3EC3-41E3-A3A4-38EF08B165CA}"/>
          </ac:grpSpMkLst>
        </pc:grpChg>
        <pc:grpChg chg="add mod">
          <ac:chgData name="Walid Amro" userId="905df89b-28d8-4943-9387-4e15c612d1d4" providerId="ADAL" clId="{00870F04-0932-4B7E-A90D-D5656CC3C33C}" dt="2021-08-12T10:44:00.078" v="126"/>
          <ac:grpSpMkLst>
            <pc:docMk/>
            <pc:sldMk cId="268486024" sldId="2076138410"/>
            <ac:grpSpMk id="34" creationId="{8756E850-244C-43D8-A7AE-C226A546C037}"/>
          </ac:grpSpMkLst>
        </pc:grpChg>
        <pc:picChg chg="mod">
          <ac:chgData name="Walid Amro" userId="905df89b-28d8-4943-9387-4e15c612d1d4" providerId="ADAL" clId="{00870F04-0932-4B7E-A90D-D5656CC3C33C}" dt="2021-08-12T10:44:00.078" v="126"/>
          <ac:picMkLst>
            <pc:docMk/>
            <pc:sldMk cId="268486024" sldId="2076138410"/>
            <ac:picMk id="12" creationId="{5E876830-EB8C-47DE-9FB9-8F1E977B7571}"/>
          </ac:picMkLst>
        </pc:picChg>
        <pc:picChg chg="mod">
          <ac:chgData name="Walid Amro" userId="905df89b-28d8-4943-9387-4e15c612d1d4" providerId="ADAL" clId="{00870F04-0932-4B7E-A90D-D5656CC3C33C}" dt="2021-08-12T10:44:00.078" v="126"/>
          <ac:picMkLst>
            <pc:docMk/>
            <pc:sldMk cId="268486024" sldId="2076138410"/>
            <ac:picMk id="21" creationId="{7D15A582-B9C9-4791-9E32-742C4BDA283E}"/>
          </ac:picMkLst>
        </pc:picChg>
        <pc:picChg chg="mod">
          <ac:chgData name="Walid Amro" userId="905df89b-28d8-4943-9387-4e15c612d1d4" providerId="ADAL" clId="{00870F04-0932-4B7E-A90D-D5656CC3C33C}" dt="2021-08-12T10:44:00.078" v="126"/>
          <ac:picMkLst>
            <pc:docMk/>
            <pc:sldMk cId="268486024" sldId="2076138410"/>
            <ac:picMk id="24" creationId="{31D82560-27EF-43BA-ADFA-E0A799CE657B}"/>
          </ac:picMkLst>
        </pc:picChg>
        <pc:picChg chg="mod">
          <ac:chgData name="Walid Amro" userId="905df89b-28d8-4943-9387-4e15c612d1d4" providerId="ADAL" clId="{00870F04-0932-4B7E-A90D-D5656CC3C33C}" dt="2021-08-12T10:44:00.078" v="126"/>
          <ac:picMkLst>
            <pc:docMk/>
            <pc:sldMk cId="268486024" sldId="2076138410"/>
            <ac:picMk id="27" creationId="{37CFCB48-8F33-4E4E-B5B4-FD5E153BD728}"/>
          </ac:picMkLst>
        </pc:picChg>
        <pc:picChg chg="mod">
          <ac:chgData name="Walid Amro" userId="905df89b-28d8-4943-9387-4e15c612d1d4" providerId="ADAL" clId="{00870F04-0932-4B7E-A90D-D5656CC3C33C}" dt="2021-08-12T10:44:00.078" v="126"/>
          <ac:picMkLst>
            <pc:docMk/>
            <pc:sldMk cId="268486024" sldId="2076138410"/>
            <ac:picMk id="30" creationId="{049A90C5-42E6-447E-92C1-8A56B0A0E2E1}"/>
          </ac:picMkLst>
        </pc:picChg>
        <pc:picChg chg="mod">
          <ac:chgData name="Walid Amro" userId="905df89b-28d8-4943-9387-4e15c612d1d4" providerId="ADAL" clId="{00870F04-0932-4B7E-A90D-D5656CC3C33C}" dt="2021-08-12T10:44:00.078" v="126"/>
          <ac:picMkLst>
            <pc:docMk/>
            <pc:sldMk cId="268486024" sldId="2076138410"/>
            <ac:picMk id="35" creationId="{AA03DF73-A3CB-44A2-98D0-BB5C94BA1BB9}"/>
          </ac:picMkLst>
        </pc:picChg>
      </pc:sldChg>
      <pc:sldChg chg="addSp delSp modSp add mod modNotesTx">
        <pc:chgData name="Walid Amro" userId="905df89b-28d8-4943-9387-4e15c612d1d4" providerId="ADAL" clId="{00870F04-0932-4B7E-A90D-D5656CC3C33C}" dt="2021-08-12T10:50:24.149" v="185"/>
        <pc:sldMkLst>
          <pc:docMk/>
          <pc:sldMk cId="113621815" sldId="2076138411"/>
        </pc:sldMkLst>
        <pc:spChg chg="add del mod">
          <ac:chgData name="Walid Amro" userId="905df89b-28d8-4943-9387-4e15c612d1d4" providerId="ADAL" clId="{00870F04-0932-4B7E-A90D-D5656CC3C33C}" dt="2021-08-12T10:48:35.291" v="182" actId="478"/>
          <ac:spMkLst>
            <pc:docMk/>
            <pc:sldMk cId="113621815" sldId="2076138411"/>
            <ac:spMk id="3" creationId="{056A7E2D-D9E1-4362-B9C6-B690E6127487}"/>
          </ac:spMkLst>
        </pc:spChg>
        <pc:spChg chg="del mod">
          <ac:chgData name="Walid Amro" userId="905df89b-28d8-4943-9387-4e15c612d1d4" providerId="ADAL" clId="{00870F04-0932-4B7E-A90D-D5656CC3C33C}" dt="2021-08-12T10:48:31.966" v="181" actId="478"/>
          <ac:spMkLst>
            <pc:docMk/>
            <pc:sldMk cId="113621815" sldId="2076138411"/>
            <ac:spMk id="6" creationId="{00000000-0000-0000-0000-000000000000}"/>
          </ac:spMkLst>
        </pc:spChg>
        <pc:spChg chg="mod">
          <ac:chgData name="Walid Amro" userId="905df89b-28d8-4943-9387-4e15c612d1d4" providerId="ADAL" clId="{00870F04-0932-4B7E-A90D-D5656CC3C33C}" dt="2021-08-12T10:48:42.336" v="183"/>
          <ac:spMkLst>
            <pc:docMk/>
            <pc:sldMk cId="113621815" sldId="2076138411"/>
            <ac:spMk id="8" creationId="{3DD7CBFE-3E1D-426A-A2F0-B94D05C46CF2}"/>
          </ac:spMkLst>
        </pc:spChg>
        <pc:spChg chg="mod">
          <ac:chgData name="Walid Amro" userId="905df89b-28d8-4943-9387-4e15c612d1d4" providerId="ADAL" clId="{00870F04-0932-4B7E-A90D-D5656CC3C33C}" dt="2021-08-12T10:48:42.336" v="183"/>
          <ac:spMkLst>
            <pc:docMk/>
            <pc:sldMk cId="113621815" sldId="2076138411"/>
            <ac:spMk id="10" creationId="{ECD1BE1A-7BEE-4CCD-B6F5-3CF7152141DD}"/>
          </ac:spMkLst>
        </pc:spChg>
        <pc:spChg chg="mod">
          <ac:chgData name="Walid Amro" userId="905df89b-28d8-4943-9387-4e15c612d1d4" providerId="ADAL" clId="{00870F04-0932-4B7E-A90D-D5656CC3C33C}" dt="2021-08-12T10:48:42.336" v="183"/>
          <ac:spMkLst>
            <pc:docMk/>
            <pc:sldMk cId="113621815" sldId="2076138411"/>
            <ac:spMk id="15" creationId="{A7E3A5FD-7152-4B8D-B461-A91B0638BAE2}"/>
          </ac:spMkLst>
        </pc:spChg>
        <pc:spChg chg="mod">
          <ac:chgData name="Walid Amro" userId="905df89b-28d8-4943-9387-4e15c612d1d4" providerId="ADAL" clId="{00870F04-0932-4B7E-A90D-D5656CC3C33C}" dt="2021-08-12T10:48:42.336" v="183"/>
          <ac:spMkLst>
            <pc:docMk/>
            <pc:sldMk cId="113621815" sldId="2076138411"/>
            <ac:spMk id="16" creationId="{D686FF54-1FEC-4422-AE3A-39F1A55BFEC6}"/>
          </ac:spMkLst>
        </pc:spChg>
        <pc:spChg chg="mod">
          <ac:chgData name="Walid Amro" userId="905df89b-28d8-4943-9387-4e15c612d1d4" providerId="ADAL" clId="{00870F04-0932-4B7E-A90D-D5656CC3C33C}" dt="2021-08-12T10:48:27.095" v="179" actId="20577"/>
          <ac:spMkLst>
            <pc:docMk/>
            <pc:sldMk cId="113621815" sldId="2076138411"/>
            <ac:spMk id="17" creationId="{00000000-0000-0000-0000-000000000000}"/>
          </ac:spMkLst>
        </pc:spChg>
        <pc:spChg chg="mod">
          <ac:chgData name="Walid Amro" userId="905df89b-28d8-4943-9387-4e15c612d1d4" providerId="ADAL" clId="{00870F04-0932-4B7E-A90D-D5656CC3C33C}" dt="2021-08-12T10:48:42.336" v="183"/>
          <ac:spMkLst>
            <pc:docMk/>
            <pc:sldMk cId="113621815" sldId="2076138411"/>
            <ac:spMk id="18" creationId="{0DED1E9A-122D-4CB5-9C08-0711887F5B18}"/>
          </ac:spMkLst>
        </pc:spChg>
        <pc:spChg chg="mod">
          <ac:chgData name="Walid Amro" userId="905df89b-28d8-4943-9387-4e15c612d1d4" providerId="ADAL" clId="{00870F04-0932-4B7E-A90D-D5656CC3C33C}" dt="2021-08-12T10:48:42.336" v="183"/>
          <ac:spMkLst>
            <pc:docMk/>
            <pc:sldMk cId="113621815" sldId="2076138411"/>
            <ac:spMk id="19" creationId="{57CB04EA-F2C8-47E1-8DE6-E616868253C9}"/>
          </ac:spMkLst>
        </pc:spChg>
        <pc:spChg chg="mod">
          <ac:chgData name="Walid Amro" userId="905df89b-28d8-4943-9387-4e15c612d1d4" providerId="ADAL" clId="{00870F04-0932-4B7E-A90D-D5656CC3C33C}" dt="2021-08-12T10:48:42.336" v="183"/>
          <ac:spMkLst>
            <pc:docMk/>
            <pc:sldMk cId="113621815" sldId="2076138411"/>
            <ac:spMk id="20" creationId="{4C8E7AC1-8410-4BED-8C52-6D60F395D8A2}"/>
          </ac:spMkLst>
        </pc:spChg>
        <pc:spChg chg="mod">
          <ac:chgData name="Walid Amro" userId="905df89b-28d8-4943-9387-4e15c612d1d4" providerId="ADAL" clId="{00870F04-0932-4B7E-A90D-D5656CC3C33C}" dt="2021-08-12T10:48:42.336" v="183"/>
          <ac:spMkLst>
            <pc:docMk/>
            <pc:sldMk cId="113621815" sldId="2076138411"/>
            <ac:spMk id="21" creationId="{0A78EAA4-3646-45E3-B2B8-097765FDB7C7}"/>
          </ac:spMkLst>
        </pc:spChg>
        <pc:spChg chg="mod">
          <ac:chgData name="Walid Amro" userId="905df89b-28d8-4943-9387-4e15c612d1d4" providerId="ADAL" clId="{00870F04-0932-4B7E-A90D-D5656CC3C33C}" dt="2021-08-12T10:48:42.336" v="183"/>
          <ac:spMkLst>
            <pc:docMk/>
            <pc:sldMk cId="113621815" sldId="2076138411"/>
            <ac:spMk id="22" creationId="{BAB4EB2E-0C6D-4F15-A7BA-B42EC1C47492}"/>
          </ac:spMkLst>
        </pc:spChg>
        <pc:spChg chg="mod">
          <ac:chgData name="Walid Amro" userId="905df89b-28d8-4943-9387-4e15c612d1d4" providerId="ADAL" clId="{00870F04-0932-4B7E-A90D-D5656CC3C33C}" dt="2021-08-12T10:48:42.336" v="183"/>
          <ac:spMkLst>
            <pc:docMk/>
            <pc:sldMk cId="113621815" sldId="2076138411"/>
            <ac:spMk id="23" creationId="{63029531-3287-4BFA-B75C-456B3F77EE1E}"/>
          </ac:spMkLst>
        </pc:spChg>
        <pc:spChg chg="mod">
          <ac:chgData name="Walid Amro" userId="905df89b-28d8-4943-9387-4e15c612d1d4" providerId="ADAL" clId="{00870F04-0932-4B7E-A90D-D5656CC3C33C}" dt="2021-08-12T10:48:42.336" v="183"/>
          <ac:spMkLst>
            <pc:docMk/>
            <pc:sldMk cId="113621815" sldId="2076138411"/>
            <ac:spMk id="24" creationId="{3F4E61A0-0FB1-494F-8A16-AC0920B1B4DA}"/>
          </ac:spMkLst>
        </pc:spChg>
        <pc:spChg chg="mod">
          <ac:chgData name="Walid Amro" userId="905df89b-28d8-4943-9387-4e15c612d1d4" providerId="ADAL" clId="{00870F04-0932-4B7E-A90D-D5656CC3C33C}" dt="2021-08-12T10:48:42.336" v="183"/>
          <ac:spMkLst>
            <pc:docMk/>
            <pc:sldMk cId="113621815" sldId="2076138411"/>
            <ac:spMk id="25" creationId="{64D17E40-B199-424D-A5D8-681762E6D375}"/>
          </ac:spMkLst>
        </pc:spChg>
        <pc:spChg chg="mod">
          <ac:chgData name="Walid Amro" userId="905df89b-28d8-4943-9387-4e15c612d1d4" providerId="ADAL" clId="{00870F04-0932-4B7E-A90D-D5656CC3C33C}" dt="2021-08-12T10:48:42.336" v="183"/>
          <ac:spMkLst>
            <pc:docMk/>
            <pc:sldMk cId="113621815" sldId="2076138411"/>
            <ac:spMk id="26" creationId="{9C5D88BD-4219-44C9-8430-938CA3770337}"/>
          </ac:spMkLst>
        </pc:spChg>
        <pc:spChg chg="mod">
          <ac:chgData name="Walid Amro" userId="905df89b-28d8-4943-9387-4e15c612d1d4" providerId="ADAL" clId="{00870F04-0932-4B7E-A90D-D5656CC3C33C}" dt="2021-08-12T10:48:42.336" v="183"/>
          <ac:spMkLst>
            <pc:docMk/>
            <pc:sldMk cId="113621815" sldId="2076138411"/>
            <ac:spMk id="27" creationId="{6263ED40-166B-469C-A986-120DB764464E}"/>
          </ac:spMkLst>
        </pc:spChg>
        <pc:spChg chg="mod">
          <ac:chgData name="Walid Amro" userId="905df89b-28d8-4943-9387-4e15c612d1d4" providerId="ADAL" clId="{00870F04-0932-4B7E-A90D-D5656CC3C33C}" dt="2021-08-12T10:48:42.336" v="183"/>
          <ac:spMkLst>
            <pc:docMk/>
            <pc:sldMk cId="113621815" sldId="2076138411"/>
            <ac:spMk id="30" creationId="{1165DDB5-66A9-4FDF-BD46-B32AC1E9D010}"/>
          </ac:spMkLst>
        </pc:spChg>
        <pc:spChg chg="add mod">
          <ac:chgData name="Walid Amro" userId="905df89b-28d8-4943-9387-4e15c612d1d4" providerId="ADAL" clId="{00870F04-0932-4B7E-A90D-D5656CC3C33C}" dt="2021-08-12T10:48:47.868" v="184" actId="1076"/>
          <ac:spMkLst>
            <pc:docMk/>
            <pc:sldMk cId="113621815" sldId="2076138411"/>
            <ac:spMk id="31" creationId="{93893568-A4DF-4F87-B4E3-DEB89E0A4250}"/>
          </ac:spMkLst>
        </pc:spChg>
        <pc:spChg chg="add mod">
          <ac:chgData name="Walid Amro" userId="905df89b-28d8-4943-9387-4e15c612d1d4" providerId="ADAL" clId="{00870F04-0932-4B7E-A90D-D5656CC3C33C}" dt="2021-08-12T10:48:47.868" v="184" actId="1076"/>
          <ac:spMkLst>
            <pc:docMk/>
            <pc:sldMk cId="113621815" sldId="2076138411"/>
            <ac:spMk id="32" creationId="{861761CB-9655-4A6A-B069-61039640E3E7}"/>
          </ac:spMkLst>
        </pc:spChg>
        <pc:spChg chg="mod">
          <ac:chgData name="Walid Amro" userId="905df89b-28d8-4943-9387-4e15c612d1d4" providerId="ADAL" clId="{00870F04-0932-4B7E-A90D-D5656CC3C33C}" dt="2021-08-12T10:48:42.336" v="183"/>
          <ac:spMkLst>
            <pc:docMk/>
            <pc:sldMk cId="113621815" sldId="2076138411"/>
            <ac:spMk id="35" creationId="{16514A88-F6BE-4F15-86F2-907B4126C88E}"/>
          </ac:spMkLst>
        </pc:spChg>
        <pc:spChg chg="mod">
          <ac:chgData name="Walid Amro" userId="905df89b-28d8-4943-9387-4e15c612d1d4" providerId="ADAL" clId="{00870F04-0932-4B7E-A90D-D5656CC3C33C}" dt="2021-08-12T10:48:42.336" v="183"/>
          <ac:spMkLst>
            <pc:docMk/>
            <pc:sldMk cId="113621815" sldId="2076138411"/>
            <ac:spMk id="37" creationId="{8059F77A-97F9-4330-8441-F678BD75A46D}"/>
          </ac:spMkLst>
        </pc:spChg>
        <pc:spChg chg="mod">
          <ac:chgData name="Walid Amro" userId="905df89b-28d8-4943-9387-4e15c612d1d4" providerId="ADAL" clId="{00870F04-0932-4B7E-A90D-D5656CC3C33C}" dt="2021-08-12T10:48:42.336" v="183"/>
          <ac:spMkLst>
            <pc:docMk/>
            <pc:sldMk cId="113621815" sldId="2076138411"/>
            <ac:spMk id="42" creationId="{36482B68-512C-49E8-8B3A-79B18F3C3BE3}"/>
          </ac:spMkLst>
        </pc:spChg>
        <pc:spChg chg="mod">
          <ac:chgData name="Walid Amro" userId="905df89b-28d8-4943-9387-4e15c612d1d4" providerId="ADAL" clId="{00870F04-0932-4B7E-A90D-D5656CC3C33C}" dt="2021-08-12T10:48:42.336" v="183"/>
          <ac:spMkLst>
            <pc:docMk/>
            <pc:sldMk cId="113621815" sldId="2076138411"/>
            <ac:spMk id="43" creationId="{F42EA300-B5EC-4245-B6AC-ED67121CB859}"/>
          </ac:spMkLst>
        </pc:spChg>
        <pc:spChg chg="mod">
          <ac:chgData name="Walid Amro" userId="905df89b-28d8-4943-9387-4e15c612d1d4" providerId="ADAL" clId="{00870F04-0932-4B7E-A90D-D5656CC3C33C}" dt="2021-08-12T10:48:42.336" v="183"/>
          <ac:spMkLst>
            <pc:docMk/>
            <pc:sldMk cId="113621815" sldId="2076138411"/>
            <ac:spMk id="44" creationId="{37B25BB2-A82B-41EB-80FD-C397DE997412}"/>
          </ac:spMkLst>
        </pc:spChg>
        <pc:spChg chg="mod">
          <ac:chgData name="Walid Amro" userId="905df89b-28d8-4943-9387-4e15c612d1d4" providerId="ADAL" clId="{00870F04-0932-4B7E-A90D-D5656CC3C33C}" dt="2021-08-12T10:48:42.336" v="183"/>
          <ac:spMkLst>
            <pc:docMk/>
            <pc:sldMk cId="113621815" sldId="2076138411"/>
            <ac:spMk id="45" creationId="{960C2A58-B956-453C-82B2-F8C5E28E46D4}"/>
          </ac:spMkLst>
        </pc:spChg>
        <pc:spChg chg="mod">
          <ac:chgData name="Walid Amro" userId="905df89b-28d8-4943-9387-4e15c612d1d4" providerId="ADAL" clId="{00870F04-0932-4B7E-A90D-D5656CC3C33C}" dt="2021-08-12T10:48:42.336" v="183"/>
          <ac:spMkLst>
            <pc:docMk/>
            <pc:sldMk cId="113621815" sldId="2076138411"/>
            <ac:spMk id="46" creationId="{4E04A77B-1041-4884-9C29-CA7DE15A0795}"/>
          </ac:spMkLst>
        </pc:spChg>
        <pc:spChg chg="mod">
          <ac:chgData name="Walid Amro" userId="905df89b-28d8-4943-9387-4e15c612d1d4" providerId="ADAL" clId="{00870F04-0932-4B7E-A90D-D5656CC3C33C}" dt="2021-08-12T10:48:42.336" v="183"/>
          <ac:spMkLst>
            <pc:docMk/>
            <pc:sldMk cId="113621815" sldId="2076138411"/>
            <ac:spMk id="47" creationId="{278FD669-34FF-44D0-B734-F7C59934A899}"/>
          </ac:spMkLst>
        </pc:spChg>
        <pc:spChg chg="mod">
          <ac:chgData name="Walid Amro" userId="905df89b-28d8-4943-9387-4e15c612d1d4" providerId="ADAL" clId="{00870F04-0932-4B7E-A90D-D5656CC3C33C}" dt="2021-08-12T10:48:42.336" v="183"/>
          <ac:spMkLst>
            <pc:docMk/>
            <pc:sldMk cId="113621815" sldId="2076138411"/>
            <ac:spMk id="48" creationId="{8B3A1F08-01CB-47A0-9B95-D5A8C9EB42FF}"/>
          </ac:spMkLst>
        </pc:spChg>
        <pc:spChg chg="mod">
          <ac:chgData name="Walid Amro" userId="905df89b-28d8-4943-9387-4e15c612d1d4" providerId="ADAL" clId="{00870F04-0932-4B7E-A90D-D5656CC3C33C}" dt="2021-08-12T10:48:42.336" v="183"/>
          <ac:spMkLst>
            <pc:docMk/>
            <pc:sldMk cId="113621815" sldId="2076138411"/>
            <ac:spMk id="49" creationId="{FE244F83-E759-455A-9198-F9974D640102}"/>
          </ac:spMkLst>
        </pc:spChg>
        <pc:spChg chg="mod">
          <ac:chgData name="Walid Amro" userId="905df89b-28d8-4943-9387-4e15c612d1d4" providerId="ADAL" clId="{00870F04-0932-4B7E-A90D-D5656CC3C33C}" dt="2021-08-12T10:48:42.336" v="183"/>
          <ac:spMkLst>
            <pc:docMk/>
            <pc:sldMk cId="113621815" sldId="2076138411"/>
            <ac:spMk id="50" creationId="{1BA35C14-470C-4D5C-A1EF-E425ECD0F481}"/>
          </ac:spMkLst>
        </pc:spChg>
        <pc:spChg chg="mod">
          <ac:chgData name="Walid Amro" userId="905df89b-28d8-4943-9387-4e15c612d1d4" providerId="ADAL" clId="{00870F04-0932-4B7E-A90D-D5656CC3C33C}" dt="2021-08-12T10:48:42.336" v="183"/>
          <ac:spMkLst>
            <pc:docMk/>
            <pc:sldMk cId="113621815" sldId="2076138411"/>
            <ac:spMk id="51" creationId="{76C882D6-2D0D-4E11-BECD-5320188EBCF2}"/>
          </ac:spMkLst>
        </pc:spChg>
        <pc:spChg chg="mod">
          <ac:chgData name="Walid Amro" userId="905df89b-28d8-4943-9387-4e15c612d1d4" providerId="ADAL" clId="{00870F04-0932-4B7E-A90D-D5656CC3C33C}" dt="2021-08-12T10:48:42.336" v="183"/>
          <ac:spMkLst>
            <pc:docMk/>
            <pc:sldMk cId="113621815" sldId="2076138411"/>
            <ac:spMk id="52" creationId="{463DAD19-1726-4425-B4F2-5A0673282C48}"/>
          </ac:spMkLst>
        </pc:spChg>
        <pc:spChg chg="mod">
          <ac:chgData name="Walid Amro" userId="905df89b-28d8-4943-9387-4e15c612d1d4" providerId="ADAL" clId="{00870F04-0932-4B7E-A90D-D5656CC3C33C}" dt="2021-08-12T10:48:42.336" v="183"/>
          <ac:spMkLst>
            <pc:docMk/>
            <pc:sldMk cId="113621815" sldId="2076138411"/>
            <ac:spMk id="53" creationId="{E8668C15-1B4F-4DDB-8057-1E06035DE05F}"/>
          </ac:spMkLst>
        </pc:spChg>
        <pc:spChg chg="add mod">
          <ac:chgData name="Walid Amro" userId="905df89b-28d8-4943-9387-4e15c612d1d4" providerId="ADAL" clId="{00870F04-0932-4B7E-A90D-D5656CC3C33C}" dt="2021-08-12T10:48:47.868" v="184" actId="1076"/>
          <ac:spMkLst>
            <pc:docMk/>
            <pc:sldMk cId="113621815" sldId="2076138411"/>
            <ac:spMk id="54" creationId="{46BCA55F-527A-4F47-96D0-E5C28E0FB645}"/>
          </ac:spMkLst>
        </pc:spChg>
        <pc:spChg chg="add mod">
          <ac:chgData name="Walid Amro" userId="905df89b-28d8-4943-9387-4e15c612d1d4" providerId="ADAL" clId="{00870F04-0932-4B7E-A90D-D5656CC3C33C}" dt="2021-08-12T10:48:47.868" v="184" actId="1076"/>
          <ac:spMkLst>
            <pc:docMk/>
            <pc:sldMk cId="113621815" sldId="2076138411"/>
            <ac:spMk id="56" creationId="{3C431F27-0A97-4A44-AF07-133553FC718D}"/>
          </ac:spMkLst>
        </pc:spChg>
        <pc:spChg chg="add mod">
          <ac:chgData name="Walid Amro" userId="905df89b-28d8-4943-9387-4e15c612d1d4" providerId="ADAL" clId="{00870F04-0932-4B7E-A90D-D5656CC3C33C}" dt="2021-08-12T10:48:47.868" v="184" actId="1076"/>
          <ac:spMkLst>
            <pc:docMk/>
            <pc:sldMk cId="113621815" sldId="2076138411"/>
            <ac:spMk id="57" creationId="{F139223B-4C44-4AB7-AE61-459D4708FE3B}"/>
          </ac:spMkLst>
        </pc:spChg>
        <pc:spChg chg="mod">
          <ac:chgData name="Walid Amro" userId="905df89b-28d8-4943-9387-4e15c612d1d4" providerId="ADAL" clId="{00870F04-0932-4B7E-A90D-D5656CC3C33C}" dt="2021-08-12T10:48:42.336" v="183"/>
          <ac:spMkLst>
            <pc:docMk/>
            <pc:sldMk cId="113621815" sldId="2076138411"/>
            <ac:spMk id="60" creationId="{63A71981-B411-4F7F-A4AB-07A77F654A05}"/>
          </ac:spMkLst>
        </pc:spChg>
        <pc:spChg chg="mod">
          <ac:chgData name="Walid Amro" userId="905df89b-28d8-4943-9387-4e15c612d1d4" providerId="ADAL" clId="{00870F04-0932-4B7E-A90D-D5656CC3C33C}" dt="2021-08-12T10:48:42.336" v="183"/>
          <ac:spMkLst>
            <pc:docMk/>
            <pc:sldMk cId="113621815" sldId="2076138411"/>
            <ac:spMk id="61" creationId="{D00A41C9-8EA6-4584-9733-BDB86497BDFF}"/>
          </ac:spMkLst>
        </pc:spChg>
        <pc:spChg chg="mod">
          <ac:chgData name="Walid Amro" userId="905df89b-28d8-4943-9387-4e15c612d1d4" providerId="ADAL" clId="{00870F04-0932-4B7E-A90D-D5656CC3C33C}" dt="2021-08-12T10:48:42.336" v="183"/>
          <ac:spMkLst>
            <pc:docMk/>
            <pc:sldMk cId="113621815" sldId="2076138411"/>
            <ac:spMk id="62" creationId="{4C776D13-B5E7-443E-988F-DC62E8DA2783}"/>
          </ac:spMkLst>
        </pc:spChg>
        <pc:spChg chg="mod">
          <ac:chgData name="Walid Amro" userId="905df89b-28d8-4943-9387-4e15c612d1d4" providerId="ADAL" clId="{00870F04-0932-4B7E-A90D-D5656CC3C33C}" dt="2021-08-12T10:48:42.336" v="183"/>
          <ac:spMkLst>
            <pc:docMk/>
            <pc:sldMk cId="113621815" sldId="2076138411"/>
            <ac:spMk id="63" creationId="{ED59369C-808E-416B-9972-BC62B9C45536}"/>
          </ac:spMkLst>
        </pc:spChg>
        <pc:spChg chg="mod">
          <ac:chgData name="Walid Amro" userId="905df89b-28d8-4943-9387-4e15c612d1d4" providerId="ADAL" clId="{00870F04-0932-4B7E-A90D-D5656CC3C33C}" dt="2021-08-12T10:48:42.336" v="183"/>
          <ac:spMkLst>
            <pc:docMk/>
            <pc:sldMk cId="113621815" sldId="2076138411"/>
            <ac:spMk id="64" creationId="{9B66493B-EAD1-41C5-89F9-CC98FA9374B3}"/>
          </ac:spMkLst>
        </pc:spChg>
        <pc:spChg chg="mod">
          <ac:chgData name="Walid Amro" userId="905df89b-28d8-4943-9387-4e15c612d1d4" providerId="ADAL" clId="{00870F04-0932-4B7E-A90D-D5656CC3C33C}" dt="2021-08-12T10:48:42.336" v="183"/>
          <ac:spMkLst>
            <pc:docMk/>
            <pc:sldMk cId="113621815" sldId="2076138411"/>
            <ac:spMk id="65" creationId="{007AFD7E-497B-4E99-868F-DD6EBF571606}"/>
          </ac:spMkLst>
        </pc:spChg>
        <pc:spChg chg="mod">
          <ac:chgData name="Walid Amro" userId="905df89b-28d8-4943-9387-4e15c612d1d4" providerId="ADAL" clId="{00870F04-0932-4B7E-A90D-D5656CC3C33C}" dt="2021-08-12T10:48:42.336" v="183"/>
          <ac:spMkLst>
            <pc:docMk/>
            <pc:sldMk cId="113621815" sldId="2076138411"/>
            <ac:spMk id="66" creationId="{B6281929-4658-4DAA-9837-A637BF6A8080}"/>
          </ac:spMkLst>
        </pc:spChg>
        <pc:spChg chg="mod">
          <ac:chgData name="Walid Amro" userId="905df89b-28d8-4943-9387-4e15c612d1d4" providerId="ADAL" clId="{00870F04-0932-4B7E-A90D-D5656CC3C33C}" dt="2021-08-12T10:48:42.336" v="183"/>
          <ac:spMkLst>
            <pc:docMk/>
            <pc:sldMk cId="113621815" sldId="2076138411"/>
            <ac:spMk id="67" creationId="{B5224D6F-08CA-44F6-83DC-B2534F7C90B8}"/>
          </ac:spMkLst>
        </pc:spChg>
        <pc:spChg chg="mod">
          <ac:chgData name="Walid Amro" userId="905df89b-28d8-4943-9387-4e15c612d1d4" providerId="ADAL" clId="{00870F04-0932-4B7E-A90D-D5656CC3C33C}" dt="2021-08-12T10:48:42.336" v="183"/>
          <ac:spMkLst>
            <pc:docMk/>
            <pc:sldMk cId="113621815" sldId="2076138411"/>
            <ac:spMk id="68" creationId="{3D123514-B7E6-4A62-9C3F-946CFA050803}"/>
          </ac:spMkLst>
        </pc:spChg>
        <pc:spChg chg="mod">
          <ac:chgData name="Walid Amro" userId="905df89b-28d8-4943-9387-4e15c612d1d4" providerId="ADAL" clId="{00870F04-0932-4B7E-A90D-D5656CC3C33C}" dt="2021-08-12T10:48:42.336" v="183"/>
          <ac:spMkLst>
            <pc:docMk/>
            <pc:sldMk cId="113621815" sldId="2076138411"/>
            <ac:spMk id="69" creationId="{0DE07587-54B4-4407-932D-E1C15484A66B}"/>
          </ac:spMkLst>
        </pc:spChg>
        <pc:spChg chg="mod">
          <ac:chgData name="Walid Amro" userId="905df89b-28d8-4943-9387-4e15c612d1d4" providerId="ADAL" clId="{00870F04-0932-4B7E-A90D-D5656CC3C33C}" dt="2021-08-12T10:48:42.336" v="183"/>
          <ac:spMkLst>
            <pc:docMk/>
            <pc:sldMk cId="113621815" sldId="2076138411"/>
            <ac:spMk id="70" creationId="{A923A153-90B0-4FB4-AE87-9E7A1016F8F3}"/>
          </ac:spMkLst>
        </pc:spChg>
        <pc:spChg chg="add mod">
          <ac:chgData name="Walid Amro" userId="905df89b-28d8-4943-9387-4e15c612d1d4" providerId="ADAL" clId="{00870F04-0932-4B7E-A90D-D5656CC3C33C}" dt="2021-08-12T10:48:47.868" v="184" actId="1076"/>
          <ac:spMkLst>
            <pc:docMk/>
            <pc:sldMk cId="113621815" sldId="2076138411"/>
            <ac:spMk id="73" creationId="{3F9FD9B9-7F72-4915-BC02-F8C34A2C0CD7}"/>
          </ac:spMkLst>
        </pc:spChg>
        <pc:spChg chg="add mod">
          <ac:chgData name="Walid Amro" userId="905df89b-28d8-4943-9387-4e15c612d1d4" providerId="ADAL" clId="{00870F04-0932-4B7E-A90D-D5656CC3C33C}" dt="2021-08-12T10:48:47.868" v="184" actId="1076"/>
          <ac:spMkLst>
            <pc:docMk/>
            <pc:sldMk cId="113621815" sldId="2076138411"/>
            <ac:spMk id="74" creationId="{D384F2B7-AA65-4890-9708-92983BCA4FC0}"/>
          </ac:spMkLst>
        </pc:spChg>
        <pc:grpChg chg="add mod">
          <ac:chgData name="Walid Amro" userId="905df89b-28d8-4943-9387-4e15c612d1d4" providerId="ADAL" clId="{00870F04-0932-4B7E-A90D-D5656CC3C33C}" dt="2021-08-12T10:48:47.868" v="184" actId="1076"/>
          <ac:grpSpMkLst>
            <pc:docMk/>
            <pc:sldMk cId="113621815" sldId="2076138411"/>
            <ac:grpSpMk id="7" creationId="{1DD97D79-BDA6-490E-8D71-306C729EC029}"/>
          </ac:grpSpMkLst>
        </pc:grpChg>
        <pc:grpChg chg="mod">
          <ac:chgData name="Walid Amro" userId="905df89b-28d8-4943-9387-4e15c612d1d4" providerId="ADAL" clId="{00870F04-0932-4B7E-A90D-D5656CC3C33C}" dt="2021-08-12T10:48:42.336" v="183"/>
          <ac:grpSpMkLst>
            <pc:docMk/>
            <pc:sldMk cId="113621815" sldId="2076138411"/>
            <ac:grpSpMk id="12" creationId="{0DEA996E-D951-44BE-8C8D-4FB43DF00FCC}"/>
          </ac:grpSpMkLst>
        </pc:grpChg>
        <pc:grpChg chg="mod">
          <ac:chgData name="Walid Amro" userId="905df89b-28d8-4943-9387-4e15c612d1d4" providerId="ADAL" clId="{00870F04-0932-4B7E-A90D-D5656CC3C33C}" dt="2021-08-12T10:48:42.336" v="183"/>
          <ac:grpSpMkLst>
            <pc:docMk/>
            <pc:sldMk cId="113621815" sldId="2076138411"/>
            <ac:grpSpMk id="13" creationId="{D80368EA-1651-4025-B9B7-EFB205B65FE1}"/>
          </ac:grpSpMkLst>
        </pc:grpChg>
        <pc:grpChg chg="add mod">
          <ac:chgData name="Walid Amro" userId="905df89b-28d8-4943-9387-4e15c612d1d4" providerId="ADAL" clId="{00870F04-0932-4B7E-A90D-D5656CC3C33C}" dt="2021-08-12T10:48:47.868" v="184" actId="1076"/>
          <ac:grpSpMkLst>
            <pc:docMk/>
            <pc:sldMk cId="113621815" sldId="2076138411"/>
            <ac:grpSpMk id="28" creationId="{3506933A-6D81-47B5-B0BF-75FCEDE51F2B}"/>
          </ac:grpSpMkLst>
        </pc:grpChg>
        <pc:grpChg chg="add mod">
          <ac:chgData name="Walid Amro" userId="905df89b-28d8-4943-9387-4e15c612d1d4" providerId="ADAL" clId="{00870F04-0932-4B7E-A90D-D5656CC3C33C}" dt="2021-08-12T10:48:47.868" v="184" actId="1076"/>
          <ac:grpSpMkLst>
            <pc:docMk/>
            <pc:sldMk cId="113621815" sldId="2076138411"/>
            <ac:grpSpMk id="34" creationId="{CAB91DF9-291A-4755-A018-0BBBFE3902DB}"/>
          </ac:grpSpMkLst>
        </pc:grpChg>
        <pc:grpChg chg="mod">
          <ac:chgData name="Walid Amro" userId="905df89b-28d8-4943-9387-4e15c612d1d4" providerId="ADAL" clId="{00870F04-0932-4B7E-A90D-D5656CC3C33C}" dt="2021-08-12T10:48:42.336" v="183"/>
          <ac:grpSpMkLst>
            <pc:docMk/>
            <pc:sldMk cId="113621815" sldId="2076138411"/>
            <ac:grpSpMk id="39" creationId="{DF7C8157-8B7A-4B98-9154-8A2F1F4D327B}"/>
          </ac:grpSpMkLst>
        </pc:grpChg>
        <pc:grpChg chg="mod">
          <ac:chgData name="Walid Amro" userId="905df89b-28d8-4943-9387-4e15c612d1d4" providerId="ADAL" clId="{00870F04-0932-4B7E-A90D-D5656CC3C33C}" dt="2021-08-12T10:48:42.336" v="183"/>
          <ac:grpSpMkLst>
            <pc:docMk/>
            <pc:sldMk cId="113621815" sldId="2076138411"/>
            <ac:grpSpMk id="40" creationId="{66FAB41E-3D44-491D-9935-A7E2DA12E57E}"/>
          </ac:grpSpMkLst>
        </pc:grpChg>
        <pc:grpChg chg="add mod">
          <ac:chgData name="Walid Amro" userId="905df89b-28d8-4943-9387-4e15c612d1d4" providerId="ADAL" clId="{00870F04-0932-4B7E-A90D-D5656CC3C33C}" dt="2021-08-12T10:48:47.868" v="184" actId="1076"/>
          <ac:grpSpMkLst>
            <pc:docMk/>
            <pc:sldMk cId="113621815" sldId="2076138411"/>
            <ac:grpSpMk id="58" creationId="{0F6AAABA-F57A-4B75-86CE-663C552708E5}"/>
          </ac:grpSpMkLst>
        </pc:grpChg>
        <pc:grpChg chg="mod">
          <ac:chgData name="Walid Amro" userId="905df89b-28d8-4943-9387-4e15c612d1d4" providerId="ADAL" clId="{00870F04-0932-4B7E-A90D-D5656CC3C33C}" dt="2021-08-12T10:48:42.336" v="183"/>
          <ac:grpSpMkLst>
            <pc:docMk/>
            <pc:sldMk cId="113621815" sldId="2076138411"/>
            <ac:grpSpMk id="59" creationId="{17C433D8-43A7-45FF-A112-AED6AF9067A2}"/>
          </ac:grpSpMkLst>
        </pc:grpChg>
        <pc:picChg chg="mod">
          <ac:chgData name="Walid Amro" userId="905df89b-28d8-4943-9387-4e15c612d1d4" providerId="ADAL" clId="{00870F04-0932-4B7E-A90D-D5656CC3C33C}" dt="2021-08-12T10:48:42.336" v="183"/>
          <ac:picMkLst>
            <pc:docMk/>
            <pc:sldMk cId="113621815" sldId="2076138411"/>
            <ac:picMk id="9" creationId="{6171A5FB-56B9-48E3-BC18-CF86ED37B92D}"/>
          </ac:picMkLst>
        </pc:picChg>
        <pc:picChg chg="mod">
          <ac:chgData name="Walid Amro" userId="905df89b-28d8-4943-9387-4e15c612d1d4" providerId="ADAL" clId="{00870F04-0932-4B7E-A90D-D5656CC3C33C}" dt="2021-08-12T10:48:42.336" v="183"/>
          <ac:picMkLst>
            <pc:docMk/>
            <pc:sldMk cId="113621815" sldId="2076138411"/>
            <ac:picMk id="11" creationId="{FFB13E9E-69F5-4687-AF92-F1407D1ACB76}"/>
          </ac:picMkLst>
        </pc:picChg>
        <pc:picChg chg="mod">
          <ac:chgData name="Walid Amro" userId="905df89b-28d8-4943-9387-4e15c612d1d4" providerId="ADAL" clId="{00870F04-0932-4B7E-A90D-D5656CC3C33C}" dt="2021-08-12T10:48:42.336" v="183"/>
          <ac:picMkLst>
            <pc:docMk/>
            <pc:sldMk cId="113621815" sldId="2076138411"/>
            <ac:picMk id="14" creationId="{89E18692-AAD8-4E87-89A4-0CDE038A78B7}"/>
          </ac:picMkLst>
        </pc:picChg>
        <pc:picChg chg="mod">
          <ac:chgData name="Walid Amro" userId="905df89b-28d8-4943-9387-4e15c612d1d4" providerId="ADAL" clId="{00870F04-0932-4B7E-A90D-D5656CC3C33C}" dt="2021-08-12T10:48:42.336" v="183"/>
          <ac:picMkLst>
            <pc:docMk/>
            <pc:sldMk cId="113621815" sldId="2076138411"/>
            <ac:picMk id="29" creationId="{C06D6C96-E8E4-49BB-9AFB-02FF33BE7883}"/>
          </ac:picMkLst>
        </pc:picChg>
        <pc:picChg chg="mod">
          <ac:chgData name="Walid Amro" userId="905df89b-28d8-4943-9387-4e15c612d1d4" providerId="ADAL" clId="{00870F04-0932-4B7E-A90D-D5656CC3C33C}" dt="2021-08-12T10:48:42.336" v="183"/>
          <ac:picMkLst>
            <pc:docMk/>
            <pc:sldMk cId="113621815" sldId="2076138411"/>
            <ac:picMk id="36" creationId="{994A9BD0-94B6-493A-B117-9A2DDC0E3140}"/>
          </ac:picMkLst>
        </pc:picChg>
        <pc:picChg chg="mod">
          <ac:chgData name="Walid Amro" userId="905df89b-28d8-4943-9387-4e15c612d1d4" providerId="ADAL" clId="{00870F04-0932-4B7E-A90D-D5656CC3C33C}" dt="2021-08-12T10:48:42.336" v="183"/>
          <ac:picMkLst>
            <pc:docMk/>
            <pc:sldMk cId="113621815" sldId="2076138411"/>
            <ac:picMk id="38" creationId="{BE008059-03C8-4658-BC4E-708AC9EB32DC}"/>
          </ac:picMkLst>
        </pc:picChg>
        <pc:picChg chg="mod">
          <ac:chgData name="Walid Amro" userId="905df89b-28d8-4943-9387-4e15c612d1d4" providerId="ADAL" clId="{00870F04-0932-4B7E-A90D-D5656CC3C33C}" dt="2021-08-12T10:48:42.336" v="183"/>
          <ac:picMkLst>
            <pc:docMk/>
            <pc:sldMk cId="113621815" sldId="2076138411"/>
            <ac:picMk id="41" creationId="{360D43F1-B1F7-4B94-820D-318BC95CEC47}"/>
          </ac:picMkLst>
        </pc:picChg>
        <pc:picChg chg="add mod">
          <ac:chgData name="Walid Amro" userId="905df89b-28d8-4943-9387-4e15c612d1d4" providerId="ADAL" clId="{00870F04-0932-4B7E-A90D-D5656CC3C33C}" dt="2021-08-12T10:48:47.868" v="184" actId="1076"/>
          <ac:picMkLst>
            <pc:docMk/>
            <pc:sldMk cId="113621815" sldId="2076138411"/>
            <ac:picMk id="75" creationId="{DE8D8F0B-EE68-473F-B7B1-B523BE870F1D}"/>
          </ac:picMkLst>
        </pc:picChg>
        <pc:cxnChg chg="add mod">
          <ac:chgData name="Walid Amro" userId="905df89b-28d8-4943-9387-4e15c612d1d4" providerId="ADAL" clId="{00870F04-0932-4B7E-A90D-D5656CC3C33C}" dt="2021-08-12T10:48:47.868" v="184" actId="1076"/>
          <ac:cxnSpMkLst>
            <pc:docMk/>
            <pc:sldMk cId="113621815" sldId="2076138411"/>
            <ac:cxnSpMk id="33" creationId="{42FB7A0F-7211-44F8-B74B-7EC0F2982CD5}"/>
          </ac:cxnSpMkLst>
        </pc:cxnChg>
        <pc:cxnChg chg="add mod">
          <ac:chgData name="Walid Amro" userId="905df89b-28d8-4943-9387-4e15c612d1d4" providerId="ADAL" clId="{00870F04-0932-4B7E-A90D-D5656CC3C33C}" dt="2021-08-12T10:48:47.868" v="184" actId="1076"/>
          <ac:cxnSpMkLst>
            <pc:docMk/>
            <pc:sldMk cId="113621815" sldId="2076138411"/>
            <ac:cxnSpMk id="55" creationId="{9CBE12E1-80D2-42A9-AD4C-D0F429B4EF24}"/>
          </ac:cxnSpMkLst>
        </pc:cxnChg>
        <pc:cxnChg chg="add mod">
          <ac:chgData name="Walid Amro" userId="905df89b-28d8-4943-9387-4e15c612d1d4" providerId="ADAL" clId="{00870F04-0932-4B7E-A90D-D5656CC3C33C}" dt="2021-08-12T10:48:47.868" v="184" actId="1076"/>
          <ac:cxnSpMkLst>
            <pc:docMk/>
            <pc:sldMk cId="113621815" sldId="2076138411"/>
            <ac:cxnSpMk id="71" creationId="{172706FA-1BA0-4007-BCB8-724DF5FDA9BB}"/>
          </ac:cxnSpMkLst>
        </pc:cxnChg>
        <pc:cxnChg chg="add mod">
          <ac:chgData name="Walid Amro" userId="905df89b-28d8-4943-9387-4e15c612d1d4" providerId="ADAL" clId="{00870F04-0932-4B7E-A90D-D5656CC3C33C}" dt="2021-08-12T10:48:47.868" v="184" actId="1076"/>
          <ac:cxnSpMkLst>
            <pc:docMk/>
            <pc:sldMk cId="113621815" sldId="2076138411"/>
            <ac:cxnSpMk id="72" creationId="{BDA1EDFC-15F4-4205-8F41-1973421C02EB}"/>
          </ac:cxnSpMkLst>
        </pc:cxnChg>
      </pc:sldChg>
      <pc:sldChg chg="del">
        <pc:chgData name="Walid Amro" userId="905df89b-28d8-4943-9387-4e15c612d1d4" providerId="ADAL" clId="{00870F04-0932-4B7E-A90D-D5656CC3C33C}" dt="2021-08-12T10:36:56.892" v="49" actId="47"/>
        <pc:sldMkLst>
          <pc:docMk/>
          <pc:sldMk cId="2570900106" sldId="2076138412"/>
        </pc:sldMkLst>
      </pc:sldChg>
      <pc:sldChg chg="addSp delSp modSp add mod modNotesTx">
        <pc:chgData name="Walid Amro" userId="905df89b-28d8-4943-9387-4e15c612d1d4" providerId="ADAL" clId="{00870F04-0932-4B7E-A90D-D5656CC3C33C}" dt="2021-08-12T10:57:09.148" v="300"/>
        <pc:sldMkLst>
          <pc:docMk/>
          <pc:sldMk cId="2719526966" sldId="2076138412"/>
        </pc:sldMkLst>
        <pc:spChg chg="add del mod">
          <ac:chgData name="Walid Amro" userId="905df89b-28d8-4943-9387-4e15c612d1d4" providerId="ADAL" clId="{00870F04-0932-4B7E-A90D-D5656CC3C33C}" dt="2021-08-12T10:53:05.748" v="252" actId="478"/>
          <ac:spMkLst>
            <pc:docMk/>
            <pc:sldMk cId="2719526966" sldId="2076138412"/>
            <ac:spMk id="3" creationId="{E613C70B-36D6-4256-890B-E4DFF072F0E9}"/>
          </ac:spMkLst>
        </pc:spChg>
        <pc:spChg chg="del mod">
          <ac:chgData name="Walid Amro" userId="905df89b-28d8-4943-9387-4e15c612d1d4" providerId="ADAL" clId="{00870F04-0932-4B7E-A90D-D5656CC3C33C}" dt="2021-08-12T10:52:58.499" v="251" actId="478"/>
          <ac:spMkLst>
            <pc:docMk/>
            <pc:sldMk cId="2719526966" sldId="2076138412"/>
            <ac:spMk id="6" creationId="{00000000-0000-0000-0000-000000000000}"/>
          </ac:spMkLst>
        </pc:spChg>
        <pc:spChg chg="mod">
          <ac:chgData name="Walid Amro" userId="905df89b-28d8-4943-9387-4e15c612d1d4" providerId="ADAL" clId="{00870F04-0932-4B7E-A90D-D5656CC3C33C}" dt="2021-08-12T10:53:16.143" v="253"/>
          <ac:spMkLst>
            <pc:docMk/>
            <pc:sldMk cId="2719526966" sldId="2076138412"/>
            <ac:spMk id="9" creationId="{1BBB8731-0B7E-4C51-B5BC-8690D99B42B9}"/>
          </ac:spMkLst>
        </pc:spChg>
        <pc:spChg chg="mod">
          <ac:chgData name="Walid Amro" userId="905df89b-28d8-4943-9387-4e15c612d1d4" providerId="ADAL" clId="{00870F04-0932-4B7E-A90D-D5656CC3C33C}" dt="2021-08-12T10:53:16.143" v="253"/>
          <ac:spMkLst>
            <pc:docMk/>
            <pc:sldMk cId="2719526966" sldId="2076138412"/>
            <ac:spMk id="15" creationId="{28E4EC94-0632-4650-81A9-C3A102432F81}"/>
          </ac:spMkLst>
        </pc:spChg>
        <pc:spChg chg="mod">
          <ac:chgData name="Walid Amro" userId="905df89b-28d8-4943-9387-4e15c612d1d4" providerId="ADAL" clId="{00870F04-0932-4B7E-A90D-D5656CC3C33C}" dt="2021-08-12T10:52:30.103" v="249" actId="20577"/>
          <ac:spMkLst>
            <pc:docMk/>
            <pc:sldMk cId="2719526966" sldId="2076138412"/>
            <ac:spMk id="17" creationId="{00000000-0000-0000-0000-000000000000}"/>
          </ac:spMkLst>
        </pc:spChg>
        <pc:spChg chg="mod">
          <ac:chgData name="Walid Amro" userId="905df89b-28d8-4943-9387-4e15c612d1d4" providerId="ADAL" clId="{00870F04-0932-4B7E-A90D-D5656CC3C33C}" dt="2021-08-12T10:53:16.143" v="253"/>
          <ac:spMkLst>
            <pc:docMk/>
            <pc:sldMk cId="2719526966" sldId="2076138412"/>
            <ac:spMk id="19" creationId="{2A00370C-90DD-4BF3-A14A-B87C9CA0EB98}"/>
          </ac:spMkLst>
        </pc:spChg>
        <pc:spChg chg="mod">
          <ac:chgData name="Walid Amro" userId="905df89b-28d8-4943-9387-4e15c612d1d4" providerId="ADAL" clId="{00870F04-0932-4B7E-A90D-D5656CC3C33C}" dt="2021-08-12T10:53:16.143" v="253"/>
          <ac:spMkLst>
            <pc:docMk/>
            <pc:sldMk cId="2719526966" sldId="2076138412"/>
            <ac:spMk id="22" creationId="{8FCB0A8D-D896-462C-852A-E447E00E8AFD}"/>
          </ac:spMkLst>
        </pc:spChg>
        <pc:spChg chg="mod">
          <ac:chgData name="Walid Amro" userId="905df89b-28d8-4943-9387-4e15c612d1d4" providerId="ADAL" clId="{00870F04-0932-4B7E-A90D-D5656CC3C33C}" dt="2021-08-12T10:53:16.143" v="253"/>
          <ac:spMkLst>
            <pc:docMk/>
            <pc:sldMk cId="2719526966" sldId="2076138412"/>
            <ac:spMk id="25" creationId="{350BDEEF-1B60-4068-B192-C59433D4B89D}"/>
          </ac:spMkLst>
        </pc:spChg>
        <pc:spChg chg="add mod">
          <ac:chgData name="Walid Amro" userId="905df89b-28d8-4943-9387-4e15c612d1d4" providerId="ADAL" clId="{00870F04-0932-4B7E-A90D-D5656CC3C33C}" dt="2021-08-12T10:53:33.548" v="254" actId="3062"/>
          <ac:spMkLst>
            <pc:docMk/>
            <pc:sldMk cId="2719526966" sldId="2076138412"/>
            <ac:spMk id="26" creationId="{031E6CF5-87AE-4157-8437-2793DAA7E165}"/>
          </ac:spMkLst>
        </pc:spChg>
        <pc:spChg chg="mod">
          <ac:chgData name="Walid Amro" userId="905df89b-28d8-4943-9387-4e15c612d1d4" providerId="ADAL" clId="{00870F04-0932-4B7E-A90D-D5656CC3C33C}" dt="2021-08-12T10:53:16.143" v="253"/>
          <ac:spMkLst>
            <pc:docMk/>
            <pc:sldMk cId="2719526966" sldId="2076138412"/>
            <ac:spMk id="29" creationId="{091BB471-9F04-4270-81DE-3793D3E8752B}"/>
          </ac:spMkLst>
        </pc:spChg>
        <pc:spChg chg="mod">
          <ac:chgData name="Walid Amro" userId="905df89b-28d8-4943-9387-4e15c612d1d4" providerId="ADAL" clId="{00870F04-0932-4B7E-A90D-D5656CC3C33C}" dt="2021-08-12T10:53:16.143" v="253"/>
          <ac:spMkLst>
            <pc:docMk/>
            <pc:sldMk cId="2719526966" sldId="2076138412"/>
            <ac:spMk id="32" creationId="{BD88586D-A60F-42E3-81DF-C8DCA76B7CF2}"/>
          </ac:spMkLst>
        </pc:spChg>
        <pc:spChg chg="mod">
          <ac:chgData name="Walid Amro" userId="905df89b-28d8-4943-9387-4e15c612d1d4" providerId="ADAL" clId="{00870F04-0932-4B7E-A90D-D5656CC3C33C}" dt="2021-08-12T10:53:16.143" v="253"/>
          <ac:spMkLst>
            <pc:docMk/>
            <pc:sldMk cId="2719526966" sldId="2076138412"/>
            <ac:spMk id="33" creationId="{800266EA-649E-4756-A54B-93D110041EF9}"/>
          </ac:spMkLst>
        </pc:spChg>
        <pc:spChg chg="mod">
          <ac:chgData name="Walid Amro" userId="905df89b-28d8-4943-9387-4e15c612d1d4" providerId="ADAL" clId="{00870F04-0932-4B7E-A90D-D5656CC3C33C}" dt="2021-08-12T10:53:16.143" v="253"/>
          <ac:spMkLst>
            <pc:docMk/>
            <pc:sldMk cId="2719526966" sldId="2076138412"/>
            <ac:spMk id="34" creationId="{99825028-2A68-4606-B208-E9E75DD61708}"/>
          </ac:spMkLst>
        </pc:spChg>
        <pc:spChg chg="mod">
          <ac:chgData name="Walid Amro" userId="905df89b-28d8-4943-9387-4e15c612d1d4" providerId="ADAL" clId="{00870F04-0932-4B7E-A90D-D5656CC3C33C}" dt="2021-08-12T10:53:16.143" v="253"/>
          <ac:spMkLst>
            <pc:docMk/>
            <pc:sldMk cId="2719526966" sldId="2076138412"/>
            <ac:spMk id="35" creationId="{F51C7B9D-0571-4AA9-9586-54049ED75E4F}"/>
          </ac:spMkLst>
        </pc:spChg>
        <pc:spChg chg="mod">
          <ac:chgData name="Walid Amro" userId="905df89b-28d8-4943-9387-4e15c612d1d4" providerId="ADAL" clId="{00870F04-0932-4B7E-A90D-D5656CC3C33C}" dt="2021-08-12T10:53:16.143" v="253"/>
          <ac:spMkLst>
            <pc:docMk/>
            <pc:sldMk cId="2719526966" sldId="2076138412"/>
            <ac:spMk id="36" creationId="{65B657D3-6557-4B54-A388-AFF3373AA634}"/>
          </ac:spMkLst>
        </pc:spChg>
        <pc:spChg chg="mod">
          <ac:chgData name="Walid Amro" userId="905df89b-28d8-4943-9387-4e15c612d1d4" providerId="ADAL" clId="{00870F04-0932-4B7E-A90D-D5656CC3C33C}" dt="2021-08-12T10:53:16.143" v="253"/>
          <ac:spMkLst>
            <pc:docMk/>
            <pc:sldMk cId="2719526966" sldId="2076138412"/>
            <ac:spMk id="37" creationId="{470E15B4-1409-4923-ADB7-89EA5A88EDB8}"/>
          </ac:spMkLst>
        </pc:spChg>
        <pc:spChg chg="mod">
          <ac:chgData name="Walid Amro" userId="905df89b-28d8-4943-9387-4e15c612d1d4" providerId="ADAL" clId="{00870F04-0932-4B7E-A90D-D5656CC3C33C}" dt="2021-08-12T10:53:16.143" v="253"/>
          <ac:spMkLst>
            <pc:docMk/>
            <pc:sldMk cId="2719526966" sldId="2076138412"/>
            <ac:spMk id="38" creationId="{F9748949-F7F1-404E-B709-C9B7B39F1235}"/>
          </ac:spMkLst>
        </pc:spChg>
        <pc:spChg chg="mod">
          <ac:chgData name="Walid Amro" userId="905df89b-28d8-4943-9387-4e15c612d1d4" providerId="ADAL" clId="{00870F04-0932-4B7E-A90D-D5656CC3C33C}" dt="2021-08-12T10:53:16.143" v="253"/>
          <ac:spMkLst>
            <pc:docMk/>
            <pc:sldMk cId="2719526966" sldId="2076138412"/>
            <ac:spMk id="39" creationId="{5496D2B8-44BE-4E55-BE73-76947E0DDF20}"/>
          </ac:spMkLst>
        </pc:spChg>
        <pc:spChg chg="mod">
          <ac:chgData name="Walid Amro" userId="905df89b-28d8-4943-9387-4e15c612d1d4" providerId="ADAL" clId="{00870F04-0932-4B7E-A90D-D5656CC3C33C}" dt="2021-08-12T10:53:16.143" v="253"/>
          <ac:spMkLst>
            <pc:docMk/>
            <pc:sldMk cId="2719526966" sldId="2076138412"/>
            <ac:spMk id="40" creationId="{E769CA4B-FBCF-4D94-90F9-947C4B12D361}"/>
          </ac:spMkLst>
        </pc:spChg>
        <pc:spChg chg="mod">
          <ac:chgData name="Walid Amro" userId="905df89b-28d8-4943-9387-4e15c612d1d4" providerId="ADAL" clId="{00870F04-0932-4B7E-A90D-D5656CC3C33C}" dt="2021-08-12T10:53:16.143" v="253"/>
          <ac:spMkLst>
            <pc:docMk/>
            <pc:sldMk cId="2719526966" sldId="2076138412"/>
            <ac:spMk id="41" creationId="{9C6E5096-CCD8-4677-9D9E-7E004E9AED59}"/>
          </ac:spMkLst>
        </pc:spChg>
        <pc:spChg chg="mod">
          <ac:chgData name="Walid Amro" userId="905df89b-28d8-4943-9387-4e15c612d1d4" providerId="ADAL" clId="{00870F04-0932-4B7E-A90D-D5656CC3C33C}" dt="2021-08-12T10:53:16.143" v="253"/>
          <ac:spMkLst>
            <pc:docMk/>
            <pc:sldMk cId="2719526966" sldId="2076138412"/>
            <ac:spMk id="42" creationId="{E9AB219B-BFBE-427C-A1F3-338A7C4A82E5}"/>
          </ac:spMkLst>
        </pc:spChg>
        <pc:spChg chg="mod">
          <ac:chgData name="Walid Amro" userId="905df89b-28d8-4943-9387-4e15c612d1d4" providerId="ADAL" clId="{00870F04-0932-4B7E-A90D-D5656CC3C33C}" dt="2021-08-12T10:55:21.268" v="256"/>
          <ac:spMkLst>
            <pc:docMk/>
            <pc:sldMk cId="2719526966" sldId="2076138412"/>
            <ac:spMk id="45" creationId="{E71D344D-AFDA-469C-9046-FCFC9FA6E401}"/>
          </ac:spMkLst>
        </pc:spChg>
        <pc:spChg chg="mod">
          <ac:chgData name="Walid Amro" userId="905df89b-28d8-4943-9387-4e15c612d1d4" providerId="ADAL" clId="{00870F04-0932-4B7E-A90D-D5656CC3C33C}" dt="2021-08-12T10:55:21.268" v="256"/>
          <ac:spMkLst>
            <pc:docMk/>
            <pc:sldMk cId="2719526966" sldId="2076138412"/>
            <ac:spMk id="51" creationId="{C5F6F193-F5C7-437E-8619-CFB0A87608E6}"/>
          </ac:spMkLst>
        </pc:spChg>
        <pc:spChg chg="mod">
          <ac:chgData name="Walid Amro" userId="905df89b-28d8-4943-9387-4e15c612d1d4" providerId="ADAL" clId="{00870F04-0932-4B7E-A90D-D5656CC3C33C}" dt="2021-08-12T10:55:21.268" v="256"/>
          <ac:spMkLst>
            <pc:docMk/>
            <pc:sldMk cId="2719526966" sldId="2076138412"/>
            <ac:spMk id="54" creationId="{15B51A52-B7CE-4FBE-A325-C5DB000F228E}"/>
          </ac:spMkLst>
        </pc:spChg>
        <pc:spChg chg="mod">
          <ac:chgData name="Walid Amro" userId="905df89b-28d8-4943-9387-4e15c612d1d4" providerId="ADAL" clId="{00870F04-0932-4B7E-A90D-D5656CC3C33C}" dt="2021-08-12T10:55:21.268" v="256"/>
          <ac:spMkLst>
            <pc:docMk/>
            <pc:sldMk cId="2719526966" sldId="2076138412"/>
            <ac:spMk id="57" creationId="{91D53189-2D78-44DD-A784-F2AD00F7CB95}"/>
          </ac:spMkLst>
        </pc:spChg>
        <pc:spChg chg="mod">
          <ac:chgData name="Walid Amro" userId="905df89b-28d8-4943-9387-4e15c612d1d4" providerId="ADAL" clId="{00870F04-0932-4B7E-A90D-D5656CC3C33C}" dt="2021-08-12T10:55:21.268" v="256"/>
          <ac:spMkLst>
            <pc:docMk/>
            <pc:sldMk cId="2719526966" sldId="2076138412"/>
            <ac:spMk id="60" creationId="{6C752709-ABA5-4072-AAE9-DBE836299959}"/>
          </ac:spMkLst>
        </pc:spChg>
        <pc:spChg chg="add del mod">
          <ac:chgData name="Walid Amro" userId="905df89b-28d8-4943-9387-4e15c612d1d4" providerId="ADAL" clId="{00870F04-0932-4B7E-A90D-D5656CC3C33C}" dt="2021-08-12T10:55:25.350" v="257"/>
          <ac:spMkLst>
            <pc:docMk/>
            <pc:sldMk cId="2719526966" sldId="2076138412"/>
            <ac:spMk id="61" creationId="{67D397EA-661A-416C-A299-672D94819176}"/>
          </ac:spMkLst>
        </pc:spChg>
        <pc:spChg chg="mod">
          <ac:chgData name="Walid Amro" userId="905df89b-28d8-4943-9387-4e15c612d1d4" providerId="ADAL" clId="{00870F04-0932-4B7E-A90D-D5656CC3C33C}" dt="2021-08-12T10:55:21.268" v="256"/>
          <ac:spMkLst>
            <pc:docMk/>
            <pc:sldMk cId="2719526966" sldId="2076138412"/>
            <ac:spMk id="64" creationId="{10593108-91F8-4A2F-A043-107CBD9D17C7}"/>
          </ac:spMkLst>
        </pc:spChg>
        <pc:spChg chg="mod">
          <ac:chgData name="Walid Amro" userId="905df89b-28d8-4943-9387-4e15c612d1d4" providerId="ADAL" clId="{00870F04-0932-4B7E-A90D-D5656CC3C33C}" dt="2021-08-12T10:55:21.268" v="256"/>
          <ac:spMkLst>
            <pc:docMk/>
            <pc:sldMk cId="2719526966" sldId="2076138412"/>
            <ac:spMk id="67" creationId="{044A419A-91D6-4E29-A2DA-3DDA966C11A1}"/>
          </ac:spMkLst>
        </pc:spChg>
        <pc:spChg chg="mod">
          <ac:chgData name="Walid Amro" userId="905df89b-28d8-4943-9387-4e15c612d1d4" providerId="ADAL" clId="{00870F04-0932-4B7E-A90D-D5656CC3C33C}" dt="2021-08-12T10:55:21.268" v="256"/>
          <ac:spMkLst>
            <pc:docMk/>
            <pc:sldMk cId="2719526966" sldId="2076138412"/>
            <ac:spMk id="68" creationId="{BF96929E-B91F-4EEF-93D6-A6496FA26E3F}"/>
          </ac:spMkLst>
        </pc:spChg>
        <pc:spChg chg="mod">
          <ac:chgData name="Walid Amro" userId="905df89b-28d8-4943-9387-4e15c612d1d4" providerId="ADAL" clId="{00870F04-0932-4B7E-A90D-D5656CC3C33C}" dt="2021-08-12T10:55:21.268" v="256"/>
          <ac:spMkLst>
            <pc:docMk/>
            <pc:sldMk cId="2719526966" sldId="2076138412"/>
            <ac:spMk id="69" creationId="{80978F4D-7F15-47CC-8EF1-43218043F9BC}"/>
          </ac:spMkLst>
        </pc:spChg>
        <pc:spChg chg="mod">
          <ac:chgData name="Walid Amro" userId="905df89b-28d8-4943-9387-4e15c612d1d4" providerId="ADAL" clId="{00870F04-0932-4B7E-A90D-D5656CC3C33C}" dt="2021-08-12T10:55:21.268" v="256"/>
          <ac:spMkLst>
            <pc:docMk/>
            <pc:sldMk cId="2719526966" sldId="2076138412"/>
            <ac:spMk id="70" creationId="{C96B4E52-7028-4AB7-8A86-CE619081330B}"/>
          </ac:spMkLst>
        </pc:spChg>
        <pc:spChg chg="mod">
          <ac:chgData name="Walid Amro" userId="905df89b-28d8-4943-9387-4e15c612d1d4" providerId="ADAL" clId="{00870F04-0932-4B7E-A90D-D5656CC3C33C}" dt="2021-08-12T10:55:21.268" v="256"/>
          <ac:spMkLst>
            <pc:docMk/>
            <pc:sldMk cId="2719526966" sldId="2076138412"/>
            <ac:spMk id="71" creationId="{E1749B4D-0B2C-4481-AF85-36C5FA894472}"/>
          </ac:spMkLst>
        </pc:spChg>
        <pc:spChg chg="mod">
          <ac:chgData name="Walid Amro" userId="905df89b-28d8-4943-9387-4e15c612d1d4" providerId="ADAL" clId="{00870F04-0932-4B7E-A90D-D5656CC3C33C}" dt="2021-08-12T10:55:21.268" v="256"/>
          <ac:spMkLst>
            <pc:docMk/>
            <pc:sldMk cId="2719526966" sldId="2076138412"/>
            <ac:spMk id="72" creationId="{3C5DCA43-B9E4-40AA-A2EB-50D0BB7652E8}"/>
          </ac:spMkLst>
        </pc:spChg>
        <pc:spChg chg="mod">
          <ac:chgData name="Walid Amro" userId="905df89b-28d8-4943-9387-4e15c612d1d4" providerId="ADAL" clId="{00870F04-0932-4B7E-A90D-D5656CC3C33C}" dt="2021-08-12T10:55:21.268" v="256"/>
          <ac:spMkLst>
            <pc:docMk/>
            <pc:sldMk cId="2719526966" sldId="2076138412"/>
            <ac:spMk id="73" creationId="{5E3DCBCF-53AE-4F5F-8FDF-DF4AB1DA2B4F}"/>
          </ac:spMkLst>
        </pc:spChg>
        <pc:spChg chg="mod">
          <ac:chgData name="Walid Amro" userId="905df89b-28d8-4943-9387-4e15c612d1d4" providerId="ADAL" clId="{00870F04-0932-4B7E-A90D-D5656CC3C33C}" dt="2021-08-12T10:55:21.268" v="256"/>
          <ac:spMkLst>
            <pc:docMk/>
            <pc:sldMk cId="2719526966" sldId="2076138412"/>
            <ac:spMk id="74" creationId="{F27F8D71-0078-4B47-9426-26348FE562CB}"/>
          </ac:spMkLst>
        </pc:spChg>
        <pc:spChg chg="mod">
          <ac:chgData name="Walid Amro" userId="905df89b-28d8-4943-9387-4e15c612d1d4" providerId="ADAL" clId="{00870F04-0932-4B7E-A90D-D5656CC3C33C}" dt="2021-08-12T10:55:21.268" v="256"/>
          <ac:spMkLst>
            <pc:docMk/>
            <pc:sldMk cId="2719526966" sldId="2076138412"/>
            <ac:spMk id="75" creationId="{A1CBF362-63F9-4F70-A762-362BF1809C94}"/>
          </ac:spMkLst>
        </pc:spChg>
        <pc:spChg chg="mod">
          <ac:chgData name="Walid Amro" userId="905df89b-28d8-4943-9387-4e15c612d1d4" providerId="ADAL" clId="{00870F04-0932-4B7E-A90D-D5656CC3C33C}" dt="2021-08-12T10:55:21.268" v="256"/>
          <ac:spMkLst>
            <pc:docMk/>
            <pc:sldMk cId="2719526966" sldId="2076138412"/>
            <ac:spMk id="76" creationId="{C7A8FAC2-5146-46FE-890E-CD9A9B0B0633}"/>
          </ac:spMkLst>
        </pc:spChg>
        <pc:spChg chg="mod">
          <ac:chgData name="Walid Amro" userId="905df89b-28d8-4943-9387-4e15c612d1d4" providerId="ADAL" clId="{00870F04-0932-4B7E-A90D-D5656CC3C33C}" dt="2021-08-12T10:55:21.268" v="256"/>
          <ac:spMkLst>
            <pc:docMk/>
            <pc:sldMk cId="2719526966" sldId="2076138412"/>
            <ac:spMk id="77" creationId="{69D64041-1919-494F-8A69-B3234AA5CD6A}"/>
          </ac:spMkLst>
        </pc:spChg>
        <pc:grpChg chg="add mod">
          <ac:chgData name="Walid Amro" userId="905df89b-28d8-4943-9387-4e15c612d1d4" providerId="ADAL" clId="{00870F04-0932-4B7E-A90D-D5656CC3C33C}" dt="2021-08-12T10:53:16.143" v="253"/>
          <ac:grpSpMkLst>
            <pc:docMk/>
            <pc:sldMk cId="2719526966" sldId="2076138412"/>
            <ac:grpSpMk id="7" creationId="{6632429F-F660-4DD3-A8D3-B0CC18A6BCA6}"/>
          </ac:grpSpMkLst>
        </pc:grpChg>
        <pc:grpChg chg="add mod">
          <ac:chgData name="Walid Amro" userId="905df89b-28d8-4943-9387-4e15c612d1d4" providerId="ADAL" clId="{00870F04-0932-4B7E-A90D-D5656CC3C33C}" dt="2021-08-12T10:53:53.952" v="255" actId="1076"/>
          <ac:grpSpMkLst>
            <pc:docMk/>
            <pc:sldMk cId="2719526966" sldId="2076138412"/>
            <ac:grpSpMk id="10" creationId="{262A580D-CE2F-4103-A60C-3BACB3E970B3}"/>
          </ac:grpSpMkLst>
        </pc:grpChg>
        <pc:grpChg chg="add mod">
          <ac:chgData name="Walid Amro" userId="905df89b-28d8-4943-9387-4e15c612d1d4" providerId="ADAL" clId="{00870F04-0932-4B7E-A90D-D5656CC3C33C}" dt="2021-08-12T10:53:16.143" v="253"/>
          <ac:grpSpMkLst>
            <pc:docMk/>
            <pc:sldMk cId="2719526966" sldId="2076138412"/>
            <ac:grpSpMk id="13" creationId="{515538AF-E29A-4777-AABB-A411E03C704D}"/>
          </ac:grpSpMkLst>
        </pc:grpChg>
        <pc:grpChg chg="add mod">
          <ac:chgData name="Walid Amro" userId="905df89b-28d8-4943-9387-4e15c612d1d4" providerId="ADAL" clId="{00870F04-0932-4B7E-A90D-D5656CC3C33C}" dt="2021-08-12T10:53:16.143" v="253"/>
          <ac:grpSpMkLst>
            <pc:docMk/>
            <pc:sldMk cId="2719526966" sldId="2076138412"/>
            <ac:grpSpMk id="16" creationId="{B8DD7F06-91E2-4653-B69A-3EECF89AEC13}"/>
          </ac:grpSpMkLst>
        </pc:grpChg>
        <pc:grpChg chg="add mod">
          <ac:chgData name="Walid Amro" userId="905df89b-28d8-4943-9387-4e15c612d1d4" providerId="ADAL" clId="{00870F04-0932-4B7E-A90D-D5656CC3C33C}" dt="2021-08-12T10:53:16.143" v="253"/>
          <ac:grpSpMkLst>
            <pc:docMk/>
            <pc:sldMk cId="2719526966" sldId="2076138412"/>
            <ac:grpSpMk id="20" creationId="{709AFBCD-9349-4158-9994-E51166416DA4}"/>
          </ac:grpSpMkLst>
        </pc:grpChg>
        <pc:grpChg chg="add mod">
          <ac:chgData name="Walid Amro" userId="905df89b-28d8-4943-9387-4e15c612d1d4" providerId="ADAL" clId="{00870F04-0932-4B7E-A90D-D5656CC3C33C}" dt="2021-08-12T10:53:16.143" v="253"/>
          <ac:grpSpMkLst>
            <pc:docMk/>
            <pc:sldMk cId="2719526966" sldId="2076138412"/>
            <ac:grpSpMk id="23" creationId="{9E022578-5A2F-44D5-A0D3-BE85F49ACBC5}"/>
          </ac:grpSpMkLst>
        </pc:grpChg>
        <pc:grpChg chg="add mod">
          <ac:chgData name="Walid Amro" userId="905df89b-28d8-4943-9387-4e15c612d1d4" providerId="ADAL" clId="{00870F04-0932-4B7E-A90D-D5656CC3C33C}" dt="2021-08-12T10:53:16.143" v="253"/>
          <ac:grpSpMkLst>
            <pc:docMk/>
            <pc:sldMk cId="2719526966" sldId="2076138412"/>
            <ac:grpSpMk id="27" creationId="{4A68D94A-0A1D-4735-8F98-3E4A9ED15071}"/>
          </ac:grpSpMkLst>
        </pc:grpChg>
        <pc:grpChg chg="add mod">
          <ac:chgData name="Walid Amro" userId="905df89b-28d8-4943-9387-4e15c612d1d4" providerId="ADAL" clId="{00870F04-0932-4B7E-A90D-D5656CC3C33C}" dt="2021-08-12T10:53:16.143" v="253"/>
          <ac:grpSpMkLst>
            <pc:docMk/>
            <pc:sldMk cId="2719526966" sldId="2076138412"/>
            <ac:grpSpMk id="30" creationId="{A4CC74E3-0326-42C1-AEBA-5C819CABCDBE}"/>
          </ac:grpSpMkLst>
        </pc:grpChg>
        <pc:grpChg chg="mod">
          <ac:chgData name="Walid Amro" userId="905df89b-28d8-4943-9387-4e15c612d1d4" providerId="ADAL" clId="{00870F04-0932-4B7E-A90D-D5656CC3C33C}" dt="2021-08-12T10:53:16.143" v="253"/>
          <ac:grpSpMkLst>
            <pc:docMk/>
            <pc:sldMk cId="2719526966" sldId="2076138412"/>
            <ac:grpSpMk id="31" creationId="{7EE1F460-37BF-4499-91A5-EEE5EF9F3F32}"/>
          </ac:grpSpMkLst>
        </pc:grpChg>
        <pc:grpChg chg="add del mod">
          <ac:chgData name="Walid Amro" userId="905df89b-28d8-4943-9387-4e15c612d1d4" providerId="ADAL" clId="{00870F04-0932-4B7E-A90D-D5656CC3C33C}" dt="2021-08-12T10:55:25.350" v="257"/>
          <ac:grpSpMkLst>
            <pc:docMk/>
            <pc:sldMk cId="2719526966" sldId="2076138412"/>
            <ac:grpSpMk id="43" creationId="{2F93AEDF-E20B-4CC4-83DB-798872E32328}"/>
          </ac:grpSpMkLst>
        </pc:grpChg>
        <pc:grpChg chg="add del mod">
          <ac:chgData name="Walid Amro" userId="905df89b-28d8-4943-9387-4e15c612d1d4" providerId="ADAL" clId="{00870F04-0932-4B7E-A90D-D5656CC3C33C}" dt="2021-08-12T10:55:25.350" v="257"/>
          <ac:grpSpMkLst>
            <pc:docMk/>
            <pc:sldMk cId="2719526966" sldId="2076138412"/>
            <ac:grpSpMk id="46" creationId="{8DA5E0EA-2E46-4BF8-8E44-5B72DD993023}"/>
          </ac:grpSpMkLst>
        </pc:grpChg>
        <pc:grpChg chg="add del mod">
          <ac:chgData name="Walid Amro" userId="905df89b-28d8-4943-9387-4e15c612d1d4" providerId="ADAL" clId="{00870F04-0932-4B7E-A90D-D5656CC3C33C}" dt="2021-08-12T10:55:25.350" v="257"/>
          <ac:grpSpMkLst>
            <pc:docMk/>
            <pc:sldMk cId="2719526966" sldId="2076138412"/>
            <ac:grpSpMk id="49" creationId="{6CF8C436-9A34-4D3D-920D-B6E511D5DC18}"/>
          </ac:grpSpMkLst>
        </pc:grpChg>
        <pc:grpChg chg="add del mod">
          <ac:chgData name="Walid Amro" userId="905df89b-28d8-4943-9387-4e15c612d1d4" providerId="ADAL" clId="{00870F04-0932-4B7E-A90D-D5656CC3C33C}" dt="2021-08-12T10:55:25.350" v="257"/>
          <ac:grpSpMkLst>
            <pc:docMk/>
            <pc:sldMk cId="2719526966" sldId="2076138412"/>
            <ac:grpSpMk id="52" creationId="{907720C3-9BBE-4888-B7DB-E37D90DD4AF9}"/>
          </ac:grpSpMkLst>
        </pc:grpChg>
        <pc:grpChg chg="add del mod">
          <ac:chgData name="Walid Amro" userId="905df89b-28d8-4943-9387-4e15c612d1d4" providerId="ADAL" clId="{00870F04-0932-4B7E-A90D-D5656CC3C33C}" dt="2021-08-12T10:55:25.350" v="257"/>
          <ac:grpSpMkLst>
            <pc:docMk/>
            <pc:sldMk cId="2719526966" sldId="2076138412"/>
            <ac:grpSpMk id="55" creationId="{C7946CC9-86C8-440A-AEAE-63D8A043D335}"/>
          </ac:grpSpMkLst>
        </pc:grpChg>
        <pc:grpChg chg="add del mod">
          <ac:chgData name="Walid Amro" userId="905df89b-28d8-4943-9387-4e15c612d1d4" providerId="ADAL" clId="{00870F04-0932-4B7E-A90D-D5656CC3C33C}" dt="2021-08-12T10:55:25.350" v="257"/>
          <ac:grpSpMkLst>
            <pc:docMk/>
            <pc:sldMk cId="2719526966" sldId="2076138412"/>
            <ac:grpSpMk id="58" creationId="{4E196AF4-ABC5-4F81-9C09-70BDC840B745}"/>
          </ac:grpSpMkLst>
        </pc:grpChg>
        <pc:grpChg chg="add del mod">
          <ac:chgData name="Walid Amro" userId="905df89b-28d8-4943-9387-4e15c612d1d4" providerId="ADAL" clId="{00870F04-0932-4B7E-A90D-D5656CC3C33C}" dt="2021-08-12T10:55:25.350" v="257"/>
          <ac:grpSpMkLst>
            <pc:docMk/>
            <pc:sldMk cId="2719526966" sldId="2076138412"/>
            <ac:grpSpMk id="62" creationId="{24BC753E-207D-4B80-9B80-34F923275FBE}"/>
          </ac:grpSpMkLst>
        </pc:grpChg>
        <pc:grpChg chg="add del mod">
          <ac:chgData name="Walid Amro" userId="905df89b-28d8-4943-9387-4e15c612d1d4" providerId="ADAL" clId="{00870F04-0932-4B7E-A90D-D5656CC3C33C}" dt="2021-08-12T10:55:25.350" v="257"/>
          <ac:grpSpMkLst>
            <pc:docMk/>
            <pc:sldMk cId="2719526966" sldId="2076138412"/>
            <ac:grpSpMk id="65" creationId="{4E005D1D-964A-4631-B2E7-C52BD2EB2DA0}"/>
          </ac:grpSpMkLst>
        </pc:grpChg>
        <pc:grpChg chg="mod">
          <ac:chgData name="Walid Amro" userId="905df89b-28d8-4943-9387-4e15c612d1d4" providerId="ADAL" clId="{00870F04-0932-4B7E-A90D-D5656CC3C33C}" dt="2021-08-12T10:55:21.268" v="256"/>
          <ac:grpSpMkLst>
            <pc:docMk/>
            <pc:sldMk cId="2719526966" sldId="2076138412"/>
            <ac:grpSpMk id="66" creationId="{CEF932EF-FA5E-4590-82E9-6E3424608E59}"/>
          </ac:grpSpMkLst>
        </pc:grpChg>
        <pc:picChg chg="mod">
          <ac:chgData name="Walid Amro" userId="905df89b-28d8-4943-9387-4e15c612d1d4" providerId="ADAL" clId="{00870F04-0932-4B7E-A90D-D5656CC3C33C}" dt="2021-08-12T10:53:16.143" v="253"/>
          <ac:picMkLst>
            <pc:docMk/>
            <pc:sldMk cId="2719526966" sldId="2076138412"/>
            <ac:picMk id="8" creationId="{B67A2062-CDEC-4DC5-8775-FDD5E76C0D20}"/>
          </ac:picMkLst>
        </pc:picChg>
        <pc:picChg chg="mod">
          <ac:chgData name="Walid Amro" userId="905df89b-28d8-4943-9387-4e15c612d1d4" providerId="ADAL" clId="{00870F04-0932-4B7E-A90D-D5656CC3C33C}" dt="2021-08-12T10:53:16.143" v="253"/>
          <ac:picMkLst>
            <pc:docMk/>
            <pc:sldMk cId="2719526966" sldId="2076138412"/>
            <ac:picMk id="11" creationId="{A2547644-6F25-4CCD-89B0-B12DEEE88FF8}"/>
          </ac:picMkLst>
        </pc:picChg>
        <pc:picChg chg="mod">
          <ac:chgData name="Walid Amro" userId="905df89b-28d8-4943-9387-4e15c612d1d4" providerId="ADAL" clId="{00870F04-0932-4B7E-A90D-D5656CC3C33C}" dt="2021-08-12T10:53:16.143" v="253"/>
          <ac:picMkLst>
            <pc:docMk/>
            <pc:sldMk cId="2719526966" sldId="2076138412"/>
            <ac:picMk id="12" creationId="{8502CAAF-FEEB-4EC9-8A0A-355520387DD5}"/>
          </ac:picMkLst>
        </pc:picChg>
        <pc:picChg chg="mod">
          <ac:chgData name="Walid Amro" userId="905df89b-28d8-4943-9387-4e15c612d1d4" providerId="ADAL" clId="{00870F04-0932-4B7E-A90D-D5656CC3C33C}" dt="2021-08-12T10:53:16.143" v="253"/>
          <ac:picMkLst>
            <pc:docMk/>
            <pc:sldMk cId="2719526966" sldId="2076138412"/>
            <ac:picMk id="14" creationId="{19C77A83-4D01-4113-9B49-090E52C55A62}"/>
          </ac:picMkLst>
        </pc:picChg>
        <pc:picChg chg="mod">
          <ac:chgData name="Walid Amro" userId="905df89b-28d8-4943-9387-4e15c612d1d4" providerId="ADAL" clId="{00870F04-0932-4B7E-A90D-D5656CC3C33C}" dt="2021-08-12T10:53:16.143" v="253"/>
          <ac:picMkLst>
            <pc:docMk/>
            <pc:sldMk cId="2719526966" sldId="2076138412"/>
            <ac:picMk id="18" creationId="{94F7AF5C-0BDA-429E-A113-D41B46C0DD96}"/>
          </ac:picMkLst>
        </pc:picChg>
        <pc:picChg chg="mod">
          <ac:chgData name="Walid Amro" userId="905df89b-28d8-4943-9387-4e15c612d1d4" providerId="ADAL" clId="{00870F04-0932-4B7E-A90D-D5656CC3C33C}" dt="2021-08-12T10:53:16.143" v="253"/>
          <ac:picMkLst>
            <pc:docMk/>
            <pc:sldMk cId="2719526966" sldId="2076138412"/>
            <ac:picMk id="21" creationId="{44159229-69F3-4A1A-AE27-22359EE10864}"/>
          </ac:picMkLst>
        </pc:picChg>
        <pc:picChg chg="mod">
          <ac:chgData name="Walid Amro" userId="905df89b-28d8-4943-9387-4e15c612d1d4" providerId="ADAL" clId="{00870F04-0932-4B7E-A90D-D5656CC3C33C}" dt="2021-08-12T10:53:16.143" v="253"/>
          <ac:picMkLst>
            <pc:docMk/>
            <pc:sldMk cId="2719526966" sldId="2076138412"/>
            <ac:picMk id="24" creationId="{B10DCD20-F224-4695-9734-06C9AE53596E}"/>
          </ac:picMkLst>
        </pc:picChg>
        <pc:picChg chg="mod">
          <ac:chgData name="Walid Amro" userId="905df89b-28d8-4943-9387-4e15c612d1d4" providerId="ADAL" clId="{00870F04-0932-4B7E-A90D-D5656CC3C33C}" dt="2021-08-12T10:53:16.143" v="253"/>
          <ac:picMkLst>
            <pc:docMk/>
            <pc:sldMk cId="2719526966" sldId="2076138412"/>
            <ac:picMk id="28" creationId="{1E5B279C-4CDC-4565-98E4-3D0BC5230899}"/>
          </ac:picMkLst>
        </pc:picChg>
        <pc:picChg chg="mod">
          <ac:chgData name="Walid Amro" userId="905df89b-28d8-4943-9387-4e15c612d1d4" providerId="ADAL" clId="{00870F04-0932-4B7E-A90D-D5656CC3C33C}" dt="2021-08-12T10:55:21.268" v="256"/>
          <ac:picMkLst>
            <pc:docMk/>
            <pc:sldMk cId="2719526966" sldId="2076138412"/>
            <ac:picMk id="44" creationId="{A664C644-F924-4374-9099-A1B59F3C44D6}"/>
          </ac:picMkLst>
        </pc:picChg>
        <pc:picChg chg="mod">
          <ac:chgData name="Walid Amro" userId="905df89b-28d8-4943-9387-4e15c612d1d4" providerId="ADAL" clId="{00870F04-0932-4B7E-A90D-D5656CC3C33C}" dt="2021-08-12T10:55:21.268" v="256"/>
          <ac:picMkLst>
            <pc:docMk/>
            <pc:sldMk cId="2719526966" sldId="2076138412"/>
            <ac:picMk id="47" creationId="{53520F10-A009-4D9C-8617-B7A8FD9F6983}"/>
          </ac:picMkLst>
        </pc:picChg>
        <pc:picChg chg="mod">
          <ac:chgData name="Walid Amro" userId="905df89b-28d8-4943-9387-4e15c612d1d4" providerId="ADAL" clId="{00870F04-0932-4B7E-A90D-D5656CC3C33C}" dt="2021-08-12T10:55:21.268" v="256"/>
          <ac:picMkLst>
            <pc:docMk/>
            <pc:sldMk cId="2719526966" sldId="2076138412"/>
            <ac:picMk id="48" creationId="{BCA72116-32A6-4B88-99F4-25A598A8C025}"/>
          </ac:picMkLst>
        </pc:picChg>
        <pc:picChg chg="mod">
          <ac:chgData name="Walid Amro" userId="905df89b-28d8-4943-9387-4e15c612d1d4" providerId="ADAL" clId="{00870F04-0932-4B7E-A90D-D5656CC3C33C}" dt="2021-08-12T10:55:21.268" v="256"/>
          <ac:picMkLst>
            <pc:docMk/>
            <pc:sldMk cId="2719526966" sldId="2076138412"/>
            <ac:picMk id="50" creationId="{20FEC620-8213-434A-BB42-B0053D8E4A70}"/>
          </ac:picMkLst>
        </pc:picChg>
        <pc:picChg chg="mod">
          <ac:chgData name="Walid Amro" userId="905df89b-28d8-4943-9387-4e15c612d1d4" providerId="ADAL" clId="{00870F04-0932-4B7E-A90D-D5656CC3C33C}" dt="2021-08-12T10:55:21.268" v="256"/>
          <ac:picMkLst>
            <pc:docMk/>
            <pc:sldMk cId="2719526966" sldId="2076138412"/>
            <ac:picMk id="53" creationId="{EFFF72AD-89BD-42DD-8442-7DFC439AA5EC}"/>
          </ac:picMkLst>
        </pc:picChg>
        <pc:picChg chg="mod">
          <ac:chgData name="Walid Amro" userId="905df89b-28d8-4943-9387-4e15c612d1d4" providerId="ADAL" clId="{00870F04-0932-4B7E-A90D-D5656CC3C33C}" dt="2021-08-12T10:55:21.268" v="256"/>
          <ac:picMkLst>
            <pc:docMk/>
            <pc:sldMk cId="2719526966" sldId="2076138412"/>
            <ac:picMk id="56" creationId="{0ED66752-D54A-41F2-8ECE-2F46C2747571}"/>
          </ac:picMkLst>
        </pc:picChg>
        <pc:picChg chg="mod">
          <ac:chgData name="Walid Amro" userId="905df89b-28d8-4943-9387-4e15c612d1d4" providerId="ADAL" clId="{00870F04-0932-4B7E-A90D-D5656CC3C33C}" dt="2021-08-12T10:55:21.268" v="256"/>
          <ac:picMkLst>
            <pc:docMk/>
            <pc:sldMk cId="2719526966" sldId="2076138412"/>
            <ac:picMk id="59" creationId="{B3736433-5F6C-4A92-BAEC-CDC45D333718}"/>
          </ac:picMkLst>
        </pc:picChg>
        <pc:picChg chg="mod">
          <ac:chgData name="Walid Amro" userId="905df89b-28d8-4943-9387-4e15c612d1d4" providerId="ADAL" clId="{00870F04-0932-4B7E-A90D-D5656CC3C33C}" dt="2021-08-12T10:55:21.268" v="256"/>
          <ac:picMkLst>
            <pc:docMk/>
            <pc:sldMk cId="2719526966" sldId="2076138412"/>
            <ac:picMk id="63" creationId="{AB1A09E5-15ED-4A0C-A729-AD544CC26926}"/>
          </ac:picMkLst>
        </pc:picChg>
      </pc:sldChg>
      <pc:sldChg chg="del">
        <pc:chgData name="Walid Amro" userId="905df89b-28d8-4943-9387-4e15c612d1d4" providerId="ADAL" clId="{00870F04-0932-4B7E-A90D-D5656CC3C33C}" dt="2021-08-12T10:36:53.308" v="25" actId="47"/>
        <pc:sldMkLst>
          <pc:docMk/>
          <pc:sldMk cId="453489105" sldId="2076138413"/>
        </pc:sldMkLst>
      </pc:sldChg>
      <pc:sldChg chg="addSp delSp modSp add mod modNotesTx">
        <pc:chgData name="Walid Amro" userId="905df89b-28d8-4943-9387-4e15c612d1d4" providerId="ADAL" clId="{00870F04-0932-4B7E-A90D-D5656CC3C33C}" dt="2021-08-12T10:57:17.181" v="303" actId="20577"/>
        <pc:sldMkLst>
          <pc:docMk/>
          <pc:sldMk cId="2356064741" sldId="2076138413"/>
        </pc:sldMkLst>
        <pc:spChg chg="mod">
          <ac:chgData name="Walid Amro" userId="905df89b-28d8-4943-9387-4e15c612d1d4" providerId="ADAL" clId="{00870F04-0932-4B7E-A90D-D5656CC3C33C}" dt="2021-08-12T10:55:48.696" v="291" actId="20577"/>
          <ac:spMkLst>
            <pc:docMk/>
            <pc:sldMk cId="2356064741" sldId="2076138413"/>
            <ac:spMk id="17" creationId="{00000000-0000-0000-0000-000000000000}"/>
          </ac:spMkLst>
        </pc:spChg>
        <pc:spChg chg="del">
          <ac:chgData name="Walid Amro" userId="905df89b-28d8-4943-9387-4e15c612d1d4" providerId="ADAL" clId="{00870F04-0932-4B7E-A90D-D5656CC3C33C}" dt="2021-08-12T10:56:03.089" v="292" actId="478"/>
          <ac:spMkLst>
            <pc:docMk/>
            <pc:sldMk cId="2356064741" sldId="2076138413"/>
            <ac:spMk id="26" creationId="{031E6CF5-87AE-4157-8437-2793DAA7E165}"/>
          </ac:spMkLst>
        </pc:spChg>
        <pc:spChg chg="add mod">
          <ac:chgData name="Walid Amro" userId="905df89b-28d8-4943-9387-4e15c612d1d4" providerId="ADAL" clId="{00870F04-0932-4B7E-A90D-D5656CC3C33C}" dt="2021-08-12T10:56:15.705" v="298" actId="20577"/>
          <ac:spMkLst>
            <pc:docMk/>
            <pc:sldMk cId="2356064741" sldId="2076138413"/>
            <ac:spMk id="43" creationId="{38CAD652-B2BD-4CB4-B1A6-4950D631E3EE}"/>
          </ac:spMkLst>
        </pc:spChg>
        <pc:spChg chg="mod">
          <ac:chgData name="Walid Amro" userId="905df89b-28d8-4943-9387-4e15c612d1d4" providerId="ADAL" clId="{00870F04-0932-4B7E-A90D-D5656CC3C33C}" dt="2021-08-12T10:56:04.331" v="293"/>
          <ac:spMkLst>
            <pc:docMk/>
            <pc:sldMk cId="2356064741" sldId="2076138413"/>
            <ac:spMk id="49" creationId="{6D060CCE-631E-4F99-914A-C3A5DE8A92C5}"/>
          </ac:spMkLst>
        </pc:spChg>
        <pc:spChg chg="add mod">
          <ac:chgData name="Walid Amro" userId="905df89b-28d8-4943-9387-4e15c612d1d4" providerId="ADAL" clId="{00870F04-0932-4B7E-A90D-D5656CC3C33C}" dt="2021-08-12T10:56:04.331" v="293"/>
          <ac:spMkLst>
            <pc:docMk/>
            <pc:sldMk cId="2356064741" sldId="2076138413"/>
            <ac:spMk id="50" creationId="{880EA436-26C9-4AF3-B62E-E5950E55BF24}"/>
          </ac:spMkLst>
        </pc:spChg>
        <pc:spChg chg="add mod">
          <ac:chgData name="Walid Amro" userId="905df89b-28d8-4943-9387-4e15c612d1d4" providerId="ADAL" clId="{00870F04-0932-4B7E-A90D-D5656CC3C33C}" dt="2021-08-12T10:56:04.331" v="293"/>
          <ac:spMkLst>
            <pc:docMk/>
            <pc:sldMk cId="2356064741" sldId="2076138413"/>
            <ac:spMk id="51" creationId="{1A31AABD-6130-4015-BC88-6B585C1D6B41}"/>
          </ac:spMkLst>
        </pc:spChg>
        <pc:spChg chg="add mod">
          <ac:chgData name="Walid Amro" userId="905df89b-28d8-4943-9387-4e15c612d1d4" providerId="ADAL" clId="{00870F04-0932-4B7E-A90D-D5656CC3C33C}" dt="2021-08-12T10:56:04.331" v="293"/>
          <ac:spMkLst>
            <pc:docMk/>
            <pc:sldMk cId="2356064741" sldId="2076138413"/>
            <ac:spMk id="52" creationId="{77C84840-DBEE-4FF2-ABAD-2A0146F56363}"/>
          </ac:spMkLst>
        </pc:spChg>
        <pc:spChg chg="add mod">
          <ac:chgData name="Walid Amro" userId="905df89b-28d8-4943-9387-4e15c612d1d4" providerId="ADAL" clId="{00870F04-0932-4B7E-A90D-D5656CC3C33C}" dt="2021-08-12T10:56:04.331" v="293"/>
          <ac:spMkLst>
            <pc:docMk/>
            <pc:sldMk cId="2356064741" sldId="2076138413"/>
            <ac:spMk id="53" creationId="{1A0CE066-A1DA-4D52-868D-A1BC0E4A065D}"/>
          </ac:spMkLst>
        </pc:spChg>
        <pc:spChg chg="mod">
          <ac:chgData name="Walid Amro" userId="905df89b-28d8-4943-9387-4e15c612d1d4" providerId="ADAL" clId="{00870F04-0932-4B7E-A90D-D5656CC3C33C}" dt="2021-08-12T10:56:04.331" v="293"/>
          <ac:spMkLst>
            <pc:docMk/>
            <pc:sldMk cId="2356064741" sldId="2076138413"/>
            <ac:spMk id="56" creationId="{86945231-F5EB-4216-BB28-4CB417D948A7}"/>
          </ac:spMkLst>
        </pc:spChg>
        <pc:spChg chg="add mod">
          <ac:chgData name="Walid Amro" userId="905df89b-28d8-4943-9387-4e15c612d1d4" providerId="ADAL" clId="{00870F04-0932-4B7E-A90D-D5656CC3C33C}" dt="2021-08-12T10:56:04.331" v="293"/>
          <ac:spMkLst>
            <pc:docMk/>
            <pc:sldMk cId="2356064741" sldId="2076138413"/>
            <ac:spMk id="61" creationId="{ECEBB3B9-8739-45B1-A27B-36DBBE8D0532}"/>
          </ac:spMkLst>
        </pc:spChg>
        <pc:spChg chg="add mod">
          <ac:chgData name="Walid Amro" userId="905df89b-28d8-4943-9387-4e15c612d1d4" providerId="ADAL" clId="{00870F04-0932-4B7E-A90D-D5656CC3C33C}" dt="2021-08-12T10:56:04.331" v="293"/>
          <ac:spMkLst>
            <pc:docMk/>
            <pc:sldMk cId="2356064741" sldId="2076138413"/>
            <ac:spMk id="62" creationId="{2CEC177F-4B88-44FD-ADBE-F1A9EB5245A8}"/>
          </ac:spMkLst>
        </pc:spChg>
        <pc:spChg chg="add mod">
          <ac:chgData name="Walid Amro" userId="905df89b-28d8-4943-9387-4e15c612d1d4" providerId="ADAL" clId="{00870F04-0932-4B7E-A90D-D5656CC3C33C}" dt="2021-08-12T10:56:04.331" v="293"/>
          <ac:spMkLst>
            <pc:docMk/>
            <pc:sldMk cId="2356064741" sldId="2076138413"/>
            <ac:spMk id="67" creationId="{BB9AEB09-E56B-4D2E-910E-15040D11EAC1}"/>
          </ac:spMkLst>
        </pc:spChg>
        <pc:spChg chg="add mod">
          <ac:chgData name="Walid Amro" userId="905df89b-28d8-4943-9387-4e15c612d1d4" providerId="ADAL" clId="{00870F04-0932-4B7E-A90D-D5656CC3C33C}" dt="2021-08-12T10:56:04.331" v="293"/>
          <ac:spMkLst>
            <pc:docMk/>
            <pc:sldMk cId="2356064741" sldId="2076138413"/>
            <ac:spMk id="92" creationId="{7D49CEF5-1482-46D5-A1BE-A2105B9AD326}"/>
          </ac:spMkLst>
        </pc:spChg>
        <pc:grpChg chg="del">
          <ac:chgData name="Walid Amro" userId="905df89b-28d8-4943-9387-4e15c612d1d4" providerId="ADAL" clId="{00870F04-0932-4B7E-A90D-D5656CC3C33C}" dt="2021-08-12T10:56:03.089" v="292" actId="478"/>
          <ac:grpSpMkLst>
            <pc:docMk/>
            <pc:sldMk cId="2356064741" sldId="2076138413"/>
            <ac:grpSpMk id="7" creationId="{6632429F-F660-4DD3-A8D3-B0CC18A6BCA6}"/>
          </ac:grpSpMkLst>
        </pc:grpChg>
        <pc:grpChg chg="del">
          <ac:chgData name="Walid Amro" userId="905df89b-28d8-4943-9387-4e15c612d1d4" providerId="ADAL" clId="{00870F04-0932-4B7E-A90D-D5656CC3C33C}" dt="2021-08-12T10:56:03.089" v="292" actId="478"/>
          <ac:grpSpMkLst>
            <pc:docMk/>
            <pc:sldMk cId="2356064741" sldId="2076138413"/>
            <ac:grpSpMk id="10" creationId="{262A580D-CE2F-4103-A60C-3BACB3E970B3}"/>
          </ac:grpSpMkLst>
        </pc:grpChg>
        <pc:grpChg chg="del">
          <ac:chgData name="Walid Amro" userId="905df89b-28d8-4943-9387-4e15c612d1d4" providerId="ADAL" clId="{00870F04-0932-4B7E-A90D-D5656CC3C33C}" dt="2021-08-12T10:56:03.089" v="292" actId="478"/>
          <ac:grpSpMkLst>
            <pc:docMk/>
            <pc:sldMk cId="2356064741" sldId="2076138413"/>
            <ac:grpSpMk id="13" creationId="{515538AF-E29A-4777-AABB-A411E03C704D}"/>
          </ac:grpSpMkLst>
        </pc:grpChg>
        <pc:grpChg chg="del">
          <ac:chgData name="Walid Amro" userId="905df89b-28d8-4943-9387-4e15c612d1d4" providerId="ADAL" clId="{00870F04-0932-4B7E-A90D-D5656CC3C33C}" dt="2021-08-12T10:56:03.089" v="292" actId="478"/>
          <ac:grpSpMkLst>
            <pc:docMk/>
            <pc:sldMk cId="2356064741" sldId="2076138413"/>
            <ac:grpSpMk id="16" creationId="{B8DD7F06-91E2-4653-B69A-3EECF89AEC13}"/>
          </ac:grpSpMkLst>
        </pc:grpChg>
        <pc:grpChg chg="del">
          <ac:chgData name="Walid Amro" userId="905df89b-28d8-4943-9387-4e15c612d1d4" providerId="ADAL" clId="{00870F04-0932-4B7E-A90D-D5656CC3C33C}" dt="2021-08-12T10:56:03.089" v="292" actId="478"/>
          <ac:grpSpMkLst>
            <pc:docMk/>
            <pc:sldMk cId="2356064741" sldId="2076138413"/>
            <ac:grpSpMk id="20" creationId="{709AFBCD-9349-4158-9994-E51166416DA4}"/>
          </ac:grpSpMkLst>
        </pc:grpChg>
        <pc:grpChg chg="del">
          <ac:chgData name="Walid Amro" userId="905df89b-28d8-4943-9387-4e15c612d1d4" providerId="ADAL" clId="{00870F04-0932-4B7E-A90D-D5656CC3C33C}" dt="2021-08-12T10:56:03.089" v="292" actId="478"/>
          <ac:grpSpMkLst>
            <pc:docMk/>
            <pc:sldMk cId="2356064741" sldId="2076138413"/>
            <ac:grpSpMk id="23" creationId="{9E022578-5A2F-44D5-A0D3-BE85F49ACBC5}"/>
          </ac:grpSpMkLst>
        </pc:grpChg>
        <pc:grpChg chg="del">
          <ac:chgData name="Walid Amro" userId="905df89b-28d8-4943-9387-4e15c612d1d4" providerId="ADAL" clId="{00870F04-0932-4B7E-A90D-D5656CC3C33C}" dt="2021-08-12T10:56:03.089" v="292" actId="478"/>
          <ac:grpSpMkLst>
            <pc:docMk/>
            <pc:sldMk cId="2356064741" sldId="2076138413"/>
            <ac:grpSpMk id="27" creationId="{4A68D94A-0A1D-4735-8F98-3E4A9ED15071}"/>
          </ac:grpSpMkLst>
        </pc:grpChg>
        <pc:grpChg chg="del">
          <ac:chgData name="Walid Amro" userId="905df89b-28d8-4943-9387-4e15c612d1d4" providerId="ADAL" clId="{00870F04-0932-4B7E-A90D-D5656CC3C33C}" dt="2021-08-12T10:56:03.089" v="292" actId="478"/>
          <ac:grpSpMkLst>
            <pc:docMk/>
            <pc:sldMk cId="2356064741" sldId="2076138413"/>
            <ac:grpSpMk id="30" creationId="{A4CC74E3-0326-42C1-AEBA-5C819CABCDBE}"/>
          </ac:grpSpMkLst>
        </pc:grpChg>
        <pc:grpChg chg="add mod">
          <ac:chgData name="Walid Amro" userId="905df89b-28d8-4943-9387-4e15c612d1d4" providerId="ADAL" clId="{00870F04-0932-4B7E-A90D-D5656CC3C33C}" dt="2021-08-12T10:56:04.331" v="293"/>
          <ac:grpSpMkLst>
            <pc:docMk/>
            <pc:sldMk cId="2356064741" sldId="2076138413"/>
            <ac:grpSpMk id="44" creationId="{7E52F113-5829-49F2-99C1-5B3F6E509DA9}"/>
          </ac:grpSpMkLst>
        </pc:grpChg>
        <pc:grpChg chg="add mod">
          <ac:chgData name="Walid Amro" userId="905df89b-28d8-4943-9387-4e15c612d1d4" providerId="ADAL" clId="{00870F04-0932-4B7E-A90D-D5656CC3C33C}" dt="2021-08-12T10:56:04.331" v="293"/>
          <ac:grpSpMkLst>
            <pc:docMk/>
            <pc:sldMk cId="2356064741" sldId="2076138413"/>
            <ac:grpSpMk id="47" creationId="{FAF00661-2132-49FF-8A18-43F630BC1D11}"/>
          </ac:grpSpMkLst>
        </pc:grpChg>
        <pc:grpChg chg="add mod">
          <ac:chgData name="Walid Amro" userId="905df89b-28d8-4943-9387-4e15c612d1d4" providerId="ADAL" clId="{00870F04-0932-4B7E-A90D-D5656CC3C33C}" dt="2021-08-12T10:56:04.331" v="293"/>
          <ac:grpSpMkLst>
            <pc:docMk/>
            <pc:sldMk cId="2356064741" sldId="2076138413"/>
            <ac:grpSpMk id="54" creationId="{1B337A26-6122-4CDE-BCEF-1D3B4D00ACE9}"/>
          </ac:grpSpMkLst>
        </pc:grpChg>
        <pc:picChg chg="del">
          <ac:chgData name="Walid Amro" userId="905df89b-28d8-4943-9387-4e15c612d1d4" providerId="ADAL" clId="{00870F04-0932-4B7E-A90D-D5656CC3C33C}" dt="2021-08-12T10:56:07.865" v="294" actId="478"/>
          <ac:picMkLst>
            <pc:docMk/>
            <pc:sldMk cId="2356064741" sldId="2076138413"/>
            <ac:picMk id="4" creationId="{958676DA-23F7-466A-AA95-FB434851ED2C}"/>
          </ac:picMkLst>
        </pc:picChg>
        <pc:picChg chg="mod">
          <ac:chgData name="Walid Amro" userId="905df89b-28d8-4943-9387-4e15c612d1d4" providerId="ADAL" clId="{00870F04-0932-4B7E-A90D-D5656CC3C33C}" dt="2021-08-12T10:56:04.331" v="293"/>
          <ac:picMkLst>
            <pc:docMk/>
            <pc:sldMk cId="2356064741" sldId="2076138413"/>
            <ac:picMk id="48" creationId="{D7055F10-371F-4499-B0C7-36529779DFD3}"/>
          </ac:picMkLst>
        </pc:picChg>
        <pc:picChg chg="mod">
          <ac:chgData name="Walid Amro" userId="905df89b-28d8-4943-9387-4e15c612d1d4" providerId="ADAL" clId="{00870F04-0932-4B7E-A90D-D5656CC3C33C}" dt="2021-08-12T10:56:04.331" v="293"/>
          <ac:picMkLst>
            <pc:docMk/>
            <pc:sldMk cId="2356064741" sldId="2076138413"/>
            <ac:picMk id="55" creationId="{01986330-5A93-4D11-AEA9-5E33A720BA4C}"/>
          </ac:picMkLst>
        </pc:picChg>
        <pc:picChg chg="add mod">
          <ac:chgData name="Walid Amro" userId="905df89b-28d8-4943-9387-4e15c612d1d4" providerId="ADAL" clId="{00870F04-0932-4B7E-A90D-D5656CC3C33C}" dt="2021-08-12T10:56:04.331" v="293"/>
          <ac:picMkLst>
            <pc:docMk/>
            <pc:sldMk cId="2356064741" sldId="2076138413"/>
            <ac:picMk id="57" creationId="{98F7406C-4039-4DF2-8795-69DE9B668291}"/>
          </ac:picMkLst>
        </pc:picChg>
        <pc:picChg chg="add mod">
          <ac:chgData name="Walid Amro" userId="905df89b-28d8-4943-9387-4e15c612d1d4" providerId="ADAL" clId="{00870F04-0932-4B7E-A90D-D5656CC3C33C}" dt="2021-08-12T10:56:04.331" v="293"/>
          <ac:picMkLst>
            <pc:docMk/>
            <pc:sldMk cId="2356064741" sldId="2076138413"/>
            <ac:picMk id="58" creationId="{487685A3-6CCE-4E6E-AD0A-138E64467905}"/>
          </ac:picMkLst>
        </pc:picChg>
        <pc:picChg chg="add mod">
          <ac:chgData name="Walid Amro" userId="905df89b-28d8-4943-9387-4e15c612d1d4" providerId="ADAL" clId="{00870F04-0932-4B7E-A90D-D5656CC3C33C}" dt="2021-08-12T10:56:04.331" v="293"/>
          <ac:picMkLst>
            <pc:docMk/>
            <pc:sldMk cId="2356064741" sldId="2076138413"/>
            <ac:picMk id="59" creationId="{4CEDC434-65A1-4B1B-8C64-D83F543D1A7B}"/>
          </ac:picMkLst>
        </pc:picChg>
        <pc:picChg chg="add mod">
          <ac:chgData name="Walid Amro" userId="905df89b-28d8-4943-9387-4e15c612d1d4" providerId="ADAL" clId="{00870F04-0932-4B7E-A90D-D5656CC3C33C}" dt="2021-08-12T10:56:04.331" v="293"/>
          <ac:picMkLst>
            <pc:docMk/>
            <pc:sldMk cId="2356064741" sldId="2076138413"/>
            <ac:picMk id="60" creationId="{49758541-87E6-4F68-BE30-38D972D7F19C}"/>
          </ac:picMkLst>
        </pc:picChg>
        <pc:picChg chg="add mod">
          <ac:chgData name="Walid Amro" userId="905df89b-28d8-4943-9387-4e15c612d1d4" providerId="ADAL" clId="{00870F04-0932-4B7E-A90D-D5656CC3C33C}" dt="2021-08-12T10:56:04.331" v="293"/>
          <ac:picMkLst>
            <pc:docMk/>
            <pc:sldMk cId="2356064741" sldId="2076138413"/>
            <ac:picMk id="63" creationId="{4BBD7270-166B-4AA3-A98E-484F972DDA09}"/>
          </ac:picMkLst>
        </pc:picChg>
        <pc:picChg chg="add mod">
          <ac:chgData name="Walid Amro" userId="905df89b-28d8-4943-9387-4e15c612d1d4" providerId="ADAL" clId="{00870F04-0932-4B7E-A90D-D5656CC3C33C}" dt="2021-08-12T10:56:04.331" v="293"/>
          <ac:picMkLst>
            <pc:docMk/>
            <pc:sldMk cId="2356064741" sldId="2076138413"/>
            <ac:picMk id="64" creationId="{1E4AE7F8-8D0F-4E75-A0DB-A6CFEFAB1795}"/>
          </ac:picMkLst>
        </pc:picChg>
        <pc:picChg chg="add mod">
          <ac:chgData name="Walid Amro" userId="905df89b-28d8-4943-9387-4e15c612d1d4" providerId="ADAL" clId="{00870F04-0932-4B7E-A90D-D5656CC3C33C}" dt="2021-08-12T10:56:04.331" v="293"/>
          <ac:picMkLst>
            <pc:docMk/>
            <pc:sldMk cId="2356064741" sldId="2076138413"/>
            <ac:picMk id="65" creationId="{0AC5099A-ED16-4D38-BFFC-1B85A114D4DF}"/>
          </ac:picMkLst>
        </pc:picChg>
        <pc:picChg chg="add mod">
          <ac:chgData name="Walid Amro" userId="905df89b-28d8-4943-9387-4e15c612d1d4" providerId="ADAL" clId="{00870F04-0932-4B7E-A90D-D5656CC3C33C}" dt="2021-08-12T10:56:04.331" v="293"/>
          <ac:picMkLst>
            <pc:docMk/>
            <pc:sldMk cId="2356064741" sldId="2076138413"/>
            <ac:picMk id="66" creationId="{5896AE7E-8266-4FB8-ADB5-B6F9613132BC}"/>
          </ac:picMkLst>
        </pc:picChg>
        <pc:picChg chg="add mod">
          <ac:chgData name="Walid Amro" userId="905df89b-28d8-4943-9387-4e15c612d1d4" providerId="ADAL" clId="{00870F04-0932-4B7E-A90D-D5656CC3C33C}" dt="2021-08-12T10:56:04.331" v="293"/>
          <ac:picMkLst>
            <pc:docMk/>
            <pc:sldMk cId="2356064741" sldId="2076138413"/>
            <ac:picMk id="68" creationId="{BD20FA85-DBA8-4ECC-8725-970945D562B7}"/>
          </ac:picMkLst>
        </pc:picChg>
        <pc:picChg chg="add mod">
          <ac:chgData name="Walid Amro" userId="905df89b-28d8-4943-9387-4e15c612d1d4" providerId="ADAL" clId="{00870F04-0932-4B7E-A90D-D5656CC3C33C}" dt="2021-08-12T10:56:04.331" v="293"/>
          <ac:picMkLst>
            <pc:docMk/>
            <pc:sldMk cId="2356064741" sldId="2076138413"/>
            <ac:picMk id="69" creationId="{9AC53A2C-A134-4616-AB3C-EA12A4576C76}"/>
          </ac:picMkLst>
        </pc:picChg>
        <pc:picChg chg="add mod">
          <ac:chgData name="Walid Amro" userId="905df89b-28d8-4943-9387-4e15c612d1d4" providerId="ADAL" clId="{00870F04-0932-4B7E-A90D-D5656CC3C33C}" dt="2021-08-12T10:56:04.331" v="293"/>
          <ac:picMkLst>
            <pc:docMk/>
            <pc:sldMk cId="2356064741" sldId="2076138413"/>
            <ac:picMk id="70" creationId="{A3D71C1E-D0FE-435E-8D8D-EBC69DD16809}"/>
          </ac:picMkLst>
        </pc:picChg>
        <pc:picChg chg="add mod">
          <ac:chgData name="Walid Amro" userId="905df89b-28d8-4943-9387-4e15c612d1d4" providerId="ADAL" clId="{00870F04-0932-4B7E-A90D-D5656CC3C33C}" dt="2021-08-12T10:56:04.331" v="293"/>
          <ac:picMkLst>
            <pc:docMk/>
            <pc:sldMk cId="2356064741" sldId="2076138413"/>
            <ac:picMk id="71" creationId="{497A59B2-32FE-499A-9753-CBE46E225D84}"/>
          </ac:picMkLst>
        </pc:picChg>
        <pc:picChg chg="add mod">
          <ac:chgData name="Walid Amro" userId="905df89b-28d8-4943-9387-4e15c612d1d4" providerId="ADAL" clId="{00870F04-0932-4B7E-A90D-D5656CC3C33C}" dt="2021-08-12T10:56:04.331" v="293"/>
          <ac:picMkLst>
            <pc:docMk/>
            <pc:sldMk cId="2356064741" sldId="2076138413"/>
            <ac:picMk id="72" creationId="{308F6841-04ED-4CA1-AA5B-80DE892F90A3}"/>
          </ac:picMkLst>
        </pc:picChg>
        <pc:picChg chg="add mod">
          <ac:chgData name="Walid Amro" userId="905df89b-28d8-4943-9387-4e15c612d1d4" providerId="ADAL" clId="{00870F04-0932-4B7E-A90D-D5656CC3C33C}" dt="2021-08-12T10:56:04.331" v="293"/>
          <ac:picMkLst>
            <pc:docMk/>
            <pc:sldMk cId="2356064741" sldId="2076138413"/>
            <ac:picMk id="73" creationId="{911A60F1-9490-44CC-91F4-A6D9AD923876}"/>
          </ac:picMkLst>
        </pc:picChg>
        <pc:picChg chg="add mod">
          <ac:chgData name="Walid Amro" userId="905df89b-28d8-4943-9387-4e15c612d1d4" providerId="ADAL" clId="{00870F04-0932-4B7E-A90D-D5656CC3C33C}" dt="2021-08-12T10:56:04.331" v="293"/>
          <ac:picMkLst>
            <pc:docMk/>
            <pc:sldMk cId="2356064741" sldId="2076138413"/>
            <ac:picMk id="74" creationId="{94EFC0E4-3D1E-4C37-9629-35F60BA636DB}"/>
          </ac:picMkLst>
        </pc:picChg>
        <pc:picChg chg="add mod">
          <ac:chgData name="Walid Amro" userId="905df89b-28d8-4943-9387-4e15c612d1d4" providerId="ADAL" clId="{00870F04-0932-4B7E-A90D-D5656CC3C33C}" dt="2021-08-12T10:56:04.331" v="293"/>
          <ac:picMkLst>
            <pc:docMk/>
            <pc:sldMk cId="2356064741" sldId="2076138413"/>
            <ac:picMk id="75" creationId="{9862EBE8-E640-4489-9BBA-CB918BBDDC85}"/>
          </ac:picMkLst>
        </pc:picChg>
        <pc:picChg chg="add mod">
          <ac:chgData name="Walid Amro" userId="905df89b-28d8-4943-9387-4e15c612d1d4" providerId="ADAL" clId="{00870F04-0932-4B7E-A90D-D5656CC3C33C}" dt="2021-08-12T10:56:04.331" v="293"/>
          <ac:picMkLst>
            <pc:docMk/>
            <pc:sldMk cId="2356064741" sldId="2076138413"/>
            <ac:picMk id="76" creationId="{15915C62-6946-4C66-9879-DBC22CDC1B45}"/>
          </ac:picMkLst>
        </pc:picChg>
        <pc:picChg chg="add mod">
          <ac:chgData name="Walid Amro" userId="905df89b-28d8-4943-9387-4e15c612d1d4" providerId="ADAL" clId="{00870F04-0932-4B7E-A90D-D5656CC3C33C}" dt="2021-08-12T10:56:04.331" v="293"/>
          <ac:picMkLst>
            <pc:docMk/>
            <pc:sldMk cId="2356064741" sldId="2076138413"/>
            <ac:picMk id="77" creationId="{860AE31B-28FF-4DE9-8D98-2270C797A9EB}"/>
          </ac:picMkLst>
        </pc:picChg>
        <pc:picChg chg="add mod">
          <ac:chgData name="Walid Amro" userId="905df89b-28d8-4943-9387-4e15c612d1d4" providerId="ADAL" clId="{00870F04-0932-4B7E-A90D-D5656CC3C33C}" dt="2021-08-12T10:56:04.331" v="293"/>
          <ac:picMkLst>
            <pc:docMk/>
            <pc:sldMk cId="2356064741" sldId="2076138413"/>
            <ac:picMk id="78" creationId="{7E911712-DD94-438F-89E6-8A874A907149}"/>
          </ac:picMkLst>
        </pc:picChg>
        <pc:picChg chg="add mod">
          <ac:chgData name="Walid Amro" userId="905df89b-28d8-4943-9387-4e15c612d1d4" providerId="ADAL" clId="{00870F04-0932-4B7E-A90D-D5656CC3C33C}" dt="2021-08-12T10:56:04.331" v="293"/>
          <ac:picMkLst>
            <pc:docMk/>
            <pc:sldMk cId="2356064741" sldId="2076138413"/>
            <ac:picMk id="79" creationId="{0D7A3CC0-58A3-4957-9F3F-80FBAEBEAA4B}"/>
          </ac:picMkLst>
        </pc:picChg>
        <pc:picChg chg="add mod">
          <ac:chgData name="Walid Amro" userId="905df89b-28d8-4943-9387-4e15c612d1d4" providerId="ADAL" clId="{00870F04-0932-4B7E-A90D-D5656CC3C33C}" dt="2021-08-12T10:56:04.331" v="293"/>
          <ac:picMkLst>
            <pc:docMk/>
            <pc:sldMk cId="2356064741" sldId="2076138413"/>
            <ac:picMk id="80" creationId="{91C70F2C-7403-449D-A8E1-3F2FEC38B4CF}"/>
          </ac:picMkLst>
        </pc:picChg>
        <pc:picChg chg="add mod">
          <ac:chgData name="Walid Amro" userId="905df89b-28d8-4943-9387-4e15c612d1d4" providerId="ADAL" clId="{00870F04-0932-4B7E-A90D-D5656CC3C33C}" dt="2021-08-12T10:56:04.331" v="293"/>
          <ac:picMkLst>
            <pc:docMk/>
            <pc:sldMk cId="2356064741" sldId="2076138413"/>
            <ac:picMk id="81" creationId="{6A2E8225-7CC1-4054-AAD1-7C859D6DE6E3}"/>
          </ac:picMkLst>
        </pc:picChg>
        <pc:picChg chg="add mod">
          <ac:chgData name="Walid Amro" userId="905df89b-28d8-4943-9387-4e15c612d1d4" providerId="ADAL" clId="{00870F04-0932-4B7E-A90D-D5656CC3C33C}" dt="2021-08-12T10:56:04.331" v="293"/>
          <ac:picMkLst>
            <pc:docMk/>
            <pc:sldMk cId="2356064741" sldId="2076138413"/>
            <ac:picMk id="82" creationId="{C4111BB8-90C2-4A54-A750-D8EF4E91D5F5}"/>
          </ac:picMkLst>
        </pc:picChg>
        <pc:picChg chg="add mod">
          <ac:chgData name="Walid Amro" userId="905df89b-28d8-4943-9387-4e15c612d1d4" providerId="ADAL" clId="{00870F04-0932-4B7E-A90D-D5656CC3C33C}" dt="2021-08-12T10:56:04.331" v="293"/>
          <ac:picMkLst>
            <pc:docMk/>
            <pc:sldMk cId="2356064741" sldId="2076138413"/>
            <ac:picMk id="83" creationId="{D301B0BE-86ED-482F-8BAC-8A5E164B22BE}"/>
          </ac:picMkLst>
        </pc:picChg>
        <pc:picChg chg="add mod">
          <ac:chgData name="Walid Amro" userId="905df89b-28d8-4943-9387-4e15c612d1d4" providerId="ADAL" clId="{00870F04-0932-4B7E-A90D-D5656CC3C33C}" dt="2021-08-12T10:56:04.331" v="293"/>
          <ac:picMkLst>
            <pc:docMk/>
            <pc:sldMk cId="2356064741" sldId="2076138413"/>
            <ac:picMk id="84" creationId="{052142BD-C45B-4261-9A15-7119DB0E2386}"/>
          </ac:picMkLst>
        </pc:picChg>
        <pc:picChg chg="add mod">
          <ac:chgData name="Walid Amro" userId="905df89b-28d8-4943-9387-4e15c612d1d4" providerId="ADAL" clId="{00870F04-0932-4B7E-A90D-D5656CC3C33C}" dt="2021-08-12T10:56:04.331" v="293"/>
          <ac:picMkLst>
            <pc:docMk/>
            <pc:sldMk cId="2356064741" sldId="2076138413"/>
            <ac:picMk id="85" creationId="{72216178-8C66-4BE5-823F-5DD919BBCA26}"/>
          </ac:picMkLst>
        </pc:picChg>
        <pc:picChg chg="add mod">
          <ac:chgData name="Walid Amro" userId="905df89b-28d8-4943-9387-4e15c612d1d4" providerId="ADAL" clId="{00870F04-0932-4B7E-A90D-D5656CC3C33C}" dt="2021-08-12T10:56:04.331" v="293"/>
          <ac:picMkLst>
            <pc:docMk/>
            <pc:sldMk cId="2356064741" sldId="2076138413"/>
            <ac:picMk id="86" creationId="{91E1933F-E056-4191-B63E-F108848E3BF3}"/>
          </ac:picMkLst>
        </pc:picChg>
        <pc:picChg chg="add mod">
          <ac:chgData name="Walid Amro" userId="905df89b-28d8-4943-9387-4e15c612d1d4" providerId="ADAL" clId="{00870F04-0932-4B7E-A90D-D5656CC3C33C}" dt="2021-08-12T10:56:04.331" v="293"/>
          <ac:picMkLst>
            <pc:docMk/>
            <pc:sldMk cId="2356064741" sldId="2076138413"/>
            <ac:picMk id="87" creationId="{DEB08E8A-2360-4586-A9BE-900395341FDA}"/>
          </ac:picMkLst>
        </pc:picChg>
        <pc:picChg chg="add mod">
          <ac:chgData name="Walid Amro" userId="905df89b-28d8-4943-9387-4e15c612d1d4" providerId="ADAL" clId="{00870F04-0932-4B7E-A90D-D5656CC3C33C}" dt="2021-08-12T10:56:04.331" v="293"/>
          <ac:picMkLst>
            <pc:docMk/>
            <pc:sldMk cId="2356064741" sldId="2076138413"/>
            <ac:picMk id="88" creationId="{8DF1F576-E8D6-424D-9849-74A6EDA900A8}"/>
          </ac:picMkLst>
        </pc:picChg>
        <pc:picChg chg="add mod">
          <ac:chgData name="Walid Amro" userId="905df89b-28d8-4943-9387-4e15c612d1d4" providerId="ADAL" clId="{00870F04-0932-4B7E-A90D-D5656CC3C33C}" dt="2021-08-12T10:56:04.331" v="293"/>
          <ac:picMkLst>
            <pc:docMk/>
            <pc:sldMk cId="2356064741" sldId="2076138413"/>
            <ac:picMk id="89" creationId="{460BDAAA-50F3-4265-BC91-CC42EB64B04C}"/>
          </ac:picMkLst>
        </pc:picChg>
        <pc:picChg chg="add mod">
          <ac:chgData name="Walid Amro" userId="905df89b-28d8-4943-9387-4e15c612d1d4" providerId="ADAL" clId="{00870F04-0932-4B7E-A90D-D5656CC3C33C}" dt="2021-08-12T10:56:04.331" v="293"/>
          <ac:picMkLst>
            <pc:docMk/>
            <pc:sldMk cId="2356064741" sldId="2076138413"/>
            <ac:picMk id="90" creationId="{7388C03B-9F91-404F-9296-275B36CDC29F}"/>
          </ac:picMkLst>
        </pc:picChg>
        <pc:picChg chg="add mod">
          <ac:chgData name="Walid Amro" userId="905df89b-28d8-4943-9387-4e15c612d1d4" providerId="ADAL" clId="{00870F04-0932-4B7E-A90D-D5656CC3C33C}" dt="2021-08-12T10:56:04.331" v="293"/>
          <ac:picMkLst>
            <pc:docMk/>
            <pc:sldMk cId="2356064741" sldId="2076138413"/>
            <ac:picMk id="91" creationId="{55E01884-7708-4543-8DFE-FF70F012A602}"/>
          </ac:picMkLst>
        </pc:picChg>
        <pc:cxnChg chg="mod">
          <ac:chgData name="Walid Amro" userId="905df89b-28d8-4943-9387-4e15c612d1d4" providerId="ADAL" clId="{00870F04-0932-4B7E-A90D-D5656CC3C33C}" dt="2021-08-12T10:56:04.331" v="293"/>
          <ac:cxnSpMkLst>
            <pc:docMk/>
            <pc:sldMk cId="2356064741" sldId="2076138413"/>
            <ac:cxnSpMk id="45" creationId="{5BF9E93B-93C3-43EF-9A34-B23E0D60E483}"/>
          </ac:cxnSpMkLst>
        </pc:cxnChg>
        <pc:cxnChg chg="mod">
          <ac:chgData name="Walid Amro" userId="905df89b-28d8-4943-9387-4e15c612d1d4" providerId="ADAL" clId="{00870F04-0932-4B7E-A90D-D5656CC3C33C}" dt="2021-08-12T10:56:04.331" v="293"/>
          <ac:cxnSpMkLst>
            <pc:docMk/>
            <pc:sldMk cId="2356064741" sldId="2076138413"/>
            <ac:cxnSpMk id="46" creationId="{03664D4C-55F9-4442-AD4F-EF0E42D68A4C}"/>
          </ac:cxnSpMkLst>
        </pc:cxnChg>
      </pc:sldChg>
      <pc:sldChg chg="modSp add mod modNotesTx">
        <pc:chgData name="Walid Amro" userId="905df89b-28d8-4943-9387-4e15c612d1d4" providerId="ADAL" clId="{00870F04-0932-4B7E-A90D-D5656CC3C33C}" dt="2021-08-12T11:11:19.608" v="324"/>
        <pc:sldMkLst>
          <pc:docMk/>
          <pc:sldMk cId="3387340258" sldId="2076138414"/>
        </pc:sldMkLst>
        <pc:spChg chg="mod">
          <ac:chgData name="Walid Amro" userId="905df89b-28d8-4943-9387-4e15c612d1d4" providerId="ADAL" clId="{00870F04-0932-4B7E-A90D-D5656CC3C33C}" dt="2021-08-12T11:09:53.599" v="323" actId="20577"/>
          <ac:spMkLst>
            <pc:docMk/>
            <pc:sldMk cId="3387340258" sldId="2076138414"/>
            <ac:spMk id="6" creationId="{00000000-0000-0000-0000-000000000000}"/>
          </ac:spMkLst>
        </pc:spChg>
        <pc:spChg chg="mod">
          <ac:chgData name="Walid Amro" userId="905df89b-28d8-4943-9387-4e15c612d1d4" providerId="ADAL" clId="{00870F04-0932-4B7E-A90D-D5656CC3C33C}" dt="2021-08-12T11:09:40.938" v="320" actId="6549"/>
          <ac:spMkLst>
            <pc:docMk/>
            <pc:sldMk cId="3387340258" sldId="2076138414"/>
            <ac:spMk id="17" creationId="{00000000-0000-0000-0000-000000000000}"/>
          </ac:spMkLst>
        </pc:spChg>
      </pc:sldChg>
      <pc:sldChg chg="del">
        <pc:chgData name="Walid Amro" userId="905df89b-28d8-4943-9387-4e15c612d1d4" providerId="ADAL" clId="{00870F04-0932-4B7E-A90D-D5656CC3C33C}" dt="2021-08-12T10:36:53.329" v="26" actId="47"/>
        <pc:sldMkLst>
          <pc:docMk/>
          <pc:sldMk cId="4281095854" sldId="2076138414"/>
        </pc:sldMkLst>
      </pc:sldChg>
      <pc:sldChg chg="addSp delSp modSp add mod">
        <pc:chgData name="Walid Amro" userId="905df89b-28d8-4943-9387-4e15c612d1d4" providerId="ADAL" clId="{00870F04-0932-4B7E-A90D-D5656CC3C33C}" dt="2021-08-12T11:14:17.182" v="331" actId="478"/>
        <pc:sldMkLst>
          <pc:docMk/>
          <pc:sldMk cId="2569510447" sldId="2076138415"/>
        </pc:sldMkLst>
        <pc:spChg chg="add del mod">
          <ac:chgData name="Walid Amro" userId="905df89b-28d8-4943-9387-4e15c612d1d4" providerId="ADAL" clId="{00870F04-0932-4B7E-A90D-D5656CC3C33C}" dt="2021-08-12T11:13:32.741" v="328" actId="478"/>
          <ac:spMkLst>
            <pc:docMk/>
            <pc:sldMk cId="2569510447" sldId="2076138415"/>
            <ac:spMk id="3" creationId="{4148BB16-5DA1-4F05-8268-70462D87124B}"/>
          </ac:spMkLst>
        </pc:spChg>
        <pc:spChg chg="del">
          <ac:chgData name="Walid Amro" userId="905df89b-28d8-4943-9387-4e15c612d1d4" providerId="ADAL" clId="{00870F04-0932-4B7E-A90D-D5656CC3C33C}" dt="2021-08-12T11:13:27.655" v="327" actId="478"/>
          <ac:spMkLst>
            <pc:docMk/>
            <pc:sldMk cId="2569510447" sldId="2076138415"/>
            <ac:spMk id="6" creationId="{00000000-0000-0000-0000-000000000000}"/>
          </ac:spMkLst>
        </pc:spChg>
        <pc:spChg chg="add mod">
          <ac:chgData name="Walid Amro" userId="905df89b-28d8-4943-9387-4e15c612d1d4" providerId="ADAL" clId="{00870F04-0932-4B7E-A90D-D5656CC3C33C}" dt="2021-08-12T11:13:39.369" v="330" actId="1076"/>
          <ac:spMkLst>
            <pc:docMk/>
            <pc:sldMk cId="2569510447" sldId="2076138415"/>
            <ac:spMk id="7" creationId="{FBC7C300-3B1C-486F-9E67-C20B06F8A804}"/>
          </ac:spMkLst>
        </pc:spChg>
        <pc:spChg chg="add mod">
          <ac:chgData name="Walid Amro" userId="905df89b-28d8-4943-9387-4e15c612d1d4" providerId="ADAL" clId="{00870F04-0932-4B7E-A90D-D5656CC3C33C}" dt="2021-08-12T11:13:39.369" v="330" actId="1076"/>
          <ac:spMkLst>
            <pc:docMk/>
            <pc:sldMk cId="2569510447" sldId="2076138415"/>
            <ac:spMk id="8" creationId="{831CE7F0-F8A9-446C-AE91-6C97BF8E602C}"/>
          </ac:spMkLst>
        </pc:spChg>
        <pc:spChg chg="add mod">
          <ac:chgData name="Walid Amro" userId="905df89b-28d8-4943-9387-4e15c612d1d4" providerId="ADAL" clId="{00870F04-0932-4B7E-A90D-D5656CC3C33C}" dt="2021-08-12T11:13:39.369" v="330" actId="1076"/>
          <ac:spMkLst>
            <pc:docMk/>
            <pc:sldMk cId="2569510447" sldId="2076138415"/>
            <ac:spMk id="9" creationId="{8123547B-7436-4953-B904-C52B33A47975}"/>
          </ac:spMkLst>
        </pc:spChg>
        <pc:spChg chg="add mod">
          <ac:chgData name="Walid Amro" userId="905df89b-28d8-4943-9387-4e15c612d1d4" providerId="ADAL" clId="{00870F04-0932-4B7E-A90D-D5656CC3C33C}" dt="2021-08-12T11:13:39.369" v="330" actId="1076"/>
          <ac:spMkLst>
            <pc:docMk/>
            <pc:sldMk cId="2569510447" sldId="2076138415"/>
            <ac:spMk id="10" creationId="{1D560816-1D96-489B-9312-36EDBD2314BA}"/>
          </ac:spMkLst>
        </pc:spChg>
        <pc:spChg chg="add mod">
          <ac:chgData name="Walid Amro" userId="905df89b-28d8-4943-9387-4e15c612d1d4" providerId="ADAL" clId="{00870F04-0932-4B7E-A90D-D5656CC3C33C}" dt="2021-08-12T11:13:39.369" v="330" actId="1076"/>
          <ac:spMkLst>
            <pc:docMk/>
            <pc:sldMk cId="2569510447" sldId="2076138415"/>
            <ac:spMk id="11" creationId="{B2992B75-17CF-4A5C-83DF-53FAC4151B39}"/>
          </ac:spMkLst>
        </pc:spChg>
        <pc:spChg chg="add mod">
          <ac:chgData name="Walid Amro" userId="905df89b-28d8-4943-9387-4e15c612d1d4" providerId="ADAL" clId="{00870F04-0932-4B7E-A90D-D5656CC3C33C}" dt="2021-08-12T11:13:39.369" v="330" actId="1076"/>
          <ac:spMkLst>
            <pc:docMk/>
            <pc:sldMk cId="2569510447" sldId="2076138415"/>
            <ac:spMk id="12" creationId="{72B54203-EC7C-4C91-83A5-D870F4C479FD}"/>
          </ac:spMkLst>
        </pc:spChg>
        <pc:spChg chg="add mod">
          <ac:chgData name="Walid Amro" userId="905df89b-28d8-4943-9387-4e15c612d1d4" providerId="ADAL" clId="{00870F04-0932-4B7E-A90D-D5656CC3C33C}" dt="2021-08-12T11:13:39.369" v="330" actId="1076"/>
          <ac:spMkLst>
            <pc:docMk/>
            <pc:sldMk cId="2569510447" sldId="2076138415"/>
            <ac:spMk id="13" creationId="{EFB64862-05E3-473B-9889-2C1EB354C1D6}"/>
          </ac:spMkLst>
        </pc:spChg>
        <pc:spChg chg="add mod">
          <ac:chgData name="Walid Amro" userId="905df89b-28d8-4943-9387-4e15c612d1d4" providerId="ADAL" clId="{00870F04-0932-4B7E-A90D-D5656CC3C33C}" dt="2021-08-12T11:13:39.369" v="330" actId="1076"/>
          <ac:spMkLst>
            <pc:docMk/>
            <pc:sldMk cId="2569510447" sldId="2076138415"/>
            <ac:spMk id="14" creationId="{1D298F57-EC8E-4B49-8FB1-8D4769414F9F}"/>
          </ac:spMkLst>
        </pc:spChg>
        <pc:spChg chg="mod">
          <ac:chgData name="Walid Amro" userId="905df89b-28d8-4943-9387-4e15c612d1d4" providerId="ADAL" clId="{00870F04-0932-4B7E-A90D-D5656CC3C33C}" dt="2021-08-12T11:13:34.180" v="329"/>
          <ac:spMkLst>
            <pc:docMk/>
            <pc:sldMk cId="2569510447" sldId="2076138415"/>
            <ac:spMk id="16" creationId="{E8468B08-6C1B-486A-823C-CD1E4B9BA453}"/>
          </ac:spMkLst>
        </pc:spChg>
        <pc:spChg chg="mod">
          <ac:chgData name="Walid Amro" userId="905df89b-28d8-4943-9387-4e15c612d1d4" providerId="ADAL" clId="{00870F04-0932-4B7E-A90D-D5656CC3C33C}" dt="2021-08-12T11:12:00.327" v="326"/>
          <ac:spMkLst>
            <pc:docMk/>
            <pc:sldMk cId="2569510447" sldId="2076138415"/>
            <ac:spMk id="17" creationId="{00000000-0000-0000-0000-000000000000}"/>
          </ac:spMkLst>
        </pc:spChg>
        <pc:spChg chg="mod">
          <ac:chgData name="Walid Amro" userId="905df89b-28d8-4943-9387-4e15c612d1d4" providerId="ADAL" clId="{00870F04-0932-4B7E-A90D-D5656CC3C33C}" dt="2021-08-12T11:13:34.180" v="329"/>
          <ac:spMkLst>
            <pc:docMk/>
            <pc:sldMk cId="2569510447" sldId="2076138415"/>
            <ac:spMk id="18" creationId="{2FD7ED91-C66E-4263-949C-3BD7E05384EE}"/>
          </ac:spMkLst>
        </pc:spChg>
        <pc:spChg chg="mod">
          <ac:chgData name="Walid Amro" userId="905df89b-28d8-4943-9387-4e15c612d1d4" providerId="ADAL" clId="{00870F04-0932-4B7E-A90D-D5656CC3C33C}" dt="2021-08-12T11:13:34.180" v="329"/>
          <ac:spMkLst>
            <pc:docMk/>
            <pc:sldMk cId="2569510447" sldId="2076138415"/>
            <ac:spMk id="19" creationId="{936AC4A1-7782-49F2-A0B5-99E771463C6F}"/>
          </ac:spMkLst>
        </pc:spChg>
        <pc:spChg chg="mod">
          <ac:chgData name="Walid Amro" userId="905df89b-28d8-4943-9387-4e15c612d1d4" providerId="ADAL" clId="{00870F04-0932-4B7E-A90D-D5656CC3C33C}" dt="2021-08-12T11:13:34.180" v="329"/>
          <ac:spMkLst>
            <pc:docMk/>
            <pc:sldMk cId="2569510447" sldId="2076138415"/>
            <ac:spMk id="20" creationId="{DF2EF5AA-5BF6-457F-856C-BEA5730FCC2A}"/>
          </ac:spMkLst>
        </pc:spChg>
        <pc:spChg chg="add mod">
          <ac:chgData name="Walid Amro" userId="905df89b-28d8-4943-9387-4e15c612d1d4" providerId="ADAL" clId="{00870F04-0932-4B7E-A90D-D5656CC3C33C}" dt="2021-08-12T11:13:39.369" v="330" actId="1076"/>
          <ac:spMkLst>
            <pc:docMk/>
            <pc:sldMk cId="2569510447" sldId="2076138415"/>
            <ac:spMk id="21" creationId="{F388BE8B-037E-43D6-88B2-F5C571ED492E}"/>
          </ac:spMkLst>
        </pc:spChg>
        <pc:spChg chg="add mod">
          <ac:chgData name="Walid Amro" userId="905df89b-28d8-4943-9387-4e15c612d1d4" providerId="ADAL" clId="{00870F04-0932-4B7E-A90D-D5656CC3C33C}" dt="2021-08-12T11:13:39.369" v="330" actId="1076"/>
          <ac:spMkLst>
            <pc:docMk/>
            <pc:sldMk cId="2569510447" sldId="2076138415"/>
            <ac:spMk id="22" creationId="{0769DEF3-419E-4E63-8D54-9C3F7D790C2A}"/>
          </ac:spMkLst>
        </pc:spChg>
        <pc:spChg chg="mod">
          <ac:chgData name="Walid Amro" userId="905df89b-28d8-4943-9387-4e15c612d1d4" providerId="ADAL" clId="{00870F04-0932-4B7E-A90D-D5656CC3C33C}" dt="2021-08-12T11:13:34.180" v="329"/>
          <ac:spMkLst>
            <pc:docMk/>
            <pc:sldMk cId="2569510447" sldId="2076138415"/>
            <ac:spMk id="24" creationId="{206DE579-27A9-4E53-9BC0-6EBDFBAAE4B0}"/>
          </ac:spMkLst>
        </pc:spChg>
        <pc:spChg chg="mod">
          <ac:chgData name="Walid Amro" userId="905df89b-28d8-4943-9387-4e15c612d1d4" providerId="ADAL" clId="{00870F04-0932-4B7E-A90D-D5656CC3C33C}" dt="2021-08-12T11:13:34.180" v="329"/>
          <ac:spMkLst>
            <pc:docMk/>
            <pc:sldMk cId="2569510447" sldId="2076138415"/>
            <ac:spMk id="26" creationId="{7C6F4126-56E5-4406-ABB2-0578DAAA79BE}"/>
          </ac:spMkLst>
        </pc:spChg>
        <pc:spChg chg="mod">
          <ac:chgData name="Walid Amro" userId="905df89b-28d8-4943-9387-4e15c612d1d4" providerId="ADAL" clId="{00870F04-0932-4B7E-A90D-D5656CC3C33C}" dt="2021-08-12T11:13:34.180" v="329"/>
          <ac:spMkLst>
            <pc:docMk/>
            <pc:sldMk cId="2569510447" sldId="2076138415"/>
            <ac:spMk id="27" creationId="{D45E9D67-0557-4EE2-B1B0-260AE7397ADE}"/>
          </ac:spMkLst>
        </pc:spChg>
        <pc:spChg chg="mod">
          <ac:chgData name="Walid Amro" userId="905df89b-28d8-4943-9387-4e15c612d1d4" providerId="ADAL" clId="{00870F04-0932-4B7E-A90D-D5656CC3C33C}" dt="2021-08-12T11:13:34.180" v="329"/>
          <ac:spMkLst>
            <pc:docMk/>
            <pc:sldMk cId="2569510447" sldId="2076138415"/>
            <ac:spMk id="28" creationId="{65ABB8F4-ACBB-4CBA-BC94-BFBE91554757}"/>
          </ac:spMkLst>
        </pc:spChg>
        <pc:spChg chg="mod">
          <ac:chgData name="Walid Amro" userId="905df89b-28d8-4943-9387-4e15c612d1d4" providerId="ADAL" clId="{00870F04-0932-4B7E-A90D-D5656CC3C33C}" dt="2021-08-12T11:13:34.180" v="329"/>
          <ac:spMkLst>
            <pc:docMk/>
            <pc:sldMk cId="2569510447" sldId="2076138415"/>
            <ac:spMk id="30" creationId="{BFE92E17-D49C-4A67-B2B7-D26692CE2E44}"/>
          </ac:spMkLst>
        </pc:spChg>
        <pc:spChg chg="mod">
          <ac:chgData name="Walid Amro" userId="905df89b-28d8-4943-9387-4e15c612d1d4" providerId="ADAL" clId="{00870F04-0932-4B7E-A90D-D5656CC3C33C}" dt="2021-08-12T11:13:34.180" v="329"/>
          <ac:spMkLst>
            <pc:docMk/>
            <pc:sldMk cId="2569510447" sldId="2076138415"/>
            <ac:spMk id="33" creationId="{26215645-73B8-45C3-97D8-2022DF159CE0}"/>
          </ac:spMkLst>
        </pc:spChg>
        <pc:spChg chg="mod">
          <ac:chgData name="Walid Amro" userId="905df89b-28d8-4943-9387-4e15c612d1d4" providerId="ADAL" clId="{00870F04-0932-4B7E-A90D-D5656CC3C33C}" dt="2021-08-12T11:13:34.180" v="329"/>
          <ac:spMkLst>
            <pc:docMk/>
            <pc:sldMk cId="2569510447" sldId="2076138415"/>
            <ac:spMk id="36" creationId="{C1065BFA-ED62-4F48-BADD-5FC5658089EA}"/>
          </ac:spMkLst>
        </pc:spChg>
        <pc:spChg chg="mod">
          <ac:chgData name="Walid Amro" userId="905df89b-28d8-4943-9387-4e15c612d1d4" providerId="ADAL" clId="{00870F04-0932-4B7E-A90D-D5656CC3C33C}" dt="2021-08-12T11:13:34.180" v="329"/>
          <ac:spMkLst>
            <pc:docMk/>
            <pc:sldMk cId="2569510447" sldId="2076138415"/>
            <ac:spMk id="39" creationId="{6A76507E-4F41-4F1F-856A-77A268DB65E9}"/>
          </ac:spMkLst>
        </pc:spChg>
        <pc:spChg chg="mod">
          <ac:chgData name="Walid Amro" userId="905df89b-28d8-4943-9387-4e15c612d1d4" providerId="ADAL" clId="{00870F04-0932-4B7E-A90D-D5656CC3C33C}" dt="2021-08-12T11:13:34.180" v="329"/>
          <ac:spMkLst>
            <pc:docMk/>
            <pc:sldMk cId="2569510447" sldId="2076138415"/>
            <ac:spMk id="42" creationId="{7A1EA394-D68F-4539-ADF5-51AC81ECA75A}"/>
          </ac:spMkLst>
        </pc:spChg>
        <pc:spChg chg="mod">
          <ac:chgData name="Walid Amro" userId="905df89b-28d8-4943-9387-4e15c612d1d4" providerId="ADAL" clId="{00870F04-0932-4B7E-A90D-D5656CC3C33C}" dt="2021-08-12T11:13:34.180" v="329"/>
          <ac:spMkLst>
            <pc:docMk/>
            <pc:sldMk cId="2569510447" sldId="2076138415"/>
            <ac:spMk id="45" creationId="{E7142608-6A3D-4F5D-8D65-1CC8EFB224A0}"/>
          </ac:spMkLst>
        </pc:spChg>
        <pc:spChg chg="mod">
          <ac:chgData name="Walid Amro" userId="905df89b-28d8-4943-9387-4e15c612d1d4" providerId="ADAL" clId="{00870F04-0932-4B7E-A90D-D5656CC3C33C}" dt="2021-08-12T11:13:34.180" v="329"/>
          <ac:spMkLst>
            <pc:docMk/>
            <pc:sldMk cId="2569510447" sldId="2076138415"/>
            <ac:spMk id="46" creationId="{CEEEA4CC-B93A-4FB2-9BA0-E55BCD2552D3}"/>
          </ac:spMkLst>
        </pc:spChg>
        <pc:spChg chg="mod">
          <ac:chgData name="Walid Amro" userId="905df89b-28d8-4943-9387-4e15c612d1d4" providerId="ADAL" clId="{00870F04-0932-4B7E-A90D-D5656CC3C33C}" dt="2021-08-12T11:13:34.180" v="329"/>
          <ac:spMkLst>
            <pc:docMk/>
            <pc:sldMk cId="2569510447" sldId="2076138415"/>
            <ac:spMk id="50" creationId="{6825F2B2-8AE1-44DF-B9F6-52C8CE392501}"/>
          </ac:spMkLst>
        </pc:spChg>
        <pc:spChg chg="add mod">
          <ac:chgData name="Walid Amro" userId="905df89b-28d8-4943-9387-4e15c612d1d4" providerId="ADAL" clId="{00870F04-0932-4B7E-A90D-D5656CC3C33C}" dt="2021-08-12T11:13:39.369" v="330" actId="1076"/>
          <ac:spMkLst>
            <pc:docMk/>
            <pc:sldMk cId="2569510447" sldId="2076138415"/>
            <ac:spMk id="52" creationId="{16A5A689-1877-47D1-8978-1333A454CDF5}"/>
          </ac:spMkLst>
        </pc:spChg>
        <pc:spChg chg="add mod">
          <ac:chgData name="Walid Amro" userId="905df89b-28d8-4943-9387-4e15c612d1d4" providerId="ADAL" clId="{00870F04-0932-4B7E-A90D-D5656CC3C33C}" dt="2021-08-12T11:13:39.369" v="330" actId="1076"/>
          <ac:spMkLst>
            <pc:docMk/>
            <pc:sldMk cId="2569510447" sldId="2076138415"/>
            <ac:spMk id="53" creationId="{786051CF-EDDA-427B-BE03-751D751882E4}"/>
          </ac:spMkLst>
        </pc:spChg>
        <pc:spChg chg="mod">
          <ac:chgData name="Walid Amro" userId="905df89b-28d8-4943-9387-4e15c612d1d4" providerId="ADAL" clId="{00870F04-0932-4B7E-A90D-D5656CC3C33C}" dt="2021-08-12T11:13:34.180" v="329"/>
          <ac:spMkLst>
            <pc:docMk/>
            <pc:sldMk cId="2569510447" sldId="2076138415"/>
            <ac:spMk id="55" creationId="{C82C191E-AC78-4A56-8B78-8695DC79133D}"/>
          </ac:spMkLst>
        </pc:spChg>
        <pc:spChg chg="mod">
          <ac:chgData name="Walid Amro" userId="905df89b-28d8-4943-9387-4e15c612d1d4" providerId="ADAL" clId="{00870F04-0932-4B7E-A90D-D5656CC3C33C}" dt="2021-08-12T11:13:34.180" v="329"/>
          <ac:spMkLst>
            <pc:docMk/>
            <pc:sldMk cId="2569510447" sldId="2076138415"/>
            <ac:spMk id="58" creationId="{22CBFA19-316B-406C-97CD-61D918BF51E9}"/>
          </ac:spMkLst>
        </pc:spChg>
        <pc:grpChg chg="add mod">
          <ac:chgData name="Walid Amro" userId="905df89b-28d8-4943-9387-4e15c612d1d4" providerId="ADAL" clId="{00870F04-0932-4B7E-A90D-D5656CC3C33C}" dt="2021-08-12T11:13:39.369" v="330" actId="1076"/>
          <ac:grpSpMkLst>
            <pc:docMk/>
            <pc:sldMk cId="2569510447" sldId="2076138415"/>
            <ac:grpSpMk id="15" creationId="{1F7B8D60-341B-4E13-B7D8-68630BE2769B}"/>
          </ac:grpSpMkLst>
        </pc:grpChg>
        <pc:grpChg chg="add mod">
          <ac:chgData name="Walid Amro" userId="905df89b-28d8-4943-9387-4e15c612d1d4" providerId="ADAL" clId="{00870F04-0932-4B7E-A90D-D5656CC3C33C}" dt="2021-08-12T11:13:39.369" v="330" actId="1076"/>
          <ac:grpSpMkLst>
            <pc:docMk/>
            <pc:sldMk cId="2569510447" sldId="2076138415"/>
            <ac:grpSpMk id="23" creationId="{DD998E4B-DD09-4C49-965A-C4008EF8A4FD}"/>
          </ac:grpSpMkLst>
        </pc:grpChg>
        <pc:grpChg chg="mod">
          <ac:chgData name="Walid Amro" userId="905df89b-28d8-4943-9387-4e15c612d1d4" providerId="ADAL" clId="{00870F04-0932-4B7E-A90D-D5656CC3C33C}" dt="2021-08-12T11:13:34.180" v="329"/>
          <ac:grpSpMkLst>
            <pc:docMk/>
            <pc:sldMk cId="2569510447" sldId="2076138415"/>
            <ac:grpSpMk id="25" creationId="{1A2EF4B3-2195-4C3E-9A7C-069CBAB0F3EB}"/>
          </ac:grpSpMkLst>
        </pc:grpChg>
        <pc:grpChg chg="add mod">
          <ac:chgData name="Walid Amro" userId="905df89b-28d8-4943-9387-4e15c612d1d4" providerId="ADAL" clId="{00870F04-0932-4B7E-A90D-D5656CC3C33C}" dt="2021-08-12T11:13:39.369" v="330" actId="1076"/>
          <ac:grpSpMkLst>
            <pc:docMk/>
            <pc:sldMk cId="2569510447" sldId="2076138415"/>
            <ac:grpSpMk id="29" creationId="{B6CB6D15-0783-4877-BAC0-59ABA40453F5}"/>
          </ac:grpSpMkLst>
        </pc:grpChg>
        <pc:grpChg chg="add mod">
          <ac:chgData name="Walid Amro" userId="905df89b-28d8-4943-9387-4e15c612d1d4" providerId="ADAL" clId="{00870F04-0932-4B7E-A90D-D5656CC3C33C}" dt="2021-08-12T11:13:39.369" v="330" actId="1076"/>
          <ac:grpSpMkLst>
            <pc:docMk/>
            <pc:sldMk cId="2569510447" sldId="2076138415"/>
            <ac:grpSpMk id="32" creationId="{FDC6AD8C-5846-424F-9948-12E8560D4420}"/>
          </ac:grpSpMkLst>
        </pc:grpChg>
        <pc:grpChg chg="add mod">
          <ac:chgData name="Walid Amro" userId="905df89b-28d8-4943-9387-4e15c612d1d4" providerId="ADAL" clId="{00870F04-0932-4B7E-A90D-D5656CC3C33C}" dt="2021-08-12T11:13:39.369" v="330" actId="1076"/>
          <ac:grpSpMkLst>
            <pc:docMk/>
            <pc:sldMk cId="2569510447" sldId="2076138415"/>
            <ac:grpSpMk id="35" creationId="{14B8B17C-0E0D-4E55-9EDE-CE739CF7F101}"/>
          </ac:grpSpMkLst>
        </pc:grpChg>
        <pc:grpChg chg="add mod">
          <ac:chgData name="Walid Amro" userId="905df89b-28d8-4943-9387-4e15c612d1d4" providerId="ADAL" clId="{00870F04-0932-4B7E-A90D-D5656CC3C33C}" dt="2021-08-12T11:13:39.369" v="330" actId="1076"/>
          <ac:grpSpMkLst>
            <pc:docMk/>
            <pc:sldMk cId="2569510447" sldId="2076138415"/>
            <ac:grpSpMk id="38" creationId="{EF331BA3-C371-4867-96C7-103DD4BA454D}"/>
          </ac:grpSpMkLst>
        </pc:grpChg>
        <pc:grpChg chg="add mod">
          <ac:chgData name="Walid Amro" userId="905df89b-28d8-4943-9387-4e15c612d1d4" providerId="ADAL" clId="{00870F04-0932-4B7E-A90D-D5656CC3C33C}" dt="2021-08-12T11:13:39.369" v="330" actId="1076"/>
          <ac:grpSpMkLst>
            <pc:docMk/>
            <pc:sldMk cId="2569510447" sldId="2076138415"/>
            <ac:grpSpMk id="41" creationId="{C598D966-B105-45F5-95B6-65034EEF2E25}"/>
          </ac:grpSpMkLst>
        </pc:grpChg>
        <pc:grpChg chg="add mod">
          <ac:chgData name="Walid Amro" userId="905df89b-28d8-4943-9387-4e15c612d1d4" providerId="ADAL" clId="{00870F04-0932-4B7E-A90D-D5656CC3C33C}" dt="2021-08-12T11:13:39.369" v="330" actId="1076"/>
          <ac:grpSpMkLst>
            <pc:docMk/>
            <pc:sldMk cId="2569510447" sldId="2076138415"/>
            <ac:grpSpMk id="44" creationId="{9282C336-2670-4FFD-97DE-218D29488E4A}"/>
          </ac:grpSpMkLst>
        </pc:grpChg>
        <pc:grpChg chg="add mod">
          <ac:chgData name="Walid Amro" userId="905df89b-28d8-4943-9387-4e15c612d1d4" providerId="ADAL" clId="{00870F04-0932-4B7E-A90D-D5656CC3C33C}" dt="2021-08-12T11:13:39.369" v="330" actId="1076"/>
          <ac:grpSpMkLst>
            <pc:docMk/>
            <pc:sldMk cId="2569510447" sldId="2076138415"/>
            <ac:grpSpMk id="49" creationId="{7854BE88-5182-444B-944B-7BB047F644C2}"/>
          </ac:grpSpMkLst>
        </pc:grpChg>
        <pc:grpChg chg="add mod">
          <ac:chgData name="Walid Amro" userId="905df89b-28d8-4943-9387-4e15c612d1d4" providerId="ADAL" clId="{00870F04-0932-4B7E-A90D-D5656CC3C33C}" dt="2021-08-12T11:13:39.369" v="330" actId="1076"/>
          <ac:grpSpMkLst>
            <pc:docMk/>
            <pc:sldMk cId="2569510447" sldId="2076138415"/>
            <ac:grpSpMk id="54" creationId="{6BFE600A-4E27-469A-AEF2-88C5C30C0E26}"/>
          </ac:grpSpMkLst>
        </pc:grpChg>
        <pc:grpChg chg="add mod">
          <ac:chgData name="Walid Amro" userId="905df89b-28d8-4943-9387-4e15c612d1d4" providerId="ADAL" clId="{00870F04-0932-4B7E-A90D-D5656CC3C33C}" dt="2021-08-12T11:13:39.369" v="330" actId="1076"/>
          <ac:grpSpMkLst>
            <pc:docMk/>
            <pc:sldMk cId="2569510447" sldId="2076138415"/>
            <ac:grpSpMk id="57" creationId="{4B20652D-DE80-40C8-BCC1-84C93FB7B748}"/>
          </ac:grpSpMkLst>
        </pc:grpChg>
        <pc:picChg chg="del">
          <ac:chgData name="Walid Amro" userId="905df89b-28d8-4943-9387-4e15c612d1d4" providerId="ADAL" clId="{00870F04-0932-4B7E-A90D-D5656CC3C33C}" dt="2021-08-12T11:14:17.182" v="331" actId="478"/>
          <ac:picMkLst>
            <pc:docMk/>
            <pc:sldMk cId="2569510447" sldId="2076138415"/>
            <ac:picMk id="4" creationId="{958676DA-23F7-466A-AA95-FB434851ED2C}"/>
          </ac:picMkLst>
        </pc:picChg>
        <pc:picChg chg="mod">
          <ac:chgData name="Walid Amro" userId="905df89b-28d8-4943-9387-4e15c612d1d4" providerId="ADAL" clId="{00870F04-0932-4B7E-A90D-D5656CC3C33C}" dt="2021-08-12T11:13:34.180" v="329"/>
          <ac:picMkLst>
            <pc:docMk/>
            <pc:sldMk cId="2569510447" sldId="2076138415"/>
            <ac:picMk id="31" creationId="{477B6CE7-0AB2-475B-A3BE-FC0C0A9ED749}"/>
          </ac:picMkLst>
        </pc:picChg>
        <pc:picChg chg="mod">
          <ac:chgData name="Walid Amro" userId="905df89b-28d8-4943-9387-4e15c612d1d4" providerId="ADAL" clId="{00870F04-0932-4B7E-A90D-D5656CC3C33C}" dt="2021-08-12T11:13:34.180" v="329"/>
          <ac:picMkLst>
            <pc:docMk/>
            <pc:sldMk cId="2569510447" sldId="2076138415"/>
            <ac:picMk id="34" creationId="{869EC51B-E18B-470B-9D53-6E76802A6D6F}"/>
          </ac:picMkLst>
        </pc:picChg>
        <pc:picChg chg="mod">
          <ac:chgData name="Walid Amro" userId="905df89b-28d8-4943-9387-4e15c612d1d4" providerId="ADAL" clId="{00870F04-0932-4B7E-A90D-D5656CC3C33C}" dt="2021-08-12T11:13:34.180" v="329"/>
          <ac:picMkLst>
            <pc:docMk/>
            <pc:sldMk cId="2569510447" sldId="2076138415"/>
            <ac:picMk id="37" creationId="{F16CB3B3-7A20-457D-8E49-E6F00507A530}"/>
          </ac:picMkLst>
        </pc:picChg>
        <pc:picChg chg="mod">
          <ac:chgData name="Walid Amro" userId="905df89b-28d8-4943-9387-4e15c612d1d4" providerId="ADAL" clId="{00870F04-0932-4B7E-A90D-D5656CC3C33C}" dt="2021-08-12T11:13:34.180" v="329"/>
          <ac:picMkLst>
            <pc:docMk/>
            <pc:sldMk cId="2569510447" sldId="2076138415"/>
            <ac:picMk id="40" creationId="{96D30F6B-9515-4B77-B528-64EF7AEF9AD3}"/>
          </ac:picMkLst>
        </pc:picChg>
        <pc:picChg chg="mod">
          <ac:chgData name="Walid Amro" userId="905df89b-28d8-4943-9387-4e15c612d1d4" providerId="ADAL" clId="{00870F04-0932-4B7E-A90D-D5656CC3C33C}" dt="2021-08-12T11:13:34.180" v="329"/>
          <ac:picMkLst>
            <pc:docMk/>
            <pc:sldMk cId="2569510447" sldId="2076138415"/>
            <ac:picMk id="43" creationId="{3C5904E4-0AD5-4285-B7E0-8A78C5D63BC8}"/>
          </ac:picMkLst>
        </pc:picChg>
        <pc:picChg chg="mod">
          <ac:chgData name="Walid Amro" userId="905df89b-28d8-4943-9387-4e15c612d1d4" providerId="ADAL" clId="{00870F04-0932-4B7E-A90D-D5656CC3C33C}" dt="2021-08-12T11:13:34.180" v="329"/>
          <ac:picMkLst>
            <pc:docMk/>
            <pc:sldMk cId="2569510447" sldId="2076138415"/>
            <ac:picMk id="47" creationId="{5D876F16-A34B-4CA6-827D-995FBA2417C6}"/>
          </ac:picMkLst>
        </pc:picChg>
        <pc:picChg chg="add mod">
          <ac:chgData name="Walid Amro" userId="905df89b-28d8-4943-9387-4e15c612d1d4" providerId="ADAL" clId="{00870F04-0932-4B7E-A90D-D5656CC3C33C}" dt="2021-08-12T11:13:39.369" v="330" actId="1076"/>
          <ac:picMkLst>
            <pc:docMk/>
            <pc:sldMk cId="2569510447" sldId="2076138415"/>
            <ac:picMk id="48" creationId="{565046E9-3228-4581-B521-115224ED394B}"/>
          </ac:picMkLst>
        </pc:picChg>
        <pc:picChg chg="mod">
          <ac:chgData name="Walid Amro" userId="905df89b-28d8-4943-9387-4e15c612d1d4" providerId="ADAL" clId="{00870F04-0932-4B7E-A90D-D5656CC3C33C}" dt="2021-08-12T11:13:34.180" v="329"/>
          <ac:picMkLst>
            <pc:docMk/>
            <pc:sldMk cId="2569510447" sldId="2076138415"/>
            <ac:picMk id="51" creationId="{80437DAC-1BA7-4622-922F-D34F2708F65A}"/>
          </ac:picMkLst>
        </pc:picChg>
        <pc:picChg chg="mod">
          <ac:chgData name="Walid Amro" userId="905df89b-28d8-4943-9387-4e15c612d1d4" providerId="ADAL" clId="{00870F04-0932-4B7E-A90D-D5656CC3C33C}" dt="2021-08-12T11:13:34.180" v="329"/>
          <ac:picMkLst>
            <pc:docMk/>
            <pc:sldMk cId="2569510447" sldId="2076138415"/>
            <ac:picMk id="56" creationId="{2416E286-E487-4FCA-BBBF-FB665243F895}"/>
          </ac:picMkLst>
        </pc:picChg>
        <pc:picChg chg="mod">
          <ac:chgData name="Walid Amro" userId="905df89b-28d8-4943-9387-4e15c612d1d4" providerId="ADAL" clId="{00870F04-0932-4B7E-A90D-D5656CC3C33C}" dt="2021-08-12T11:13:34.180" v="329"/>
          <ac:picMkLst>
            <pc:docMk/>
            <pc:sldMk cId="2569510447" sldId="2076138415"/>
            <ac:picMk id="59" creationId="{634BDF75-2D94-4052-85B2-7DF692383688}"/>
          </ac:picMkLst>
        </pc:picChg>
      </pc:sldChg>
      <pc:sldChg chg="del">
        <pc:chgData name="Walid Amro" userId="905df89b-28d8-4943-9387-4e15c612d1d4" providerId="ADAL" clId="{00870F04-0932-4B7E-A90D-D5656CC3C33C}" dt="2021-08-12T10:36:53.374" v="27" actId="47"/>
        <pc:sldMkLst>
          <pc:docMk/>
          <pc:sldMk cId="3242435988" sldId="2076138415"/>
        </pc:sldMkLst>
      </pc:sldChg>
      <pc:sldChg chg="addSp delSp modSp add mod modNotesTx">
        <pc:chgData name="Walid Amro" userId="905df89b-28d8-4943-9387-4e15c612d1d4" providerId="ADAL" clId="{00870F04-0932-4B7E-A90D-D5656CC3C33C}" dt="2021-08-12T11:16:08.353" v="366"/>
        <pc:sldMkLst>
          <pc:docMk/>
          <pc:sldMk cId="2859097791" sldId="2076138416"/>
        </pc:sldMkLst>
        <pc:spChg chg="add del mod">
          <ac:chgData name="Walid Amro" userId="905df89b-28d8-4943-9387-4e15c612d1d4" providerId="ADAL" clId="{00870F04-0932-4B7E-A90D-D5656CC3C33C}" dt="2021-08-12T11:14:54.612" v="362" actId="478"/>
          <ac:spMkLst>
            <pc:docMk/>
            <pc:sldMk cId="2859097791" sldId="2076138416"/>
            <ac:spMk id="3" creationId="{79143CD2-1B1C-489E-A9DE-3C154664B3F3}"/>
          </ac:spMkLst>
        </pc:spChg>
        <pc:spChg chg="del">
          <ac:chgData name="Walid Amro" userId="905df89b-28d8-4943-9387-4e15c612d1d4" providerId="ADAL" clId="{00870F04-0932-4B7E-A90D-D5656CC3C33C}" dt="2021-08-12T11:14:52.401" v="361" actId="478"/>
          <ac:spMkLst>
            <pc:docMk/>
            <pc:sldMk cId="2859097791" sldId="2076138416"/>
            <ac:spMk id="6" creationId="{00000000-0000-0000-0000-000000000000}"/>
          </ac:spMkLst>
        </pc:spChg>
        <pc:spChg chg="mod">
          <ac:chgData name="Walid Amro" userId="905df89b-28d8-4943-9387-4e15c612d1d4" providerId="ADAL" clId="{00870F04-0932-4B7E-A90D-D5656CC3C33C}" dt="2021-08-12T11:14:48.531" v="360" actId="20577"/>
          <ac:spMkLst>
            <pc:docMk/>
            <pc:sldMk cId="2859097791" sldId="2076138416"/>
            <ac:spMk id="17" creationId="{00000000-0000-0000-0000-000000000000}"/>
          </ac:spMkLst>
        </pc:spChg>
        <pc:graphicFrameChg chg="add modGraphic">
          <ac:chgData name="Walid Amro" userId="905df89b-28d8-4943-9387-4e15c612d1d4" providerId="ADAL" clId="{00870F04-0932-4B7E-A90D-D5656CC3C33C}" dt="2021-08-12T11:15:38.497" v="365" actId="207"/>
          <ac:graphicFrameMkLst>
            <pc:docMk/>
            <pc:sldMk cId="2859097791" sldId="2076138416"/>
            <ac:graphicFrameMk id="5" creationId="{5C817A62-724B-49AA-BB10-9AC52143A835}"/>
          </ac:graphicFrameMkLst>
        </pc:graphicFrameChg>
      </pc:sldChg>
      <pc:sldChg chg="addSp delSp modSp add mod modNotesTx">
        <pc:chgData name="Walid Amro" userId="905df89b-28d8-4943-9387-4e15c612d1d4" providerId="ADAL" clId="{00870F04-0932-4B7E-A90D-D5656CC3C33C}" dt="2021-08-12T11:19:52.794" v="431" actId="22"/>
        <pc:sldMkLst>
          <pc:docMk/>
          <pc:sldMk cId="3447063354" sldId="2076138417"/>
        </pc:sldMkLst>
        <pc:spChg chg="add del mod">
          <ac:chgData name="Walid Amro" userId="905df89b-28d8-4943-9387-4e15c612d1d4" providerId="ADAL" clId="{00870F04-0932-4B7E-A90D-D5656CC3C33C}" dt="2021-08-12T11:17:32.456" v="422" actId="478"/>
          <ac:spMkLst>
            <pc:docMk/>
            <pc:sldMk cId="3447063354" sldId="2076138417"/>
            <ac:spMk id="3" creationId="{B2CA0552-D00C-4E29-A41D-9290814EEAF7}"/>
          </ac:spMkLst>
        </pc:spChg>
        <pc:spChg chg="del">
          <ac:chgData name="Walid Amro" userId="905df89b-28d8-4943-9387-4e15c612d1d4" providerId="ADAL" clId="{00870F04-0932-4B7E-A90D-D5656CC3C33C}" dt="2021-08-12T11:17:26.592" v="421" actId="478"/>
          <ac:spMkLst>
            <pc:docMk/>
            <pc:sldMk cId="3447063354" sldId="2076138417"/>
            <ac:spMk id="6" creationId="{00000000-0000-0000-0000-000000000000}"/>
          </ac:spMkLst>
        </pc:spChg>
        <pc:spChg chg="add mod">
          <ac:chgData name="Walid Amro" userId="905df89b-28d8-4943-9387-4e15c612d1d4" providerId="ADAL" clId="{00870F04-0932-4B7E-A90D-D5656CC3C33C}" dt="2021-08-12T11:18:27.776" v="427" actId="113"/>
          <ac:spMkLst>
            <pc:docMk/>
            <pc:sldMk cId="3447063354" sldId="2076138417"/>
            <ac:spMk id="7" creationId="{5FD771D2-747C-4E2F-A5A1-6EE7DB2F457E}"/>
          </ac:spMkLst>
        </pc:spChg>
        <pc:spChg chg="add mod">
          <ac:chgData name="Walid Amro" userId="905df89b-28d8-4943-9387-4e15c612d1d4" providerId="ADAL" clId="{00870F04-0932-4B7E-A90D-D5656CC3C33C}" dt="2021-08-12T11:18:39.340" v="428" actId="113"/>
          <ac:spMkLst>
            <pc:docMk/>
            <pc:sldMk cId="3447063354" sldId="2076138417"/>
            <ac:spMk id="8" creationId="{6428F1C7-398B-46A8-BDAA-A6CA621C2D03}"/>
          </ac:spMkLst>
        </pc:spChg>
        <pc:spChg chg="add del">
          <ac:chgData name="Walid Amro" userId="905df89b-28d8-4943-9387-4e15c612d1d4" providerId="ADAL" clId="{00870F04-0932-4B7E-A90D-D5656CC3C33C}" dt="2021-08-12T11:19:52.794" v="431" actId="22"/>
          <ac:spMkLst>
            <pc:docMk/>
            <pc:sldMk cId="3447063354" sldId="2076138417"/>
            <ac:spMk id="10" creationId="{18D4281D-B997-423F-852F-B6959A8E02ED}"/>
          </ac:spMkLst>
        </pc:spChg>
        <pc:spChg chg="mod">
          <ac:chgData name="Walid Amro" userId="905df89b-28d8-4943-9387-4e15c612d1d4" providerId="ADAL" clId="{00870F04-0932-4B7E-A90D-D5656CC3C33C}" dt="2021-08-12T11:17:19.038" v="420" actId="20577"/>
          <ac:spMkLst>
            <pc:docMk/>
            <pc:sldMk cId="3447063354" sldId="2076138417"/>
            <ac:spMk id="17" creationId="{00000000-0000-0000-0000-000000000000}"/>
          </ac:spMkLst>
        </pc:spChg>
      </pc:sldChg>
      <pc:sldChg chg="addSp delSp modSp add mod modNotesTx">
        <pc:chgData name="Walid Amro" userId="905df89b-28d8-4943-9387-4e15c612d1d4" providerId="ADAL" clId="{00870F04-0932-4B7E-A90D-D5656CC3C33C}" dt="2021-08-12T11:22:19.785" v="458"/>
        <pc:sldMkLst>
          <pc:docMk/>
          <pc:sldMk cId="505078063" sldId="2076138418"/>
        </pc:sldMkLst>
        <pc:spChg chg="add del mod">
          <ac:chgData name="Walid Amro" userId="905df89b-28d8-4943-9387-4e15c612d1d4" providerId="ADAL" clId="{00870F04-0932-4B7E-A90D-D5656CC3C33C}" dt="2021-08-12T11:20:31.271" v="450" actId="478"/>
          <ac:spMkLst>
            <pc:docMk/>
            <pc:sldMk cId="505078063" sldId="2076138418"/>
            <ac:spMk id="3" creationId="{C33E9AD7-1A9C-451F-A017-A7DFEFCAC302}"/>
          </ac:spMkLst>
        </pc:spChg>
        <pc:spChg chg="del">
          <ac:chgData name="Walid Amro" userId="905df89b-28d8-4943-9387-4e15c612d1d4" providerId="ADAL" clId="{00870F04-0932-4B7E-A90D-D5656CC3C33C}" dt="2021-08-12T11:20:26.390" v="449" actId="478"/>
          <ac:spMkLst>
            <pc:docMk/>
            <pc:sldMk cId="505078063" sldId="2076138418"/>
            <ac:spMk id="6" creationId="{00000000-0000-0000-0000-000000000000}"/>
          </ac:spMkLst>
        </pc:spChg>
        <pc:spChg chg="add mod">
          <ac:chgData name="Walid Amro" userId="905df89b-28d8-4943-9387-4e15c612d1d4" providerId="ADAL" clId="{00870F04-0932-4B7E-A90D-D5656CC3C33C}" dt="2021-08-12T11:20:38.600" v="451"/>
          <ac:spMkLst>
            <pc:docMk/>
            <pc:sldMk cId="505078063" sldId="2076138418"/>
            <ac:spMk id="7" creationId="{151BDBD6-C28F-4E5B-A1A8-34F3FD4A4484}"/>
          </ac:spMkLst>
        </pc:spChg>
        <pc:spChg chg="add mod">
          <ac:chgData name="Walid Amro" userId="905df89b-28d8-4943-9387-4e15c612d1d4" providerId="ADAL" clId="{00870F04-0932-4B7E-A90D-D5656CC3C33C}" dt="2021-08-12T11:20:38.600" v="451"/>
          <ac:spMkLst>
            <pc:docMk/>
            <pc:sldMk cId="505078063" sldId="2076138418"/>
            <ac:spMk id="8" creationId="{6224F8CE-61F5-4D29-8680-32AB81116806}"/>
          </ac:spMkLst>
        </pc:spChg>
        <pc:spChg chg="mod">
          <ac:chgData name="Walid Amro" userId="905df89b-28d8-4943-9387-4e15c612d1d4" providerId="ADAL" clId="{00870F04-0932-4B7E-A90D-D5656CC3C33C}" dt="2021-08-12T11:20:14.481" v="448" actId="20577"/>
          <ac:spMkLst>
            <pc:docMk/>
            <pc:sldMk cId="505078063" sldId="2076138418"/>
            <ac:spMk id="17" creationId="{00000000-0000-0000-0000-000000000000}"/>
          </ac:spMkLst>
        </pc:spChg>
        <pc:picChg chg="ord">
          <ac:chgData name="Walid Amro" userId="905df89b-28d8-4943-9387-4e15c612d1d4" providerId="ADAL" clId="{00870F04-0932-4B7E-A90D-D5656CC3C33C}" dt="2021-08-12T11:20:44.506" v="452" actId="166"/>
          <ac:picMkLst>
            <pc:docMk/>
            <pc:sldMk cId="505078063" sldId="2076138418"/>
            <ac:picMk id="4" creationId="{958676DA-23F7-466A-AA95-FB434851ED2C}"/>
          </ac:picMkLst>
        </pc:picChg>
        <pc:picChg chg="add mod">
          <ac:chgData name="Walid Amro" userId="905df89b-28d8-4943-9387-4e15c612d1d4" providerId="ADAL" clId="{00870F04-0932-4B7E-A90D-D5656CC3C33C}" dt="2021-08-12T11:22:01.113" v="457" actId="1440"/>
          <ac:picMkLst>
            <pc:docMk/>
            <pc:sldMk cId="505078063" sldId="2076138418"/>
            <ac:picMk id="9" creationId="{35F13EE8-F09B-4EAC-979A-DCA5B048F19B}"/>
          </ac:picMkLst>
        </pc:picChg>
      </pc:sldChg>
      <pc:sldChg chg="del">
        <pc:chgData name="Walid Amro" userId="905df89b-28d8-4943-9387-4e15c612d1d4" providerId="ADAL" clId="{00870F04-0932-4B7E-A90D-D5656CC3C33C}" dt="2021-08-12T10:36:59.366" v="71" actId="47"/>
        <pc:sldMkLst>
          <pc:docMk/>
          <pc:sldMk cId="1734498451" sldId="2076138419"/>
        </pc:sldMkLst>
      </pc:sldChg>
      <pc:sldChg chg="modSp add mod">
        <pc:chgData name="Walid Amro" userId="905df89b-28d8-4943-9387-4e15c612d1d4" providerId="ADAL" clId="{00870F04-0932-4B7E-A90D-D5656CC3C33C}" dt="2021-08-12T11:29:13.817" v="683" actId="20577"/>
        <pc:sldMkLst>
          <pc:docMk/>
          <pc:sldMk cId="2511556185" sldId="2076138419"/>
        </pc:sldMkLst>
        <pc:spChg chg="mod">
          <ac:chgData name="Walid Amro" userId="905df89b-28d8-4943-9387-4e15c612d1d4" providerId="ADAL" clId="{00870F04-0932-4B7E-A90D-D5656CC3C33C}" dt="2021-08-12T11:29:13.817" v="683" actId="20577"/>
          <ac:spMkLst>
            <pc:docMk/>
            <pc:sldMk cId="2511556185" sldId="2076138419"/>
            <ac:spMk id="6" creationId="{00000000-0000-0000-0000-000000000000}"/>
          </ac:spMkLst>
        </pc:spChg>
        <pc:spChg chg="mod">
          <ac:chgData name="Walid Amro" userId="905df89b-28d8-4943-9387-4e15c612d1d4" providerId="ADAL" clId="{00870F04-0932-4B7E-A90D-D5656CC3C33C}" dt="2021-08-12T11:26:41.949" v="476" actId="6549"/>
          <ac:spMkLst>
            <pc:docMk/>
            <pc:sldMk cId="2511556185" sldId="2076138419"/>
            <ac:spMk id="17" creationId="{00000000-0000-0000-0000-000000000000}"/>
          </ac:spMkLst>
        </pc:spChg>
      </pc:sldChg>
      <pc:sldChg chg="modSp add mod">
        <pc:chgData name="Walid Amro" userId="905df89b-28d8-4943-9387-4e15c612d1d4" providerId="ADAL" clId="{00870F04-0932-4B7E-A90D-D5656CC3C33C}" dt="2021-08-12T11:32:12.011" v="764" actId="20577"/>
        <pc:sldMkLst>
          <pc:docMk/>
          <pc:sldMk cId="359278914" sldId="2076138420"/>
        </pc:sldMkLst>
        <pc:spChg chg="mod">
          <ac:chgData name="Walid Amro" userId="905df89b-28d8-4943-9387-4e15c612d1d4" providerId="ADAL" clId="{00870F04-0932-4B7E-A90D-D5656CC3C33C}" dt="2021-08-12T11:32:12.011" v="764" actId="20577"/>
          <ac:spMkLst>
            <pc:docMk/>
            <pc:sldMk cId="359278914" sldId="2076138420"/>
            <ac:spMk id="6" creationId="{00000000-0000-0000-0000-000000000000}"/>
          </ac:spMkLst>
        </pc:spChg>
      </pc:sldChg>
      <pc:sldChg chg="del">
        <pc:chgData name="Walid Amro" userId="905df89b-28d8-4943-9387-4e15c612d1d4" providerId="ADAL" clId="{00870F04-0932-4B7E-A90D-D5656CC3C33C}" dt="2021-08-12T10:36:59.466" v="72" actId="47"/>
        <pc:sldMkLst>
          <pc:docMk/>
          <pc:sldMk cId="1096935855" sldId="2076138420"/>
        </pc:sldMkLst>
      </pc:sldChg>
      <pc:sldChg chg="addSp delSp modSp add mod">
        <pc:chgData name="Walid Amro" userId="905df89b-28d8-4943-9387-4e15c612d1d4" providerId="ADAL" clId="{00870F04-0932-4B7E-A90D-D5656CC3C33C}" dt="2021-08-12T11:34:22.672" v="828" actId="20577"/>
        <pc:sldMkLst>
          <pc:docMk/>
          <pc:sldMk cId="1115697460" sldId="2076138421"/>
        </pc:sldMkLst>
        <pc:spChg chg="mod">
          <ac:chgData name="Walid Amro" userId="905df89b-28d8-4943-9387-4e15c612d1d4" providerId="ADAL" clId="{00870F04-0932-4B7E-A90D-D5656CC3C33C}" dt="2021-08-12T11:33:58.998" v="823" actId="404"/>
          <ac:spMkLst>
            <pc:docMk/>
            <pc:sldMk cId="1115697460" sldId="2076138421"/>
            <ac:spMk id="6" creationId="{00000000-0000-0000-0000-000000000000}"/>
          </ac:spMkLst>
        </pc:spChg>
        <pc:spChg chg="add">
          <ac:chgData name="Walid Amro" userId="905df89b-28d8-4943-9387-4e15c612d1d4" providerId="ADAL" clId="{00870F04-0932-4B7E-A90D-D5656CC3C33C}" dt="2021-08-12T11:34:08.251" v="824" actId="22"/>
          <ac:spMkLst>
            <pc:docMk/>
            <pc:sldMk cId="1115697460" sldId="2076138421"/>
            <ac:spMk id="8" creationId="{9BC271CD-6104-4176-90AF-8D7CEA888AF7}"/>
          </ac:spMkLst>
        </pc:spChg>
        <pc:spChg chg="add">
          <ac:chgData name="Walid Amro" userId="905df89b-28d8-4943-9387-4e15c612d1d4" providerId="ADAL" clId="{00870F04-0932-4B7E-A90D-D5656CC3C33C}" dt="2021-08-12T11:34:08.251" v="824" actId="22"/>
          <ac:spMkLst>
            <pc:docMk/>
            <pc:sldMk cId="1115697460" sldId="2076138421"/>
            <ac:spMk id="10" creationId="{8C0366EA-DE60-4732-9E20-6C569F9B0A6E}"/>
          </ac:spMkLst>
        </pc:spChg>
        <pc:spChg chg="add">
          <ac:chgData name="Walid Amro" userId="905df89b-28d8-4943-9387-4e15c612d1d4" providerId="ADAL" clId="{00870F04-0932-4B7E-A90D-D5656CC3C33C}" dt="2021-08-12T11:34:08.251" v="824" actId="22"/>
          <ac:spMkLst>
            <pc:docMk/>
            <pc:sldMk cId="1115697460" sldId="2076138421"/>
            <ac:spMk id="12" creationId="{AC94EA17-35C7-407D-B3BD-19F4103DC6D9}"/>
          </ac:spMkLst>
        </pc:spChg>
        <pc:spChg chg="mod">
          <ac:chgData name="Walid Amro" userId="905df89b-28d8-4943-9387-4e15c612d1d4" providerId="ADAL" clId="{00870F04-0932-4B7E-A90D-D5656CC3C33C}" dt="2021-08-12T11:34:22.672" v="828" actId="20577"/>
          <ac:spMkLst>
            <pc:docMk/>
            <pc:sldMk cId="1115697460" sldId="2076138421"/>
            <ac:spMk id="17" creationId="{00000000-0000-0000-0000-000000000000}"/>
          </ac:spMkLst>
        </pc:spChg>
        <pc:picChg chg="add">
          <ac:chgData name="Walid Amro" userId="905df89b-28d8-4943-9387-4e15c612d1d4" providerId="ADAL" clId="{00870F04-0932-4B7E-A90D-D5656CC3C33C}" dt="2021-08-12T11:34:08.251" v="824" actId="22"/>
          <ac:picMkLst>
            <pc:docMk/>
            <pc:sldMk cId="1115697460" sldId="2076138421"/>
            <ac:picMk id="2" creationId="{A73F2E13-2FAC-4515-9F56-2890962D8B93}"/>
          </ac:picMkLst>
        </pc:picChg>
        <pc:picChg chg="add">
          <ac:chgData name="Walid Amro" userId="905df89b-28d8-4943-9387-4e15c612d1d4" providerId="ADAL" clId="{00870F04-0932-4B7E-A90D-D5656CC3C33C}" dt="2021-08-12T11:34:08.251" v="824" actId="22"/>
          <ac:picMkLst>
            <pc:docMk/>
            <pc:sldMk cId="1115697460" sldId="2076138421"/>
            <ac:picMk id="3" creationId="{E04ED5EB-0E29-4842-A987-87F1EEC87841}"/>
          </ac:picMkLst>
        </pc:picChg>
        <pc:picChg chg="del">
          <ac:chgData name="Walid Amro" userId="905df89b-28d8-4943-9387-4e15c612d1d4" providerId="ADAL" clId="{00870F04-0932-4B7E-A90D-D5656CC3C33C}" dt="2021-08-12T11:34:13.449" v="825" actId="478"/>
          <ac:picMkLst>
            <pc:docMk/>
            <pc:sldMk cId="1115697460" sldId="2076138421"/>
            <ac:picMk id="4" creationId="{958676DA-23F7-466A-AA95-FB434851ED2C}"/>
          </ac:picMkLst>
        </pc:picChg>
      </pc:sldChg>
      <pc:sldChg chg="del">
        <pc:chgData name="Walid Amro" userId="905df89b-28d8-4943-9387-4e15c612d1d4" providerId="ADAL" clId="{00870F04-0932-4B7E-A90D-D5656CC3C33C}" dt="2021-08-12T10:36:59.488" v="73" actId="47"/>
        <pc:sldMkLst>
          <pc:docMk/>
          <pc:sldMk cId="2686505895" sldId="2076138422"/>
        </pc:sldMkLst>
      </pc:sldChg>
      <pc:sldChg chg="del">
        <pc:chgData name="Walid Amro" userId="905df89b-28d8-4943-9387-4e15c612d1d4" providerId="ADAL" clId="{00870F04-0932-4B7E-A90D-D5656CC3C33C}" dt="2021-08-12T10:36:58.061" v="63" actId="47"/>
        <pc:sldMkLst>
          <pc:docMk/>
          <pc:sldMk cId="2647563434" sldId="2076138425"/>
        </pc:sldMkLst>
      </pc:sldChg>
      <pc:sldChg chg="del">
        <pc:chgData name="Walid Amro" userId="905df89b-28d8-4943-9387-4e15c612d1d4" providerId="ADAL" clId="{00870F04-0932-4B7E-A90D-D5656CC3C33C}" dt="2021-08-12T10:36:58.029" v="62" actId="47"/>
        <pc:sldMkLst>
          <pc:docMk/>
          <pc:sldMk cId="3250083664" sldId="2076138426"/>
        </pc:sldMkLst>
      </pc:sldChg>
      <pc:sldChg chg="del">
        <pc:chgData name="Walid Amro" userId="905df89b-28d8-4943-9387-4e15c612d1d4" providerId="ADAL" clId="{00870F04-0932-4B7E-A90D-D5656CC3C33C}" dt="2021-08-12T10:36:57.994" v="61" actId="47"/>
        <pc:sldMkLst>
          <pc:docMk/>
          <pc:sldMk cId="327458608" sldId="2076138427"/>
        </pc:sldMkLst>
      </pc:sldChg>
      <pc:sldChg chg="del">
        <pc:chgData name="Walid Amro" userId="905df89b-28d8-4943-9387-4e15c612d1d4" providerId="ADAL" clId="{00870F04-0932-4B7E-A90D-D5656CC3C33C}" dt="2021-08-12T10:36:57.750" v="55" actId="47"/>
        <pc:sldMkLst>
          <pc:docMk/>
          <pc:sldMk cId="3064983071" sldId="2076138429"/>
        </pc:sldMkLst>
      </pc:sldChg>
      <pc:sldChg chg="del">
        <pc:chgData name="Walid Amro" userId="905df89b-28d8-4943-9387-4e15c612d1d4" providerId="ADAL" clId="{00870F04-0932-4B7E-A90D-D5656CC3C33C}" dt="2021-08-12T10:36:53.210" v="22" actId="47"/>
        <pc:sldMkLst>
          <pc:docMk/>
          <pc:sldMk cId="777935515" sldId="2076138430"/>
        </pc:sldMkLst>
      </pc:sldChg>
      <pc:sldChg chg="del">
        <pc:chgData name="Walid Amro" userId="905df89b-28d8-4943-9387-4e15c612d1d4" providerId="ADAL" clId="{00870F04-0932-4B7E-A90D-D5656CC3C33C}" dt="2021-08-12T10:36:53.192" v="21" actId="47"/>
        <pc:sldMkLst>
          <pc:docMk/>
          <pc:sldMk cId="2425254292" sldId="2076138431"/>
        </pc:sldMkLst>
      </pc:sldChg>
      <pc:sldChg chg="del">
        <pc:chgData name="Walid Amro" userId="905df89b-28d8-4943-9387-4e15c612d1d4" providerId="ADAL" clId="{00870F04-0932-4B7E-A90D-D5656CC3C33C}" dt="2021-08-12T10:36:53.078" v="18" actId="47"/>
        <pc:sldMkLst>
          <pc:docMk/>
          <pc:sldMk cId="1526082097" sldId="2076138432"/>
        </pc:sldMkLst>
      </pc:sldChg>
      <pc:sldChg chg="del">
        <pc:chgData name="Walid Amro" userId="905df89b-28d8-4943-9387-4e15c612d1d4" providerId="ADAL" clId="{00870F04-0932-4B7E-A90D-D5656CC3C33C}" dt="2021-08-12T10:36:53.044" v="17" actId="47"/>
        <pc:sldMkLst>
          <pc:docMk/>
          <pc:sldMk cId="3449950201" sldId="2076138433"/>
        </pc:sldMkLst>
      </pc:sldChg>
      <pc:sldChg chg="del">
        <pc:chgData name="Walid Amro" userId="905df89b-28d8-4943-9387-4e15c612d1d4" providerId="ADAL" clId="{00870F04-0932-4B7E-A90D-D5656CC3C33C}" dt="2021-08-12T10:36:53.006" v="16" actId="47"/>
        <pc:sldMkLst>
          <pc:docMk/>
          <pc:sldMk cId="2555315038" sldId="2076138434"/>
        </pc:sldMkLst>
      </pc:sldChg>
      <pc:sldChg chg="del">
        <pc:chgData name="Walid Amro" userId="905df89b-28d8-4943-9387-4e15c612d1d4" providerId="ADAL" clId="{00870F04-0932-4B7E-A90D-D5656CC3C33C}" dt="2021-08-12T10:36:52.958" v="15" actId="47"/>
        <pc:sldMkLst>
          <pc:docMk/>
          <pc:sldMk cId="1668688765" sldId="2076138435"/>
        </pc:sldMkLst>
      </pc:sldChg>
      <pc:sldChg chg="del">
        <pc:chgData name="Walid Amro" userId="905df89b-28d8-4943-9387-4e15c612d1d4" providerId="ADAL" clId="{00870F04-0932-4B7E-A90D-D5656CC3C33C}" dt="2021-08-12T10:36:52.923" v="14" actId="47"/>
        <pc:sldMkLst>
          <pc:docMk/>
          <pc:sldMk cId="1837814463" sldId="2076138436"/>
        </pc:sldMkLst>
      </pc:sldChg>
      <pc:sldChg chg="del">
        <pc:chgData name="Walid Amro" userId="905df89b-28d8-4943-9387-4e15c612d1d4" providerId="ADAL" clId="{00870F04-0932-4B7E-A90D-D5656CC3C33C}" dt="2021-08-12T10:36:52.892" v="13" actId="47"/>
        <pc:sldMkLst>
          <pc:docMk/>
          <pc:sldMk cId="3347576468" sldId="2076138437"/>
        </pc:sldMkLst>
      </pc:sldChg>
      <pc:sldChg chg="del">
        <pc:chgData name="Walid Amro" userId="905df89b-28d8-4943-9387-4e15c612d1d4" providerId="ADAL" clId="{00870F04-0932-4B7E-A90D-D5656CC3C33C}" dt="2021-08-12T10:36:52.856" v="12" actId="47"/>
        <pc:sldMkLst>
          <pc:docMk/>
          <pc:sldMk cId="3208376228" sldId="2076138438"/>
        </pc:sldMkLst>
      </pc:sldChg>
      <pc:sldChg chg="del">
        <pc:chgData name="Walid Amro" userId="905df89b-28d8-4943-9387-4e15c612d1d4" providerId="ADAL" clId="{00870F04-0932-4B7E-A90D-D5656CC3C33C}" dt="2021-08-12T10:36:52.809" v="11" actId="47"/>
        <pc:sldMkLst>
          <pc:docMk/>
          <pc:sldMk cId="172481339" sldId="2076138439"/>
        </pc:sldMkLst>
      </pc:sldChg>
      <pc:sldChg chg="del">
        <pc:chgData name="Walid Amro" userId="905df89b-28d8-4943-9387-4e15c612d1d4" providerId="ADAL" clId="{00870F04-0932-4B7E-A90D-D5656CC3C33C}" dt="2021-08-12T10:36:52.774" v="10" actId="47"/>
        <pc:sldMkLst>
          <pc:docMk/>
          <pc:sldMk cId="379701587" sldId="2076138440"/>
        </pc:sldMkLst>
      </pc:sldChg>
      <pc:sldChg chg="del">
        <pc:chgData name="Walid Amro" userId="905df89b-28d8-4943-9387-4e15c612d1d4" providerId="ADAL" clId="{00870F04-0932-4B7E-A90D-D5656CC3C33C}" dt="2021-08-12T10:36:52.699" v="9" actId="47"/>
        <pc:sldMkLst>
          <pc:docMk/>
          <pc:sldMk cId="3244986488" sldId="2076138441"/>
        </pc:sldMkLst>
      </pc:sldChg>
      <pc:sldChg chg="del">
        <pc:chgData name="Walid Amro" userId="905df89b-28d8-4943-9387-4e15c612d1d4" providerId="ADAL" clId="{00870F04-0932-4B7E-A90D-D5656CC3C33C}" dt="2021-08-12T10:36:52.669" v="8" actId="47"/>
        <pc:sldMkLst>
          <pc:docMk/>
          <pc:sldMk cId="887637223" sldId="2076138442"/>
        </pc:sldMkLst>
      </pc:sldChg>
      <pc:sldChg chg="del">
        <pc:chgData name="Walid Amro" userId="905df89b-28d8-4943-9387-4e15c612d1d4" providerId="ADAL" clId="{00870F04-0932-4B7E-A90D-D5656CC3C33C}" dt="2021-08-12T10:36:52.624" v="7" actId="47"/>
        <pc:sldMkLst>
          <pc:docMk/>
          <pc:sldMk cId="3027373658" sldId="2076138443"/>
        </pc:sldMkLst>
      </pc:sldChg>
      <pc:sldChg chg="del">
        <pc:chgData name="Walid Amro" userId="905df89b-28d8-4943-9387-4e15c612d1d4" providerId="ADAL" clId="{00870F04-0932-4B7E-A90D-D5656CC3C33C}" dt="2021-08-12T10:36:52.591" v="6" actId="47"/>
        <pc:sldMkLst>
          <pc:docMk/>
          <pc:sldMk cId="3799232384" sldId="2076138444"/>
        </pc:sldMkLst>
      </pc:sldChg>
      <pc:sldChg chg="del">
        <pc:chgData name="Walid Amro" userId="905df89b-28d8-4943-9387-4e15c612d1d4" providerId="ADAL" clId="{00870F04-0932-4B7E-A90D-D5656CC3C33C}" dt="2021-08-12T10:36:52.556" v="5" actId="47"/>
        <pc:sldMkLst>
          <pc:docMk/>
          <pc:sldMk cId="3433968103" sldId="2076138445"/>
        </pc:sldMkLst>
      </pc:sldChg>
      <pc:sldChg chg="del">
        <pc:chgData name="Walid Amro" userId="905df89b-28d8-4943-9387-4e15c612d1d4" providerId="ADAL" clId="{00870F04-0932-4B7E-A90D-D5656CC3C33C}" dt="2021-08-12T10:36:52.054" v="4" actId="47"/>
        <pc:sldMkLst>
          <pc:docMk/>
          <pc:sldMk cId="328929892" sldId="2076138446"/>
        </pc:sldMkLst>
      </pc:sldChg>
      <pc:sldChg chg="del">
        <pc:chgData name="Walid Amro" userId="905df89b-28d8-4943-9387-4e15c612d1d4" providerId="ADAL" clId="{00870F04-0932-4B7E-A90D-D5656CC3C33C}" dt="2021-08-12T10:36:51.926" v="3" actId="47"/>
        <pc:sldMkLst>
          <pc:docMk/>
          <pc:sldMk cId="3741467432" sldId="2076138447"/>
        </pc:sldMkLst>
      </pc:sldChg>
      <pc:sldChg chg="del">
        <pc:chgData name="Walid Amro" userId="905df89b-28d8-4943-9387-4e15c612d1d4" providerId="ADAL" clId="{00870F04-0932-4B7E-A90D-D5656CC3C33C}" dt="2021-08-12T10:36:58.612" v="70" actId="47"/>
        <pc:sldMkLst>
          <pc:docMk/>
          <pc:sldMk cId="2452789509" sldId="2076138458"/>
        </pc:sldMkLst>
      </pc:sldChg>
      <pc:sldChg chg="del">
        <pc:chgData name="Walid Amro" userId="905df89b-28d8-4943-9387-4e15c612d1d4" providerId="ADAL" clId="{00870F04-0932-4B7E-A90D-D5656CC3C33C}" dt="2021-08-12T10:36:57.640" v="53" actId="47"/>
        <pc:sldMkLst>
          <pc:docMk/>
          <pc:sldMk cId="3555126459" sldId="2076138461"/>
        </pc:sldMkLst>
      </pc:sldChg>
      <pc:sldChg chg="del">
        <pc:chgData name="Walid Amro" userId="905df89b-28d8-4943-9387-4e15c612d1d4" providerId="ADAL" clId="{00870F04-0932-4B7E-A90D-D5656CC3C33C}" dt="2021-08-12T10:36:57.732" v="54" actId="47"/>
        <pc:sldMkLst>
          <pc:docMk/>
          <pc:sldMk cId="3375359074" sldId="2076138462"/>
        </pc:sldMkLst>
      </pc:sldChg>
      <pc:sldChg chg="del">
        <pc:chgData name="Walid Amro" userId="905df89b-28d8-4943-9387-4e15c612d1d4" providerId="ADAL" clId="{00870F04-0932-4B7E-A90D-D5656CC3C33C}" dt="2021-08-12T10:36:57.957" v="60" actId="47"/>
        <pc:sldMkLst>
          <pc:docMk/>
          <pc:sldMk cId="642094546" sldId="2076138463"/>
        </pc:sldMkLst>
      </pc:sldChg>
      <pc:sldChg chg="del">
        <pc:chgData name="Walid Amro" userId="905df89b-28d8-4943-9387-4e15c612d1d4" providerId="ADAL" clId="{00870F04-0932-4B7E-A90D-D5656CC3C33C}" dt="2021-08-12T10:36:58.189" v="67" actId="47"/>
        <pc:sldMkLst>
          <pc:docMk/>
          <pc:sldMk cId="1904956503" sldId="2076138464"/>
        </pc:sldMkLst>
      </pc:sldChg>
    </pc:docChg>
  </pc:docChgLst>
  <pc:docChgLst>
    <pc:chgData name="Luis Caligaris Garcia" userId="431c5f63-5839-43e3-85a3-3cebb9ed541a" providerId="ADAL" clId="{7C5F75C6-4A0D-4AA8-8507-608F6F517C48}"/>
    <pc:docChg chg="modSld">
      <pc:chgData name="Luis Caligaris Garcia" userId="431c5f63-5839-43e3-85a3-3cebb9ed541a" providerId="ADAL" clId="{7C5F75C6-4A0D-4AA8-8507-608F6F517C48}" dt="2022-02-09T15:41:48.255" v="0"/>
      <pc:docMkLst>
        <pc:docMk/>
      </pc:docMkLst>
      <pc:sldChg chg="modSp mod">
        <pc:chgData name="Luis Caligaris Garcia" userId="431c5f63-5839-43e3-85a3-3cebb9ed541a" providerId="ADAL" clId="{7C5F75C6-4A0D-4AA8-8507-608F6F517C48}" dt="2022-02-09T15:41:48.255" v="0"/>
        <pc:sldMkLst>
          <pc:docMk/>
          <pc:sldMk cId="416298072" sldId="2076138477"/>
        </pc:sldMkLst>
        <pc:spChg chg="mod">
          <ac:chgData name="Luis Caligaris Garcia" userId="431c5f63-5839-43e3-85a3-3cebb9ed541a" providerId="ADAL" clId="{7C5F75C6-4A0D-4AA8-8507-608F6F517C48}" dt="2022-02-09T15:41:48.255" v="0"/>
          <ac:spMkLst>
            <pc:docMk/>
            <pc:sldMk cId="416298072" sldId="2076138477"/>
            <ac:spMk id="24" creationId="{F87043AA-A8C0-4436-A68C-066671263920}"/>
          </ac:spMkLst>
        </pc:spChg>
      </pc:sldChg>
    </pc:docChg>
  </pc:docChgLst>
  <pc:docChgLst>
    <pc:chgData name="Joel Waymack" userId="fef3c4ff-ce6f-4133-8f8d-db194b4c99df" providerId="ADAL" clId="{65867EB7-F128-432E-82BB-04AA7F14D14D}"/>
    <pc:docChg chg="undo custSel addSld delSld modSld">
      <pc:chgData name="Joel Waymack" userId="fef3c4ff-ce6f-4133-8f8d-db194b4c99df" providerId="ADAL" clId="{65867EB7-F128-432E-82BB-04AA7F14D14D}" dt="2021-08-18T13:01:10.612" v="126" actId="47"/>
      <pc:docMkLst>
        <pc:docMk/>
      </pc:docMkLst>
      <pc:sldChg chg="del">
        <pc:chgData name="Joel Waymack" userId="fef3c4ff-ce6f-4133-8f8d-db194b4c99df" providerId="ADAL" clId="{65867EB7-F128-432E-82BB-04AA7F14D14D}" dt="2021-08-03T13:08:53.061" v="0" actId="47"/>
        <pc:sldMkLst>
          <pc:docMk/>
          <pc:sldMk cId="4284635789" sldId="2050"/>
        </pc:sldMkLst>
      </pc:sldChg>
      <pc:sldChg chg="del">
        <pc:chgData name="Joel Waymack" userId="fef3c4ff-ce6f-4133-8f8d-db194b4c99df" providerId="ADAL" clId="{65867EB7-F128-432E-82BB-04AA7F14D14D}" dt="2021-08-03T13:08:53.061" v="0" actId="47"/>
        <pc:sldMkLst>
          <pc:docMk/>
          <pc:sldMk cId="4020767349" sldId="2052"/>
        </pc:sldMkLst>
      </pc:sldChg>
      <pc:sldChg chg="del">
        <pc:chgData name="Joel Waymack" userId="fef3c4ff-ce6f-4133-8f8d-db194b4c99df" providerId="ADAL" clId="{65867EB7-F128-432E-82BB-04AA7F14D14D}" dt="2021-08-03T13:08:53.061" v="0" actId="47"/>
        <pc:sldMkLst>
          <pc:docMk/>
          <pc:sldMk cId="1013410796" sldId="2076137577"/>
        </pc:sldMkLst>
      </pc:sldChg>
      <pc:sldChg chg="del">
        <pc:chgData name="Joel Waymack" userId="fef3c4ff-ce6f-4133-8f8d-db194b4c99df" providerId="ADAL" clId="{65867EB7-F128-432E-82BB-04AA7F14D14D}" dt="2021-08-03T13:08:53.061" v="0" actId="47"/>
        <pc:sldMkLst>
          <pc:docMk/>
          <pc:sldMk cId="2749108039" sldId="2076137578"/>
        </pc:sldMkLst>
      </pc:sldChg>
      <pc:sldChg chg="del">
        <pc:chgData name="Joel Waymack" userId="fef3c4ff-ce6f-4133-8f8d-db194b4c99df" providerId="ADAL" clId="{65867EB7-F128-432E-82BB-04AA7F14D14D}" dt="2021-08-03T13:08:53.061" v="0" actId="47"/>
        <pc:sldMkLst>
          <pc:docMk/>
          <pc:sldMk cId="3350420989" sldId="2076137579"/>
        </pc:sldMkLst>
      </pc:sldChg>
      <pc:sldChg chg="del">
        <pc:chgData name="Joel Waymack" userId="fef3c4ff-ce6f-4133-8f8d-db194b4c99df" providerId="ADAL" clId="{65867EB7-F128-432E-82BB-04AA7F14D14D}" dt="2021-08-03T13:09:15.004" v="2" actId="47"/>
        <pc:sldMkLst>
          <pc:docMk/>
          <pc:sldMk cId="3556859027" sldId="2076138293"/>
        </pc:sldMkLst>
      </pc:sldChg>
      <pc:sldChg chg="del">
        <pc:chgData name="Joel Waymack" userId="fef3c4ff-ce6f-4133-8f8d-db194b4c99df" providerId="ADAL" clId="{65867EB7-F128-432E-82BB-04AA7F14D14D}" dt="2021-08-03T13:08:53.061" v="0" actId="47"/>
        <pc:sldMkLst>
          <pc:docMk/>
          <pc:sldMk cId="3929686502" sldId="2076138407"/>
        </pc:sldMkLst>
      </pc:sldChg>
      <pc:sldChg chg="del">
        <pc:chgData name="Joel Waymack" userId="fef3c4ff-ce6f-4133-8f8d-db194b4c99df" providerId="ADAL" clId="{65867EB7-F128-432E-82BB-04AA7F14D14D}" dt="2021-08-03T13:08:57.805" v="1" actId="47"/>
        <pc:sldMkLst>
          <pc:docMk/>
          <pc:sldMk cId="1835545095" sldId="2076138409"/>
        </pc:sldMkLst>
      </pc:sldChg>
      <pc:sldChg chg="del">
        <pc:chgData name="Joel Waymack" userId="fef3c4ff-ce6f-4133-8f8d-db194b4c99df" providerId="ADAL" clId="{65867EB7-F128-432E-82BB-04AA7F14D14D}" dt="2021-08-03T13:08:57.805" v="1" actId="47"/>
        <pc:sldMkLst>
          <pc:docMk/>
          <pc:sldMk cId="455033116" sldId="2076138410"/>
        </pc:sldMkLst>
      </pc:sldChg>
      <pc:sldChg chg="del">
        <pc:chgData name="Joel Waymack" userId="fef3c4ff-ce6f-4133-8f8d-db194b4c99df" providerId="ADAL" clId="{65867EB7-F128-432E-82BB-04AA7F14D14D}" dt="2021-08-03T13:08:57.805" v="1" actId="47"/>
        <pc:sldMkLst>
          <pc:docMk/>
          <pc:sldMk cId="1971704234" sldId="2076138411"/>
        </pc:sldMkLst>
      </pc:sldChg>
      <pc:sldChg chg="addSp delSp modSp del mod">
        <pc:chgData name="Joel Waymack" userId="fef3c4ff-ce6f-4133-8f8d-db194b4c99df" providerId="ADAL" clId="{65867EB7-F128-432E-82BB-04AA7F14D14D}" dt="2021-08-18T01:27:54.934" v="112" actId="47"/>
        <pc:sldMkLst>
          <pc:docMk/>
          <pc:sldMk cId="1115697460" sldId="2076138421"/>
        </pc:sldMkLst>
        <pc:spChg chg="mod">
          <ac:chgData name="Joel Waymack" userId="fef3c4ff-ce6f-4133-8f8d-db194b4c99df" providerId="ADAL" clId="{65867EB7-F128-432E-82BB-04AA7F14D14D}" dt="2021-08-18T01:18:29.358" v="21" actId="20577"/>
          <ac:spMkLst>
            <pc:docMk/>
            <pc:sldMk cId="1115697460" sldId="2076138421"/>
            <ac:spMk id="6" creationId="{00000000-0000-0000-0000-000000000000}"/>
          </ac:spMkLst>
        </pc:spChg>
        <pc:spChg chg="mod">
          <ac:chgData name="Joel Waymack" userId="fef3c4ff-ce6f-4133-8f8d-db194b4c99df" providerId="ADAL" clId="{65867EB7-F128-432E-82BB-04AA7F14D14D}" dt="2021-08-18T01:19:16.827" v="29" actId="1076"/>
          <ac:spMkLst>
            <pc:docMk/>
            <pc:sldMk cId="1115697460" sldId="2076138421"/>
            <ac:spMk id="8" creationId="{9BC271CD-6104-4176-90AF-8D7CEA888AF7}"/>
          </ac:spMkLst>
        </pc:spChg>
        <pc:spChg chg="mod">
          <ac:chgData name="Joel Waymack" userId="fef3c4ff-ce6f-4133-8f8d-db194b4c99df" providerId="ADAL" clId="{65867EB7-F128-432E-82BB-04AA7F14D14D}" dt="2021-08-18T01:19:16.827" v="29" actId="1076"/>
          <ac:spMkLst>
            <pc:docMk/>
            <pc:sldMk cId="1115697460" sldId="2076138421"/>
            <ac:spMk id="10" creationId="{8C0366EA-DE60-4732-9E20-6C569F9B0A6E}"/>
          </ac:spMkLst>
        </pc:spChg>
        <pc:spChg chg="mod">
          <ac:chgData name="Joel Waymack" userId="fef3c4ff-ce6f-4133-8f8d-db194b4c99df" providerId="ADAL" clId="{65867EB7-F128-432E-82BB-04AA7F14D14D}" dt="2021-08-18T01:19:16.827" v="29" actId="1076"/>
          <ac:spMkLst>
            <pc:docMk/>
            <pc:sldMk cId="1115697460" sldId="2076138421"/>
            <ac:spMk id="12" creationId="{AC94EA17-35C7-407D-B3BD-19F4103DC6D9}"/>
          </ac:spMkLst>
        </pc:spChg>
        <pc:spChg chg="add mod">
          <ac:chgData name="Joel Waymack" userId="fef3c4ff-ce6f-4133-8f8d-db194b4c99df" providerId="ADAL" clId="{65867EB7-F128-432E-82BB-04AA7F14D14D}" dt="2021-08-18T01:26:30.280" v="55" actId="122"/>
          <ac:spMkLst>
            <pc:docMk/>
            <pc:sldMk cId="1115697460" sldId="2076138421"/>
            <ac:spMk id="13" creationId="{4C910B72-8A88-409D-B77F-F11A1F9927CF}"/>
          </ac:spMkLst>
        </pc:spChg>
        <pc:picChg chg="add mod">
          <ac:chgData name="Joel Waymack" userId="fef3c4ff-ce6f-4133-8f8d-db194b4c99df" providerId="ADAL" clId="{65867EB7-F128-432E-82BB-04AA7F14D14D}" dt="2021-08-18T01:19:16.827" v="29" actId="1076"/>
          <ac:picMkLst>
            <pc:docMk/>
            <pc:sldMk cId="1115697460" sldId="2076138421"/>
            <ac:picMk id="2" creationId="{F712F44C-4B76-4573-B0FF-70ADD154ED2B}"/>
          </ac:picMkLst>
        </pc:picChg>
        <pc:picChg chg="mod">
          <ac:chgData name="Joel Waymack" userId="fef3c4ff-ce6f-4133-8f8d-db194b4c99df" providerId="ADAL" clId="{65867EB7-F128-432E-82BB-04AA7F14D14D}" dt="2021-08-18T01:19:16.827" v="29" actId="1076"/>
          <ac:picMkLst>
            <pc:docMk/>
            <pc:sldMk cId="1115697460" sldId="2076138421"/>
            <ac:picMk id="3" creationId="{E04ED5EB-0E29-4842-A987-87F1EEC87841}"/>
          </ac:picMkLst>
        </pc:picChg>
        <pc:picChg chg="del">
          <ac:chgData name="Joel Waymack" userId="fef3c4ff-ce6f-4133-8f8d-db194b4c99df" providerId="ADAL" clId="{65867EB7-F128-432E-82BB-04AA7F14D14D}" dt="2021-08-18T01:18:52.774" v="23" actId="478"/>
          <ac:picMkLst>
            <pc:docMk/>
            <pc:sldMk cId="1115697460" sldId="2076138421"/>
            <ac:picMk id="4" creationId="{EEAB5681-569F-40A1-867D-03DDD7472D41}"/>
          </ac:picMkLst>
        </pc:picChg>
      </pc:sldChg>
      <pc:sldChg chg="del">
        <pc:chgData name="Joel Waymack" userId="fef3c4ff-ce6f-4133-8f8d-db194b4c99df" providerId="ADAL" clId="{65867EB7-F128-432E-82BB-04AA7F14D14D}" dt="2021-08-03T13:08:53.061" v="0" actId="47"/>
        <pc:sldMkLst>
          <pc:docMk/>
          <pc:sldMk cId="2872888012" sldId="2076138454"/>
        </pc:sldMkLst>
      </pc:sldChg>
      <pc:sldChg chg="del">
        <pc:chgData name="Joel Waymack" userId="fef3c4ff-ce6f-4133-8f8d-db194b4c99df" providerId="ADAL" clId="{65867EB7-F128-432E-82BB-04AA7F14D14D}" dt="2021-08-03T13:08:53.061" v="0" actId="47"/>
        <pc:sldMkLst>
          <pc:docMk/>
          <pc:sldMk cId="4277942864" sldId="2076138466"/>
        </pc:sldMkLst>
      </pc:sldChg>
      <pc:sldChg chg="del">
        <pc:chgData name="Joel Waymack" userId="fef3c4ff-ce6f-4133-8f8d-db194b4c99df" providerId="ADAL" clId="{65867EB7-F128-432E-82BB-04AA7F14D14D}" dt="2021-08-03T13:08:57.805" v="1" actId="47"/>
        <pc:sldMkLst>
          <pc:docMk/>
          <pc:sldMk cId="1093613294" sldId="2076138467"/>
        </pc:sldMkLst>
      </pc:sldChg>
      <pc:sldChg chg="modSp add mod">
        <pc:chgData name="Joel Waymack" userId="fef3c4ff-ce6f-4133-8f8d-db194b4c99df" providerId="ADAL" clId="{65867EB7-F128-432E-82BB-04AA7F14D14D}" dt="2021-08-17T17:18:32.943" v="18" actId="14826"/>
        <pc:sldMkLst>
          <pc:docMk/>
          <pc:sldMk cId="92773590" sldId="2076138468"/>
        </pc:sldMkLst>
        <pc:spChg chg="mod">
          <ac:chgData name="Joel Waymack" userId="fef3c4ff-ce6f-4133-8f8d-db194b4c99df" providerId="ADAL" clId="{65867EB7-F128-432E-82BB-04AA7F14D14D}" dt="2021-08-17T17:08:58.946" v="13" actId="20577"/>
          <ac:spMkLst>
            <pc:docMk/>
            <pc:sldMk cId="92773590" sldId="2076138468"/>
            <ac:spMk id="3" creationId="{D2D5D6E4-6B8F-E04E-97F2-F97D7B33081A}"/>
          </ac:spMkLst>
        </pc:spChg>
        <pc:spChg chg="mod">
          <ac:chgData name="Joel Waymack" userId="fef3c4ff-ce6f-4133-8f8d-db194b4c99df" providerId="ADAL" clId="{65867EB7-F128-432E-82BB-04AA7F14D14D}" dt="2021-08-17T17:11:19.789" v="17"/>
          <ac:spMkLst>
            <pc:docMk/>
            <pc:sldMk cId="92773590" sldId="2076138468"/>
            <ac:spMk id="21" creationId="{C715A1A4-CD97-472A-896A-2D78E409FCD4}"/>
          </ac:spMkLst>
        </pc:spChg>
        <pc:spChg chg="mod">
          <ac:chgData name="Joel Waymack" userId="fef3c4ff-ce6f-4133-8f8d-db194b4c99df" providerId="ADAL" clId="{65867EB7-F128-432E-82BB-04AA7F14D14D}" dt="2021-08-17T17:09:58.301" v="16"/>
          <ac:spMkLst>
            <pc:docMk/>
            <pc:sldMk cId="92773590" sldId="2076138468"/>
            <ac:spMk id="24" creationId="{F87043AA-A8C0-4436-A68C-066671263920}"/>
          </ac:spMkLst>
        </pc:spChg>
        <pc:picChg chg="mod">
          <ac:chgData name="Joel Waymack" userId="fef3c4ff-ce6f-4133-8f8d-db194b4c99df" providerId="ADAL" clId="{65867EB7-F128-432E-82BB-04AA7F14D14D}" dt="2021-08-17T17:18:32.943" v="18" actId="14826"/>
          <ac:picMkLst>
            <pc:docMk/>
            <pc:sldMk cId="92773590" sldId="2076138468"/>
            <ac:picMk id="18" creationId="{D37984C8-873D-6347-A136-27C9C5B2524F}"/>
          </ac:picMkLst>
        </pc:picChg>
      </pc:sldChg>
      <pc:sldChg chg="del">
        <pc:chgData name="Joel Waymack" userId="fef3c4ff-ce6f-4133-8f8d-db194b4c99df" providerId="ADAL" clId="{65867EB7-F128-432E-82BB-04AA7F14D14D}" dt="2021-08-03T13:08:57.805" v="1" actId="47"/>
        <pc:sldMkLst>
          <pc:docMk/>
          <pc:sldMk cId="1174568435" sldId="2076138468"/>
        </pc:sldMkLst>
      </pc:sldChg>
      <pc:sldChg chg="addSp delSp modSp add mod">
        <pc:chgData name="Joel Waymack" userId="fef3c4ff-ce6f-4133-8f8d-db194b4c99df" providerId="ADAL" clId="{65867EB7-F128-432E-82BB-04AA7F14D14D}" dt="2021-08-18T01:28:54.755" v="123" actId="1076"/>
        <pc:sldMkLst>
          <pc:docMk/>
          <pc:sldMk cId="2719624178" sldId="2076138472"/>
        </pc:sldMkLst>
        <pc:spChg chg="mod">
          <ac:chgData name="Joel Waymack" userId="fef3c4ff-ce6f-4133-8f8d-db194b4c99df" providerId="ADAL" clId="{65867EB7-F128-432E-82BB-04AA7F14D14D}" dt="2021-08-18T01:27:17.096" v="106" actId="20577"/>
          <ac:spMkLst>
            <pc:docMk/>
            <pc:sldMk cId="2719624178" sldId="2076138472"/>
            <ac:spMk id="2" creationId="{9B873492-D151-5548-BF9A-9A1584C2D477}"/>
          </ac:spMkLst>
        </pc:spChg>
        <pc:spChg chg="del">
          <ac:chgData name="Joel Waymack" userId="fef3c4ff-ce6f-4133-8f8d-db194b4c99df" providerId="ADAL" clId="{65867EB7-F128-432E-82BB-04AA7F14D14D}" dt="2021-08-18T01:27:35.173" v="107" actId="478"/>
          <ac:spMkLst>
            <pc:docMk/>
            <pc:sldMk cId="2719624178" sldId="2076138472"/>
            <ac:spMk id="3" creationId="{5D7880FC-163A-6D46-B79B-C3E6C519777F}"/>
          </ac:spMkLst>
        </pc:spChg>
        <pc:spChg chg="add del mod">
          <ac:chgData name="Joel Waymack" userId="fef3c4ff-ce6f-4133-8f8d-db194b4c99df" providerId="ADAL" clId="{65867EB7-F128-432E-82BB-04AA7F14D14D}" dt="2021-08-18T01:27:39.082" v="108" actId="478"/>
          <ac:spMkLst>
            <pc:docMk/>
            <pc:sldMk cId="2719624178" sldId="2076138472"/>
            <ac:spMk id="7" creationId="{E83B0620-C71D-4562-A595-FC4D3E7FB48E}"/>
          </ac:spMkLst>
        </pc:spChg>
        <pc:spChg chg="add mod">
          <ac:chgData name="Joel Waymack" userId="fef3c4ff-ce6f-4133-8f8d-db194b4c99df" providerId="ADAL" clId="{65867EB7-F128-432E-82BB-04AA7F14D14D}" dt="2021-08-18T01:28:48.840" v="122" actId="1076"/>
          <ac:spMkLst>
            <pc:docMk/>
            <pc:sldMk cId="2719624178" sldId="2076138472"/>
            <ac:spMk id="8" creationId="{56559FDE-9FF4-4EC7-BB59-29C1760756A8}"/>
          </ac:spMkLst>
        </pc:spChg>
        <pc:spChg chg="add mod">
          <ac:chgData name="Joel Waymack" userId="fef3c4ff-ce6f-4133-8f8d-db194b4c99df" providerId="ADAL" clId="{65867EB7-F128-432E-82BB-04AA7F14D14D}" dt="2021-08-18T01:28:54.755" v="123" actId="1076"/>
          <ac:spMkLst>
            <pc:docMk/>
            <pc:sldMk cId="2719624178" sldId="2076138472"/>
            <ac:spMk id="10" creationId="{E160CE17-12DC-4DFA-9DEE-F816E0AE80E7}"/>
          </ac:spMkLst>
        </pc:spChg>
        <pc:spChg chg="add mod">
          <ac:chgData name="Joel Waymack" userId="fef3c4ff-ce6f-4133-8f8d-db194b4c99df" providerId="ADAL" clId="{65867EB7-F128-432E-82BB-04AA7F14D14D}" dt="2021-08-18T01:28:54.755" v="123" actId="1076"/>
          <ac:spMkLst>
            <pc:docMk/>
            <pc:sldMk cId="2719624178" sldId="2076138472"/>
            <ac:spMk id="11" creationId="{360DB8C1-7B9D-4141-ABC0-6DD08831C387}"/>
          </ac:spMkLst>
        </pc:spChg>
        <pc:spChg chg="add mod">
          <ac:chgData name="Joel Waymack" userId="fef3c4ff-ce6f-4133-8f8d-db194b4c99df" providerId="ADAL" clId="{65867EB7-F128-432E-82BB-04AA7F14D14D}" dt="2021-08-18T01:28:54.755" v="123" actId="1076"/>
          <ac:spMkLst>
            <pc:docMk/>
            <pc:sldMk cId="2719624178" sldId="2076138472"/>
            <ac:spMk id="12" creationId="{6488FBCC-B404-49F4-B983-AC7288A8E86E}"/>
          </ac:spMkLst>
        </pc:spChg>
        <pc:spChg chg="add mod">
          <ac:chgData name="Joel Waymack" userId="fef3c4ff-ce6f-4133-8f8d-db194b4c99df" providerId="ADAL" clId="{65867EB7-F128-432E-82BB-04AA7F14D14D}" dt="2021-08-18T01:28:28.666" v="120" actId="14100"/>
          <ac:spMkLst>
            <pc:docMk/>
            <pc:sldMk cId="2719624178" sldId="2076138472"/>
            <ac:spMk id="14" creationId="{A7B30B67-3E12-49F9-BB81-1D3DFF9F87EB}"/>
          </ac:spMkLst>
        </pc:spChg>
        <pc:picChg chg="del">
          <ac:chgData name="Joel Waymack" userId="fef3c4ff-ce6f-4133-8f8d-db194b4c99df" providerId="ADAL" clId="{65867EB7-F128-432E-82BB-04AA7F14D14D}" dt="2021-08-18T01:27:41.028" v="109" actId="478"/>
          <ac:picMkLst>
            <pc:docMk/>
            <pc:sldMk cId="2719624178" sldId="2076138472"/>
            <ac:picMk id="6" creationId="{563AB5B1-8D44-46F2-AD29-51DA0179E7A8}"/>
          </ac:picMkLst>
        </pc:picChg>
        <pc:picChg chg="add mod">
          <ac:chgData name="Joel Waymack" userId="fef3c4ff-ce6f-4133-8f8d-db194b4c99df" providerId="ADAL" clId="{65867EB7-F128-432E-82BB-04AA7F14D14D}" dt="2021-08-18T01:28:54.755" v="123" actId="1076"/>
          <ac:picMkLst>
            <pc:docMk/>
            <pc:sldMk cId="2719624178" sldId="2076138472"/>
            <ac:picMk id="9" creationId="{DC07F460-9448-44C2-9424-ED2CF73D29A3}"/>
          </ac:picMkLst>
        </pc:picChg>
        <pc:picChg chg="add mod">
          <ac:chgData name="Joel Waymack" userId="fef3c4ff-ce6f-4133-8f8d-db194b4c99df" providerId="ADAL" clId="{65867EB7-F128-432E-82BB-04AA7F14D14D}" dt="2021-08-18T01:28:54.755" v="123" actId="1076"/>
          <ac:picMkLst>
            <pc:docMk/>
            <pc:sldMk cId="2719624178" sldId="2076138472"/>
            <ac:picMk id="13" creationId="{820A758F-BF80-48E7-8750-4C29230910AC}"/>
          </ac:picMkLst>
        </pc:picChg>
      </pc:sldChg>
      <pc:sldChg chg="add del">
        <pc:chgData name="Joel Waymack" userId="fef3c4ff-ce6f-4133-8f8d-db194b4c99df" providerId="ADAL" clId="{65867EB7-F128-432E-82BB-04AA7F14D14D}" dt="2021-08-18T13:01:10.612" v="126" actId="47"/>
        <pc:sldMkLst>
          <pc:docMk/>
          <pc:sldMk cId="3457673216" sldId="2076138473"/>
        </pc:sldMkLst>
      </pc:sldChg>
      <pc:sldChg chg="add">
        <pc:chgData name="Joel Waymack" userId="fef3c4ff-ce6f-4133-8f8d-db194b4c99df" providerId="ADAL" clId="{65867EB7-F128-432E-82BB-04AA7F14D14D}" dt="2021-08-18T13:01:08.445" v="125" actId="22"/>
        <pc:sldMkLst>
          <pc:docMk/>
          <pc:sldMk cId="1329051624" sldId="2076138474"/>
        </pc:sldMkLst>
      </pc:sldChg>
    </pc:docChg>
  </pc:docChgLst>
  <pc:docChgLst>
    <pc:chgData name="Chris McKee" userId="6289d5d0-910a-4816-9bdf-c9a43bc4b550" providerId="ADAL" clId="{3489238A-80AB-4704-A101-AA1C44FD0743}"/>
    <pc:docChg chg="undo redo custSel addSld modSld sldOrd">
      <pc:chgData name="Chris McKee" userId="6289d5d0-910a-4816-9bdf-c9a43bc4b550" providerId="ADAL" clId="{3489238A-80AB-4704-A101-AA1C44FD0743}" dt="2022-06-08T03:22:22.677" v="3414" actId="20577"/>
      <pc:docMkLst>
        <pc:docMk/>
      </pc:docMkLst>
      <pc:sldChg chg="delSp modSp mod">
        <pc:chgData name="Chris McKee" userId="6289d5d0-910a-4816-9bdf-c9a43bc4b550" providerId="ADAL" clId="{3489238A-80AB-4704-A101-AA1C44FD0743}" dt="2022-06-07T16:17:18.806" v="2328" actId="1076"/>
        <pc:sldMkLst>
          <pc:docMk/>
          <pc:sldMk cId="2719624178" sldId="2076138472"/>
        </pc:sldMkLst>
        <pc:spChg chg="mod">
          <ac:chgData name="Chris McKee" userId="6289d5d0-910a-4816-9bdf-c9a43bc4b550" providerId="ADAL" clId="{3489238A-80AB-4704-A101-AA1C44FD0743}" dt="2022-06-07T16:17:18.806" v="2328" actId="1076"/>
          <ac:spMkLst>
            <pc:docMk/>
            <pc:sldMk cId="2719624178" sldId="2076138472"/>
            <ac:spMk id="6" creationId="{B3F6DBEE-0D7D-6FA1-3398-96AD428F4096}"/>
          </ac:spMkLst>
        </pc:spChg>
        <pc:spChg chg="del">
          <ac:chgData name="Chris McKee" userId="6289d5d0-910a-4816-9bdf-c9a43bc4b550" providerId="ADAL" clId="{3489238A-80AB-4704-A101-AA1C44FD0743}" dt="2022-06-07T16:17:10.364" v="2325" actId="478"/>
          <ac:spMkLst>
            <pc:docMk/>
            <pc:sldMk cId="2719624178" sldId="2076138472"/>
            <ac:spMk id="23" creationId="{CCDC56FC-14D0-69F9-80D7-9758F3068477}"/>
          </ac:spMkLst>
        </pc:spChg>
        <pc:picChg chg="mod">
          <ac:chgData name="Chris McKee" userId="6289d5d0-910a-4816-9bdf-c9a43bc4b550" providerId="ADAL" clId="{3489238A-80AB-4704-A101-AA1C44FD0743}" dt="2022-06-07T16:17:14.879" v="2327" actId="1076"/>
          <ac:picMkLst>
            <pc:docMk/>
            <pc:sldMk cId="2719624178" sldId="2076138472"/>
            <ac:picMk id="5" creationId="{F652CC5B-AAC4-2C7D-872A-29A36502630E}"/>
          </ac:picMkLst>
        </pc:picChg>
        <pc:picChg chg="del">
          <ac:chgData name="Chris McKee" userId="6289d5d0-910a-4816-9bdf-c9a43bc4b550" providerId="ADAL" clId="{3489238A-80AB-4704-A101-AA1C44FD0743}" dt="2022-06-07T16:17:08.654" v="2324" actId="478"/>
          <ac:picMkLst>
            <pc:docMk/>
            <pc:sldMk cId="2719624178" sldId="2076138472"/>
            <ac:picMk id="8" creationId="{A0F5A089-5572-1824-5F9F-8F5D9E835436}"/>
          </ac:picMkLst>
        </pc:picChg>
        <pc:cxnChg chg="mod">
          <ac:chgData name="Chris McKee" userId="6289d5d0-910a-4816-9bdf-c9a43bc4b550" providerId="ADAL" clId="{3489238A-80AB-4704-A101-AA1C44FD0743}" dt="2022-06-07T16:17:14.879" v="2327" actId="1076"/>
          <ac:cxnSpMkLst>
            <pc:docMk/>
            <pc:sldMk cId="2719624178" sldId="2076138472"/>
            <ac:cxnSpMk id="25" creationId="{492EAAB7-9D94-B7D1-0C85-DEC7606273BC}"/>
          </ac:cxnSpMkLst>
        </pc:cxnChg>
        <pc:cxnChg chg="del mod">
          <ac:chgData name="Chris McKee" userId="6289d5d0-910a-4816-9bdf-c9a43bc4b550" providerId="ADAL" clId="{3489238A-80AB-4704-A101-AA1C44FD0743}" dt="2022-06-07T16:17:11.906" v="2326" actId="478"/>
          <ac:cxnSpMkLst>
            <pc:docMk/>
            <pc:sldMk cId="2719624178" sldId="2076138472"/>
            <ac:cxnSpMk id="27" creationId="{C7020D7E-D956-567E-841E-B3092ED95722}"/>
          </ac:cxnSpMkLst>
        </pc:cxnChg>
      </pc:sldChg>
      <pc:sldChg chg="modSp mod">
        <pc:chgData name="Chris McKee" userId="6289d5d0-910a-4816-9bdf-c9a43bc4b550" providerId="ADAL" clId="{3489238A-80AB-4704-A101-AA1C44FD0743}" dt="2022-05-25T19:04:51.920" v="2"/>
        <pc:sldMkLst>
          <pc:docMk/>
          <pc:sldMk cId="3000938254" sldId="2076138483"/>
        </pc:sldMkLst>
        <pc:spChg chg="mod">
          <ac:chgData name="Chris McKee" userId="6289d5d0-910a-4816-9bdf-c9a43bc4b550" providerId="ADAL" clId="{3489238A-80AB-4704-A101-AA1C44FD0743}" dt="2022-05-25T19:04:51.920" v="2"/>
          <ac:spMkLst>
            <pc:docMk/>
            <pc:sldMk cId="3000938254" sldId="2076138483"/>
            <ac:spMk id="24" creationId="{F87043AA-A8C0-4436-A68C-066671263920}"/>
          </ac:spMkLst>
        </pc:spChg>
      </pc:sldChg>
      <pc:sldChg chg="ord modNotesTx">
        <pc:chgData name="Chris McKee" userId="6289d5d0-910a-4816-9bdf-c9a43bc4b550" providerId="ADAL" clId="{3489238A-80AB-4704-A101-AA1C44FD0743}" dt="2022-06-07T18:35:03.077" v="2330"/>
        <pc:sldMkLst>
          <pc:docMk/>
          <pc:sldMk cId="3126713113" sldId="2076138485"/>
        </pc:sldMkLst>
      </pc:sldChg>
      <pc:sldChg chg="modNotesTx">
        <pc:chgData name="Chris McKee" userId="6289d5d0-910a-4816-9bdf-c9a43bc4b550" providerId="ADAL" clId="{3489238A-80AB-4704-A101-AA1C44FD0743}" dt="2022-06-08T03:08:30.237" v="3303" actId="20577"/>
        <pc:sldMkLst>
          <pc:docMk/>
          <pc:sldMk cId="3203199872" sldId="2076138489"/>
        </pc:sldMkLst>
      </pc:sldChg>
      <pc:sldChg chg="modNotesTx">
        <pc:chgData name="Chris McKee" userId="6289d5d0-910a-4816-9bdf-c9a43bc4b550" providerId="ADAL" clId="{3489238A-80AB-4704-A101-AA1C44FD0743}" dt="2022-06-08T03:10:33.619" v="3318" actId="20577"/>
        <pc:sldMkLst>
          <pc:docMk/>
          <pc:sldMk cId="1723095058" sldId="2076138490"/>
        </pc:sldMkLst>
      </pc:sldChg>
      <pc:sldChg chg="modNotesTx">
        <pc:chgData name="Chris McKee" userId="6289d5d0-910a-4816-9bdf-c9a43bc4b550" providerId="ADAL" clId="{3489238A-80AB-4704-A101-AA1C44FD0743}" dt="2022-06-07T21:41:01.052" v="3275" actId="33524"/>
        <pc:sldMkLst>
          <pc:docMk/>
          <pc:sldMk cId="4147951481" sldId="2076138491"/>
        </pc:sldMkLst>
      </pc:sldChg>
      <pc:sldChg chg="modNotesTx">
        <pc:chgData name="Chris McKee" userId="6289d5d0-910a-4816-9bdf-c9a43bc4b550" providerId="ADAL" clId="{3489238A-80AB-4704-A101-AA1C44FD0743}" dt="2022-06-08T03:22:22.677" v="3414" actId="20577"/>
        <pc:sldMkLst>
          <pc:docMk/>
          <pc:sldMk cId="114646847" sldId="2076138492"/>
        </pc:sldMkLst>
      </pc:sldChg>
      <pc:sldChg chg="addSp delSp modSp add mod modNotesTx">
        <pc:chgData name="Chris McKee" userId="6289d5d0-910a-4816-9bdf-c9a43bc4b550" providerId="ADAL" clId="{3489238A-80AB-4704-A101-AA1C44FD0743}" dt="2022-06-07T21:27:44.684" v="2694" actId="20577"/>
        <pc:sldMkLst>
          <pc:docMk/>
          <pc:sldMk cId="2535467620" sldId="2076138494"/>
        </pc:sldMkLst>
        <pc:spChg chg="mod">
          <ac:chgData name="Chris McKee" userId="6289d5d0-910a-4816-9bdf-c9a43bc4b550" providerId="ADAL" clId="{3489238A-80AB-4704-A101-AA1C44FD0743}" dt="2022-06-06T16:15:05.993" v="671"/>
          <ac:spMkLst>
            <pc:docMk/>
            <pc:sldMk cId="2535467620" sldId="2076138494"/>
            <ac:spMk id="2" creationId="{FAB8ECAC-75C1-B04D-26AE-CEAF62049759}"/>
          </ac:spMkLst>
        </pc:spChg>
        <pc:spChg chg="mod">
          <ac:chgData name="Chris McKee" userId="6289d5d0-910a-4816-9bdf-c9a43bc4b550" providerId="ADAL" clId="{3489238A-80AB-4704-A101-AA1C44FD0743}" dt="2022-06-06T15:17:10.222" v="570" actId="1076"/>
          <ac:spMkLst>
            <pc:docMk/>
            <pc:sldMk cId="2535467620" sldId="2076138494"/>
            <ac:spMk id="4" creationId="{D09F6220-D100-7BDB-E970-1C4CB17109F6}"/>
          </ac:spMkLst>
        </pc:spChg>
        <pc:spChg chg="del mod">
          <ac:chgData name="Chris McKee" userId="6289d5d0-910a-4816-9bdf-c9a43bc4b550" providerId="ADAL" clId="{3489238A-80AB-4704-A101-AA1C44FD0743}" dt="2022-06-06T15:00:21.678" v="390" actId="478"/>
          <ac:spMkLst>
            <pc:docMk/>
            <pc:sldMk cId="2535467620" sldId="2076138494"/>
            <ac:spMk id="11" creationId="{33B3C50C-366C-6764-614E-A151A03D2DB1}"/>
          </ac:spMkLst>
        </pc:spChg>
        <pc:spChg chg="del">
          <ac:chgData name="Chris McKee" userId="6289d5d0-910a-4816-9bdf-c9a43bc4b550" providerId="ADAL" clId="{3489238A-80AB-4704-A101-AA1C44FD0743}" dt="2022-06-02T15:59:48.227" v="63" actId="478"/>
          <ac:spMkLst>
            <pc:docMk/>
            <pc:sldMk cId="2535467620" sldId="2076138494"/>
            <ac:spMk id="13" creationId="{330D9B22-4F13-7BD2-AF5A-C55C4A080808}"/>
          </ac:spMkLst>
        </pc:spChg>
        <pc:spChg chg="add del">
          <ac:chgData name="Chris McKee" userId="6289d5d0-910a-4816-9bdf-c9a43bc4b550" providerId="ADAL" clId="{3489238A-80AB-4704-A101-AA1C44FD0743}" dt="2022-06-06T14:45:34.245" v="131" actId="478"/>
          <ac:spMkLst>
            <pc:docMk/>
            <pc:sldMk cId="2535467620" sldId="2076138494"/>
            <ac:spMk id="15" creationId="{86ED8FB8-571B-0A9B-B891-3B4B333D4262}"/>
          </ac:spMkLst>
        </pc:spChg>
        <pc:spChg chg="add del mod">
          <ac:chgData name="Chris McKee" userId="6289d5d0-910a-4816-9bdf-c9a43bc4b550" providerId="ADAL" clId="{3489238A-80AB-4704-A101-AA1C44FD0743}" dt="2022-06-06T14:47:36.631" v="155" actId="478"/>
          <ac:spMkLst>
            <pc:docMk/>
            <pc:sldMk cId="2535467620" sldId="2076138494"/>
            <ac:spMk id="16" creationId="{87640443-2D3F-D3BB-8B0D-FF951E61E9B6}"/>
          </ac:spMkLst>
        </pc:spChg>
        <pc:spChg chg="add mod topLvl">
          <ac:chgData name="Chris McKee" userId="6289d5d0-910a-4816-9bdf-c9a43bc4b550" providerId="ADAL" clId="{3489238A-80AB-4704-A101-AA1C44FD0743}" dt="2022-06-06T16:27:01.327" v="721" actId="165"/>
          <ac:spMkLst>
            <pc:docMk/>
            <pc:sldMk cId="2535467620" sldId="2076138494"/>
            <ac:spMk id="17" creationId="{FCD5BBC9-8321-B947-F9B3-1B0C9C5B2EA0}"/>
          </ac:spMkLst>
        </pc:spChg>
        <pc:spChg chg="add mod topLvl">
          <ac:chgData name="Chris McKee" userId="6289d5d0-910a-4816-9bdf-c9a43bc4b550" providerId="ADAL" clId="{3489238A-80AB-4704-A101-AA1C44FD0743}" dt="2022-06-06T16:26:50.977" v="719" actId="165"/>
          <ac:spMkLst>
            <pc:docMk/>
            <pc:sldMk cId="2535467620" sldId="2076138494"/>
            <ac:spMk id="19" creationId="{EE160EE4-10B6-2744-AF2A-F0946AAA15CF}"/>
          </ac:spMkLst>
        </pc:spChg>
        <pc:spChg chg="add mod topLvl">
          <ac:chgData name="Chris McKee" userId="6289d5d0-910a-4816-9bdf-c9a43bc4b550" providerId="ADAL" clId="{3489238A-80AB-4704-A101-AA1C44FD0743}" dt="2022-06-06T15:17:45.688" v="573" actId="208"/>
          <ac:spMkLst>
            <pc:docMk/>
            <pc:sldMk cId="2535467620" sldId="2076138494"/>
            <ac:spMk id="21" creationId="{AD6517EB-686C-1E7C-FD0A-EE3AFC167FCC}"/>
          </ac:spMkLst>
        </pc:spChg>
        <pc:spChg chg="add mod topLvl">
          <ac:chgData name="Chris McKee" userId="6289d5d0-910a-4816-9bdf-c9a43bc4b550" providerId="ADAL" clId="{3489238A-80AB-4704-A101-AA1C44FD0743}" dt="2022-06-06T15:17:10.222" v="570" actId="1076"/>
          <ac:spMkLst>
            <pc:docMk/>
            <pc:sldMk cId="2535467620" sldId="2076138494"/>
            <ac:spMk id="23" creationId="{EAC88D4F-6A7B-47F4-53C6-F83307B176C4}"/>
          </ac:spMkLst>
        </pc:spChg>
        <pc:spChg chg="add mod topLvl">
          <ac:chgData name="Chris McKee" userId="6289d5d0-910a-4816-9bdf-c9a43bc4b550" providerId="ADAL" clId="{3489238A-80AB-4704-A101-AA1C44FD0743}" dt="2022-06-06T15:17:10.222" v="570" actId="1076"/>
          <ac:spMkLst>
            <pc:docMk/>
            <pc:sldMk cId="2535467620" sldId="2076138494"/>
            <ac:spMk id="24" creationId="{5DB520EE-EBE3-19D5-F6ED-678B4C605C63}"/>
          </ac:spMkLst>
        </pc:spChg>
        <pc:spChg chg="add mod topLvl">
          <ac:chgData name="Chris McKee" userId="6289d5d0-910a-4816-9bdf-c9a43bc4b550" providerId="ADAL" clId="{3489238A-80AB-4704-A101-AA1C44FD0743}" dt="2022-06-06T16:27:01.327" v="721" actId="165"/>
          <ac:spMkLst>
            <pc:docMk/>
            <pc:sldMk cId="2535467620" sldId="2076138494"/>
            <ac:spMk id="25" creationId="{1CCCF912-87B1-7A55-0890-C97337E0460A}"/>
          </ac:spMkLst>
        </pc:spChg>
        <pc:spChg chg="add del mod topLvl">
          <ac:chgData name="Chris McKee" userId="6289d5d0-910a-4816-9bdf-c9a43bc4b550" providerId="ADAL" clId="{3489238A-80AB-4704-A101-AA1C44FD0743}" dt="2022-06-06T16:26:50.977" v="719" actId="165"/>
          <ac:spMkLst>
            <pc:docMk/>
            <pc:sldMk cId="2535467620" sldId="2076138494"/>
            <ac:spMk id="27" creationId="{4C15618E-44EC-1711-2940-58A796267A47}"/>
          </ac:spMkLst>
        </pc:spChg>
        <pc:spChg chg="add mod topLvl">
          <ac:chgData name="Chris McKee" userId="6289d5d0-910a-4816-9bdf-c9a43bc4b550" providerId="ADAL" clId="{3489238A-80AB-4704-A101-AA1C44FD0743}" dt="2022-06-06T16:17:16.709" v="698" actId="1076"/>
          <ac:spMkLst>
            <pc:docMk/>
            <pc:sldMk cId="2535467620" sldId="2076138494"/>
            <ac:spMk id="29" creationId="{213E7013-9543-46A4-CD2E-5A0D3527F2CD}"/>
          </ac:spMkLst>
        </pc:spChg>
        <pc:spChg chg="add mod topLvl">
          <ac:chgData name="Chris McKee" userId="6289d5d0-910a-4816-9bdf-c9a43bc4b550" providerId="ADAL" clId="{3489238A-80AB-4704-A101-AA1C44FD0743}" dt="2022-06-06T16:24:30.348" v="706" actId="12788"/>
          <ac:spMkLst>
            <pc:docMk/>
            <pc:sldMk cId="2535467620" sldId="2076138494"/>
            <ac:spMk id="36" creationId="{27F30D99-DD39-808E-3F81-91D926E25871}"/>
          </ac:spMkLst>
        </pc:spChg>
        <pc:spChg chg="add mod ord topLvl">
          <ac:chgData name="Chris McKee" userId="6289d5d0-910a-4816-9bdf-c9a43bc4b550" providerId="ADAL" clId="{3489238A-80AB-4704-A101-AA1C44FD0743}" dt="2022-06-06T16:28:25.737" v="740" actId="167"/>
          <ac:spMkLst>
            <pc:docMk/>
            <pc:sldMk cId="2535467620" sldId="2076138494"/>
            <ac:spMk id="38" creationId="{FF7D2B44-25EA-D92D-7A55-76FD0739C5F4}"/>
          </ac:spMkLst>
        </pc:spChg>
        <pc:spChg chg="add mod">
          <ac:chgData name="Chris McKee" userId="6289d5d0-910a-4816-9bdf-c9a43bc4b550" providerId="ADAL" clId="{3489238A-80AB-4704-A101-AA1C44FD0743}" dt="2022-06-06T14:51:56.843" v="231" actId="571"/>
          <ac:spMkLst>
            <pc:docMk/>
            <pc:sldMk cId="2535467620" sldId="2076138494"/>
            <ac:spMk id="39" creationId="{CF7865C7-67D0-17C2-1950-4AC39D974FD2}"/>
          </ac:spMkLst>
        </pc:spChg>
        <pc:spChg chg="add mod">
          <ac:chgData name="Chris McKee" userId="6289d5d0-910a-4816-9bdf-c9a43bc4b550" providerId="ADAL" clId="{3489238A-80AB-4704-A101-AA1C44FD0743}" dt="2022-06-06T14:51:56.843" v="231" actId="571"/>
          <ac:spMkLst>
            <pc:docMk/>
            <pc:sldMk cId="2535467620" sldId="2076138494"/>
            <ac:spMk id="41" creationId="{C5223B53-1B7F-511E-6263-F97E42E6A39B}"/>
          </ac:spMkLst>
        </pc:spChg>
        <pc:spChg chg="add del mod topLvl">
          <ac:chgData name="Chris McKee" userId="6289d5d0-910a-4816-9bdf-c9a43bc4b550" providerId="ADAL" clId="{3489238A-80AB-4704-A101-AA1C44FD0743}" dt="2022-06-06T16:08:53.704" v="634" actId="14100"/>
          <ac:spMkLst>
            <pc:docMk/>
            <pc:sldMk cId="2535467620" sldId="2076138494"/>
            <ac:spMk id="44" creationId="{DA9FA129-DE49-7852-92AF-FED5B340682E}"/>
          </ac:spMkLst>
        </pc:spChg>
        <pc:spChg chg="mod">
          <ac:chgData name="Chris McKee" userId="6289d5d0-910a-4816-9bdf-c9a43bc4b550" providerId="ADAL" clId="{3489238A-80AB-4704-A101-AA1C44FD0743}" dt="2022-06-06T15:00:50.696" v="397" actId="20577"/>
          <ac:spMkLst>
            <pc:docMk/>
            <pc:sldMk cId="2535467620" sldId="2076138494"/>
            <ac:spMk id="47" creationId="{C1996CC0-211E-42FC-4CC3-E14475AF3004}"/>
          </ac:spMkLst>
        </pc:spChg>
        <pc:spChg chg="add mod">
          <ac:chgData name="Chris McKee" userId="6289d5d0-910a-4816-9bdf-c9a43bc4b550" providerId="ADAL" clId="{3489238A-80AB-4704-A101-AA1C44FD0743}" dt="2022-06-06T15:04:55.554" v="426" actId="571"/>
          <ac:spMkLst>
            <pc:docMk/>
            <pc:sldMk cId="2535467620" sldId="2076138494"/>
            <ac:spMk id="48" creationId="{DC5F4140-59ED-F856-814A-384B00AB12A4}"/>
          </ac:spMkLst>
        </pc:spChg>
        <pc:spChg chg="add mod">
          <ac:chgData name="Chris McKee" userId="6289d5d0-910a-4816-9bdf-c9a43bc4b550" providerId="ADAL" clId="{3489238A-80AB-4704-A101-AA1C44FD0743}" dt="2022-06-06T15:04:55.554" v="426" actId="571"/>
          <ac:spMkLst>
            <pc:docMk/>
            <pc:sldMk cId="2535467620" sldId="2076138494"/>
            <ac:spMk id="49" creationId="{67806218-FA66-E13B-6D6E-41B4CFD6E9AF}"/>
          </ac:spMkLst>
        </pc:spChg>
        <pc:spChg chg="add del mod">
          <ac:chgData name="Chris McKee" userId="6289d5d0-910a-4816-9bdf-c9a43bc4b550" providerId="ADAL" clId="{3489238A-80AB-4704-A101-AA1C44FD0743}" dt="2022-06-06T15:07:51.118" v="458" actId="478"/>
          <ac:spMkLst>
            <pc:docMk/>
            <pc:sldMk cId="2535467620" sldId="2076138494"/>
            <ac:spMk id="51" creationId="{A92C4914-1FFE-32B5-7EEE-F7FDE0960685}"/>
          </ac:spMkLst>
        </pc:spChg>
        <pc:spChg chg="add del mod">
          <ac:chgData name="Chris McKee" userId="6289d5d0-910a-4816-9bdf-c9a43bc4b550" providerId="ADAL" clId="{3489238A-80AB-4704-A101-AA1C44FD0743}" dt="2022-06-06T15:07:57.867" v="461" actId="478"/>
          <ac:spMkLst>
            <pc:docMk/>
            <pc:sldMk cId="2535467620" sldId="2076138494"/>
            <ac:spMk id="53" creationId="{90E6BF99-0E2F-3A64-CA5A-7209980914D3}"/>
          </ac:spMkLst>
        </pc:spChg>
        <pc:spChg chg="add del mod">
          <ac:chgData name="Chris McKee" userId="6289d5d0-910a-4816-9bdf-c9a43bc4b550" providerId="ADAL" clId="{3489238A-80AB-4704-A101-AA1C44FD0743}" dt="2022-06-06T15:07:55.684" v="460" actId="478"/>
          <ac:spMkLst>
            <pc:docMk/>
            <pc:sldMk cId="2535467620" sldId="2076138494"/>
            <ac:spMk id="55" creationId="{59F88692-6B80-C111-2185-C4E0AB102BAF}"/>
          </ac:spMkLst>
        </pc:spChg>
        <pc:spChg chg="add del mod">
          <ac:chgData name="Chris McKee" userId="6289d5d0-910a-4816-9bdf-c9a43bc4b550" providerId="ADAL" clId="{3489238A-80AB-4704-A101-AA1C44FD0743}" dt="2022-06-06T15:06:30.272" v="448" actId="478"/>
          <ac:spMkLst>
            <pc:docMk/>
            <pc:sldMk cId="2535467620" sldId="2076138494"/>
            <ac:spMk id="57" creationId="{872CB378-30B9-4F1D-F3E8-06F401574489}"/>
          </ac:spMkLst>
        </pc:spChg>
        <pc:spChg chg="add del mod">
          <ac:chgData name="Chris McKee" userId="6289d5d0-910a-4816-9bdf-c9a43bc4b550" providerId="ADAL" clId="{3489238A-80AB-4704-A101-AA1C44FD0743}" dt="2022-06-06T15:07:53.074" v="459" actId="478"/>
          <ac:spMkLst>
            <pc:docMk/>
            <pc:sldMk cId="2535467620" sldId="2076138494"/>
            <ac:spMk id="59" creationId="{9FD88110-61C8-4D32-11D3-F06B2722C243}"/>
          </ac:spMkLst>
        </pc:spChg>
        <pc:spChg chg="add del mod">
          <ac:chgData name="Chris McKee" userId="6289d5d0-910a-4816-9bdf-c9a43bc4b550" providerId="ADAL" clId="{3489238A-80AB-4704-A101-AA1C44FD0743}" dt="2022-06-06T16:07:27.078" v="630" actId="478"/>
          <ac:spMkLst>
            <pc:docMk/>
            <pc:sldMk cId="2535467620" sldId="2076138494"/>
            <ac:spMk id="61" creationId="{89B59251-1D44-63D1-38D7-A93F0A2FD255}"/>
          </ac:spMkLst>
        </pc:spChg>
        <pc:spChg chg="add del mod topLvl">
          <ac:chgData name="Chris McKee" userId="6289d5d0-910a-4816-9bdf-c9a43bc4b550" providerId="ADAL" clId="{3489238A-80AB-4704-A101-AA1C44FD0743}" dt="2022-06-06T16:05:21.115" v="615" actId="1076"/>
          <ac:spMkLst>
            <pc:docMk/>
            <pc:sldMk cId="2535467620" sldId="2076138494"/>
            <ac:spMk id="63" creationId="{21890C5D-CB82-C96F-0218-7343C4CE2681}"/>
          </ac:spMkLst>
        </pc:spChg>
        <pc:spChg chg="add del mod">
          <ac:chgData name="Chris McKee" userId="6289d5d0-910a-4816-9bdf-c9a43bc4b550" providerId="ADAL" clId="{3489238A-80AB-4704-A101-AA1C44FD0743}" dt="2022-06-06T16:30:28.093" v="755" actId="478"/>
          <ac:spMkLst>
            <pc:docMk/>
            <pc:sldMk cId="2535467620" sldId="2076138494"/>
            <ac:spMk id="64" creationId="{A3D984DF-0D5C-0237-7369-94EAB06455FD}"/>
          </ac:spMkLst>
        </pc:spChg>
        <pc:spChg chg="add del mod">
          <ac:chgData name="Chris McKee" userId="6289d5d0-910a-4816-9bdf-c9a43bc4b550" providerId="ADAL" clId="{3489238A-80AB-4704-A101-AA1C44FD0743}" dt="2022-06-06T17:01:26.711" v="756" actId="478"/>
          <ac:spMkLst>
            <pc:docMk/>
            <pc:sldMk cId="2535467620" sldId="2076138494"/>
            <ac:spMk id="66" creationId="{97B594C6-5688-BCDB-B2FE-71D50171D4E3}"/>
          </ac:spMkLst>
        </pc:spChg>
        <pc:spChg chg="mod">
          <ac:chgData name="Chris McKee" userId="6289d5d0-910a-4816-9bdf-c9a43bc4b550" providerId="ADAL" clId="{3489238A-80AB-4704-A101-AA1C44FD0743}" dt="2022-06-06T15:09:12.558" v="477"/>
          <ac:spMkLst>
            <pc:docMk/>
            <pc:sldMk cId="2535467620" sldId="2076138494"/>
            <ac:spMk id="67" creationId="{88D82859-8292-113D-C647-F914C499A721}"/>
          </ac:spMkLst>
        </pc:spChg>
        <pc:spChg chg="add mod ord topLvl">
          <ac:chgData name="Chris McKee" userId="6289d5d0-910a-4816-9bdf-c9a43bc4b550" providerId="ADAL" clId="{3489238A-80AB-4704-A101-AA1C44FD0743}" dt="2022-06-06T16:29:06.715" v="745" actId="12789"/>
          <ac:spMkLst>
            <pc:docMk/>
            <pc:sldMk cId="2535467620" sldId="2076138494"/>
            <ac:spMk id="69" creationId="{AE091335-A7EC-666C-03CE-1111C64E26EB}"/>
          </ac:spMkLst>
        </pc:spChg>
        <pc:spChg chg="mod">
          <ac:chgData name="Chris McKee" userId="6289d5d0-910a-4816-9bdf-c9a43bc4b550" providerId="ADAL" clId="{3489238A-80AB-4704-A101-AA1C44FD0743}" dt="2022-06-06T15:12:45.737" v="524" actId="20577"/>
          <ac:spMkLst>
            <pc:docMk/>
            <pc:sldMk cId="2535467620" sldId="2076138494"/>
            <ac:spMk id="73" creationId="{C501E245-A5EB-E89A-8526-B0761D48B8B0}"/>
          </ac:spMkLst>
        </pc:spChg>
        <pc:spChg chg="add del mod">
          <ac:chgData name="Chris McKee" userId="6289d5d0-910a-4816-9bdf-c9a43bc4b550" providerId="ADAL" clId="{3489238A-80AB-4704-A101-AA1C44FD0743}" dt="2022-06-06T15:16:22.998" v="555" actId="478"/>
          <ac:spMkLst>
            <pc:docMk/>
            <pc:sldMk cId="2535467620" sldId="2076138494"/>
            <ac:spMk id="74" creationId="{6CE1B470-A011-6D60-F215-BD27A334DC7F}"/>
          </ac:spMkLst>
        </pc:spChg>
        <pc:spChg chg="add del mod">
          <ac:chgData name="Chris McKee" userId="6289d5d0-910a-4816-9bdf-c9a43bc4b550" providerId="ADAL" clId="{3489238A-80AB-4704-A101-AA1C44FD0743}" dt="2022-06-06T15:16:35.354" v="560" actId="478"/>
          <ac:spMkLst>
            <pc:docMk/>
            <pc:sldMk cId="2535467620" sldId="2076138494"/>
            <ac:spMk id="76" creationId="{A4E651F0-C8CA-F2C5-DCE5-0CBE9046D3D0}"/>
          </ac:spMkLst>
        </pc:spChg>
        <pc:spChg chg="add mod topLvl">
          <ac:chgData name="Chris McKee" userId="6289d5d0-910a-4816-9bdf-c9a43bc4b550" providerId="ADAL" clId="{3489238A-80AB-4704-A101-AA1C44FD0743}" dt="2022-06-06T16:29:18.800" v="748" actId="12789"/>
          <ac:spMkLst>
            <pc:docMk/>
            <pc:sldMk cId="2535467620" sldId="2076138494"/>
            <ac:spMk id="78" creationId="{637F440F-0F85-659F-27E9-A3F1A037C8C4}"/>
          </ac:spMkLst>
        </pc:spChg>
        <pc:spChg chg="add mod topLvl">
          <ac:chgData name="Chris McKee" userId="6289d5d0-910a-4816-9bdf-c9a43bc4b550" providerId="ADAL" clId="{3489238A-80AB-4704-A101-AA1C44FD0743}" dt="2022-06-06T16:25:03.783" v="711" actId="12788"/>
          <ac:spMkLst>
            <pc:docMk/>
            <pc:sldMk cId="2535467620" sldId="2076138494"/>
            <ac:spMk id="82" creationId="{2B675F81-3F38-B903-23EC-479B1E0F6772}"/>
          </ac:spMkLst>
        </pc:spChg>
        <pc:spChg chg="add mod topLvl">
          <ac:chgData name="Chris McKee" userId="6289d5d0-910a-4816-9bdf-c9a43bc4b550" providerId="ADAL" clId="{3489238A-80AB-4704-A101-AA1C44FD0743}" dt="2022-06-06T16:27:01.327" v="721" actId="165"/>
          <ac:spMkLst>
            <pc:docMk/>
            <pc:sldMk cId="2535467620" sldId="2076138494"/>
            <ac:spMk id="85" creationId="{76CD5152-D8DF-F5A0-8101-C5997A5F4214}"/>
          </ac:spMkLst>
        </pc:spChg>
        <pc:spChg chg="add mod">
          <ac:chgData name="Chris McKee" userId="6289d5d0-910a-4816-9bdf-c9a43bc4b550" providerId="ADAL" clId="{3489238A-80AB-4704-A101-AA1C44FD0743}" dt="2022-06-06T16:09:07.176" v="636" actId="14100"/>
          <ac:spMkLst>
            <pc:docMk/>
            <pc:sldMk cId="2535467620" sldId="2076138494"/>
            <ac:spMk id="87" creationId="{583B0D5D-2804-10D7-7631-A965BF613C42}"/>
          </ac:spMkLst>
        </pc:spChg>
        <pc:spChg chg="add mod topLvl">
          <ac:chgData name="Chris McKee" userId="6289d5d0-910a-4816-9bdf-c9a43bc4b550" providerId="ADAL" clId="{3489238A-80AB-4704-A101-AA1C44FD0743}" dt="2022-06-06T16:26:50.977" v="719" actId="165"/>
          <ac:spMkLst>
            <pc:docMk/>
            <pc:sldMk cId="2535467620" sldId="2076138494"/>
            <ac:spMk id="89" creationId="{32DA7FE3-D3AC-BF77-FCA2-5BA7DB248CFA}"/>
          </ac:spMkLst>
        </pc:spChg>
        <pc:spChg chg="add mod">
          <ac:chgData name="Chris McKee" userId="6289d5d0-910a-4816-9bdf-c9a43bc4b550" providerId="ADAL" clId="{3489238A-80AB-4704-A101-AA1C44FD0743}" dt="2022-06-06T16:09:41.626" v="641" actId="14100"/>
          <ac:spMkLst>
            <pc:docMk/>
            <pc:sldMk cId="2535467620" sldId="2076138494"/>
            <ac:spMk id="91" creationId="{40675046-E479-7375-96F0-FF13633B7F6F}"/>
          </ac:spMkLst>
        </pc:spChg>
        <pc:spChg chg="add mod">
          <ac:chgData name="Chris McKee" userId="6289d5d0-910a-4816-9bdf-c9a43bc4b550" providerId="ADAL" clId="{3489238A-80AB-4704-A101-AA1C44FD0743}" dt="2022-06-06T16:07:11.510" v="628" actId="12788"/>
          <ac:spMkLst>
            <pc:docMk/>
            <pc:sldMk cId="2535467620" sldId="2076138494"/>
            <ac:spMk id="93" creationId="{19A5699B-3BB0-A796-BC66-53B829D40A28}"/>
          </ac:spMkLst>
        </pc:spChg>
        <pc:spChg chg="add mod">
          <ac:chgData name="Chris McKee" userId="6289d5d0-910a-4816-9bdf-c9a43bc4b550" providerId="ADAL" clId="{3489238A-80AB-4704-A101-AA1C44FD0743}" dt="2022-06-06T16:01:18.422" v="612" actId="1076"/>
          <ac:spMkLst>
            <pc:docMk/>
            <pc:sldMk cId="2535467620" sldId="2076138494"/>
            <ac:spMk id="95" creationId="{12918DED-3E06-CD7B-8B66-CF113D30C482}"/>
          </ac:spMkLst>
        </pc:spChg>
        <pc:spChg chg="add del mod">
          <ac:chgData name="Chris McKee" userId="6289d5d0-910a-4816-9bdf-c9a43bc4b550" providerId="ADAL" clId="{3489238A-80AB-4704-A101-AA1C44FD0743}" dt="2022-06-06T16:07:28.609" v="631" actId="478"/>
          <ac:spMkLst>
            <pc:docMk/>
            <pc:sldMk cId="2535467620" sldId="2076138494"/>
            <ac:spMk id="97" creationId="{CB62C5E7-3233-B471-0CC2-E26B888E1D69}"/>
          </ac:spMkLst>
        </pc:spChg>
        <pc:spChg chg="add del mod">
          <ac:chgData name="Chris McKee" userId="6289d5d0-910a-4816-9bdf-c9a43bc4b550" providerId="ADAL" clId="{3489238A-80AB-4704-A101-AA1C44FD0743}" dt="2022-06-06T16:07:30.242" v="632" actId="478"/>
          <ac:spMkLst>
            <pc:docMk/>
            <pc:sldMk cId="2535467620" sldId="2076138494"/>
            <ac:spMk id="99" creationId="{24B596B7-F6F9-C9F0-B282-EFE9E80D256C}"/>
          </ac:spMkLst>
        </pc:spChg>
        <pc:spChg chg="add mod">
          <ac:chgData name="Chris McKee" userId="6289d5d0-910a-4816-9bdf-c9a43bc4b550" providerId="ADAL" clId="{3489238A-80AB-4704-A101-AA1C44FD0743}" dt="2022-06-06T16:16:57.518" v="684" actId="20577"/>
          <ac:spMkLst>
            <pc:docMk/>
            <pc:sldMk cId="2535467620" sldId="2076138494"/>
            <ac:spMk id="101" creationId="{21C5CF15-E00A-191C-2AAD-47A146874AF4}"/>
          </ac:spMkLst>
        </pc:spChg>
        <pc:spChg chg="add mod">
          <ac:chgData name="Chris McKee" userId="6289d5d0-910a-4816-9bdf-c9a43bc4b550" providerId="ADAL" clId="{3489238A-80AB-4704-A101-AA1C44FD0743}" dt="2022-06-06T16:06:53.062" v="625" actId="571"/>
          <ac:spMkLst>
            <pc:docMk/>
            <pc:sldMk cId="2535467620" sldId="2076138494"/>
            <ac:spMk id="102" creationId="{D2D35402-334D-F157-98EA-C64848986626}"/>
          </ac:spMkLst>
        </pc:spChg>
        <pc:spChg chg="add mod">
          <ac:chgData name="Chris McKee" userId="6289d5d0-910a-4816-9bdf-c9a43bc4b550" providerId="ADAL" clId="{3489238A-80AB-4704-A101-AA1C44FD0743}" dt="2022-06-06T16:06:53.062" v="625" actId="571"/>
          <ac:spMkLst>
            <pc:docMk/>
            <pc:sldMk cId="2535467620" sldId="2076138494"/>
            <ac:spMk id="103" creationId="{9D2F5F22-727E-A7E2-593B-D59E6DDFA4DE}"/>
          </ac:spMkLst>
        </pc:spChg>
        <pc:grpChg chg="del">
          <ac:chgData name="Chris McKee" userId="6289d5d0-910a-4816-9bdf-c9a43bc4b550" providerId="ADAL" clId="{3489238A-80AB-4704-A101-AA1C44FD0743}" dt="2022-06-02T15:59:48.227" v="63" actId="478"/>
          <ac:grpSpMkLst>
            <pc:docMk/>
            <pc:sldMk cId="2535467620" sldId="2076138494"/>
            <ac:grpSpMk id="14" creationId="{96DE590F-13D9-2F0E-EAA9-7E0FD9EE75E1}"/>
          </ac:grpSpMkLst>
        </pc:grpChg>
        <pc:grpChg chg="add del mod">
          <ac:chgData name="Chris McKee" userId="6289d5d0-910a-4816-9bdf-c9a43bc4b550" providerId="ADAL" clId="{3489238A-80AB-4704-A101-AA1C44FD0743}" dt="2022-06-06T15:02:18.963" v="400" actId="165"/>
          <ac:grpSpMkLst>
            <pc:docMk/>
            <pc:sldMk cId="2535467620" sldId="2076138494"/>
            <ac:grpSpMk id="42" creationId="{61C8C924-C681-7A08-DCA8-6E015BE6F50D}"/>
          </ac:grpSpMkLst>
        </pc:grpChg>
        <pc:grpChg chg="add del mod ord">
          <ac:chgData name="Chris McKee" userId="6289d5d0-910a-4816-9bdf-c9a43bc4b550" providerId="ADAL" clId="{3489238A-80AB-4704-A101-AA1C44FD0743}" dt="2022-06-06T15:15:39.032" v="544" actId="165"/>
          <ac:grpSpMkLst>
            <pc:docMk/>
            <pc:sldMk cId="2535467620" sldId="2076138494"/>
            <ac:grpSpMk id="43" creationId="{909EAA1E-DCEA-7564-34AF-7FCC5B47E6AD}"/>
          </ac:grpSpMkLst>
        </pc:grpChg>
        <pc:grpChg chg="add del mod">
          <ac:chgData name="Chris McKee" userId="6289d5d0-910a-4816-9bdf-c9a43bc4b550" providerId="ADAL" clId="{3489238A-80AB-4704-A101-AA1C44FD0743}" dt="2022-06-06T15:12:35.190" v="520" actId="478"/>
          <ac:grpSpMkLst>
            <pc:docMk/>
            <pc:sldMk cId="2535467620" sldId="2076138494"/>
            <ac:grpSpMk id="45" creationId="{595F21CB-703A-B4E4-0005-1295FF1C3B4A}"/>
          </ac:grpSpMkLst>
        </pc:grpChg>
        <pc:grpChg chg="add del mod ord">
          <ac:chgData name="Chris McKee" userId="6289d5d0-910a-4816-9bdf-c9a43bc4b550" providerId="ADAL" clId="{3489238A-80AB-4704-A101-AA1C44FD0743}" dt="2022-06-06T15:16:23.913" v="556" actId="478"/>
          <ac:grpSpMkLst>
            <pc:docMk/>
            <pc:sldMk cId="2535467620" sldId="2076138494"/>
            <ac:grpSpMk id="71" creationId="{BDA233B4-2D97-2D21-F084-5FC1377135B7}"/>
          </ac:grpSpMkLst>
        </pc:grpChg>
        <pc:grpChg chg="add del mod">
          <ac:chgData name="Chris McKee" userId="6289d5d0-910a-4816-9bdf-c9a43bc4b550" providerId="ADAL" clId="{3489238A-80AB-4704-A101-AA1C44FD0743}" dt="2022-06-06T15:29:59.428" v="601" actId="165"/>
          <ac:grpSpMkLst>
            <pc:docMk/>
            <pc:sldMk cId="2535467620" sldId="2076138494"/>
            <ac:grpSpMk id="83" creationId="{5235E1FD-8C70-88B2-A95C-9AB790167C82}"/>
          </ac:grpSpMkLst>
        </pc:grpChg>
        <pc:grpChg chg="add del">
          <ac:chgData name="Chris McKee" userId="6289d5d0-910a-4816-9bdf-c9a43bc4b550" providerId="ADAL" clId="{3489238A-80AB-4704-A101-AA1C44FD0743}" dt="2022-06-06T16:24:22.578" v="705" actId="165"/>
          <ac:grpSpMkLst>
            <pc:docMk/>
            <pc:sldMk cId="2535467620" sldId="2076138494"/>
            <ac:grpSpMk id="104" creationId="{445290BC-065F-1F27-3DB2-BC133BE5C957}"/>
          </ac:grpSpMkLst>
        </pc:grpChg>
        <pc:grpChg chg="add del">
          <ac:chgData name="Chris McKee" userId="6289d5d0-910a-4816-9bdf-c9a43bc4b550" providerId="ADAL" clId="{3489238A-80AB-4704-A101-AA1C44FD0743}" dt="2022-06-06T16:24:55.809" v="710" actId="165"/>
          <ac:grpSpMkLst>
            <pc:docMk/>
            <pc:sldMk cId="2535467620" sldId="2076138494"/>
            <ac:grpSpMk id="105" creationId="{04D80310-66B0-E74B-F770-7C774339B383}"/>
          </ac:grpSpMkLst>
        </pc:grpChg>
        <pc:grpChg chg="add mod ord">
          <ac:chgData name="Chris McKee" userId="6289d5d0-910a-4816-9bdf-c9a43bc4b550" providerId="ADAL" clId="{3489238A-80AB-4704-A101-AA1C44FD0743}" dt="2022-06-06T16:29:06.715" v="745" actId="12789"/>
          <ac:grpSpMkLst>
            <pc:docMk/>
            <pc:sldMk cId="2535467620" sldId="2076138494"/>
            <ac:grpSpMk id="106" creationId="{19B659C0-7D30-8A20-96A3-338C2CA2E983}"/>
          </ac:grpSpMkLst>
        </pc:grpChg>
        <pc:grpChg chg="add mod">
          <ac:chgData name="Chris McKee" userId="6289d5d0-910a-4816-9bdf-c9a43bc4b550" providerId="ADAL" clId="{3489238A-80AB-4704-A101-AA1C44FD0743}" dt="2022-06-06T16:29:18.800" v="748" actId="12789"/>
          <ac:grpSpMkLst>
            <pc:docMk/>
            <pc:sldMk cId="2535467620" sldId="2076138494"/>
            <ac:grpSpMk id="107" creationId="{44BAC646-AA02-38EB-818D-99761B564032}"/>
          </ac:grpSpMkLst>
        </pc:grpChg>
        <pc:grpChg chg="add">
          <ac:chgData name="Chris McKee" userId="6289d5d0-910a-4816-9bdf-c9a43bc4b550" providerId="ADAL" clId="{3489238A-80AB-4704-A101-AA1C44FD0743}" dt="2022-06-06T16:26:26.181" v="715" actId="164"/>
          <ac:grpSpMkLst>
            <pc:docMk/>
            <pc:sldMk cId="2535467620" sldId="2076138494"/>
            <ac:grpSpMk id="108" creationId="{FE5A17EA-3116-4123-2998-DE02DEDF169C}"/>
          </ac:grpSpMkLst>
        </pc:grpChg>
        <pc:grpChg chg="add del">
          <ac:chgData name="Chris McKee" userId="6289d5d0-910a-4816-9bdf-c9a43bc4b550" providerId="ADAL" clId="{3489238A-80AB-4704-A101-AA1C44FD0743}" dt="2022-06-06T16:27:01.327" v="721" actId="165"/>
          <ac:grpSpMkLst>
            <pc:docMk/>
            <pc:sldMk cId="2535467620" sldId="2076138494"/>
            <ac:grpSpMk id="109" creationId="{9DC687B2-140E-2587-9D6D-D55376E641F0}"/>
          </ac:grpSpMkLst>
        </pc:grpChg>
        <pc:grpChg chg="add del">
          <ac:chgData name="Chris McKee" userId="6289d5d0-910a-4816-9bdf-c9a43bc4b550" providerId="ADAL" clId="{3489238A-80AB-4704-A101-AA1C44FD0743}" dt="2022-06-06T16:26:50.977" v="719" actId="165"/>
          <ac:grpSpMkLst>
            <pc:docMk/>
            <pc:sldMk cId="2535467620" sldId="2076138494"/>
            <ac:grpSpMk id="110" creationId="{86B9D22F-557D-1B94-C199-643968C826AF}"/>
          </ac:grpSpMkLst>
        </pc:grpChg>
        <pc:grpChg chg="add topLvl">
          <ac:chgData name="Chris McKee" userId="6289d5d0-910a-4816-9bdf-c9a43bc4b550" providerId="ADAL" clId="{3489238A-80AB-4704-A101-AA1C44FD0743}" dt="2022-06-06T16:28:18.156" v="736" actId="164"/>
          <ac:grpSpMkLst>
            <pc:docMk/>
            <pc:sldMk cId="2535467620" sldId="2076138494"/>
            <ac:grpSpMk id="111" creationId="{CF61E16F-FA1C-A69E-65BE-3231F26721B9}"/>
          </ac:grpSpMkLst>
        </pc:grpChg>
        <pc:grpChg chg="add mod topLvl">
          <ac:chgData name="Chris McKee" userId="6289d5d0-910a-4816-9bdf-c9a43bc4b550" providerId="ADAL" clId="{3489238A-80AB-4704-A101-AA1C44FD0743}" dt="2022-06-06T16:28:18.156" v="736" actId="164"/>
          <ac:grpSpMkLst>
            <pc:docMk/>
            <pc:sldMk cId="2535467620" sldId="2076138494"/>
            <ac:grpSpMk id="112" creationId="{7286C661-FF01-B62B-65D2-D627E7AA9714}"/>
          </ac:grpSpMkLst>
        </pc:grpChg>
        <pc:grpChg chg="add mod topLvl">
          <ac:chgData name="Chris McKee" userId="6289d5d0-910a-4816-9bdf-c9a43bc4b550" providerId="ADAL" clId="{3489238A-80AB-4704-A101-AA1C44FD0743}" dt="2022-06-06T16:28:18.156" v="736" actId="164"/>
          <ac:grpSpMkLst>
            <pc:docMk/>
            <pc:sldMk cId="2535467620" sldId="2076138494"/>
            <ac:grpSpMk id="113" creationId="{8C368A8D-588D-4A5E-006D-1E8329012B75}"/>
          </ac:grpSpMkLst>
        </pc:grpChg>
        <pc:grpChg chg="add topLvl">
          <ac:chgData name="Chris McKee" userId="6289d5d0-910a-4816-9bdf-c9a43bc4b550" providerId="ADAL" clId="{3489238A-80AB-4704-A101-AA1C44FD0743}" dt="2022-06-06T16:28:18.156" v="736" actId="164"/>
          <ac:grpSpMkLst>
            <pc:docMk/>
            <pc:sldMk cId="2535467620" sldId="2076138494"/>
            <ac:grpSpMk id="114" creationId="{D23068C6-58E1-BCF1-C978-A22442398FEE}"/>
          </ac:grpSpMkLst>
        </pc:grpChg>
        <pc:grpChg chg="add del mod ord">
          <ac:chgData name="Chris McKee" userId="6289d5d0-910a-4816-9bdf-c9a43bc4b550" providerId="ADAL" clId="{3489238A-80AB-4704-A101-AA1C44FD0743}" dt="2022-06-06T16:28:25.737" v="740" actId="167"/>
          <ac:grpSpMkLst>
            <pc:docMk/>
            <pc:sldMk cId="2535467620" sldId="2076138494"/>
            <ac:grpSpMk id="115" creationId="{1D67BE3D-84D8-39F8-415B-26A02C66B115}"/>
          </ac:grpSpMkLst>
        </pc:grpChg>
        <pc:grpChg chg="add del">
          <ac:chgData name="Chris McKee" userId="6289d5d0-910a-4816-9bdf-c9a43bc4b550" providerId="ADAL" clId="{3489238A-80AB-4704-A101-AA1C44FD0743}" dt="2022-06-06T16:28:12.767" v="730" actId="164"/>
          <ac:grpSpMkLst>
            <pc:docMk/>
            <pc:sldMk cId="2535467620" sldId="2076138494"/>
            <ac:grpSpMk id="116" creationId="{8A7CA60A-9987-B224-429D-E759D9EC9B64}"/>
          </ac:grpSpMkLst>
        </pc:grpChg>
        <pc:grpChg chg="add mod">
          <ac:chgData name="Chris McKee" userId="6289d5d0-910a-4816-9bdf-c9a43bc4b550" providerId="ADAL" clId="{3489238A-80AB-4704-A101-AA1C44FD0743}" dt="2022-06-06T16:29:26.084" v="750" actId="12788"/>
          <ac:grpSpMkLst>
            <pc:docMk/>
            <pc:sldMk cId="2535467620" sldId="2076138494"/>
            <ac:grpSpMk id="117" creationId="{44B357F3-398B-4380-581B-59BF2D1FF6A0}"/>
          </ac:grpSpMkLst>
        </pc:grpChg>
        <pc:grpChg chg="add mod">
          <ac:chgData name="Chris McKee" userId="6289d5d0-910a-4816-9bdf-c9a43bc4b550" providerId="ADAL" clId="{3489238A-80AB-4704-A101-AA1C44FD0743}" dt="2022-06-06T16:29:26.084" v="750" actId="12788"/>
          <ac:grpSpMkLst>
            <pc:docMk/>
            <pc:sldMk cId="2535467620" sldId="2076138494"/>
            <ac:grpSpMk id="118" creationId="{98287CFE-A3A3-C88F-FACF-8EBD744F5C95}"/>
          </ac:grpSpMkLst>
        </pc:grpChg>
        <pc:grpChg chg="add mod">
          <ac:chgData name="Chris McKee" userId="6289d5d0-910a-4816-9bdf-c9a43bc4b550" providerId="ADAL" clId="{3489238A-80AB-4704-A101-AA1C44FD0743}" dt="2022-06-06T16:29:45.417" v="752" actId="1076"/>
          <ac:grpSpMkLst>
            <pc:docMk/>
            <pc:sldMk cId="2535467620" sldId="2076138494"/>
            <ac:grpSpMk id="119" creationId="{C3A40C9B-9E94-A0F5-4704-C334C891029B}"/>
          </ac:grpSpMkLst>
        </pc:grpChg>
        <pc:picChg chg="mod ord">
          <ac:chgData name="Chris McKee" userId="6289d5d0-910a-4816-9bdf-c9a43bc4b550" providerId="ADAL" clId="{3489238A-80AB-4704-A101-AA1C44FD0743}" dt="2022-06-06T15:17:10.222" v="570" actId="1076"/>
          <ac:picMkLst>
            <pc:docMk/>
            <pc:sldMk cId="2535467620" sldId="2076138494"/>
            <ac:picMk id="3" creationId="{037EA1F0-D4AD-5293-1EC7-F817C5B0B8E9}"/>
          </ac:picMkLst>
        </pc:picChg>
        <pc:picChg chg="del mod">
          <ac:chgData name="Chris McKee" userId="6289d5d0-910a-4816-9bdf-c9a43bc4b550" providerId="ADAL" clId="{3489238A-80AB-4704-A101-AA1C44FD0743}" dt="2022-06-06T14:51:28.222" v="223" actId="478"/>
          <ac:picMkLst>
            <pc:docMk/>
            <pc:sldMk cId="2535467620" sldId="2076138494"/>
            <ac:picMk id="5" creationId="{83A15281-91D8-5F3D-8471-7572B8BC803C}"/>
          </ac:picMkLst>
        </pc:picChg>
        <pc:picChg chg="del mod">
          <ac:chgData name="Chris McKee" userId="6289d5d0-910a-4816-9bdf-c9a43bc4b550" providerId="ADAL" clId="{3489238A-80AB-4704-A101-AA1C44FD0743}" dt="2022-06-06T14:51:22.647" v="219" actId="478"/>
          <ac:picMkLst>
            <pc:docMk/>
            <pc:sldMk cId="2535467620" sldId="2076138494"/>
            <ac:picMk id="6" creationId="{881977CE-63E3-4CC1-ADCB-5F7DB5696E3E}"/>
          </ac:picMkLst>
        </pc:picChg>
        <pc:picChg chg="del mod">
          <ac:chgData name="Chris McKee" userId="6289d5d0-910a-4816-9bdf-c9a43bc4b550" providerId="ADAL" clId="{3489238A-80AB-4704-A101-AA1C44FD0743}" dt="2022-06-06T15:00:21.678" v="390" actId="478"/>
          <ac:picMkLst>
            <pc:docMk/>
            <pc:sldMk cId="2535467620" sldId="2076138494"/>
            <ac:picMk id="7" creationId="{D9D77AD2-5890-A121-4DFB-CA0A2BF8D2A8}"/>
          </ac:picMkLst>
        </pc:picChg>
        <pc:picChg chg="del">
          <ac:chgData name="Chris McKee" userId="6289d5d0-910a-4816-9bdf-c9a43bc4b550" providerId="ADAL" clId="{3489238A-80AB-4704-A101-AA1C44FD0743}" dt="2022-06-02T15:59:48.227" v="63" actId="478"/>
          <ac:picMkLst>
            <pc:docMk/>
            <pc:sldMk cId="2535467620" sldId="2076138494"/>
            <ac:picMk id="12" creationId="{FD9CAEDD-B8D1-381A-9C2A-A9B609C2E8AF}"/>
          </ac:picMkLst>
        </pc:picChg>
        <pc:picChg chg="add mod topLvl">
          <ac:chgData name="Chris McKee" userId="6289d5d0-910a-4816-9bdf-c9a43bc4b550" providerId="ADAL" clId="{3489238A-80AB-4704-A101-AA1C44FD0743}" dt="2022-06-06T16:24:30.348" v="706" actId="12788"/>
          <ac:picMkLst>
            <pc:docMk/>
            <pc:sldMk cId="2535467620" sldId="2076138494"/>
            <ac:picMk id="31" creationId="{6E64A439-5BC2-7A9B-67FD-4BD98FEA4C43}"/>
          </ac:picMkLst>
        </pc:picChg>
        <pc:picChg chg="add del mod">
          <ac:chgData name="Chris McKee" userId="6289d5d0-910a-4816-9bdf-c9a43bc4b550" providerId="ADAL" clId="{3489238A-80AB-4704-A101-AA1C44FD0743}" dt="2022-06-06T14:50:57.819" v="216" actId="478"/>
          <ac:picMkLst>
            <pc:docMk/>
            <pc:sldMk cId="2535467620" sldId="2076138494"/>
            <ac:picMk id="32" creationId="{955123BC-1C1B-E3ED-CD2F-0B5ADA5A9AC9}"/>
          </ac:picMkLst>
        </pc:picChg>
        <pc:picChg chg="add del mod">
          <ac:chgData name="Chris McKee" userId="6289d5d0-910a-4816-9bdf-c9a43bc4b550" providerId="ADAL" clId="{3489238A-80AB-4704-A101-AA1C44FD0743}" dt="2022-06-06T14:50:57.819" v="216" actId="478"/>
          <ac:picMkLst>
            <pc:docMk/>
            <pc:sldMk cId="2535467620" sldId="2076138494"/>
            <ac:picMk id="33" creationId="{1DEB9A5F-A019-6AD7-5B2D-EA4EC117DF02}"/>
          </ac:picMkLst>
        </pc:picChg>
        <pc:picChg chg="add del mod">
          <ac:chgData name="Chris McKee" userId="6289d5d0-910a-4816-9bdf-c9a43bc4b550" providerId="ADAL" clId="{3489238A-80AB-4704-A101-AA1C44FD0743}" dt="2022-06-06T14:50:57.819" v="216" actId="478"/>
          <ac:picMkLst>
            <pc:docMk/>
            <pc:sldMk cId="2535467620" sldId="2076138494"/>
            <ac:picMk id="34" creationId="{17445F45-67F0-FC4A-C6B7-0F184F38CD99}"/>
          </ac:picMkLst>
        </pc:picChg>
        <pc:picChg chg="add mod">
          <ac:chgData name="Chris McKee" userId="6289d5d0-910a-4816-9bdf-c9a43bc4b550" providerId="ADAL" clId="{3489238A-80AB-4704-A101-AA1C44FD0743}" dt="2022-06-06T14:51:56.843" v="231" actId="571"/>
          <ac:picMkLst>
            <pc:docMk/>
            <pc:sldMk cId="2535467620" sldId="2076138494"/>
            <ac:picMk id="40" creationId="{F71F3B7D-FB8A-D1C4-024F-93D38E957A68}"/>
          </ac:picMkLst>
        </pc:picChg>
        <pc:picChg chg="mod">
          <ac:chgData name="Chris McKee" userId="6289d5d0-910a-4816-9bdf-c9a43bc4b550" providerId="ADAL" clId="{3489238A-80AB-4704-A101-AA1C44FD0743}" dt="2022-06-06T15:00:28.451" v="392"/>
          <ac:picMkLst>
            <pc:docMk/>
            <pc:sldMk cId="2535467620" sldId="2076138494"/>
            <ac:picMk id="46" creationId="{799BC964-F97F-643F-D27D-7E6A575753EC}"/>
          </ac:picMkLst>
        </pc:picChg>
        <pc:picChg chg="mod">
          <ac:chgData name="Chris McKee" userId="6289d5d0-910a-4816-9bdf-c9a43bc4b550" providerId="ADAL" clId="{3489238A-80AB-4704-A101-AA1C44FD0743}" dt="2022-06-06T15:12:38.679" v="521"/>
          <ac:picMkLst>
            <pc:docMk/>
            <pc:sldMk cId="2535467620" sldId="2076138494"/>
            <ac:picMk id="72" creationId="{609F9513-5C2B-A65B-596C-7D19E75C92DE}"/>
          </ac:picMkLst>
        </pc:picChg>
        <pc:picChg chg="add mod topLvl">
          <ac:chgData name="Chris McKee" userId="6289d5d0-910a-4816-9bdf-c9a43bc4b550" providerId="ADAL" clId="{3489238A-80AB-4704-A101-AA1C44FD0743}" dt="2022-06-06T16:25:03.783" v="711" actId="12788"/>
          <ac:picMkLst>
            <pc:docMk/>
            <pc:sldMk cId="2535467620" sldId="2076138494"/>
            <ac:picMk id="80" creationId="{AB2AA4B7-3EAF-7470-5316-3821F3009957}"/>
          </ac:picMkLst>
        </pc:picChg>
        <pc:cxnChg chg="del mod">
          <ac:chgData name="Chris McKee" userId="6289d5d0-910a-4816-9bdf-c9a43bc4b550" providerId="ADAL" clId="{3489238A-80AB-4704-A101-AA1C44FD0743}" dt="2022-06-06T14:44:42.576" v="84" actId="478"/>
          <ac:cxnSpMkLst>
            <pc:docMk/>
            <pc:sldMk cId="2535467620" sldId="2076138494"/>
            <ac:cxnSpMk id="8" creationId="{803EE296-2893-61D3-3A2B-928F17731DFC}"/>
          </ac:cxnSpMkLst>
        </pc:cxnChg>
        <pc:cxnChg chg="del mod">
          <ac:chgData name="Chris McKee" userId="6289d5d0-910a-4816-9bdf-c9a43bc4b550" providerId="ADAL" clId="{3489238A-80AB-4704-A101-AA1C44FD0743}" dt="2022-06-06T14:44:41.571" v="83" actId="478"/>
          <ac:cxnSpMkLst>
            <pc:docMk/>
            <pc:sldMk cId="2535467620" sldId="2076138494"/>
            <ac:cxnSpMk id="9" creationId="{0F02E129-F36B-E5A8-8B5E-3D7DCE910579}"/>
          </ac:cxnSpMkLst>
        </pc:cxnChg>
        <pc:cxnChg chg="del mod">
          <ac:chgData name="Chris McKee" userId="6289d5d0-910a-4816-9bdf-c9a43bc4b550" providerId="ADAL" clId="{3489238A-80AB-4704-A101-AA1C44FD0743}" dt="2022-06-06T14:44:43.661" v="85" actId="478"/>
          <ac:cxnSpMkLst>
            <pc:docMk/>
            <pc:sldMk cId="2535467620" sldId="2076138494"/>
            <ac:cxnSpMk id="10" creationId="{8F371A98-4825-C6CE-0684-70CC7DD07151}"/>
          </ac:cxnSpMkLst>
        </pc:cxnChg>
        <pc:cxnChg chg="del">
          <ac:chgData name="Chris McKee" userId="6289d5d0-910a-4816-9bdf-c9a43bc4b550" providerId="ADAL" clId="{3489238A-80AB-4704-A101-AA1C44FD0743}" dt="2022-06-02T15:56:41.675" v="6" actId="478"/>
          <ac:cxnSpMkLst>
            <pc:docMk/>
            <pc:sldMk cId="2535467620" sldId="2076138494"/>
            <ac:cxnSpMk id="46" creationId="{75357B2A-F046-A264-B5F2-D9DB0AAA8426}"/>
          </ac:cxnSpMkLst>
        </pc:cxnChg>
        <pc:cxnChg chg="add del mod">
          <ac:chgData name="Chris McKee" userId="6289d5d0-910a-4816-9bdf-c9a43bc4b550" providerId="ADAL" clId="{3489238A-80AB-4704-A101-AA1C44FD0743}" dt="2022-06-06T15:02:03.241" v="398" actId="478"/>
          <ac:cxnSpMkLst>
            <pc:docMk/>
            <pc:sldMk cId="2535467620" sldId="2076138494"/>
            <ac:cxnSpMk id="70" creationId="{EB3BA8C2-CC55-E5D7-E876-D2295D78DE7B}"/>
          </ac:cxnSpMkLst>
        </pc:cxnChg>
      </pc:sldChg>
    </pc:docChg>
  </pc:docChgLst>
  <pc:docChgLst>
    <pc:chgData name="Arsene Dumont Nguezang Nsaha" userId="S::anguezangnsa@microsoft.com::bf9b1e60-5852-44da-962a-7049520d5976" providerId="AD" clId="Web-{1931FE32-5E6A-4E71-B640-BF564EF07FDA}"/>
    <pc:docChg chg="modSld">
      <pc:chgData name="Arsene Dumont Nguezang Nsaha" userId="S::anguezangnsa@microsoft.com::bf9b1e60-5852-44da-962a-7049520d5976" providerId="AD" clId="Web-{1931FE32-5E6A-4E71-B640-BF564EF07FDA}" dt="2022-06-10T14:59:20.393" v="1"/>
      <pc:docMkLst>
        <pc:docMk/>
      </pc:docMkLst>
      <pc:sldChg chg="addSp delSp">
        <pc:chgData name="Arsene Dumont Nguezang Nsaha" userId="S::anguezangnsa@microsoft.com::bf9b1e60-5852-44da-962a-7049520d5976" providerId="AD" clId="Web-{1931FE32-5E6A-4E71-B640-BF564EF07FDA}" dt="2022-06-10T14:59:20.393" v="1"/>
        <pc:sldMkLst>
          <pc:docMk/>
          <pc:sldMk cId="3222850800" sldId="2076138482"/>
        </pc:sldMkLst>
        <pc:spChg chg="add del">
          <ac:chgData name="Arsene Dumont Nguezang Nsaha" userId="S::anguezangnsa@microsoft.com::bf9b1e60-5852-44da-962a-7049520d5976" providerId="AD" clId="Web-{1931FE32-5E6A-4E71-B640-BF564EF07FDA}" dt="2022-06-10T14:59:20.393" v="1"/>
          <ac:spMkLst>
            <pc:docMk/>
            <pc:sldMk cId="3222850800" sldId="2076138482"/>
            <ac:spMk id="4" creationId="{1C72FEFF-0B25-BBDC-A9D9-EB67022D1BDB}"/>
          </ac:spMkLst>
        </pc:spChg>
      </pc:sldChg>
    </pc:docChg>
  </pc:docChgLst>
  <pc:docChgLst>
    <pc:chgData name="Walid Amro" userId="905df89b-28d8-4943-9387-4e15c612d1d4" providerId="ADAL" clId="{3ADB34AB-7D4C-463D-8E8F-71E3BF7E4C92}"/>
    <pc:docChg chg="undo custSel addSld delSld modSld">
      <pc:chgData name="Walid Amro" userId="905df89b-28d8-4943-9387-4e15c612d1d4" providerId="ADAL" clId="{3ADB34AB-7D4C-463D-8E8F-71E3BF7E4C92}" dt="2022-01-10T23:04:56.080" v="539" actId="47"/>
      <pc:docMkLst>
        <pc:docMk/>
      </pc:docMkLst>
      <pc:sldChg chg="del">
        <pc:chgData name="Walid Amro" userId="905df89b-28d8-4943-9387-4e15c612d1d4" providerId="ADAL" clId="{3ADB34AB-7D4C-463D-8E8F-71E3BF7E4C92}" dt="2022-01-10T17:32:41" v="192" actId="2696"/>
        <pc:sldMkLst>
          <pc:docMk/>
          <pc:sldMk cId="2749108039" sldId="2076137578"/>
        </pc:sldMkLst>
      </pc:sldChg>
      <pc:sldChg chg="addSp delSp modSp mod">
        <pc:chgData name="Walid Amro" userId="905df89b-28d8-4943-9387-4e15c612d1d4" providerId="ADAL" clId="{3ADB34AB-7D4C-463D-8E8F-71E3BF7E4C92}" dt="2022-01-10T22:41:42.119" v="401" actId="1076"/>
        <pc:sldMkLst>
          <pc:docMk/>
          <pc:sldMk cId="3968036998" sldId="2076138409"/>
        </pc:sldMkLst>
        <pc:spChg chg="add del mod">
          <ac:chgData name="Walid Amro" userId="905df89b-28d8-4943-9387-4e15c612d1d4" providerId="ADAL" clId="{3ADB34AB-7D4C-463D-8E8F-71E3BF7E4C92}" dt="2022-01-10T22:36:25.713" v="210" actId="478"/>
          <ac:spMkLst>
            <pc:docMk/>
            <pc:sldMk cId="3968036998" sldId="2076138409"/>
            <ac:spMk id="3" creationId="{BBDE2483-A7A1-4053-ACDB-6A3759EDE65D}"/>
          </ac:spMkLst>
        </pc:spChg>
        <pc:spChg chg="add mod">
          <ac:chgData name="Walid Amro" userId="905df89b-28d8-4943-9387-4e15c612d1d4" providerId="ADAL" clId="{3ADB34AB-7D4C-463D-8E8F-71E3BF7E4C92}" dt="2022-01-10T22:38:05.654" v="267" actId="1076"/>
          <ac:spMkLst>
            <pc:docMk/>
            <pc:sldMk cId="3968036998" sldId="2076138409"/>
            <ac:spMk id="4" creationId="{A5AC10C0-4A53-440D-A5EA-0CF26D15D247}"/>
          </ac:spMkLst>
        </pc:spChg>
        <pc:spChg chg="add mod">
          <ac:chgData name="Walid Amro" userId="905df89b-28d8-4943-9387-4e15c612d1d4" providerId="ADAL" clId="{3ADB34AB-7D4C-463D-8E8F-71E3BF7E4C92}" dt="2022-01-10T22:40:04.149" v="353" actId="1076"/>
          <ac:spMkLst>
            <pc:docMk/>
            <pc:sldMk cId="3968036998" sldId="2076138409"/>
            <ac:spMk id="5" creationId="{54BCAE9A-7021-4280-98EA-A4448B6BE1A0}"/>
          </ac:spMkLst>
        </pc:spChg>
        <pc:spChg chg="del">
          <ac:chgData name="Walid Amro" userId="905df89b-28d8-4943-9387-4e15c612d1d4" providerId="ADAL" clId="{3ADB34AB-7D4C-463D-8E8F-71E3BF7E4C92}" dt="2022-01-10T22:36:20.412" v="209" actId="478"/>
          <ac:spMkLst>
            <pc:docMk/>
            <pc:sldMk cId="3968036998" sldId="2076138409"/>
            <ac:spMk id="6" creationId="{00000000-0000-0000-0000-000000000000}"/>
          </ac:spMkLst>
        </pc:spChg>
        <pc:spChg chg="add mod">
          <ac:chgData name="Walid Amro" userId="905df89b-28d8-4943-9387-4e15c612d1d4" providerId="ADAL" clId="{3ADB34AB-7D4C-463D-8E8F-71E3BF7E4C92}" dt="2022-01-10T22:37:30.254" v="245" actId="122"/>
          <ac:spMkLst>
            <pc:docMk/>
            <pc:sldMk cId="3968036998" sldId="2076138409"/>
            <ac:spMk id="7" creationId="{4C288DA6-C9D5-4E65-8E15-E95E52FD7DE1}"/>
          </ac:spMkLst>
        </pc:spChg>
        <pc:spChg chg="add mod">
          <ac:chgData name="Walid Amro" userId="905df89b-28d8-4943-9387-4e15c612d1d4" providerId="ADAL" clId="{3ADB34AB-7D4C-463D-8E8F-71E3BF7E4C92}" dt="2022-01-10T22:39:00.017" v="303" actId="14100"/>
          <ac:spMkLst>
            <pc:docMk/>
            <pc:sldMk cId="3968036998" sldId="2076138409"/>
            <ac:spMk id="10" creationId="{52511C6A-A9B9-46F5-B3A6-5813F0117278}"/>
          </ac:spMkLst>
        </pc:spChg>
        <pc:spChg chg="add mod">
          <ac:chgData name="Walid Amro" userId="905df89b-28d8-4943-9387-4e15c612d1d4" providerId="ADAL" clId="{3ADB34AB-7D4C-463D-8E8F-71E3BF7E4C92}" dt="2022-01-10T22:40:12.458" v="354" actId="122"/>
          <ac:spMkLst>
            <pc:docMk/>
            <pc:sldMk cId="3968036998" sldId="2076138409"/>
            <ac:spMk id="12" creationId="{3CF3603A-19FA-412E-A2BC-9DC0B6776B63}"/>
          </ac:spMkLst>
        </pc:spChg>
        <pc:spChg chg="add mod">
          <ac:chgData name="Walid Amro" userId="905df89b-28d8-4943-9387-4e15c612d1d4" providerId="ADAL" clId="{3ADB34AB-7D4C-463D-8E8F-71E3BF7E4C92}" dt="2022-01-10T22:40:48.685" v="374" actId="1076"/>
          <ac:spMkLst>
            <pc:docMk/>
            <pc:sldMk cId="3968036998" sldId="2076138409"/>
            <ac:spMk id="14" creationId="{E38C238E-B49F-47F9-AEE4-F77FE71DF966}"/>
          </ac:spMkLst>
        </pc:spChg>
        <pc:spChg chg="add mod">
          <ac:chgData name="Walid Amro" userId="905df89b-28d8-4943-9387-4e15c612d1d4" providerId="ADAL" clId="{3ADB34AB-7D4C-463D-8E8F-71E3BF7E4C92}" dt="2022-01-10T22:41:42.119" v="401" actId="1076"/>
          <ac:spMkLst>
            <pc:docMk/>
            <pc:sldMk cId="3968036998" sldId="2076138409"/>
            <ac:spMk id="16" creationId="{D2C3EA46-6519-431B-97B2-DB7C284266B8}"/>
          </ac:spMkLst>
        </pc:spChg>
      </pc:sldChg>
      <pc:sldChg chg="modSp mod">
        <pc:chgData name="Walid Amro" userId="905df89b-28d8-4943-9387-4e15c612d1d4" providerId="ADAL" clId="{3ADB34AB-7D4C-463D-8E8F-71E3BF7E4C92}" dt="2022-01-10T22:43:32.559" v="407" actId="14100"/>
        <pc:sldMkLst>
          <pc:docMk/>
          <pc:sldMk cId="2356064741" sldId="2076138413"/>
        </pc:sldMkLst>
        <pc:spChg chg="mod">
          <ac:chgData name="Walid Amro" userId="905df89b-28d8-4943-9387-4e15c612d1d4" providerId="ADAL" clId="{3ADB34AB-7D4C-463D-8E8F-71E3BF7E4C92}" dt="2022-01-10T22:43:32.559" v="407" actId="14100"/>
          <ac:spMkLst>
            <pc:docMk/>
            <pc:sldMk cId="2356064741" sldId="2076138413"/>
            <ac:spMk id="43" creationId="{38CAD652-B2BD-4CB4-B1A6-4950D631E3EE}"/>
          </ac:spMkLst>
        </pc:spChg>
      </pc:sldChg>
      <pc:sldChg chg="addSp delSp modSp mod">
        <pc:chgData name="Walid Amro" userId="905df89b-28d8-4943-9387-4e15c612d1d4" providerId="ADAL" clId="{3ADB34AB-7D4C-463D-8E8F-71E3BF7E4C92}" dt="2022-01-10T22:52:59.209" v="536" actId="14100"/>
        <pc:sldMkLst>
          <pc:docMk/>
          <pc:sldMk cId="3387340258" sldId="2076138414"/>
        </pc:sldMkLst>
        <pc:spChg chg="add del mod">
          <ac:chgData name="Walid Amro" userId="905df89b-28d8-4943-9387-4e15c612d1d4" providerId="ADAL" clId="{3ADB34AB-7D4C-463D-8E8F-71E3BF7E4C92}" dt="2022-01-10T22:45:06.816" v="410" actId="478"/>
          <ac:spMkLst>
            <pc:docMk/>
            <pc:sldMk cId="3387340258" sldId="2076138414"/>
            <ac:spMk id="3" creationId="{517AF86E-C668-4B34-9B41-CD8E7E468E72}"/>
          </ac:spMkLst>
        </pc:spChg>
        <pc:spChg chg="add mod">
          <ac:chgData name="Walid Amro" userId="905df89b-28d8-4943-9387-4e15c612d1d4" providerId="ADAL" clId="{3ADB34AB-7D4C-463D-8E8F-71E3BF7E4C92}" dt="2022-01-10T22:45:58.380" v="429" actId="20577"/>
          <ac:spMkLst>
            <pc:docMk/>
            <pc:sldMk cId="3387340258" sldId="2076138414"/>
            <ac:spMk id="4" creationId="{B4C34773-CC33-4DE0-BC5E-0444CFB34923}"/>
          </ac:spMkLst>
        </pc:spChg>
        <pc:spChg chg="add mod">
          <ac:chgData name="Walid Amro" userId="905df89b-28d8-4943-9387-4e15c612d1d4" providerId="ADAL" clId="{3ADB34AB-7D4C-463D-8E8F-71E3BF7E4C92}" dt="2022-01-10T22:46:53.648" v="474" actId="14100"/>
          <ac:spMkLst>
            <pc:docMk/>
            <pc:sldMk cId="3387340258" sldId="2076138414"/>
            <ac:spMk id="5" creationId="{8437051C-2074-4588-9BC3-EC9738D23D01}"/>
          </ac:spMkLst>
        </pc:spChg>
        <pc:spChg chg="del">
          <ac:chgData name="Walid Amro" userId="905df89b-28d8-4943-9387-4e15c612d1d4" providerId="ADAL" clId="{3ADB34AB-7D4C-463D-8E8F-71E3BF7E4C92}" dt="2022-01-10T22:45:04.651" v="409" actId="478"/>
          <ac:spMkLst>
            <pc:docMk/>
            <pc:sldMk cId="3387340258" sldId="2076138414"/>
            <ac:spMk id="6" creationId="{00000000-0000-0000-0000-000000000000}"/>
          </ac:spMkLst>
        </pc:spChg>
        <pc:spChg chg="add mod">
          <ac:chgData name="Walid Amro" userId="905df89b-28d8-4943-9387-4e15c612d1d4" providerId="ADAL" clId="{3ADB34AB-7D4C-463D-8E8F-71E3BF7E4C92}" dt="2022-01-10T22:46:27.949" v="454" actId="20577"/>
          <ac:spMkLst>
            <pc:docMk/>
            <pc:sldMk cId="3387340258" sldId="2076138414"/>
            <ac:spMk id="9" creationId="{4C8F367B-A8E3-4957-AB58-7B463A0FC505}"/>
          </ac:spMkLst>
        </pc:spChg>
        <pc:spChg chg="add mod">
          <ac:chgData name="Walid Amro" userId="905df89b-28d8-4943-9387-4e15c612d1d4" providerId="ADAL" clId="{3ADB34AB-7D4C-463D-8E8F-71E3BF7E4C92}" dt="2022-01-10T22:47:14.693" v="496" actId="20577"/>
          <ac:spMkLst>
            <pc:docMk/>
            <pc:sldMk cId="3387340258" sldId="2076138414"/>
            <ac:spMk id="11" creationId="{46B2298A-6CD6-4D5D-BA70-A7A42ACD0CBF}"/>
          </ac:spMkLst>
        </pc:spChg>
        <pc:spChg chg="add mod">
          <ac:chgData name="Walid Amro" userId="905df89b-28d8-4943-9387-4e15c612d1d4" providerId="ADAL" clId="{3ADB34AB-7D4C-463D-8E8F-71E3BF7E4C92}" dt="2022-01-10T22:46:59.763" v="478" actId="20577"/>
          <ac:spMkLst>
            <pc:docMk/>
            <pc:sldMk cId="3387340258" sldId="2076138414"/>
            <ac:spMk id="13" creationId="{5C620ACF-8F2D-4A70-9CE8-78A91AD53A95}"/>
          </ac:spMkLst>
        </pc:spChg>
        <pc:spChg chg="add mod">
          <ac:chgData name="Walid Amro" userId="905df89b-28d8-4943-9387-4e15c612d1d4" providerId="ADAL" clId="{3ADB34AB-7D4C-463D-8E8F-71E3BF7E4C92}" dt="2022-01-10T22:52:59.209" v="536" actId="14100"/>
          <ac:spMkLst>
            <pc:docMk/>
            <pc:sldMk cId="3387340258" sldId="2076138414"/>
            <ac:spMk id="15" creationId="{CA6BF67B-5953-4D39-9874-6761CBB72BE2}"/>
          </ac:spMkLst>
        </pc:spChg>
        <pc:spChg chg="add mod">
          <ac:chgData name="Walid Amro" userId="905df89b-28d8-4943-9387-4e15c612d1d4" providerId="ADAL" clId="{3ADB34AB-7D4C-463D-8E8F-71E3BF7E4C92}" dt="2022-01-10T22:47:27.700" v="512" actId="20577"/>
          <ac:spMkLst>
            <pc:docMk/>
            <pc:sldMk cId="3387340258" sldId="2076138414"/>
            <ac:spMk id="19" creationId="{B5771A73-BEDB-463D-B18A-C2F47BC76141}"/>
          </ac:spMkLst>
        </pc:spChg>
      </pc:sldChg>
      <pc:sldChg chg="del">
        <pc:chgData name="Walid Amro" userId="905df89b-28d8-4943-9387-4e15c612d1d4" providerId="ADAL" clId="{3ADB34AB-7D4C-463D-8E8F-71E3BF7E4C92}" dt="2022-01-10T23:04:49.312" v="538" actId="47"/>
        <pc:sldMkLst>
          <pc:docMk/>
          <pc:sldMk cId="3447063354" sldId="2076138417"/>
        </pc:sldMkLst>
      </pc:sldChg>
      <pc:sldChg chg="del">
        <pc:chgData name="Walid Amro" userId="905df89b-28d8-4943-9387-4e15c612d1d4" providerId="ADAL" clId="{3ADB34AB-7D4C-463D-8E8F-71E3BF7E4C92}" dt="2022-01-10T23:04:56.080" v="539" actId="47"/>
        <pc:sldMkLst>
          <pc:docMk/>
          <pc:sldMk cId="359278914" sldId="2076138420"/>
        </pc:sldMkLst>
      </pc:sldChg>
      <pc:sldChg chg="addSp delSp modSp add mod modNotesTx">
        <pc:chgData name="Walid Amro" userId="905df89b-28d8-4943-9387-4e15c612d1d4" providerId="ADAL" clId="{3ADB34AB-7D4C-463D-8E8F-71E3BF7E4C92}" dt="2022-01-10T17:32:04.392" v="191" actId="20577"/>
        <pc:sldMkLst>
          <pc:docMk/>
          <pc:sldMk cId="2855737020" sldId="2076138475"/>
        </pc:sldMkLst>
        <pc:spChg chg="add mod">
          <ac:chgData name="Walid Amro" userId="905df89b-28d8-4943-9387-4e15c612d1d4" providerId="ADAL" clId="{3ADB34AB-7D4C-463D-8E8F-71E3BF7E4C92}" dt="2022-01-10T17:26:56.858" v="169" actId="1076"/>
          <ac:spMkLst>
            <pc:docMk/>
            <pc:sldMk cId="2855737020" sldId="2076138475"/>
            <ac:spMk id="2" creationId="{A13183EB-49DA-4D00-84F2-510FE5F55675}"/>
          </ac:spMkLst>
        </pc:spChg>
        <pc:spChg chg="add del">
          <ac:chgData name="Walid Amro" userId="905df89b-28d8-4943-9387-4e15c612d1d4" providerId="ADAL" clId="{3ADB34AB-7D4C-463D-8E8F-71E3BF7E4C92}" dt="2022-01-10T17:22:10.307" v="87" actId="22"/>
          <ac:spMkLst>
            <pc:docMk/>
            <pc:sldMk cId="2855737020" sldId="2076138475"/>
            <ac:spMk id="3" creationId="{C28DB6AD-585B-4B4F-8E6C-3019CF6DA162}"/>
          </ac:spMkLst>
        </pc:spChg>
        <pc:spChg chg="add mod">
          <ac:chgData name="Walid Amro" userId="905df89b-28d8-4943-9387-4e15c612d1d4" providerId="ADAL" clId="{3ADB34AB-7D4C-463D-8E8F-71E3BF7E4C92}" dt="2022-01-10T17:31:09.199" v="178" actId="1076"/>
          <ac:spMkLst>
            <pc:docMk/>
            <pc:sldMk cId="2855737020" sldId="2076138475"/>
            <ac:spMk id="4" creationId="{C8D9C0B1-8CBE-4246-B912-2626CBCA75CF}"/>
          </ac:spMkLst>
        </pc:spChg>
        <pc:spChg chg="mod">
          <ac:chgData name="Walid Amro" userId="905df89b-28d8-4943-9387-4e15c612d1d4" providerId="ADAL" clId="{3ADB34AB-7D4C-463D-8E8F-71E3BF7E4C92}" dt="2022-01-10T17:20:45.427" v="49" actId="1076"/>
          <ac:spMkLst>
            <pc:docMk/>
            <pc:sldMk cId="2855737020" sldId="2076138475"/>
            <ac:spMk id="6" creationId="{00000000-0000-0000-0000-000000000000}"/>
          </ac:spMkLst>
        </pc:spChg>
        <pc:spChg chg="add mod">
          <ac:chgData name="Walid Amro" userId="905df89b-28d8-4943-9387-4e15c612d1d4" providerId="ADAL" clId="{3ADB34AB-7D4C-463D-8E8F-71E3BF7E4C92}" dt="2022-01-10T17:21:51.762" v="84" actId="1076"/>
          <ac:spMkLst>
            <pc:docMk/>
            <pc:sldMk cId="2855737020" sldId="2076138475"/>
            <ac:spMk id="7" creationId="{8EABE1BE-8162-4F8B-A9B6-01E3481F448D}"/>
          </ac:spMkLst>
        </pc:spChg>
        <pc:spChg chg="add mod">
          <ac:chgData name="Walid Amro" userId="905df89b-28d8-4943-9387-4e15c612d1d4" providerId="ADAL" clId="{3ADB34AB-7D4C-463D-8E8F-71E3BF7E4C92}" dt="2022-01-10T17:26:47.629" v="167" actId="1076"/>
          <ac:spMkLst>
            <pc:docMk/>
            <pc:sldMk cId="2855737020" sldId="2076138475"/>
            <ac:spMk id="9" creationId="{7D73DB78-431C-4CA6-9400-B213821ED9C7}"/>
          </ac:spMkLst>
        </pc:spChg>
        <pc:spChg chg="add del mod">
          <ac:chgData name="Walid Amro" userId="905df89b-28d8-4943-9387-4e15c612d1d4" providerId="ADAL" clId="{3ADB34AB-7D4C-463D-8E8F-71E3BF7E4C92}" dt="2022-01-10T17:25:38.009" v="152" actId="478"/>
          <ac:spMkLst>
            <pc:docMk/>
            <pc:sldMk cId="2855737020" sldId="2076138475"/>
            <ac:spMk id="11" creationId="{0B3CB563-165F-4AD0-BE6D-A17D64092C48}"/>
          </ac:spMkLst>
        </pc:spChg>
        <pc:spChg chg="add mod">
          <ac:chgData name="Walid Amro" userId="905df89b-28d8-4943-9387-4e15c612d1d4" providerId="ADAL" clId="{3ADB34AB-7D4C-463D-8E8F-71E3BF7E4C92}" dt="2022-01-10T17:23:56.182" v="138" actId="1076"/>
          <ac:spMkLst>
            <pc:docMk/>
            <pc:sldMk cId="2855737020" sldId="2076138475"/>
            <ac:spMk id="13" creationId="{C828F3BE-1C74-441F-BC4F-72A590542BB7}"/>
          </ac:spMkLst>
        </pc:spChg>
        <pc:spChg chg="mod">
          <ac:chgData name="Walid Amro" userId="905df89b-28d8-4943-9387-4e15c612d1d4" providerId="ADAL" clId="{3ADB34AB-7D4C-463D-8E8F-71E3BF7E4C92}" dt="2022-01-10T17:26:03.549" v="154" actId="6549"/>
          <ac:spMkLst>
            <pc:docMk/>
            <pc:sldMk cId="2855737020" sldId="2076138475"/>
            <ac:spMk id="20" creationId="{98278B6F-8B43-4A54-B18C-A87A65E0199C}"/>
          </ac:spMkLst>
        </pc:spChg>
        <pc:spChg chg="mod">
          <ac:chgData name="Walid Amro" userId="905df89b-28d8-4943-9387-4e15c612d1d4" providerId="ADAL" clId="{3ADB34AB-7D4C-463D-8E8F-71E3BF7E4C92}" dt="2022-01-10T17:24:26.675" v="143"/>
          <ac:spMkLst>
            <pc:docMk/>
            <pc:sldMk cId="2855737020" sldId="2076138475"/>
            <ac:spMk id="21" creationId="{24631193-CC8A-45CD-A252-A887C198DBA8}"/>
          </ac:spMkLst>
        </pc:spChg>
        <pc:spChg chg="mod">
          <ac:chgData name="Walid Amro" userId="905df89b-28d8-4943-9387-4e15c612d1d4" providerId="ADAL" clId="{3ADB34AB-7D4C-463D-8E8F-71E3BF7E4C92}" dt="2022-01-10T17:24:26.675" v="143"/>
          <ac:spMkLst>
            <pc:docMk/>
            <pc:sldMk cId="2855737020" sldId="2076138475"/>
            <ac:spMk id="22" creationId="{C2F5C616-54B3-43C8-81E4-8D908FA187D7}"/>
          </ac:spMkLst>
        </pc:spChg>
        <pc:spChg chg="mod">
          <ac:chgData name="Walid Amro" userId="905df89b-28d8-4943-9387-4e15c612d1d4" providerId="ADAL" clId="{3ADB34AB-7D4C-463D-8E8F-71E3BF7E4C92}" dt="2022-01-10T17:24:26.675" v="143"/>
          <ac:spMkLst>
            <pc:docMk/>
            <pc:sldMk cId="2855737020" sldId="2076138475"/>
            <ac:spMk id="23" creationId="{B7FBDA6F-D958-4C21-A392-8DA9F316FC11}"/>
          </ac:spMkLst>
        </pc:spChg>
        <pc:spChg chg="mod">
          <ac:chgData name="Walid Amro" userId="905df89b-28d8-4943-9387-4e15c612d1d4" providerId="ADAL" clId="{3ADB34AB-7D4C-463D-8E8F-71E3BF7E4C92}" dt="2022-01-10T17:24:26.675" v="143"/>
          <ac:spMkLst>
            <pc:docMk/>
            <pc:sldMk cId="2855737020" sldId="2076138475"/>
            <ac:spMk id="24" creationId="{80528FB6-4936-423C-B4A5-1275EE9E711A}"/>
          </ac:spMkLst>
        </pc:spChg>
        <pc:spChg chg="mod">
          <ac:chgData name="Walid Amro" userId="905df89b-28d8-4943-9387-4e15c612d1d4" providerId="ADAL" clId="{3ADB34AB-7D4C-463D-8E8F-71E3BF7E4C92}" dt="2022-01-10T17:24:26.675" v="143"/>
          <ac:spMkLst>
            <pc:docMk/>
            <pc:sldMk cId="2855737020" sldId="2076138475"/>
            <ac:spMk id="25" creationId="{98E1185E-D47D-47D7-B9FD-52EBD163AB7D}"/>
          </ac:spMkLst>
        </pc:spChg>
        <pc:spChg chg="mod">
          <ac:chgData name="Walid Amro" userId="905df89b-28d8-4943-9387-4e15c612d1d4" providerId="ADAL" clId="{3ADB34AB-7D4C-463D-8E8F-71E3BF7E4C92}" dt="2022-01-10T17:24:26.675" v="143"/>
          <ac:spMkLst>
            <pc:docMk/>
            <pc:sldMk cId="2855737020" sldId="2076138475"/>
            <ac:spMk id="26" creationId="{F2502235-BD35-4E09-8D6D-A177ADB4EAA2}"/>
          </ac:spMkLst>
        </pc:spChg>
        <pc:spChg chg="mod">
          <ac:chgData name="Walid Amro" userId="905df89b-28d8-4943-9387-4e15c612d1d4" providerId="ADAL" clId="{3ADB34AB-7D4C-463D-8E8F-71E3BF7E4C92}" dt="2022-01-10T17:24:26.675" v="143"/>
          <ac:spMkLst>
            <pc:docMk/>
            <pc:sldMk cId="2855737020" sldId="2076138475"/>
            <ac:spMk id="27" creationId="{30DAE7A4-A1B1-492F-888D-5FF1A99DDF50}"/>
          </ac:spMkLst>
        </pc:spChg>
        <pc:spChg chg="mod">
          <ac:chgData name="Walid Amro" userId="905df89b-28d8-4943-9387-4e15c612d1d4" providerId="ADAL" clId="{3ADB34AB-7D4C-463D-8E8F-71E3BF7E4C92}" dt="2022-01-10T17:24:26.675" v="143"/>
          <ac:spMkLst>
            <pc:docMk/>
            <pc:sldMk cId="2855737020" sldId="2076138475"/>
            <ac:spMk id="28" creationId="{DFDD02DE-E5D0-4A6B-A73C-1AC7416E3B16}"/>
          </ac:spMkLst>
        </pc:spChg>
        <pc:spChg chg="mod">
          <ac:chgData name="Walid Amro" userId="905df89b-28d8-4943-9387-4e15c612d1d4" providerId="ADAL" clId="{3ADB34AB-7D4C-463D-8E8F-71E3BF7E4C92}" dt="2022-01-10T17:24:26.675" v="143"/>
          <ac:spMkLst>
            <pc:docMk/>
            <pc:sldMk cId="2855737020" sldId="2076138475"/>
            <ac:spMk id="29" creationId="{6BBDE49D-B5CF-43E1-A646-41FB1CE987C5}"/>
          </ac:spMkLst>
        </pc:spChg>
        <pc:spChg chg="mod">
          <ac:chgData name="Walid Amro" userId="905df89b-28d8-4943-9387-4e15c612d1d4" providerId="ADAL" clId="{3ADB34AB-7D4C-463D-8E8F-71E3BF7E4C92}" dt="2022-01-10T17:24:26.675" v="143"/>
          <ac:spMkLst>
            <pc:docMk/>
            <pc:sldMk cId="2855737020" sldId="2076138475"/>
            <ac:spMk id="30" creationId="{AA3FC23A-6DA3-4D44-AD07-A998DB2B7687}"/>
          </ac:spMkLst>
        </pc:spChg>
        <pc:spChg chg="mod">
          <ac:chgData name="Walid Amro" userId="905df89b-28d8-4943-9387-4e15c612d1d4" providerId="ADAL" clId="{3ADB34AB-7D4C-463D-8E8F-71E3BF7E4C92}" dt="2022-01-10T17:25:02.396" v="148"/>
          <ac:spMkLst>
            <pc:docMk/>
            <pc:sldMk cId="2855737020" sldId="2076138475"/>
            <ac:spMk id="36" creationId="{25E39352-D610-4956-83C6-BB589A0AAC7E}"/>
          </ac:spMkLst>
        </pc:spChg>
        <pc:spChg chg="add mod">
          <ac:chgData name="Walid Amro" userId="905df89b-28d8-4943-9387-4e15c612d1d4" providerId="ADAL" clId="{3ADB34AB-7D4C-463D-8E8F-71E3BF7E4C92}" dt="2022-01-10T17:31:00.145" v="177" actId="1076"/>
          <ac:spMkLst>
            <pc:docMk/>
            <pc:sldMk cId="2855737020" sldId="2076138475"/>
            <ac:spMk id="38" creationId="{01257CA4-FDF7-48F8-B644-84B031773CA3}"/>
          </ac:spMkLst>
        </pc:spChg>
        <pc:grpChg chg="add mod">
          <ac:chgData name="Walid Amro" userId="905df89b-28d8-4943-9387-4e15c612d1d4" providerId="ADAL" clId="{3ADB34AB-7D4C-463D-8E8F-71E3BF7E4C92}" dt="2022-01-10T17:26:28.669" v="164" actId="1076"/>
          <ac:grpSpMkLst>
            <pc:docMk/>
            <pc:sldMk cId="2855737020" sldId="2076138475"/>
            <ac:grpSpMk id="18" creationId="{7ACF6A80-2CC4-420C-8E75-B802A84C2834}"/>
          </ac:grpSpMkLst>
        </pc:grpChg>
        <pc:grpChg chg="mod">
          <ac:chgData name="Walid Amro" userId="905df89b-28d8-4943-9387-4e15c612d1d4" providerId="ADAL" clId="{3ADB34AB-7D4C-463D-8E8F-71E3BF7E4C92}" dt="2022-01-10T17:24:26.675" v="143"/>
          <ac:grpSpMkLst>
            <pc:docMk/>
            <pc:sldMk cId="2855737020" sldId="2076138475"/>
            <ac:grpSpMk id="19" creationId="{F845A1CD-63FB-444F-8397-3ED552FD6CE9}"/>
          </ac:grpSpMkLst>
        </pc:grpChg>
        <pc:grpChg chg="add del mod">
          <ac:chgData name="Walid Amro" userId="905df89b-28d8-4943-9387-4e15c612d1d4" providerId="ADAL" clId="{3ADB34AB-7D4C-463D-8E8F-71E3BF7E4C92}" dt="2022-01-10T17:25:40.487" v="153" actId="478"/>
          <ac:grpSpMkLst>
            <pc:docMk/>
            <pc:sldMk cId="2855737020" sldId="2076138475"/>
            <ac:grpSpMk id="31" creationId="{2ECBC4F9-516C-4864-8B6D-5C686E45AE76}"/>
          </ac:grpSpMkLst>
        </pc:grpChg>
        <pc:grpChg chg="add del mod">
          <ac:chgData name="Walid Amro" userId="905df89b-28d8-4943-9387-4e15c612d1d4" providerId="ADAL" clId="{3ADB34AB-7D4C-463D-8E8F-71E3BF7E4C92}" dt="2022-01-10T17:25:37.544" v="151"/>
          <ac:grpSpMkLst>
            <pc:docMk/>
            <pc:sldMk cId="2855737020" sldId="2076138475"/>
            <ac:grpSpMk id="34" creationId="{F8A3FA2B-0035-4AB1-A019-076BB3340A90}"/>
          </ac:grpSpMkLst>
        </pc:grpChg>
        <pc:picChg chg="add mod">
          <ac:chgData name="Walid Amro" userId="905df89b-28d8-4943-9387-4e15c612d1d4" providerId="ADAL" clId="{3ADB34AB-7D4C-463D-8E8F-71E3BF7E4C92}" dt="2022-01-10T17:26:42.624" v="166" actId="1076"/>
          <ac:picMkLst>
            <pc:docMk/>
            <pc:sldMk cId="2855737020" sldId="2076138475"/>
            <ac:picMk id="15" creationId="{8ECD387D-C06F-4D85-BA56-0189DD9D2941}"/>
          </ac:picMkLst>
        </pc:picChg>
        <pc:picChg chg="mod">
          <ac:chgData name="Walid Amro" userId="905df89b-28d8-4943-9387-4e15c612d1d4" providerId="ADAL" clId="{3ADB34AB-7D4C-463D-8E8F-71E3BF7E4C92}" dt="2022-01-10T17:24:51.260" v="145"/>
          <ac:picMkLst>
            <pc:docMk/>
            <pc:sldMk cId="2855737020" sldId="2076138475"/>
            <ac:picMk id="32" creationId="{ED5E3C6E-91FC-4979-9079-7A085B3A4552}"/>
          </ac:picMkLst>
        </pc:picChg>
        <pc:picChg chg="mod">
          <ac:chgData name="Walid Amro" userId="905df89b-28d8-4943-9387-4e15c612d1d4" providerId="ADAL" clId="{3ADB34AB-7D4C-463D-8E8F-71E3BF7E4C92}" dt="2022-01-10T17:24:51.260" v="145"/>
          <ac:picMkLst>
            <pc:docMk/>
            <pc:sldMk cId="2855737020" sldId="2076138475"/>
            <ac:picMk id="33" creationId="{A305E307-9D9C-4BC0-954E-1E96628D6121}"/>
          </ac:picMkLst>
        </pc:picChg>
        <pc:picChg chg="mod">
          <ac:chgData name="Walid Amro" userId="905df89b-28d8-4943-9387-4e15c612d1d4" providerId="ADAL" clId="{3ADB34AB-7D4C-463D-8E8F-71E3BF7E4C92}" dt="2022-01-10T17:25:02.396" v="148"/>
          <ac:picMkLst>
            <pc:docMk/>
            <pc:sldMk cId="2855737020" sldId="2076138475"/>
            <ac:picMk id="35" creationId="{E4B67836-AD4E-414C-9E0C-C26AA5146056}"/>
          </ac:picMkLst>
        </pc:picChg>
      </pc:sldChg>
      <pc:sldChg chg="new del">
        <pc:chgData name="Walid Amro" userId="905df89b-28d8-4943-9387-4e15c612d1d4" providerId="ADAL" clId="{3ADB34AB-7D4C-463D-8E8F-71E3BF7E4C92}" dt="2022-01-10T21:19:04.733" v="194" actId="47"/>
        <pc:sldMkLst>
          <pc:docMk/>
          <pc:sldMk cId="2354931429" sldId="2076138476"/>
        </pc:sldMkLst>
      </pc:sldChg>
      <pc:sldChg chg="addSp delSp modSp new mod modClrScheme chgLayout">
        <pc:chgData name="Walid Amro" userId="905df89b-28d8-4943-9387-4e15c612d1d4" providerId="ADAL" clId="{3ADB34AB-7D4C-463D-8E8F-71E3BF7E4C92}" dt="2022-01-10T21:25:04.877" v="205" actId="1076"/>
        <pc:sldMkLst>
          <pc:docMk/>
          <pc:sldMk cId="3852294037" sldId="2076138476"/>
        </pc:sldMkLst>
        <pc:spChg chg="del">
          <ac:chgData name="Walid Amro" userId="905df89b-28d8-4943-9387-4e15c612d1d4" providerId="ADAL" clId="{3ADB34AB-7D4C-463D-8E8F-71E3BF7E4C92}" dt="2022-01-10T21:19:25.088" v="197" actId="478"/>
          <ac:spMkLst>
            <pc:docMk/>
            <pc:sldMk cId="3852294037" sldId="2076138476"/>
            <ac:spMk id="2" creationId="{E6039381-A8C2-40A2-9204-601AA7988B0F}"/>
          </ac:spMkLst>
        </pc:spChg>
        <pc:spChg chg="del">
          <ac:chgData name="Walid Amro" userId="905df89b-28d8-4943-9387-4e15c612d1d4" providerId="ADAL" clId="{3ADB34AB-7D4C-463D-8E8F-71E3BF7E4C92}" dt="2022-01-10T21:19:23.004" v="196" actId="478"/>
          <ac:spMkLst>
            <pc:docMk/>
            <pc:sldMk cId="3852294037" sldId="2076138476"/>
            <ac:spMk id="3" creationId="{8822C673-877A-4F2A-A74C-06253FDB3003}"/>
          </ac:spMkLst>
        </pc:spChg>
        <pc:spChg chg="add del mod">
          <ac:chgData name="Walid Amro" userId="905df89b-28d8-4943-9387-4e15c612d1d4" providerId="ADAL" clId="{3ADB34AB-7D4C-463D-8E8F-71E3BF7E4C92}" dt="2022-01-10T21:19:49.361" v="199" actId="478"/>
          <ac:spMkLst>
            <pc:docMk/>
            <pc:sldMk cId="3852294037" sldId="2076138476"/>
            <ac:spMk id="4" creationId="{99869718-E8C7-4D07-ADF3-1FB659EB20EF}"/>
          </ac:spMkLst>
        </pc:spChg>
        <pc:picChg chg="add del">
          <ac:chgData name="Walid Amro" userId="905df89b-28d8-4943-9387-4e15c612d1d4" providerId="ADAL" clId="{3ADB34AB-7D4C-463D-8E8F-71E3BF7E4C92}" dt="2022-01-10T21:23:50.968" v="201" actId="22"/>
          <ac:picMkLst>
            <pc:docMk/>
            <pc:sldMk cId="3852294037" sldId="2076138476"/>
            <ac:picMk id="6" creationId="{51FBF2A4-3031-47A4-A972-1D9E419BF4E8}"/>
          </ac:picMkLst>
        </pc:picChg>
        <pc:picChg chg="add mod">
          <ac:chgData name="Walid Amro" userId="905df89b-28d8-4943-9387-4e15c612d1d4" providerId="ADAL" clId="{3ADB34AB-7D4C-463D-8E8F-71E3BF7E4C92}" dt="2022-01-10T21:24:36.981" v="203" actId="1076"/>
          <ac:picMkLst>
            <pc:docMk/>
            <pc:sldMk cId="3852294037" sldId="2076138476"/>
            <ac:picMk id="8" creationId="{8DABBD07-C9D6-422E-AC13-BF9BB15D08F6}"/>
          </ac:picMkLst>
        </pc:picChg>
        <pc:picChg chg="add mod">
          <ac:chgData name="Walid Amro" userId="905df89b-28d8-4943-9387-4e15c612d1d4" providerId="ADAL" clId="{3ADB34AB-7D4C-463D-8E8F-71E3BF7E4C92}" dt="2022-01-10T21:25:04.877" v="205" actId="1076"/>
          <ac:picMkLst>
            <pc:docMk/>
            <pc:sldMk cId="3852294037" sldId="2076138476"/>
            <ac:picMk id="10" creationId="{13DB2D12-AE02-43B9-874D-DC7E03DBB5D7}"/>
          </ac:picMkLst>
        </pc:picChg>
      </pc:sldChg>
      <pc:sldChg chg="add del">
        <pc:chgData name="Walid Amro" userId="905df89b-28d8-4943-9387-4e15c612d1d4" providerId="ADAL" clId="{3ADB34AB-7D4C-463D-8E8F-71E3BF7E4C92}" dt="2022-01-10T22:53:13.877" v="537" actId="47"/>
        <pc:sldMkLst>
          <pc:docMk/>
          <pc:sldMk cId="1222694911" sldId="2076138477"/>
        </pc:sldMkLst>
      </pc:sldChg>
      <pc:sldChg chg="add del">
        <pc:chgData name="Walid Amro" userId="905df89b-28d8-4943-9387-4e15c612d1d4" providerId="ADAL" clId="{3ADB34AB-7D4C-463D-8E8F-71E3BF7E4C92}" dt="2022-01-10T22:36:00.687" v="208" actId="47"/>
        <pc:sldMkLst>
          <pc:docMk/>
          <pc:sldMk cId="3727667210" sldId="2076138477"/>
        </pc:sldMkLst>
      </pc:sldChg>
      <pc:sldChg chg="add del">
        <pc:chgData name="Walid Amro" userId="905df89b-28d8-4943-9387-4e15c612d1d4" providerId="ADAL" clId="{3ADB34AB-7D4C-463D-8E8F-71E3BF7E4C92}" dt="2022-01-10T22:42:23.534" v="402" actId="2696"/>
        <pc:sldMkLst>
          <pc:docMk/>
          <pc:sldMk cId="3880246546" sldId="2076138478"/>
        </pc:sldMkLst>
      </pc:sldChg>
    </pc:docChg>
  </pc:docChgLst>
  <pc:docChgLst>
    <pc:chgData name="Mitul Shah" userId="7c5814cd-d3c9-4359-8376-58faf53cd4df" providerId="ADAL" clId="{D92729D5-3C84-41F0-AD60-76652992FBC2}"/>
    <pc:docChg chg="undo custSel addSld delSld modSld modShowInfo">
      <pc:chgData name="Mitul Shah" userId="7c5814cd-d3c9-4359-8376-58faf53cd4df" providerId="ADAL" clId="{D92729D5-3C84-41F0-AD60-76652992FBC2}" dt="2022-02-09T14:35:46.404" v="245" actId="47"/>
      <pc:docMkLst>
        <pc:docMk/>
      </pc:docMkLst>
      <pc:sldChg chg="add">
        <pc:chgData name="Mitul Shah" userId="7c5814cd-d3c9-4359-8376-58faf53cd4df" providerId="ADAL" clId="{D92729D5-3C84-41F0-AD60-76652992FBC2}" dt="2022-02-09T05:09:57.640" v="0"/>
        <pc:sldMkLst>
          <pc:docMk/>
          <pc:sldMk cId="2611851402" sldId="2076138484"/>
        </pc:sldMkLst>
      </pc:sldChg>
      <pc:sldChg chg="addSp delSp modSp new del mod modAnim">
        <pc:chgData name="Mitul Shah" userId="7c5814cd-d3c9-4359-8376-58faf53cd4df" providerId="ADAL" clId="{D92729D5-3C84-41F0-AD60-76652992FBC2}" dt="2022-02-09T14:35:46.404" v="245" actId="47"/>
        <pc:sldMkLst>
          <pc:docMk/>
          <pc:sldMk cId="2447964554" sldId="2076138485"/>
        </pc:sldMkLst>
        <pc:spChg chg="add del mod">
          <ac:chgData name="Mitul Shah" userId="7c5814cd-d3c9-4359-8376-58faf53cd4df" providerId="ADAL" clId="{D92729D5-3C84-41F0-AD60-76652992FBC2}" dt="2022-02-09T05:29:17.599" v="5" actId="478"/>
          <ac:spMkLst>
            <pc:docMk/>
            <pc:sldMk cId="2447964554" sldId="2076138485"/>
            <ac:spMk id="5" creationId="{8DE09FDA-AA26-4117-8E77-D17B616135C9}"/>
          </ac:spMkLst>
        </pc:spChg>
        <pc:spChg chg="add">
          <ac:chgData name="Mitul Shah" userId="7c5814cd-d3c9-4359-8376-58faf53cd4df" providerId="ADAL" clId="{D92729D5-3C84-41F0-AD60-76652992FBC2}" dt="2022-02-09T05:29:18.106" v="6" actId="22"/>
          <ac:spMkLst>
            <pc:docMk/>
            <pc:sldMk cId="2447964554" sldId="2076138485"/>
            <ac:spMk id="9" creationId="{89A45C3C-3B65-43E4-B262-04A737D175B6}"/>
          </ac:spMkLst>
        </pc:spChg>
        <pc:spChg chg="add del mod">
          <ac:chgData name="Mitul Shah" userId="7c5814cd-d3c9-4359-8376-58faf53cd4df" providerId="ADAL" clId="{D92729D5-3C84-41F0-AD60-76652992FBC2}" dt="2022-02-09T05:30:59.593" v="32" actId="478"/>
          <ac:spMkLst>
            <pc:docMk/>
            <pc:sldMk cId="2447964554" sldId="2076138485"/>
            <ac:spMk id="10" creationId="{956F6DD6-87EF-4276-89AC-58D42FB88D2A}"/>
          </ac:spMkLst>
        </pc:spChg>
        <pc:spChg chg="add del">
          <ac:chgData name="Mitul Shah" userId="7c5814cd-d3c9-4359-8376-58faf53cd4df" providerId="ADAL" clId="{D92729D5-3C84-41F0-AD60-76652992FBC2}" dt="2022-02-09T05:31:05.522" v="34" actId="22"/>
          <ac:spMkLst>
            <pc:docMk/>
            <pc:sldMk cId="2447964554" sldId="2076138485"/>
            <ac:spMk id="12" creationId="{80BB5DEF-30CB-4654-A71B-AEB14D920FFB}"/>
          </ac:spMkLst>
        </pc:spChg>
        <pc:spChg chg="add del mod">
          <ac:chgData name="Mitul Shah" userId="7c5814cd-d3c9-4359-8376-58faf53cd4df" providerId="ADAL" clId="{D92729D5-3C84-41F0-AD60-76652992FBC2}" dt="2022-02-09T05:31:16.262" v="42" actId="478"/>
          <ac:spMkLst>
            <pc:docMk/>
            <pc:sldMk cId="2447964554" sldId="2076138485"/>
            <ac:spMk id="14" creationId="{D39A28E1-C588-4752-9E88-D4C3EAC8DCEE}"/>
          </ac:spMkLst>
        </pc:spChg>
        <pc:spChg chg="add del mod">
          <ac:chgData name="Mitul Shah" userId="7c5814cd-d3c9-4359-8376-58faf53cd4df" providerId="ADAL" clId="{D92729D5-3C84-41F0-AD60-76652992FBC2}" dt="2022-02-09T05:34:16.590" v="121" actId="478"/>
          <ac:spMkLst>
            <pc:docMk/>
            <pc:sldMk cId="2447964554" sldId="2076138485"/>
            <ac:spMk id="15" creationId="{3E27151B-927A-474A-BAE4-44A1F7AB9427}"/>
          </ac:spMkLst>
        </pc:spChg>
        <pc:spChg chg="add mod">
          <ac:chgData name="Mitul Shah" userId="7c5814cd-d3c9-4359-8376-58faf53cd4df" providerId="ADAL" clId="{D92729D5-3C84-41F0-AD60-76652992FBC2}" dt="2022-02-09T06:33:10.829" v="212" actId="1076"/>
          <ac:spMkLst>
            <pc:docMk/>
            <pc:sldMk cId="2447964554" sldId="2076138485"/>
            <ac:spMk id="16" creationId="{C62B5A73-9CA0-4A63-9140-DD785F4166F0}"/>
          </ac:spMkLst>
        </pc:spChg>
        <pc:spChg chg="add mod">
          <ac:chgData name="Mitul Shah" userId="7c5814cd-d3c9-4359-8376-58faf53cd4df" providerId="ADAL" clId="{D92729D5-3C84-41F0-AD60-76652992FBC2}" dt="2022-02-09T06:33:19.444" v="214" actId="14100"/>
          <ac:spMkLst>
            <pc:docMk/>
            <pc:sldMk cId="2447964554" sldId="2076138485"/>
            <ac:spMk id="17" creationId="{5AAE7A82-A228-4677-9F44-0B272118B0D0}"/>
          </ac:spMkLst>
        </pc:spChg>
        <pc:spChg chg="add mod">
          <ac:chgData name="Mitul Shah" userId="7c5814cd-d3c9-4359-8376-58faf53cd4df" providerId="ADAL" clId="{D92729D5-3C84-41F0-AD60-76652992FBC2}" dt="2022-02-09T06:33:15.763" v="213" actId="14100"/>
          <ac:spMkLst>
            <pc:docMk/>
            <pc:sldMk cId="2447964554" sldId="2076138485"/>
            <ac:spMk id="19" creationId="{72F4E6B0-D64E-4B75-9B64-824608CECD89}"/>
          </ac:spMkLst>
        </pc:spChg>
        <pc:spChg chg="add mod">
          <ac:chgData name="Mitul Shah" userId="7c5814cd-d3c9-4359-8376-58faf53cd4df" providerId="ADAL" clId="{D92729D5-3C84-41F0-AD60-76652992FBC2}" dt="2022-02-09T06:33:10.829" v="212" actId="1076"/>
          <ac:spMkLst>
            <pc:docMk/>
            <pc:sldMk cId="2447964554" sldId="2076138485"/>
            <ac:spMk id="22" creationId="{155D35B1-A89C-45D7-86BC-AACD75A5F8F3}"/>
          </ac:spMkLst>
        </pc:spChg>
        <pc:graphicFrameChg chg="add del">
          <ac:chgData name="Mitul Shah" userId="7c5814cd-d3c9-4359-8376-58faf53cd4df" providerId="ADAL" clId="{D92729D5-3C84-41F0-AD60-76652992FBC2}" dt="2022-02-09T05:45:36.943" v="162" actId="478"/>
          <ac:graphicFrameMkLst>
            <pc:docMk/>
            <pc:sldMk cId="2447964554" sldId="2076138485"/>
            <ac:graphicFrameMk id="20" creationId="{2C82B1B3-CC9A-4965-BE0F-1CA57BA17DEE}"/>
          </ac:graphicFrameMkLst>
        </pc:graphicFrameChg>
        <pc:picChg chg="add del mod">
          <ac:chgData name="Mitul Shah" userId="7c5814cd-d3c9-4359-8376-58faf53cd4df" providerId="ADAL" clId="{D92729D5-3C84-41F0-AD60-76652992FBC2}" dt="2022-02-09T05:29:17.599" v="5" actId="478"/>
          <ac:picMkLst>
            <pc:docMk/>
            <pc:sldMk cId="2447964554" sldId="2076138485"/>
            <ac:picMk id="3" creationId="{6239C587-FA7F-4C30-A8F1-DBB4F0746DC0}"/>
          </ac:picMkLst>
        </pc:picChg>
        <pc:picChg chg="add">
          <ac:chgData name="Mitul Shah" userId="7c5814cd-d3c9-4359-8376-58faf53cd4df" providerId="ADAL" clId="{D92729D5-3C84-41F0-AD60-76652992FBC2}" dt="2022-02-09T05:29:18.106" v="6" actId="22"/>
          <ac:picMkLst>
            <pc:docMk/>
            <pc:sldMk cId="2447964554" sldId="2076138485"/>
            <ac:picMk id="7" creationId="{AD04943E-3CFF-42C7-A2A2-BB0044B2D947}"/>
          </ac:picMkLst>
        </pc:picChg>
        <pc:picChg chg="add mod">
          <ac:chgData name="Mitul Shah" userId="7c5814cd-d3c9-4359-8376-58faf53cd4df" providerId="ADAL" clId="{D92729D5-3C84-41F0-AD60-76652992FBC2}" dt="2022-02-09T06:11:55.916" v="205" actId="1076"/>
          <ac:picMkLst>
            <pc:docMk/>
            <pc:sldMk cId="2447964554" sldId="2076138485"/>
            <ac:picMk id="23" creationId="{EE88149D-51A4-448E-9D36-2A062CAB2974}"/>
          </ac:picMkLst>
        </pc:picChg>
      </pc:sldChg>
      <pc:sldChg chg="modSp add del mod modAnim">
        <pc:chgData name="Mitul Shah" userId="7c5814cd-d3c9-4359-8376-58faf53cd4df" providerId="ADAL" clId="{D92729D5-3C84-41F0-AD60-76652992FBC2}" dt="2022-02-09T06:57:59.296" v="244" actId="47"/>
        <pc:sldMkLst>
          <pc:docMk/>
          <pc:sldMk cId="3948427109" sldId="2076138486"/>
        </pc:sldMkLst>
        <pc:spChg chg="mod">
          <ac:chgData name="Mitul Shah" userId="7c5814cd-d3c9-4359-8376-58faf53cd4df" providerId="ADAL" clId="{D92729D5-3C84-41F0-AD60-76652992FBC2}" dt="2022-02-09T06:36:34.250" v="231" actId="20577"/>
          <ac:spMkLst>
            <pc:docMk/>
            <pc:sldMk cId="3948427109" sldId="2076138486"/>
            <ac:spMk id="16" creationId="{C62B5A73-9CA0-4A63-9140-DD785F4166F0}"/>
          </ac:spMkLst>
        </pc:spChg>
        <pc:spChg chg="mod">
          <ac:chgData name="Mitul Shah" userId="7c5814cd-d3c9-4359-8376-58faf53cd4df" providerId="ADAL" clId="{D92729D5-3C84-41F0-AD60-76652992FBC2}" dt="2022-02-09T06:36:30.209" v="225" actId="20577"/>
          <ac:spMkLst>
            <pc:docMk/>
            <pc:sldMk cId="3948427109" sldId="2076138486"/>
            <ac:spMk id="22" creationId="{155D35B1-A89C-45D7-86BC-AACD75A5F8F3}"/>
          </ac:spMkLst>
        </pc:spChg>
      </pc:sldChg>
    </pc:docChg>
  </pc:docChgLst>
  <pc:docChgLst>
    <pc:chgData name="Jim Blizzard" userId="S::jimblizz@microsoft.com::4bd81e00-8cc9-481c-a8e4-aea3ac8b39f7" providerId="AD" clId="Web-{C57EC9EF-9679-F3E3-40D8-5546DCAA806D}"/>
    <pc:docChg chg="modSld">
      <pc:chgData name="Jim Blizzard" userId="S::jimblizz@microsoft.com::4bd81e00-8cc9-481c-a8e4-aea3ac8b39f7" providerId="AD" clId="Web-{C57EC9EF-9679-F3E3-40D8-5546DCAA806D}" dt="2021-07-31T21:21:52.415" v="5" actId="20577"/>
      <pc:docMkLst>
        <pc:docMk/>
      </pc:docMkLst>
      <pc:sldChg chg="modSp">
        <pc:chgData name="Jim Blizzard" userId="S::jimblizz@microsoft.com::4bd81e00-8cc9-481c-a8e4-aea3ac8b39f7" providerId="AD" clId="Web-{C57EC9EF-9679-F3E3-40D8-5546DCAA806D}" dt="2021-07-31T21:21:52.415" v="5" actId="20577"/>
        <pc:sldMkLst>
          <pc:docMk/>
          <pc:sldMk cId="1174568435" sldId="2076138468"/>
        </pc:sldMkLst>
        <pc:spChg chg="mod">
          <ac:chgData name="Jim Blizzard" userId="S::jimblizz@microsoft.com::4bd81e00-8cc9-481c-a8e4-aea3ac8b39f7" providerId="AD" clId="Web-{C57EC9EF-9679-F3E3-40D8-5546DCAA806D}" dt="2021-07-31T21:21:52.415" v="5" actId="20577"/>
          <ac:spMkLst>
            <pc:docMk/>
            <pc:sldMk cId="1174568435" sldId="2076138468"/>
            <ac:spMk id="4" creationId="{C3D9F1C3-1A6A-0043-B6F0-28422B39AD04}"/>
          </ac:spMkLst>
        </pc:spChg>
      </pc:sldChg>
    </pc:docChg>
  </pc:docChgLst>
  <pc:docChgLst>
    <pc:chgData name="Walid Amro" userId="905df89b-28d8-4943-9387-4e15c612d1d4" providerId="ADAL" clId="{847807CD-A1DC-432C-AB11-AEACD51214BA}"/>
    <pc:docChg chg="modSld">
      <pc:chgData name="Walid Amro" userId="905df89b-28d8-4943-9387-4e15c612d1d4" providerId="ADAL" clId="{847807CD-A1DC-432C-AB11-AEACD51214BA}" dt="2022-07-22T17:12:30.929" v="7" actId="729"/>
      <pc:docMkLst>
        <pc:docMk/>
      </pc:docMkLst>
      <pc:sldChg chg="mod modShow">
        <pc:chgData name="Walid Amro" userId="905df89b-28d8-4943-9387-4e15c612d1d4" providerId="ADAL" clId="{847807CD-A1DC-432C-AB11-AEACD51214BA}" dt="2022-07-22T17:12:20.463" v="5" actId="729"/>
        <pc:sldMkLst>
          <pc:docMk/>
          <pc:sldMk cId="2719624178" sldId="2076138472"/>
        </pc:sldMkLst>
      </pc:sldChg>
      <pc:sldChg chg="mod modShow">
        <pc:chgData name="Walid Amro" userId="905df89b-28d8-4943-9387-4e15c612d1d4" providerId="ADAL" clId="{847807CD-A1DC-432C-AB11-AEACD51214BA}" dt="2022-07-22T17:12:23.070" v="6" actId="729"/>
        <pc:sldMkLst>
          <pc:docMk/>
          <pc:sldMk cId="4286362957" sldId="2076138475"/>
        </pc:sldMkLst>
      </pc:sldChg>
      <pc:sldChg chg="mod modShow">
        <pc:chgData name="Walid Amro" userId="905df89b-28d8-4943-9387-4e15c612d1d4" providerId="ADAL" clId="{847807CD-A1DC-432C-AB11-AEACD51214BA}" dt="2022-07-17T20:55:11.002" v="1" actId="729"/>
        <pc:sldMkLst>
          <pc:docMk/>
          <pc:sldMk cId="3000938254" sldId="2076138483"/>
        </pc:sldMkLst>
      </pc:sldChg>
      <pc:sldChg chg="mod modShow">
        <pc:chgData name="Walid Amro" userId="905df89b-28d8-4943-9387-4e15c612d1d4" providerId="ADAL" clId="{847807CD-A1DC-432C-AB11-AEACD51214BA}" dt="2022-07-22T17:12:30.929" v="7" actId="729"/>
        <pc:sldMkLst>
          <pc:docMk/>
          <pc:sldMk cId="370143734" sldId="2076138493"/>
        </pc:sldMkLst>
      </pc:sldChg>
    </pc:docChg>
  </pc:docChgLst>
  <pc:docChgLst>
    <pc:chgData name="Joel Waymack" userId="fef3c4ff-ce6f-4133-8f8d-db194b4c99df" providerId="ADAL" clId="{34D80A34-D491-4043-8B98-495225E605BA}"/>
    <pc:docChg chg="undo custSel addSld delSld modSld">
      <pc:chgData name="Joel Waymack" userId="fef3c4ff-ce6f-4133-8f8d-db194b4c99df" providerId="ADAL" clId="{34D80A34-D491-4043-8B98-495225E605BA}" dt="2022-02-08T14:28:25.661" v="203" actId="47"/>
      <pc:docMkLst>
        <pc:docMk/>
      </pc:docMkLst>
      <pc:sldChg chg="del">
        <pc:chgData name="Joel Waymack" userId="fef3c4ff-ce6f-4133-8f8d-db194b4c99df" providerId="ADAL" clId="{34D80A34-D491-4043-8B98-495225E605BA}" dt="2022-02-08T14:10:07.536" v="63" actId="47"/>
        <pc:sldMkLst>
          <pc:docMk/>
          <pc:sldMk cId="513115765" sldId="2076138408"/>
        </pc:sldMkLst>
      </pc:sldChg>
      <pc:sldChg chg="addSp delSp modSp del mod">
        <pc:chgData name="Joel Waymack" userId="fef3c4ff-ce6f-4133-8f8d-db194b4c99df" providerId="ADAL" clId="{34D80A34-D491-4043-8B98-495225E605BA}" dt="2022-02-08T14:28:25.661" v="203" actId="47"/>
        <pc:sldMkLst>
          <pc:docMk/>
          <pc:sldMk cId="92773590" sldId="2076138468"/>
        </pc:sldMkLst>
        <pc:spChg chg="mod">
          <ac:chgData name="Joel Waymack" userId="fef3c4ff-ce6f-4133-8f8d-db194b4c99df" providerId="ADAL" clId="{34D80A34-D491-4043-8B98-495225E605BA}" dt="2022-02-08T14:26:40.257" v="145" actId="6549"/>
          <ac:spMkLst>
            <pc:docMk/>
            <pc:sldMk cId="92773590" sldId="2076138468"/>
            <ac:spMk id="4" creationId="{DC3EE3E9-3CDB-1140-9929-C6FA41835A90}"/>
          </ac:spMkLst>
        </pc:spChg>
        <pc:spChg chg="mod">
          <ac:chgData name="Joel Waymack" userId="fef3c4ff-ce6f-4133-8f8d-db194b4c99df" providerId="ADAL" clId="{34D80A34-D491-4043-8B98-495225E605BA}" dt="2022-02-08T14:10:54.168" v="85"/>
          <ac:spMkLst>
            <pc:docMk/>
            <pc:sldMk cId="92773590" sldId="2076138468"/>
            <ac:spMk id="16" creationId="{34F06058-9818-4A0A-9F3B-0D2CAB221472}"/>
          </ac:spMkLst>
        </pc:spChg>
        <pc:spChg chg="mod">
          <ac:chgData name="Joel Waymack" userId="fef3c4ff-ce6f-4133-8f8d-db194b4c99df" providerId="ADAL" clId="{34D80A34-D491-4043-8B98-495225E605BA}" dt="2022-02-08T14:26:10.160" v="141"/>
          <ac:spMkLst>
            <pc:docMk/>
            <pc:sldMk cId="92773590" sldId="2076138468"/>
            <ac:spMk id="20" creationId="{B18A783C-8EEB-43AE-B005-0F0471CBA885}"/>
          </ac:spMkLst>
        </pc:spChg>
        <pc:spChg chg="mod">
          <ac:chgData name="Joel Waymack" userId="fef3c4ff-ce6f-4133-8f8d-db194b4c99df" providerId="ADAL" clId="{34D80A34-D491-4043-8B98-495225E605BA}" dt="2022-02-07T19:59:43.564" v="1" actId="1076"/>
          <ac:spMkLst>
            <pc:docMk/>
            <pc:sldMk cId="92773590" sldId="2076138468"/>
            <ac:spMk id="21" creationId="{C715A1A4-CD97-472A-896A-2D78E409FCD4}"/>
          </ac:spMkLst>
        </pc:spChg>
        <pc:spChg chg="mod">
          <ac:chgData name="Joel Waymack" userId="fef3c4ff-ce6f-4133-8f8d-db194b4c99df" providerId="ADAL" clId="{34D80A34-D491-4043-8B98-495225E605BA}" dt="2022-02-07T19:59:43.564" v="1" actId="1076"/>
          <ac:spMkLst>
            <pc:docMk/>
            <pc:sldMk cId="92773590" sldId="2076138468"/>
            <ac:spMk id="24" creationId="{F87043AA-A8C0-4436-A68C-066671263920}"/>
          </ac:spMkLst>
        </pc:spChg>
        <pc:spChg chg="mod">
          <ac:chgData name="Joel Waymack" userId="fef3c4ff-ce6f-4133-8f8d-db194b4c99df" providerId="ADAL" clId="{34D80A34-D491-4043-8B98-495225E605BA}" dt="2022-02-07T19:59:43.564" v="1" actId="1076"/>
          <ac:spMkLst>
            <pc:docMk/>
            <pc:sldMk cId="92773590" sldId="2076138468"/>
            <ac:spMk id="28" creationId="{6E5B1544-D3B5-43EE-9BF7-A49B31FDBA1D}"/>
          </ac:spMkLst>
        </pc:spChg>
        <pc:grpChg chg="add mod">
          <ac:chgData name="Joel Waymack" userId="fef3c4ff-ce6f-4133-8f8d-db194b4c99df" providerId="ADAL" clId="{34D80A34-D491-4043-8B98-495225E605BA}" dt="2022-02-08T14:10:54.168" v="85"/>
          <ac:grpSpMkLst>
            <pc:docMk/>
            <pc:sldMk cId="92773590" sldId="2076138468"/>
            <ac:grpSpMk id="12" creationId="{1ED251C6-AA13-4516-B809-A71AC41B6F9F}"/>
          </ac:grpSpMkLst>
        </pc:grpChg>
        <pc:grpChg chg="add del mod">
          <ac:chgData name="Joel Waymack" userId="fef3c4ff-ce6f-4133-8f8d-db194b4c99df" providerId="ADAL" clId="{34D80A34-D491-4043-8B98-495225E605BA}" dt="2022-02-08T14:26:12.089" v="142"/>
          <ac:grpSpMkLst>
            <pc:docMk/>
            <pc:sldMk cId="92773590" sldId="2076138468"/>
            <ac:grpSpMk id="17" creationId="{C0C41F64-1415-4348-ADE6-C8CFD1D5CE60}"/>
          </ac:grpSpMkLst>
        </pc:grpChg>
        <pc:picChg chg="mod">
          <ac:chgData name="Joel Waymack" userId="fef3c4ff-ce6f-4133-8f8d-db194b4c99df" providerId="ADAL" clId="{34D80A34-D491-4043-8B98-495225E605BA}" dt="2022-02-08T14:26:00.223" v="140" actId="1076"/>
          <ac:picMkLst>
            <pc:docMk/>
            <pc:sldMk cId="92773590" sldId="2076138468"/>
            <ac:picMk id="6" creationId="{BDA881A8-944A-4A1C-98D5-833417D83B91}"/>
          </ac:picMkLst>
        </pc:picChg>
        <pc:picChg chg="mod">
          <ac:chgData name="Joel Waymack" userId="fef3c4ff-ce6f-4133-8f8d-db194b4c99df" providerId="ADAL" clId="{34D80A34-D491-4043-8B98-495225E605BA}" dt="2022-02-07T19:59:43.564" v="1" actId="1076"/>
          <ac:picMkLst>
            <pc:docMk/>
            <pc:sldMk cId="92773590" sldId="2076138468"/>
            <ac:picMk id="13" creationId="{F9E0B09C-2D94-4B2E-AACB-1D8466E85F14}"/>
          </ac:picMkLst>
        </pc:picChg>
        <pc:picChg chg="mod">
          <ac:chgData name="Joel Waymack" userId="fef3c4ff-ce6f-4133-8f8d-db194b4c99df" providerId="ADAL" clId="{34D80A34-D491-4043-8B98-495225E605BA}" dt="2022-02-08T14:10:54.168" v="85"/>
          <ac:picMkLst>
            <pc:docMk/>
            <pc:sldMk cId="92773590" sldId="2076138468"/>
            <ac:picMk id="14" creationId="{497BD6AC-2AD4-490F-9254-ABCD7A3759B0}"/>
          </ac:picMkLst>
        </pc:picChg>
        <pc:picChg chg="mod">
          <ac:chgData name="Joel Waymack" userId="fef3c4ff-ce6f-4133-8f8d-db194b4c99df" providerId="ADAL" clId="{34D80A34-D491-4043-8B98-495225E605BA}" dt="2022-02-07T19:59:43.564" v="1" actId="1076"/>
          <ac:picMkLst>
            <pc:docMk/>
            <pc:sldMk cId="92773590" sldId="2076138468"/>
            <ac:picMk id="15" creationId="{19B443EF-13DC-4BE2-B14B-15A821F41124}"/>
          </ac:picMkLst>
        </pc:picChg>
        <pc:picChg chg="del">
          <ac:chgData name="Joel Waymack" userId="fef3c4ff-ce6f-4133-8f8d-db194b4c99df" providerId="ADAL" clId="{34D80A34-D491-4043-8B98-495225E605BA}" dt="2022-02-08T14:10:53.444" v="84" actId="478"/>
          <ac:picMkLst>
            <pc:docMk/>
            <pc:sldMk cId="92773590" sldId="2076138468"/>
            <ac:picMk id="17" creationId="{A4401E5A-EBFC-4F0B-A55F-81741105287E}"/>
          </ac:picMkLst>
        </pc:picChg>
        <pc:picChg chg="mod">
          <ac:chgData name="Joel Waymack" userId="fef3c4ff-ce6f-4133-8f8d-db194b4c99df" providerId="ADAL" clId="{34D80A34-D491-4043-8B98-495225E605BA}" dt="2022-02-08T14:26:10.160" v="141"/>
          <ac:picMkLst>
            <pc:docMk/>
            <pc:sldMk cId="92773590" sldId="2076138468"/>
            <ac:picMk id="18" creationId="{3F8A0204-9105-472A-95C7-8B7A62C94B96}"/>
          </ac:picMkLst>
        </pc:picChg>
        <pc:picChg chg="mod">
          <ac:chgData name="Joel Waymack" userId="fef3c4ff-ce6f-4133-8f8d-db194b4c99df" providerId="ADAL" clId="{34D80A34-D491-4043-8B98-495225E605BA}" dt="2022-02-07T19:59:43.564" v="1" actId="1076"/>
          <ac:picMkLst>
            <pc:docMk/>
            <pc:sldMk cId="92773590" sldId="2076138468"/>
            <ac:picMk id="19" creationId="{924065D1-A89D-4719-BBED-1319B8F849F1}"/>
          </ac:picMkLst>
        </pc:picChg>
      </pc:sldChg>
      <pc:sldChg chg="addSp delSp modSp mod delAnim modAnim">
        <pc:chgData name="Joel Waymack" userId="fef3c4ff-ce6f-4133-8f8d-db194b4c99df" providerId="ADAL" clId="{34D80A34-D491-4043-8B98-495225E605BA}" dt="2022-02-08T14:13:44.963" v="137" actId="692"/>
        <pc:sldMkLst>
          <pc:docMk/>
          <pc:sldMk cId="2719624178" sldId="2076138472"/>
        </pc:sldMkLst>
        <pc:spChg chg="mod">
          <ac:chgData name="Joel Waymack" userId="fef3c4ff-ce6f-4133-8f8d-db194b4c99df" providerId="ADAL" clId="{34D80A34-D491-4043-8B98-495225E605BA}" dt="2022-02-08T14:10:25.314" v="82" actId="20577"/>
          <ac:spMkLst>
            <pc:docMk/>
            <pc:sldMk cId="2719624178" sldId="2076138472"/>
            <ac:spMk id="2" creationId="{9B873492-D151-5548-BF9A-9A1584C2D477}"/>
          </ac:spMkLst>
        </pc:spChg>
        <pc:spChg chg="del">
          <ac:chgData name="Joel Waymack" userId="fef3c4ff-ce6f-4133-8f8d-db194b4c99df" providerId="ADAL" clId="{34D80A34-D491-4043-8B98-495225E605BA}" dt="2022-02-08T14:11:36.864" v="90" actId="478"/>
          <ac:spMkLst>
            <pc:docMk/>
            <pc:sldMk cId="2719624178" sldId="2076138472"/>
            <ac:spMk id="8" creationId="{56559FDE-9FF4-4EC7-BB59-29C1760756A8}"/>
          </ac:spMkLst>
        </pc:spChg>
        <pc:spChg chg="mod">
          <ac:chgData name="Joel Waymack" userId="fef3c4ff-ce6f-4133-8f8d-db194b4c99df" providerId="ADAL" clId="{34D80A34-D491-4043-8B98-495225E605BA}" dt="2022-02-08T14:11:46.853" v="92" actId="1076"/>
          <ac:spMkLst>
            <pc:docMk/>
            <pc:sldMk cId="2719624178" sldId="2076138472"/>
            <ac:spMk id="12" creationId="{6488FBCC-B404-49F4-B983-AC7288A8E86E}"/>
          </ac:spMkLst>
        </pc:spChg>
        <pc:spChg chg="mod">
          <ac:chgData name="Joel Waymack" userId="fef3c4ff-ce6f-4133-8f8d-db194b4c99df" providerId="ADAL" clId="{34D80A34-D491-4043-8B98-495225E605BA}" dt="2022-02-08T14:11:10.066" v="88"/>
          <ac:spMkLst>
            <pc:docMk/>
            <pc:sldMk cId="2719624178" sldId="2076138472"/>
            <ac:spMk id="13" creationId="{6CC6CDE7-345D-4761-B767-A87755521F50}"/>
          </ac:spMkLst>
        </pc:spChg>
        <pc:spChg chg="add mod">
          <ac:chgData name="Joel Waymack" userId="fef3c4ff-ce6f-4133-8f8d-db194b4c99df" providerId="ADAL" clId="{34D80A34-D491-4043-8B98-495225E605BA}" dt="2022-02-08T14:13:16.525" v="119" actId="20577"/>
          <ac:spMkLst>
            <pc:docMk/>
            <pc:sldMk cId="2719624178" sldId="2076138472"/>
            <ac:spMk id="17" creationId="{69938E63-6576-43E7-9834-EFB5383F4D54}"/>
          </ac:spMkLst>
        </pc:spChg>
        <pc:grpChg chg="add mod">
          <ac:chgData name="Joel Waymack" userId="fef3c4ff-ce6f-4133-8f8d-db194b4c99df" providerId="ADAL" clId="{34D80A34-D491-4043-8B98-495225E605BA}" dt="2022-02-08T14:11:19.548" v="89" actId="1076"/>
          <ac:grpSpMkLst>
            <pc:docMk/>
            <pc:sldMk cId="2719624178" sldId="2076138472"/>
            <ac:grpSpMk id="10" creationId="{49B34FAA-E9C2-4788-B87E-B012C68F2A5B}"/>
          </ac:grpSpMkLst>
        </pc:grpChg>
        <pc:picChg chg="add del mod">
          <ac:chgData name="Joel Waymack" userId="fef3c4ff-ce6f-4133-8f8d-db194b4c99df" providerId="ADAL" clId="{34D80A34-D491-4043-8B98-495225E605BA}" dt="2022-02-08T14:12:36.079" v="96" actId="478"/>
          <ac:picMkLst>
            <pc:docMk/>
            <pc:sldMk cId="2719624178" sldId="2076138472"/>
            <ac:picMk id="4" creationId="{0305DE27-6E58-4B70-8587-C4C97877441A}"/>
          </ac:picMkLst>
        </pc:picChg>
        <pc:picChg chg="del">
          <ac:chgData name="Joel Waymack" userId="fef3c4ff-ce6f-4133-8f8d-db194b4c99df" providerId="ADAL" clId="{34D80A34-D491-4043-8B98-495225E605BA}" dt="2022-02-08T14:10:31.181" v="83" actId="478"/>
          <ac:picMkLst>
            <pc:docMk/>
            <pc:sldMk cId="2719624178" sldId="2076138472"/>
            <ac:picMk id="5" creationId="{A52A0381-C26B-4CC1-A7AC-C4A0470A4127}"/>
          </ac:picMkLst>
        </pc:picChg>
        <pc:picChg chg="add mod">
          <ac:chgData name="Joel Waymack" userId="fef3c4ff-ce6f-4133-8f8d-db194b4c99df" providerId="ADAL" clId="{34D80A34-D491-4043-8B98-495225E605BA}" dt="2022-02-08T14:12:56.865" v="101" actId="1076"/>
          <ac:picMkLst>
            <pc:docMk/>
            <pc:sldMk cId="2719624178" sldId="2076138472"/>
            <ac:picMk id="7" creationId="{7E88E4A6-F38D-4E6D-9374-6AD7BE994A5D}"/>
          </ac:picMkLst>
        </pc:picChg>
        <pc:picChg chg="mod">
          <ac:chgData name="Joel Waymack" userId="fef3c4ff-ce6f-4133-8f8d-db194b4c99df" providerId="ADAL" clId="{34D80A34-D491-4043-8B98-495225E605BA}" dt="2022-02-08T14:11:42.355" v="91" actId="1076"/>
          <ac:picMkLst>
            <pc:docMk/>
            <pc:sldMk cId="2719624178" sldId="2076138472"/>
            <ac:picMk id="9" creationId="{DC07F460-9448-44C2-9424-ED2CF73D29A3}"/>
          </ac:picMkLst>
        </pc:picChg>
        <pc:picChg chg="mod">
          <ac:chgData name="Joel Waymack" userId="fef3c4ff-ce6f-4133-8f8d-db194b4c99df" providerId="ADAL" clId="{34D80A34-D491-4043-8B98-495225E605BA}" dt="2022-02-08T14:11:10.066" v="88"/>
          <ac:picMkLst>
            <pc:docMk/>
            <pc:sldMk cId="2719624178" sldId="2076138472"/>
            <ac:picMk id="11" creationId="{D66FE61E-479B-4C85-8BB0-CB5168AE3A30}"/>
          </ac:picMkLst>
        </pc:picChg>
        <pc:picChg chg="add del mod">
          <ac:chgData name="Joel Waymack" userId="fef3c4ff-ce6f-4133-8f8d-db194b4c99df" providerId="ADAL" clId="{34D80A34-D491-4043-8B98-495225E605BA}" dt="2022-02-08T14:12:02.058" v="94" actId="478"/>
          <ac:picMkLst>
            <pc:docMk/>
            <pc:sldMk cId="2719624178" sldId="2076138472"/>
            <ac:picMk id="15" creationId="{C1EBC6FF-E229-4D7A-8EE9-680378F911EA}"/>
          </ac:picMkLst>
        </pc:picChg>
        <pc:cxnChg chg="add mod">
          <ac:chgData name="Joel Waymack" userId="fef3c4ff-ce6f-4133-8f8d-db194b4c99df" providerId="ADAL" clId="{34D80A34-D491-4043-8B98-495225E605BA}" dt="2022-02-08T14:13:44.963" v="137" actId="692"/>
          <ac:cxnSpMkLst>
            <pc:docMk/>
            <pc:sldMk cId="2719624178" sldId="2076138472"/>
            <ac:cxnSpMk id="19" creationId="{6717534F-B2F3-4BF6-81C9-03B25AE33A9E}"/>
          </ac:cxnSpMkLst>
        </pc:cxnChg>
      </pc:sldChg>
      <pc:sldChg chg="del">
        <pc:chgData name="Joel Waymack" userId="fef3c4ff-ce6f-4133-8f8d-db194b4c99df" providerId="ADAL" clId="{34D80A34-D491-4043-8B98-495225E605BA}" dt="2022-02-07T21:40:57.438" v="2" actId="47"/>
        <pc:sldMkLst>
          <pc:docMk/>
          <pc:sldMk cId="1329051624" sldId="2076138474"/>
        </pc:sldMkLst>
      </pc:sldChg>
      <pc:sldChg chg="addSp delSp modSp mod">
        <pc:chgData name="Joel Waymack" userId="fef3c4ff-ce6f-4133-8f8d-db194b4c99df" providerId="ADAL" clId="{34D80A34-D491-4043-8B98-495225E605BA}" dt="2022-02-08T14:10:59.519" v="87"/>
        <pc:sldMkLst>
          <pc:docMk/>
          <pc:sldMk cId="416298072" sldId="2076138477"/>
        </pc:sldMkLst>
        <pc:spChg chg="mod">
          <ac:chgData name="Joel Waymack" userId="fef3c4ff-ce6f-4133-8f8d-db194b4c99df" providerId="ADAL" clId="{34D80A34-D491-4043-8B98-495225E605BA}" dt="2022-02-08T14:10:59.519" v="87"/>
          <ac:spMkLst>
            <pc:docMk/>
            <pc:sldMk cId="416298072" sldId="2076138477"/>
            <ac:spMk id="16" creationId="{C87AB28F-A88B-4F1E-A9B1-DAA055F818FD}"/>
          </ac:spMkLst>
        </pc:spChg>
        <pc:grpChg chg="add mod">
          <ac:chgData name="Joel Waymack" userId="fef3c4ff-ce6f-4133-8f8d-db194b4c99df" providerId="ADAL" clId="{34D80A34-D491-4043-8B98-495225E605BA}" dt="2022-02-08T14:10:59.519" v="87"/>
          <ac:grpSpMkLst>
            <pc:docMk/>
            <pc:sldMk cId="416298072" sldId="2076138477"/>
            <ac:grpSpMk id="12" creationId="{D2877E21-CE5C-4391-8230-CC35A3233642}"/>
          </ac:grpSpMkLst>
        </pc:grpChg>
        <pc:picChg chg="mod">
          <ac:chgData name="Joel Waymack" userId="fef3c4ff-ce6f-4133-8f8d-db194b4c99df" providerId="ADAL" clId="{34D80A34-D491-4043-8B98-495225E605BA}" dt="2022-02-08T14:10:59.519" v="87"/>
          <ac:picMkLst>
            <pc:docMk/>
            <pc:sldMk cId="416298072" sldId="2076138477"/>
            <ac:picMk id="14" creationId="{7AFBF6F2-0D55-4A43-B1FD-D242AD4F0D38}"/>
          </ac:picMkLst>
        </pc:picChg>
        <pc:picChg chg="del">
          <ac:chgData name="Joel Waymack" userId="fef3c4ff-ce6f-4133-8f8d-db194b4c99df" providerId="ADAL" clId="{34D80A34-D491-4043-8B98-495225E605BA}" dt="2022-02-08T14:10:58.988" v="86" actId="478"/>
          <ac:picMkLst>
            <pc:docMk/>
            <pc:sldMk cId="416298072" sldId="2076138477"/>
            <ac:picMk id="17" creationId="{A4401E5A-EBFC-4F0B-A55F-81741105287E}"/>
          </ac:picMkLst>
        </pc:picChg>
      </pc:sldChg>
      <pc:sldChg chg="new del">
        <pc:chgData name="Joel Waymack" userId="fef3c4ff-ce6f-4133-8f8d-db194b4c99df" providerId="ADAL" clId="{34D80A34-D491-4043-8B98-495225E605BA}" dt="2022-02-08T14:08:21.031" v="4" actId="47"/>
        <pc:sldMkLst>
          <pc:docMk/>
          <pc:sldMk cId="1838166117" sldId="2076138482"/>
        </pc:sldMkLst>
      </pc:sldChg>
      <pc:sldChg chg="addSp modSp new mod">
        <pc:chgData name="Joel Waymack" userId="fef3c4ff-ce6f-4133-8f8d-db194b4c99df" providerId="ADAL" clId="{34D80A34-D491-4043-8B98-495225E605BA}" dt="2022-02-08T14:10:04.437" v="62" actId="22"/>
        <pc:sldMkLst>
          <pc:docMk/>
          <pc:sldMk cId="3222850800" sldId="2076138482"/>
        </pc:sldMkLst>
        <pc:spChg chg="mod">
          <ac:chgData name="Joel Waymack" userId="fef3c4ff-ce6f-4133-8f8d-db194b4c99df" providerId="ADAL" clId="{34D80A34-D491-4043-8B98-495225E605BA}" dt="2022-02-08T14:08:32.966" v="18" actId="20577"/>
          <ac:spMkLst>
            <pc:docMk/>
            <pc:sldMk cId="3222850800" sldId="2076138482"/>
            <ac:spMk id="2" creationId="{54873A35-3372-4526-9538-475E4B2492EA}"/>
          </ac:spMkLst>
        </pc:spChg>
        <pc:spChg chg="mod">
          <ac:chgData name="Joel Waymack" userId="fef3c4ff-ce6f-4133-8f8d-db194b4c99df" providerId="ADAL" clId="{34D80A34-D491-4043-8B98-495225E605BA}" dt="2022-02-08T14:09:58.181" v="61" actId="20577"/>
          <ac:spMkLst>
            <pc:docMk/>
            <pc:sldMk cId="3222850800" sldId="2076138482"/>
            <ac:spMk id="3" creationId="{65F25A48-D148-4DFA-BEC3-F85CE6C30D21}"/>
          </ac:spMkLst>
        </pc:spChg>
        <pc:picChg chg="add">
          <ac:chgData name="Joel Waymack" userId="fef3c4ff-ce6f-4133-8f8d-db194b4c99df" providerId="ADAL" clId="{34D80A34-D491-4043-8B98-495225E605BA}" dt="2022-02-08T14:10:04.437" v="62" actId="22"/>
          <ac:picMkLst>
            <pc:docMk/>
            <pc:sldMk cId="3222850800" sldId="2076138482"/>
            <ac:picMk id="5" creationId="{FDED7EF1-D354-4ED1-8BBE-5AF2D3603AE7}"/>
          </ac:picMkLst>
        </pc:picChg>
      </pc:sldChg>
      <pc:sldChg chg="addSp delSp modSp add mod">
        <pc:chgData name="Joel Waymack" userId="fef3c4ff-ce6f-4133-8f8d-db194b4c99df" providerId="ADAL" clId="{34D80A34-D491-4043-8B98-495225E605BA}" dt="2022-02-08T14:28:23.184" v="202"/>
        <pc:sldMkLst>
          <pc:docMk/>
          <pc:sldMk cId="3000938254" sldId="2076138483"/>
        </pc:sldMkLst>
        <pc:spChg chg="mod">
          <ac:chgData name="Joel Waymack" userId="fef3c4ff-ce6f-4133-8f8d-db194b4c99df" providerId="ADAL" clId="{34D80A34-D491-4043-8B98-495225E605BA}" dt="2022-02-08T14:27:48.196" v="167" actId="20577"/>
          <ac:spMkLst>
            <pc:docMk/>
            <pc:sldMk cId="3000938254" sldId="2076138483"/>
            <ac:spMk id="3" creationId="{D2D5D6E4-6B8F-E04E-97F2-F97D7B33081A}"/>
          </ac:spMkLst>
        </pc:spChg>
        <pc:spChg chg="mod">
          <ac:chgData name="Joel Waymack" userId="fef3c4ff-ce6f-4133-8f8d-db194b4c99df" providerId="ADAL" clId="{34D80A34-D491-4043-8B98-495225E605BA}" dt="2022-02-08T14:27:58.760" v="199" actId="20577"/>
          <ac:spMkLst>
            <pc:docMk/>
            <pc:sldMk cId="3000938254" sldId="2076138483"/>
            <ac:spMk id="4" creationId="{DC3EE3E9-3CDB-1140-9929-C6FA41835A90}"/>
          </ac:spMkLst>
        </pc:spChg>
        <pc:spChg chg="add del mod">
          <ac:chgData name="Joel Waymack" userId="fef3c4ff-ce6f-4133-8f8d-db194b4c99df" providerId="ADAL" clId="{34D80A34-D491-4043-8B98-495225E605BA}" dt="2022-02-08T14:27:29.746" v="155" actId="478"/>
          <ac:spMkLst>
            <pc:docMk/>
            <pc:sldMk cId="3000938254" sldId="2076138483"/>
            <ac:spMk id="7" creationId="{329DC886-9EEB-40EC-B9E0-29594A0F5646}"/>
          </ac:spMkLst>
        </pc:spChg>
        <pc:spChg chg="mod">
          <ac:chgData name="Joel Waymack" userId="fef3c4ff-ce6f-4133-8f8d-db194b4c99df" providerId="ADAL" clId="{34D80A34-D491-4043-8B98-495225E605BA}" dt="2022-02-08T14:28:08.288" v="200"/>
          <ac:spMkLst>
            <pc:docMk/>
            <pc:sldMk cId="3000938254" sldId="2076138483"/>
            <ac:spMk id="21" creationId="{C715A1A4-CD97-472A-896A-2D78E409FCD4}"/>
          </ac:spMkLst>
        </pc:spChg>
        <pc:spChg chg="mod">
          <ac:chgData name="Joel Waymack" userId="fef3c4ff-ce6f-4133-8f8d-db194b4c99df" providerId="ADAL" clId="{34D80A34-D491-4043-8B98-495225E605BA}" dt="2022-02-08T14:28:15.262" v="201"/>
          <ac:spMkLst>
            <pc:docMk/>
            <pc:sldMk cId="3000938254" sldId="2076138483"/>
            <ac:spMk id="24" creationId="{F87043AA-A8C0-4436-A68C-066671263920}"/>
          </ac:spMkLst>
        </pc:spChg>
        <pc:spChg chg="mod">
          <ac:chgData name="Joel Waymack" userId="fef3c4ff-ce6f-4133-8f8d-db194b4c99df" providerId="ADAL" clId="{34D80A34-D491-4043-8B98-495225E605BA}" dt="2022-02-08T14:28:23.184" v="202"/>
          <ac:spMkLst>
            <pc:docMk/>
            <pc:sldMk cId="3000938254" sldId="2076138483"/>
            <ac:spMk id="28" creationId="{6E5B1544-D3B5-43EE-9BF7-A49B31FDBA1D}"/>
          </ac:spMkLst>
        </pc:spChg>
        <pc:picChg chg="add mod ord">
          <ac:chgData name="Joel Waymack" userId="fef3c4ff-ce6f-4133-8f8d-db194b4c99df" providerId="ADAL" clId="{34D80A34-D491-4043-8B98-495225E605BA}" dt="2022-02-08T14:27:38.381" v="156" actId="14100"/>
          <ac:picMkLst>
            <pc:docMk/>
            <pc:sldMk cId="3000938254" sldId="2076138483"/>
            <ac:picMk id="2" creationId="{90E55B82-377D-4786-B678-B16D903667DB}"/>
          </ac:picMkLst>
        </pc:picChg>
        <pc:picChg chg="del mod">
          <ac:chgData name="Joel Waymack" userId="fef3c4ff-ce6f-4133-8f8d-db194b4c99df" providerId="ADAL" clId="{34D80A34-D491-4043-8B98-495225E605BA}" dt="2022-02-08T14:27:41.161" v="157" actId="478"/>
          <ac:picMkLst>
            <pc:docMk/>
            <pc:sldMk cId="3000938254" sldId="2076138483"/>
            <ac:picMk id="6" creationId="{A0CE3C7F-81C5-4D3A-B94F-43D25D272741}"/>
          </ac:picMkLst>
        </pc:picChg>
        <pc:picChg chg="del">
          <ac:chgData name="Joel Waymack" userId="fef3c4ff-ce6f-4133-8f8d-db194b4c99df" providerId="ADAL" clId="{34D80A34-D491-4043-8B98-495225E605BA}" dt="2022-02-08T14:27:26.780" v="154" actId="478"/>
          <ac:picMkLst>
            <pc:docMk/>
            <pc:sldMk cId="3000938254" sldId="2076138483"/>
            <ac:picMk id="18" creationId="{D37984C8-873D-6347-A136-27C9C5B2524F}"/>
          </ac:picMkLst>
        </pc:picChg>
      </pc:sldChg>
    </pc:docChg>
  </pc:docChgLst>
  <pc:docChgLst>
    <pc:chgData name="Mitul Shah" userId="7c5814cd-d3c9-4359-8376-58faf53cd4df" providerId="ADAL" clId="{741B61C8-47D4-44AB-8494-5E1010EF049C}"/>
    <pc:docChg chg="addSld delSld modSld sldOrd">
      <pc:chgData name="Mitul Shah" userId="7c5814cd-d3c9-4359-8376-58faf53cd4df" providerId="ADAL" clId="{741B61C8-47D4-44AB-8494-5E1010EF049C}" dt="2022-06-08T03:41:21.258" v="7" actId="1076"/>
      <pc:docMkLst>
        <pc:docMk/>
      </pc:docMkLst>
      <pc:sldChg chg="modSp mod">
        <pc:chgData name="Mitul Shah" userId="7c5814cd-d3c9-4359-8376-58faf53cd4df" providerId="ADAL" clId="{741B61C8-47D4-44AB-8494-5E1010EF049C}" dt="2022-06-08T03:41:21.258" v="7" actId="1076"/>
        <pc:sldMkLst>
          <pc:docMk/>
          <pc:sldMk cId="2719624178" sldId="2076138472"/>
        </pc:sldMkLst>
        <pc:spChg chg="mod">
          <ac:chgData name="Mitul Shah" userId="7c5814cd-d3c9-4359-8376-58faf53cd4df" providerId="ADAL" clId="{741B61C8-47D4-44AB-8494-5E1010EF049C}" dt="2022-06-08T03:41:21.258" v="7" actId="1076"/>
          <ac:spMkLst>
            <pc:docMk/>
            <pc:sldMk cId="2719624178" sldId="2076138472"/>
            <ac:spMk id="14" creationId="{A7B30B67-3E12-49F9-BB81-1D3DFF9F87EB}"/>
          </ac:spMkLst>
        </pc:spChg>
      </pc:sldChg>
      <pc:sldChg chg="add ord">
        <pc:chgData name="Mitul Shah" userId="7c5814cd-d3c9-4359-8376-58faf53cd4df" providerId="ADAL" clId="{741B61C8-47D4-44AB-8494-5E1010EF049C}" dt="2022-06-07T19:01:03.176" v="3"/>
        <pc:sldMkLst>
          <pc:docMk/>
          <pc:sldMk cId="4286362957" sldId="2076138475"/>
        </pc:sldMkLst>
      </pc:sldChg>
      <pc:sldChg chg="del">
        <pc:chgData name="Mitul Shah" userId="7c5814cd-d3c9-4359-8376-58faf53cd4df" providerId="ADAL" clId="{741B61C8-47D4-44AB-8494-5E1010EF049C}" dt="2022-06-07T17:49:32.407" v="1" actId="47"/>
        <pc:sldMkLst>
          <pc:docMk/>
          <pc:sldMk cId="2611851402" sldId="2076138484"/>
        </pc:sldMkLst>
      </pc:sldChg>
      <pc:sldChg chg="add">
        <pc:chgData name="Mitul Shah" userId="7c5814cd-d3c9-4359-8376-58faf53cd4df" providerId="ADAL" clId="{741B61C8-47D4-44AB-8494-5E1010EF049C}" dt="2022-06-07T20:59:03.365" v="4"/>
        <pc:sldMkLst>
          <pc:docMk/>
          <pc:sldMk cId="4086189865" sldId="2141411292"/>
        </pc:sldMkLst>
      </pc:sldChg>
    </pc:docChg>
  </pc:docChgLst>
  <pc:docChgLst>
    <pc:chgData name="Walid Amro" userId="S::waamro@microsoft.com::905df89b-28d8-4943-9387-4e15c612d1d4" providerId="AD" clId="Web-{07C80AEF-FA13-4424-9608-7FAE704F166F}"/>
    <pc:docChg chg="modSld">
      <pc:chgData name="Walid Amro" userId="S::waamro@microsoft.com::905df89b-28d8-4943-9387-4e15c612d1d4" providerId="AD" clId="Web-{07C80AEF-FA13-4424-9608-7FAE704F166F}" dt="2021-08-18T08:40:02.464" v="11" actId="14100"/>
      <pc:docMkLst>
        <pc:docMk/>
      </pc:docMkLst>
      <pc:sldChg chg="modSp">
        <pc:chgData name="Walid Amro" userId="S::waamro@microsoft.com::905df89b-28d8-4943-9387-4e15c612d1d4" providerId="AD" clId="Web-{07C80AEF-FA13-4424-9608-7FAE704F166F}" dt="2021-08-18T08:40:02.464" v="11" actId="14100"/>
        <pc:sldMkLst>
          <pc:docMk/>
          <pc:sldMk cId="92773590" sldId="2076138468"/>
        </pc:sldMkLst>
        <pc:spChg chg="mod">
          <ac:chgData name="Walid Amro" userId="S::waamro@microsoft.com::905df89b-28d8-4943-9387-4e15c612d1d4" providerId="AD" clId="Web-{07C80AEF-FA13-4424-9608-7FAE704F166F}" dt="2021-08-18T08:40:02.464" v="11" actId="14100"/>
          <ac:spMkLst>
            <pc:docMk/>
            <pc:sldMk cId="92773590" sldId="2076138468"/>
            <ac:spMk id="28" creationId="{6E5B1544-D3B5-43EE-9BF7-A49B31FDBA1D}"/>
          </ac:spMkLst>
        </pc:spChg>
      </pc:sldChg>
    </pc:docChg>
  </pc:docChgLst>
  <pc:docChgLst>
    <pc:chgData name="Joel Waymack" userId="fef3c4ff-ce6f-4133-8f8d-db194b4c99df" providerId="ADAL" clId="{5C4D8A91-A2F2-4F4F-A5D2-7B269574F9EE}"/>
    <pc:docChg chg="undo redo custSel addSld delSld modSld sldOrd delSection modSection">
      <pc:chgData name="Joel Waymack" userId="fef3c4ff-ce6f-4133-8f8d-db194b4c99df" providerId="ADAL" clId="{5C4D8A91-A2F2-4F4F-A5D2-7B269574F9EE}" dt="2021-07-30T13:13:05.051" v="2893" actId="1076"/>
      <pc:docMkLst>
        <pc:docMk/>
      </pc:docMkLst>
      <pc:sldChg chg="modSp add mod">
        <pc:chgData name="Joel Waymack" userId="fef3c4ff-ce6f-4133-8f8d-db194b4c99df" providerId="ADAL" clId="{5C4D8A91-A2F2-4F4F-A5D2-7B269574F9EE}" dt="2021-07-29T18:50:06.315" v="2082" actId="403"/>
        <pc:sldMkLst>
          <pc:docMk/>
          <pc:sldMk cId="4284635789" sldId="2050"/>
        </pc:sldMkLst>
        <pc:spChg chg="mod">
          <ac:chgData name="Joel Waymack" userId="fef3c4ff-ce6f-4133-8f8d-db194b4c99df" providerId="ADAL" clId="{5C4D8A91-A2F2-4F4F-A5D2-7B269574F9EE}" dt="2021-07-29T18:49:53.039" v="2078" actId="404"/>
          <ac:spMkLst>
            <pc:docMk/>
            <pc:sldMk cId="4284635789" sldId="2050"/>
            <ac:spMk id="152" creationId="{D64D7643-9E11-4363-872B-2DE2170C8EBE}"/>
          </ac:spMkLst>
        </pc:spChg>
        <pc:spChg chg="mod">
          <ac:chgData name="Joel Waymack" userId="fef3c4ff-ce6f-4133-8f8d-db194b4c99df" providerId="ADAL" clId="{5C4D8A91-A2F2-4F4F-A5D2-7B269574F9EE}" dt="2021-07-29T18:49:42.529" v="2072" actId="14100"/>
          <ac:spMkLst>
            <pc:docMk/>
            <pc:sldMk cId="4284635789" sldId="2050"/>
            <ac:spMk id="156" creationId="{65FC5C27-6465-4C9B-8C00-BA126C4D64E5}"/>
          </ac:spMkLst>
        </pc:spChg>
        <pc:spChg chg="mod">
          <ac:chgData name="Joel Waymack" userId="fef3c4ff-ce6f-4133-8f8d-db194b4c99df" providerId="ADAL" clId="{5C4D8A91-A2F2-4F4F-A5D2-7B269574F9EE}" dt="2021-07-29T18:49:17.562" v="2066" actId="403"/>
          <ac:spMkLst>
            <pc:docMk/>
            <pc:sldMk cId="4284635789" sldId="2050"/>
            <ac:spMk id="159" creationId="{2F1AD441-EC81-4E6F-8F57-CE7DEAE8600B}"/>
          </ac:spMkLst>
        </pc:spChg>
        <pc:spChg chg="mod">
          <ac:chgData name="Joel Waymack" userId="fef3c4ff-ce6f-4133-8f8d-db194b4c99df" providerId="ADAL" clId="{5C4D8A91-A2F2-4F4F-A5D2-7B269574F9EE}" dt="2021-07-29T18:50:06.315" v="2082" actId="403"/>
          <ac:spMkLst>
            <pc:docMk/>
            <pc:sldMk cId="4284635789" sldId="2050"/>
            <ac:spMk id="161" creationId="{F6A61BB1-3294-41A2-8867-404754B576F4}"/>
          </ac:spMkLst>
        </pc:spChg>
      </pc:sldChg>
      <pc:sldChg chg="addSp delSp modSp add mod modNotesTx">
        <pc:chgData name="Joel Waymack" userId="fef3c4ff-ce6f-4133-8f8d-db194b4c99df" providerId="ADAL" clId="{5C4D8A91-A2F2-4F4F-A5D2-7B269574F9EE}" dt="2021-07-29T18:40:25.371" v="1263" actId="20577"/>
        <pc:sldMkLst>
          <pc:docMk/>
          <pc:sldMk cId="4020767349" sldId="2052"/>
        </pc:sldMkLst>
        <pc:spChg chg="del">
          <ac:chgData name="Joel Waymack" userId="fef3c4ff-ce6f-4133-8f8d-db194b4c99df" providerId="ADAL" clId="{5C4D8A91-A2F2-4F4F-A5D2-7B269574F9EE}" dt="2021-07-29T18:17:59.768" v="660" actId="478"/>
          <ac:spMkLst>
            <pc:docMk/>
            <pc:sldMk cId="4020767349" sldId="2052"/>
            <ac:spMk id="2" creationId="{2F974F9D-2B90-48D9-8EB3-E1110291FE29}"/>
          </ac:spMkLst>
        </pc:spChg>
        <pc:spChg chg="add del mod">
          <ac:chgData name="Joel Waymack" userId="fef3c4ff-ce6f-4133-8f8d-db194b4c99df" providerId="ADAL" clId="{5C4D8A91-A2F2-4F4F-A5D2-7B269574F9EE}" dt="2021-07-29T18:17:52.815" v="659" actId="478"/>
          <ac:spMkLst>
            <pc:docMk/>
            <pc:sldMk cId="4020767349" sldId="2052"/>
            <ac:spMk id="4" creationId="{3402EE58-A21A-4D36-9858-9EA06659F79E}"/>
          </ac:spMkLst>
        </pc:spChg>
        <pc:spChg chg="del mod">
          <ac:chgData name="Joel Waymack" userId="fef3c4ff-ce6f-4133-8f8d-db194b4c99df" providerId="ADAL" clId="{5C4D8A91-A2F2-4F4F-A5D2-7B269574F9EE}" dt="2021-07-29T18:17:49.385" v="658" actId="478"/>
          <ac:spMkLst>
            <pc:docMk/>
            <pc:sldMk cId="4020767349" sldId="2052"/>
            <ac:spMk id="6" creationId="{00000000-0000-0000-0000-000000000000}"/>
          </ac:spMkLst>
        </pc:spChg>
        <pc:spChg chg="add del">
          <ac:chgData name="Joel Waymack" userId="fef3c4ff-ce6f-4133-8f8d-db194b4c99df" providerId="ADAL" clId="{5C4D8A91-A2F2-4F4F-A5D2-7B269574F9EE}" dt="2021-07-29T18:29:11.298" v="668" actId="22"/>
          <ac:spMkLst>
            <pc:docMk/>
            <pc:sldMk cId="4020767349" sldId="2052"/>
            <ac:spMk id="9" creationId="{A2E3122C-E075-434B-AED8-2218FB60B298}"/>
          </ac:spMkLst>
        </pc:spChg>
        <pc:spChg chg="mod">
          <ac:chgData name="Joel Waymack" userId="fef3c4ff-ce6f-4133-8f8d-db194b4c99df" providerId="ADAL" clId="{5C4D8A91-A2F2-4F4F-A5D2-7B269574F9EE}" dt="2021-07-29T18:10:10.720" v="620" actId="6549"/>
          <ac:spMkLst>
            <pc:docMk/>
            <pc:sldMk cId="4020767349" sldId="2052"/>
            <ac:spMk id="17" creationId="{00000000-0000-0000-0000-000000000000}"/>
          </ac:spMkLst>
        </pc:spChg>
        <pc:picChg chg="mod">
          <ac:chgData name="Joel Waymack" userId="fef3c4ff-ce6f-4133-8f8d-db194b4c99df" providerId="ADAL" clId="{5C4D8A91-A2F2-4F4F-A5D2-7B269574F9EE}" dt="2021-07-29T18:18:08.036" v="662" actId="14100"/>
          <ac:picMkLst>
            <pc:docMk/>
            <pc:sldMk cId="4020767349" sldId="2052"/>
            <ac:picMk id="1026" creationId="{388CBA7C-75E0-419F-9EE1-B16D96F13FCB}"/>
          </ac:picMkLst>
        </pc:picChg>
      </pc:sldChg>
      <pc:sldChg chg="modSp add mod modNotesTx">
        <pc:chgData name="Joel Waymack" userId="fef3c4ff-ce6f-4133-8f8d-db194b4c99df" providerId="ADAL" clId="{5C4D8A91-A2F2-4F4F-A5D2-7B269574F9EE}" dt="2021-07-29T18:46:20.149" v="2061" actId="20577"/>
        <pc:sldMkLst>
          <pc:docMk/>
          <pc:sldMk cId="1013410796" sldId="2076137577"/>
        </pc:sldMkLst>
        <pc:spChg chg="mod">
          <ac:chgData name="Joel Waymack" userId="fef3c4ff-ce6f-4133-8f8d-db194b4c99df" providerId="ADAL" clId="{5C4D8A91-A2F2-4F4F-A5D2-7B269574F9EE}" dt="2021-07-29T18:41:10.925" v="1336" actId="6549"/>
          <ac:spMkLst>
            <pc:docMk/>
            <pc:sldMk cId="1013410796" sldId="2076137577"/>
            <ac:spMk id="6" creationId="{00000000-0000-0000-0000-000000000000}"/>
          </ac:spMkLst>
        </pc:spChg>
        <pc:spChg chg="mod">
          <ac:chgData name="Joel Waymack" userId="fef3c4ff-ce6f-4133-8f8d-db194b4c99df" providerId="ADAL" clId="{5C4D8A91-A2F2-4F4F-A5D2-7B269574F9EE}" dt="2021-07-29T18:29:40.661" v="670" actId="6549"/>
          <ac:spMkLst>
            <pc:docMk/>
            <pc:sldMk cId="1013410796" sldId="2076137577"/>
            <ac:spMk id="17" creationId="{00000000-0000-0000-0000-000000000000}"/>
          </ac:spMkLst>
        </pc:spChg>
      </pc:sldChg>
      <pc:sldChg chg="modSp add mod modNotesTx">
        <pc:chgData name="Joel Waymack" userId="fef3c4ff-ce6f-4133-8f8d-db194b4c99df" providerId="ADAL" clId="{5C4D8A91-A2F2-4F4F-A5D2-7B269574F9EE}" dt="2021-07-29T18:39:16.351" v="1055" actId="20577"/>
        <pc:sldMkLst>
          <pc:docMk/>
          <pc:sldMk cId="2749108039" sldId="2076137578"/>
        </pc:sldMkLst>
        <pc:spChg chg="mod">
          <ac:chgData name="Joel Waymack" userId="fef3c4ff-ce6f-4133-8f8d-db194b4c99df" providerId="ADAL" clId="{5C4D8A91-A2F2-4F4F-A5D2-7B269574F9EE}" dt="2021-07-29T18:34:49.286" v="679" actId="20577"/>
          <ac:spMkLst>
            <pc:docMk/>
            <pc:sldMk cId="2749108039" sldId="2076137578"/>
            <ac:spMk id="6" creationId="{00000000-0000-0000-0000-000000000000}"/>
          </ac:spMkLst>
        </pc:spChg>
        <pc:spChg chg="mod">
          <ac:chgData name="Joel Waymack" userId="fef3c4ff-ce6f-4133-8f8d-db194b4c99df" providerId="ADAL" clId="{5C4D8A91-A2F2-4F4F-A5D2-7B269574F9EE}" dt="2021-07-29T18:30:16.619" v="672" actId="6549"/>
          <ac:spMkLst>
            <pc:docMk/>
            <pc:sldMk cId="2749108039" sldId="2076137578"/>
            <ac:spMk id="17" creationId="{00000000-0000-0000-0000-000000000000}"/>
          </ac:spMkLst>
        </pc:spChg>
      </pc:sldChg>
      <pc:sldChg chg="modSp add mod modNotesTx">
        <pc:chgData name="Joel Waymack" userId="fef3c4ff-ce6f-4133-8f8d-db194b4c99df" providerId="ADAL" clId="{5C4D8A91-A2F2-4F4F-A5D2-7B269574F9EE}" dt="2021-07-29T18:45:29.698" v="1935" actId="20577"/>
        <pc:sldMkLst>
          <pc:docMk/>
          <pc:sldMk cId="3350420989" sldId="2076137579"/>
        </pc:sldMkLst>
        <pc:spChg chg="mod">
          <ac:chgData name="Joel Waymack" userId="fef3c4ff-ce6f-4133-8f8d-db194b4c99df" providerId="ADAL" clId="{5C4D8A91-A2F2-4F4F-A5D2-7B269574F9EE}" dt="2021-07-29T18:42:17.879" v="1407" actId="20577"/>
          <ac:spMkLst>
            <pc:docMk/>
            <pc:sldMk cId="3350420989" sldId="2076137579"/>
            <ac:spMk id="6" creationId="{00000000-0000-0000-0000-000000000000}"/>
          </ac:spMkLst>
        </pc:spChg>
        <pc:spChg chg="mod">
          <ac:chgData name="Joel Waymack" userId="fef3c4ff-ce6f-4133-8f8d-db194b4c99df" providerId="ADAL" clId="{5C4D8A91-A2F2-4F4F-A5D2-7B269574F9EE}" dt="2021-07-29T18:41:42.551" v="1396" actId="6549"/>
          <ac:spMkLst>
            <pc:docMk/>
            <pc:sldMk cId="3350420989" sldId="2076137579"/>
            <ac:spMk id="17" creationId="{00000000-0000-0000-0000-000000000000}"/>
          </ac:spMkLst>
        </pc:spChg>
      </pc:sldChg>
      <pc:sldChg chg="mod modShow">
        <pc:chgData name="Joel Waymack" userId="fef3c4ff-ce6f-4133-8f8d-db194b4c99df" providerId="ADAL" clId="{5C4D8A91-A2F2-4F4F-A5D2-7B269574F9EE}" dt="2021-07-29T20:07:08.317" v="2829" actId="729"/>
        <pc:sldMkLst>
          <pc:docMk/>
          <pc:sldMk cId="854967950" sldId="2076138279"/>
        </pc:sldMkLst>
      </pc:sldChg>
      <pc:sldChg chg="addSp delSp modSp mod ord chgLayout">
        <pc:chgData name="Joel Waymack" userId="fef3c4ff-ce6f-4133-8f8d-db194b4c99df" providerId="ADAL" clId="{5C4D8A91-A2F2-4F4F-A5D2-7B269574F9EE}" dt="2021-07-29T19:46:56.765" v="2774" actId="26606"/>
        <pc:sldMkLst>
          <pc:docMk/>
          <pc:sldMk cId="3556859027" sldId="2076138293"/>
        </pc:sldMkLst>
        <pc:spChg chg="mod">
          <ac:chgData name="Joel Waymack" userId="fef3c4ff-ce6f-4133-8f8d-db194b4c99df" providerId="ADAL" clId="{5C4D8A91-A2F2-4F4F-A5D2-7B269574F9EE}" dt="2021-07-29T19:46:56.765" v="2774" actId="26606"/>
          <ac:spMkLst>
            <pc:docMk/>
            <pc:sldMk cId="3556859027" sldId="2076138293"/>
            <ac:spMk id="2" creationId="{5947E540-D664-2248-A353-E17150691F3D}"/>
          </ac:spMkLst>
        </pc:spChg>
        <pc:spChg chg="mod">
          <ac:chgData name="Joel Waymack" userId="fef3c4ff-ce6f-4133-8f8d-db194b4c99df" providerId="ADAL" clId="{5C4D8A91-A2F2-4F4F-A5D2-7B269574F9EE}" dt="2021-07-29T19:46:56.765" v="2774" actId="26606"/>
          <ac:spMkLst>
            <pc:docMk/>
            <pc:sldMk cId="3556859027" sldId="2076138293"/>
            <ac:spMk id="4" creationId="{C3D9F1C3-1A6A-0043-B6F0-28422B39AD04}"/>
          </ac:spMkLst>
        </pc:spChg>
        <pc:picChg chg="add mod">
          <ac:chgData name="Joel Waymack" userId="fef3c4ff-ce6f-4133-8f8d-db194b4c99df" providerId="ADAL" clId="{5C4D8A91-A2F2-4F4F-A5D2-7B269574F9EE}" dt="2021-07-29T19:46:56.765" v="2774" actId="26606"/>
          <ac:picMkLst>
            <pc:docMk/>
            <pc:sldMk cId="3556859027" sldId="2076138293"/>
            <ac:picMk id="3" creationId="{6E62839F-B7B8-4108-9BE1-2034C4ABC08F}"/>
          </ac:picMkLst>
        </pc:picChg>
        <pc:picChg chg="add del mod">
          <ac:chgData name="Joel Waymack" userId="fef3c4ff-ce6f-4133-8f8d-db194b4c99df" providerId="ADAL" clId="{5C4D8A91-A2F2-4F4F-A5D2-7B269574F9EE}" dt="2021-07-29T19:46:22.137" v="2768" actId="478"/>
          <ac:picMkLst>
            <pc:docMk/>
            <pc:sldMk cId="3556859027" sldId="2076138293"/>
            <ac:picMk id="5" creationId="{1C9DD9B1-7C75-4C7B-9618-87B9153B7399}"/>
          </ac:picMkLst>
        </pc:picChg>
      </pc:sldChg>
      <pc:sldChg chg="mod modShow">
        <pc:chgData name="Joel Waymack" userId="fef3c4ff-ce6f-4133-8f8d-db194b4c99df" providerId="ADAL" clId="{5C4D8A91-A2F2-4F4F-A5D2-7B269574F9EE}" dt="2021-07-29T20:07:08.317" v="2829" actId="729"/>
        <pc:sldMkLst>
          <pc:docMk/>
          <pc:sldMk cId="951407243" sldId="2076138297"/>
        </pc:sldMkLst>
      </pc:sldChg>
      <pc:sldChg chg="mod modShow">
        <pc:chgData name="Joel Waymack" userId="fef3c4ff-ce6f-4133-8f8d-db194b4c99df" providerId="ADAL" clId="{5C4D8A91-A2F2-4F4F-A5D2-7B269574F9EE}" dt="2021-07-29T20:07:08.317" v="2829" actId="729"/>
        <pc:sldMkLst>
          <pc:docMk/>
          <pc:sldMk cId="1054755160" sldId="2076138298"/>
        </pc:sldMkLst>
      </pc:sldChg>
      <pc:sldChg chg="mod modShow">
        <pc:chgData name="Joel Waymack" userId="fef3c4ff-ce6f-4133-8f8d-db194b4c99df" providerId="ADAL" clId="{5C4D8A91-A2F2-4F4F-A5D2-7B269574F9EE}" dt="2021-07-29T20:07:08.317" v="2829" actId="729"/>
        <pc:sldMkLst>
          <pc:docMk/>
          <pc:sldMk cId="2611908054" sldId="2076138299"/>
        </pc:sldMkLst>
      </pc:sldChg>
      <pc:sldChg chg="mod modShow">
        <pc:chgData name="Joel Waymack" userId="fef3c4ff-ce6f-4133-8f8d-db194b4c99df" providerId="ADAL" clId="{5C4D8A91-A2F2-4F4F-A5D2-7B269574F9EE}" dt="2021-07-29T20:07:08.317" v="2829" actId="729"/>
        <pc:sldMkLst>
          <pc:docMk/>
          <pc:sldMk cId="1535892038" sldId="2076138307"/>
        </pc:sldMkLst>
      </pc:sldChg>
      <pc:sldChg chg="mod modShow">
        <pc:chgData name="Joel Waymack" userId="fef3c4ff-ce6f-4133-8f8d-db194b4c99df" providerId="ADAL" clId="{5C4D8A91-A2F2-4F4F-A5D2-7B269574F9EE}" dt="2021-07-29T20:07:08.317" v="2829" actId="729"/>
        <pc:sldMkLst>
          <pc:docMk/>
          <pc:sldMk cId="2772163888" sldId="2076138308"/>
        </pc:sldMkLst>
      </pc:sldChg>
      <pc:sldChg chg="mod modShow">
        <pc:chgData name="Joel Waymack" userId="fef3c4ff-ce6f-4133-8f8d-db194b4c99df" providerId="ADAL" clId="{5C4D8A91-A2F2-4F4F-A5D2-7B269574F9EE}" dt="2021-07-29T20:07:08.317" v="2829" actId="729"/>
        <pc:sldMkLst>
          <pc:docMk/>
          <pc:sldMk cId="2439270395" sldId="2076138318"/>
        </pc:sldMkLst>
      </pc:sldChg>
      <pc:sldChg chg="mod modShow">
        <pc:chgData name="Joel Waymack" userId="fef3c4ff-ce6f-4133-8f8d-db194b4c99df" providerId="ADAL" clId="{5C4D8A91-A2F2-4F4F-A5D2-7B269574F9EE}" dt="2021-07-29T20:07:08.317" v="2829" actId="729"/>
        <pc:sldMkLst>
          <pc:docMk/>
          <pc:sldMk cId="1039072884" sldId="2076138325"/>
        </pc:sldMkLst>
      </pc:sldChg>
      <pc:sldChg chg="mod modShow">
        <pc:chgData name="Joel Waymack" userId="fef3c4ff-ce6f-4133-8f8d-db194b4c99df" providerId="ADAL" clId="{5C4D8A91-A2F2-4F4F-A5D2-7B269574F9EE}" dt="2021-07-29T20:07:08.317" v="2829" actId="729"/>
        <pc:sldMkLst>
          <pc:docMk/>
          <pc:sldMk cId="3462334954" sldId="2076138327"/>
        </pc:sldMkLst>
      </pc:sldChg>
      <pc:sldChg chg="mod modShow">
        <pc:chgData name="Joel Waymack" userId="fef3c4ff-ce6f-4133-8f8d-db194b4c99df" providerId="ADAL" clId="{5C4D8A91-A2F2-4F4F-A5D2-7B269574F9EE}" dt="2021-07-29T20:07:08.317" v="2829" actId="729"/>
        <pc:sldMkLst>
          <pc:docMk/>
          <pc:sldMk cId="3792511404" sldId="2076138328"/>
        </pc:sldMkLst>
      </pc:sldChg>
      <pc:sldChg chg="mod modShow">
        <pc:chgData name="Joel Waymack" userId="fef3c4ff-ce6f-4133-8f8d-db194b4c99df" providerId="ADAL" clId="{5C4D8A91-A2F2-4F4F-A5D2-7B269574F9EE}" dt="2021-07-29T20:07:08.317" v="2829" actId="729"/>
        <pc:sldMkLst>
          <pc:docMk/>
          <pc:sldMk cId="1991347499" sldId="2076138329"/>
        </pc:sldMkLst>
      </pc:sldChg>
      <pc:sldChg chg="mod modShow">
        <pc:chgData name="Joel Waymack" userId="fef3c4ff-ce6f-4133-8f8d-db194b4c99df" providerId="ADAL" clId="{5C4D8A91-A2F2-4F4F-A5D2-7B269574F9EE}" dt="2021-07-29T20:07:08.317" v="2829" actId="729"/>
        <pc:sldMkLst>
          <pc:docMk/>
          <pc:sldMk cId="2894055497" sldId="2076138331"/>
        </pc:sldMkLst>
      </pc:sldChg>
      <pc:sldChg chg="mod modShow">
        <pc:chgData name="Joel Waymack" userId="fef3c4ff-ce6f-4133-8f8d-db194b4c99df" providerId="ADAL" clId="{5C4D8A91-A2F2-4F4F-A5D2-7B269574F9EE}" dt="2021-07-29T20:07:08.317" v="2829" actId="729"/>
        <pc:sldMkLst>
          <pc:docMk/>
          <pc:sldMk cId="4097052283" sldId="2076138333"/>
        </pc:sldMkLst>
      </pc:sldChg>
      <pc:sldChg chg="mod modShow">
        <pc:chgData name="Joel Waymack" userId="fef3c4ff-ce6f-4133-8f8d-db194b4c99df" providerId="ADAL" clId="{5C4D8A91-A2F2-4F4F-A5D2-7B269574F9EE}" dt="2021-07-29T20:07:08.317" v="2829" actId="729"/>
        <pc:sldMkLst>
          <pc:docMk/>
          <pc:sldMk cId="4181133701" sldId="2076138334"/>
        </pc:sldMkLst>
      </pc:sldChg>
      <pc:sldChg chg="mod modShow">
        <pc:chgData name="Joel Waymack" userId="fef3c4ff-ce6f-4133-8f8d-db194b4c99df" providerId="ADAL" clId="{5C4D8A91-A2F2-4F4F-A5D2-7B269574F9EE}" dt="2021-07-29T20:07:08.317" v="2829" actId="729"/>
        <pc:sldMkLst>
          <pc:docMk/>
          <pc:sldMk cId="1341384026" sldId="2076138339"/>
        </pc:sldMkLst>
      </pc:sldChg>
      <pc:sldChg chg="mod modShow">
        <pc:chgData name="Joel Waymack" userId="fef3c4ff-ce6f-4133-8f8d-db194b4c99df" providerId="ADAL" clId="{5C4D8A91-A2F2-4F4F-A5D2-7B269574F9EE}" dt="2021-07-29T20:07:08.317" v="2829" actId="729"/>
        <pc:sldMkLst>
          <pc:docMk/>
          <pc:sldMk cId="322007113" sldId="2076138341"/>
        </pc:sldMkLst>
      </pc:sldChg>
      <pc:sldChg chg="mod modShow">
        <pc:chgData name="Joel Waymack" userId="fef3c4ff-ce6f-4133-8f8d-db194b4c99df" providerId="ADAL" clId="{5C4D8A91-A2F2-4F4F-A5D2-7B269574F9EE}" dt="2021-07-29T20:07:08.317" v="2829" actId="729"/>
        <pc:sldMkLst>
          <pc:docMk/>
          <pc:sldMk cId="2681360341" sldId="2076138343"/>
        </pc:sldMkLst>
      </pc:sldChg>
      <pc:sldChg chg="mod modShow">
        <pc:chgData name="Joel Waymack" userId="fef3c4ff-ce6f-4133-8f8d-db194b4c99df" providerId="ADAL" clId="{5C4D8A91-A2F2-4F4F-A5D2-7B269574F9EE}" dt="2021-07-29T20:07:08.317" v="2829" actId="729"/>
        <pc:sldMkLst>
          <pc:docMk/>
          <pc:sldMk cId="1153377069" sldId="2076138345"/>
        </pc:sldMkLst>
      </pc:sldChg>
      <pc:sldChg chg="mod modShow">
        <pc:chgData name="Joel Waymack" userId="fef3c4ff-ce6f-4133-8f8d-db194b4c99df" providerId="ADAL" clId="{5C4D8A91-A2F2-4F4F-A5D2-7B269574F9EE}" dt="2021-07-29T20:07:08.317" v="2829" actId="729"/>
        <pc:sldMkLst>
          <pc:docMk/>
          <pc:sldMk cId="3937448622" sldId="2076138346"/>
        </pc:sldMkLst>
      </pc:sldChg>
      <pc:sldChg chg="mod modShow">
        <pc:chgData name="Joel Waymack" userId="fef3c4ff-ce6f-4133-8f8d-db194b4c99df" providerId="ADAL" clId="{5C4D8A91-A2F2-4F4F-A5D2-7B269574F9EE}" dt="2021-07-29T20:07:08.317" v="2829" actId="729"/>
        <pc:sldMkLst>
          <pc:docMk/>
          <pc:sldMk cId="1566688989" sldId="2076138347"/>
        </pc:sldMkLst>
      </pc:sldChg>
      <pc:sldChg chg="mod modShow">
        <pc:chgData name="Joel Waymack" userId="fef3c4ff-ce6f-4133-8f8d-db194b4c99df" providerId="ADAL" clId="{5C4D8A91-A2F2-4F4F-A5D2-7B269574F9EE}" dt="2021-07-29T20:07:08.317" v="2829" actId="729"/>
        <pc:sldMkLst>
          <pc:docMk/>
          <pc:sldMk cId="3343381612" sldId="2076138349"/>
        </pc:sldMkLst>
      </pc:sldChg>
      <pc:sldChg chg="mod modShow">
        <pc:chgData name="Joel Waymack" userId="fef3c4ff-ce6f-4133-8f8d-db194b4c99df" providerId="ADAL" clId="{5C4D8A91-A2F2-4F4F-A5D2-7B269574F9EE}" dt="2021-07-29T20:07:08.317" v="2829" actId="729"/>
        <pc:sldMkLst>
          <pc:docMk/>
          <pc:sldMk cId="3100735343" sldId="2076138351"/>
        </pc:sldMkLst>
      </pc:sldChg>
      <pc:sldChg chg="mod modShow">
        <pc:chgData name="Joel Waymack" userId="fef3c4ff-ce6f-4133-8f8d-db194b4c99df" providerId="ADAL" clId="{5C4D8A91-A2F2-4F4F-A5D2-7B269574F9EE}" dt="2021-07-29T20:07:08.317" v="2829" actId="729"/>
        <pc:sldMkLst>
          <pc:docMk/>
          <pc:sldMk cId="1657227684" sldId="2076138354"/>
        </pc:sldMkLst>
      </pc:sldChg>
      <pc:sldChg chg="mod modShow">
        <pc:chgData name="Joel Waymack" userId="fef3c4ff-ce6f-4133-8f8d-db194b4c99df" providerId="ADAL" clId="{5C4D8A91-A2F2-4F4F-A5D2-7B269574F9EE}" dt="2021-07-29T20:07:08.317" v="2829" actId="729"/>
        <pc:sldMkLst>
          <pc:docMk/>
          <pc:sldMk cId="434453605" sldId="2076138355"/>
        </pc:sldMkLst>
      </pc:sldChg>
      <pc:sldChg chg="mod modShow">
        <pc:chgData name="Joel Waymack" userId="fef3c4ff-ce6f-4133-8f8d-db194b4c99df" providerId="ADAL" clId="{5C4D8A91-A2F2-4F4F-A5D2-7B269574F9EE}" dt="2021-07-29T20:07:08.317" v="2829" actId="729"/>
        <pc:sldMkLst>
          <pc:docMk/>
          <pc:sldMk cId="2627995952" sldId="2076138357"/>
        </pc:sldMkLst>
      </pc:sldChg>
      <pc:sldChg chg="mod modShow">
        <pc:chgData name="Joel Waymack" userId="fef3c4ff-ce6f-4133-8f8d-db194b4c99df" providerId="ADAL" clId="{5C4D8A91-A2F2-4F4F-A5D2-7B269574F9EE}" dt="2021-07-29T20:07:08.317" v="2829" actId="729"/>
        <pc:sldMkLst>
          <pc:docMk/>
          <pc:sldMk cId="3678739663" sldId="2076138358"/>
        </pc:sldMkLst>
      </pc:sldChg>
      <pc:sldChg chg="mod modShow">
        <pc:chgData name="Joel Waymack" userId="fef3c4ff-ce6f-4133-8f8d-db194b4c99df" providerId="ADAL" clId="{5C4D8A91-A2F2-4F4F-A5D2-7B269574F9EE}" dt="2021-07-29T20:07:08.317" v="2829" actId="729"/>
        <pc:sldMkLst>
          <pc:docMk/>
          <pc:sldMk cId="3651112807" sldId="2076138359"/>
        </pc:sldMkLst>
      </pc:sldChg>
      <pc:sldChg chg="mod modShow">
        <pc:chgData name="Joel Waymack" userId="fef3c4ff-ce6f-4133-8f8d-db194b4c99df" providerId="ADAL" clId="{5C4D8A91-A2F2-4F4F-A5D2-7B269574F9EE}" dt="2021-07-29T20:07:08.317" v="2829" actId="729"/>
        <pc:sldMkLst>
          <pc:docMk/>
          <pc:sldMk cId="3225427936" sldId="2076138363"/>
        </pc:sldMkLst>
      </pc:sldChg>
      <pc:sldChg chg="mod modShow">
        <pc:chgData name="Joel Waymack" userId="fef3c4ff-ce6f-4133-8f8d-db194b4c99df" providerId="ADAL" clId="{5C4D8A91-A2F2-4F4F-A5D2-7B269574F9EE}" dt="2021-07-29T20:07:08.317" v="2829" actId="729"/>
        <pc:sldMkLst>
          <pc:docMk/>
          <pc:sldMk cId="494854287" sldId="2076138365"/>
        </pc:sldMkLst>
      </pc:sldChg>
      <pc:sldChg chg="mod modShow">
        <pc:chgData name="Joel Waymack" userId="fef3c4ff-ce6f-4133-8f8d-db194b4c99df" providerId="ADAL" clId="{5C4D8A91-A2F2-4F4F-A5D2-7B269574F9EE}" dt="2021-07-29T20:07:08.317" v="2829" actId="729"/>
        <pc:sldMkLst>
          <pc:docMk/>
          <pc:sldMk cId="1992926611" sldId="2076138366"/>
        </pc:sldMkLst>
      </pc:sldChg>
      <pc:sldChg chg="mod modShow">
        <pc:chgData name="Joel Waymack" userId="fef3c4ff-ce6f-4133-8f8d-db194b4c99df" providerId="ADAL" clId="{5C4D8A91-A2F2-4F4F-A5D2-7B269574F9EE}" dt="2021-07-29T20:07:08.317" v="2829" actId="729"/>
        <pc:sldMkLst>
          <pc:docMk/>
          <pc:sldMk cId="3378836895" sldId="2076138375"/>
        </pc:sldMkLst>
      </pc:sldChg>
      <pc:sldChg chg="mod modShow">
        <pc:chgData name="Joel Waymack" userId="fef3c4ff-ce6f-4133-8f8d-db194b4c99df" providerId="ADAL" clId="{5C4D8A91-A2F2-4F4F-A5D2-7B269574F9EE}" dt="2021-07-29T20:07:08.317" v="2829" actId="729"/>
        <pc:sldMkLst>
          <pc:docMk/>
          <pc:sldMk cId="1591937259" sldId="2076138377"/>
        </pc:sldMkLst>
      </pc:sldChg>
      <pc:sldChg chg="mod modShow">
        <pc:chgData name="Joel Waymack" userId="fef3c4ff-ce6f-4133-8f8d-db194b4c99df" providerId="ADAL" clId="{5C4D8A91-A2F2-4F4F-A5D2-7B269574F9EE}" dt="2021-07-29T20:07:08.317" v="2829" actId="729"/>
        <pc:sldMkLst>
          <pc:docMk/>
          <pc:sldMk cId="2821514260" sldId="2076138380"/>
        </pc:sldMkLst>
      </pc:sldChg>
      <pc:sldChg chg="mod modShow">
        <pc:chgData name="Joel Waymack" userId="fef3c4ff-ce6f-4133-8f8d-db194b4c99df" providerId="ADAL" clId="{5C4D8A91-A2F2-4F4F-A5D2-7B269574F9EE}" dt="2021-07-29T20:07:08.317" v="2829" actId="729"/>
        <pc:sldMkLst>
          <pc:docMk/>
          <pc:sldMk cId="1443121833" sldId="2076138381"/>
        </pc:sldMkLst>
      </pc:sldChg>
      <pc:sldChg chg="mod modShow">
        <pc:chgData name="Joel Waymack" userId="fef3c4ff-ce6f-4133-8f8d-db194b4c99df" providerId="ADAL" clId="{5C4D8A91-A2F2-4F4F-A5D2-7B269574F9EE}" dt="2021-07-29T20:07:08.317" v="2829" actId="729"/>
        <pc:sldMkLst>
          <pc:docMk/>
          <pc:sldMk cId="2029801302" sldId="2076138390"/>
        </pc:sldMkLst>
      </pc:sldChg>
      <pc:sldChg chg="mod modShow">
        <pc:chgData name="Joel Waymack" userId="fef3c4ff-ce6f-4133-8f8d-db194b4c99df" providerId="ADAL" clId="{5C4D8A91-A2F2-4F4F-A5D2-7B269574F9EE}" dt="2021-07-29T20:07:08.317" v="2829" actId="729"/>
        <pc:sldMkLst>
          <pc:docMk/>
          <pc:sldMk cId="2116398162" sldId="2076138394"/>
        </pc:sldMkLst>
      </pc:sldChg>
      <pc:sldChg chg="mod modShow">
        <pc:chgData name="Joel Waymack" userId="fef3c4ff-ce6f-4133-8f8d-db194b4c99df" providerId="ADAL" clId="{5C4D8A91-A2F2-4F4F-A5D2-7B269574F9EE}" dt="2021-07-29T20:07:08.317" v="2829" actId="729"/>
        <pc:sldMkLst>
          <pc:docMk/>
          <pc:sldMk cId="3454244036" sldId="2076138400"/>
        </pc:sldMkLst>
      </pc:sldChg>
      <pc:sldChg chg="mod modShow">
        <pc:chgData name="Joel Waymack" userId="fef3c4ff-ce6f-4133-8f8d-db194b4c99df" providerId="ADAL" clId="{5C4D8A91-A2F2-4F4F-A5D2-7B269574F9EE}" dt="2021-07-29T20:07:08.317" v="2829" actId="729"/>
        <pc:sldMkLst>
          <pc:docMk/>
          <pc:sldMk cId="3081287922" sldId="2076138401"/>
        </pc:sldMkLst>
      </pc:sldChg>
      <pc:sldChg chg="mod modShow">
        <pc:chgData name="Joel Waymack" userId="fef3c4ff-ce6f-4133-8f8d-db194b4c99df" providerId="ADAL" clId="{5C4D8A91-A2F2-4F4F-A5D2-7B269574F9EE}" dt="2021-07-29T20:07:08.317" v="2829" actId="729"/>
        <pc:sldMkLst>
          <pc:docMk/>
          <pc:sldMk cId="119843678" sldId="2076138402"/>
        </pc:sldMkLst>
      </pc:sldChg>
      <pc:sldChg chg="addSp modSp mod ord">
        <pc:chgData name="Joel Waymack" userId="fef3c4ff-ce6f-4133-8f8d-db194b4c99df" providerId="ADAL" clId="{5C4D8A91-A2F2-4F4F-A5D2-7B269574F9EE}" dt="2021-07-29T18:54:34.248" v="2345" actId="20577"/>
        <pc:sldMkLst>
          <pc:docMk/>
          <pc:sldMk cId="3929686502" sldId="2076138407"/>
        </pc:sldMkLst>
        <pc:spChg chg="mod">
          <ac:chgData name="Joel Waymack" userId="fef3c4ff-ce6f-4133-8f8d-db194b4c99df" providerId="ADAL" clId="{5C4D8A91-A2F2-4F4F-A5D2-7B269574F9EE}" dt="2021-07-29T18:54:34.248" v="2345" actId="20577"/>
          <ac:spMkLst>
            <pc:docMk/>
            <pc:sldMk cId="3929686502" sldId="2076138407"/>
            <ac:spMk id="3" creationId="{4451FE2A-8840-2642-98A8-7B3ABD61270D}"/>
          </ac:spMkLst>
        </pc:spChg>
        <pc:spChg chg="mod">
          <ac:chgData name="Joel Waymack" userId="fef3c4ff-ce6f-4133-8f8d-db194b4c99df" providerId="ADAL" clId="{5C4D8A91-A2F2-4F4F-A5D2-7B269574F9EE}" dt="2021-07-29T18:54:18.032" v="2330" actId="20577"/>
          <ac:spMkLst>
            <pc:docMk/>
            <pc:sldMk cId="3929686502" sldId="2076138407"/>
            <ac:spMk id="4" creationId="{EA5ED01C-1CD7-3A46-9AAF-3EF1DADCE5FA}"/>
          </ac:spMkLst>
        </pc:spChg>
        <pc:picChg chg="add mod">
          <ac:chgData name="Joel Waymack" userId="fef3c4ff-ce6f-4133-8f8d-db194b4c99df" providerId="ADAL" clId="{5C4D8A91-A2F2-4F4F-A5D2-7B269574F9EE}" dt="2021-07-29T18:54:03.611" v="2320" actId="1076"/>
          <ac:picMkLst>
            <pc:docMk/>
            <pc:sldMk cId="3929686502" sldId="2076138407"/>
            <ac:picMk id="2" creationId="{38C49A1A-AEF6-464B-998B-94CB4889AE9C}"/>
          </ac:picMkLst>
        </pc:picChg>
      </pc:sldChg>
      <pc:sldChg chg="addSp modSp mod ord">
        <pc:chgData name="Joel Waymack" userId="fef3c4ff-ce6f-4133-8f8d-db194b4c99df" providerId="ADAL" clId="{5C4D8A91-A2F2-4F4F-A5D2-7B269574F9EE}" dt="2021-07-29T19:48:43.370" v="2786" actId="1076"/>
        <pc:sldMkLst>
          <pc:docMk/>
          <pc:sldMk cId="513115765" sldId="2076138408"/>
        </pc:sldMkLst>
        <pc:spChg chg="mod">
          <ac:chgData name="Joel Waymack" userId="fef3c4ff-ce6f-4133-8f8d-db194b4c99df" providerId="ADAL" clId="{5C4D8A91-A2F2-4F4F-A5D2-7B269574F9EE}" dt="2021-07-29T18:55:24.882" v="2385" actId="20577"/>
          <ac:spMkLst>
            <pc:docMk/>
            <pc:sldMk cId="513115765" sldId="2076138408"/>
            <ac:spMk id="3" creationId="{4451FE2A-8840-2642-98A8-7B3ABD61270D}"/>
          </ac:spMkLst>
        </pc:spChg>
        <pc:spChg chg="mod">
          <ac:chgData name="Joel Waymack" userId="fef3c4ff-ce6f-4133-8f8d-db194b4c99df" providerId="ADAL" clId="{5C4D8A91-A2F2-4F4F-A5D2-7B269574F9EE}" dt="2021-07-29T18:59:13.362" v="2549" actId="6549"/>
          <ac:spMkLst>
            <pc:docMk/>
            <pc:sldMk cId="513115765" sldId="2076138408"/>
            <ac:spMk id="5" creationId="{0C4627E3-E9B7-584F-BF35-1B3AF0A2FA52}"/>
          </ac:spMkLst>
        </pc:spChg>
        <pc:picChg chg="add mod">
          <ac:chgData name="Joel Waymack" userId="fef3c4ff-ce6f-4133-8f8d-db194b4c99df" providerId="ADAL" clId="{5C4D8A91-A2F2-4F4F-A5D2-7B269574F9EE}" dt="2021-07-29T19:48:43.370" v="2786" actId="1076"/>
          <ac:picMkLst>
            <pc:docMk/>
            <pc:sldMk cId="513115765" sldId="2076138408"/>
            <ac:picMk id="2" creationId="{48F2F73C-AE50-4792-A530-8C11DD8316D0}"/>
          </ac:picMkLst>
        </pc:picChg>
      </pc:sldChg>
      <pc:sldChg chg="addSp modSp add del mod">
        <pc:chgData name="Joel Waymack" userId="fef3c4ff-ce6f-4133-8f8d-db194b4c99df" providerId="ADAL" clId="{5C4D8A91-A2F2-4F4F-A5D2-7B269574F9EE}" dt="2021-07-29T19:48:39.319" v="2785" actId="1076"/>
        <pc:sldMkLst>
          <pc:docMk/>
          <pc:sldMk cId="1835545095" sldId="2076138409"/>
        </pc:sldMkLst>
        <pc:spChg chg="mod">
          <ac:chgData name="Joel Waymack" userId="fef3c4ff-ce6f-4133-8f8d-db194b4c99df" providerId="ADAL" clId="{5C4D8A91-A2F2-4F4F-A5D2-7B269574F9EE}" dt="2021-07-29T19:02:04.151" v="2622" actId="20577"/>
          <ac:spMkLst>
            <pc:docMk/>
            <pc:sldMk cId="1835545095" sldId="2076138409"/>
            <ac:spMk id="3" creationId="{4451FE2A-8840-2642-98A8-7B3ABD61270D}"/>
          </ac:spMkLst>
        </pc:spChg>
        <pc:spChg chg="mod">
          <ac:chgData name="Joel Waymack" userId="fef3c4ff-ce6f-4133-8f8d-db194b4c99df" providerId="ADAL" clId="{5C4D8A91-A2F2-4F4F-A5D2-7B269574F9EE}" dt="2021-07-29T18:59:45.798" v="2564" actId="20577"/>
          <ac:spMkLst>
            <pc:docMk/>
            <pc:sldMk cId="1835545095" sldId="2076138409"/>
            <ac:spMk id="4" creationId="{440C122F-CE24-6F4F-9725-BC51F53B317E}"/>
          </ac:spMkLst>
        </pc:spChg>
        <pc:picChg chg="add mod">
          <ac:chgData name="Joel Waymack" userId="fef3c4ff-ce6f-4133-8f8d-db194b4c99df" providerId="ADAL" clId="{5C4D8A91-A2F2-4F4F-A5D2-7B269574F9EE}" dt="2021-07-29T19:48:39.319" v="2785" actId="1076"/>
          <ac:picMkLst>
            <pc:docMk/>
            <pc:sldMk cId="1835545095" sldId="2076138409"/>
            <ac:picMk id="2" creationId="{6BAEA606-53A7-48FC-ABCB-6C4E19567678}"/>
          </ac:picMkLst>
        </pc:picChg>
      </pc:sldChg>
      <pc:sldChg chg="addSp modSp add del mod">
        <pc:chgData name="Joel Waymack" userId="fef3c4ff-ce6f-4133-8f8d-db194b4c99df" providerId="ADAL" clId="{5C4D8A91-A2F2-4F4F-A5D2-7B269574F9EE}" dt="2021-07-29T19:48:34.806" v="2784" actId="1076"/>
        <pc:sldMkLst>
          <pc:docMk/>
          <pc:sldMk cId="455033116" sldId="2076138410"/>
        </pc:sldMkLst>
        <pc:spChg chg="mod">
          <ac:chgData name="Joel Waymack" userId="fef3c4ff-ce6f-4133-8f8d-db194b4c99df" providerId="ADAL" clId="{5C4D8A91-A2F2-4F4F-A5D2-7B269574F9EE}" dt="2021-07-29T19:40:38.741" v="2686" actId="20577"/>
          <ac:spMkLst>
            <pc:docMk/>
            <pc:sldMk cId="455033116" sldId="2076138410"/>
            <ac:spMk id="3" creationId="{4451FE2A-8840-2642-98A8-7B3ABD61270D}"/>
          </ac:spMkLst>
        </pc:spChg>
        <pc:spChg chg="mod">
          <ac:chgData name="Joel Waymack" userId="fef3c4ff-ce6f-4133-8f8d-db194b4c99df" providerId="ADAL" clId="{5C4D8A91-A2F2-4F4F-A5D2-7B269574F9EE}" dt="2021-07-29T19:39:20.353" v="2674" actId="20577"/>
          <ac:spMkLst>
            <pc:docMk/>
            <pc:sldMk cId="455033116" sldId="2076138410"/>
            <ac:spMk id="4" creationId="{223A4D9A-7A0D-AE45-A038-8578483BB625}"/>
          </ac:spMkLst>
        </pc:spChg>
        <pc:picChg chg="add mod">
          <ac:chgData name="Joel Waymack" userId="fef3c4ff-ce6f-4133-8f8d-db194b4c99df" providerId="ADAL" clId="{5C4D8A91-A2F2-4F4F-A5D2-7B269574F9EE}" dt="2021-07-29T19:48:34.806" v="2784" actId="1076"/>
          <ac:picMkLst>
            <pc:docMk/>
            <pc:sldMk cId="455033116" sldId="2076138410"/>
            <ac:picMk id="2" creationId="{9E327A34-14AC-4F4E-B81B-96DE104E36F9}"/>
          </ac:picMkLst>
        </pc:picChg>
      </pc:sldChg>
      <pc:sldChg chg="addSp delSp modSp add del mod">
        <pc:chgData name="Joel Waymack" userId="fef3c4ff-ce6f-4133-8f8d-db194b4c99df" providerId="ADAL" clId="{5C4D8A91-A2F2-4F4F-A5D2-7B269574F9EE}" dt="2021-07-29T20:09:30.465" v="2833" actId="478"/>
        <pc:sldMkLst>
          <pc:docMk/>
          <pc:sldMk cId="1971704234" sldId="2076138411"/>
        </pc:sldMkLst>
        <pc:spChg chg="mod">
          <ac:chgData name="Joel Waymack" userId="fef3c4ff-ce6f-4133-8f8d-db194b4c99df" providerId="ADAL" clId="{5C4D8A91-A2F2-4F4F-A5D2-7B269574F9EE}" dt="2021-07-29T19:41:40.381" v="2719" actId="6549"/>
          <ac:spMkLst>
            <pc:docMk/>
            <pc:sldMk cId="1971704234" sldId="2076138411"/>
            <ac:spMk id="3" creationId="{4451FE2A-8840-2642-98A8-7B3ABD61270D}"/>
          </ac:spMkLst>
        </pc:spChg>
        <pc:spChg chg="mod">
          <ac:chgData name="Joel Waymack" userId="fef3c4ff-ce6f-4133-8f8d-db194b4c99df" providerId="ADAL" clId="{5C4D8A91-A2F2-4F4F-A5D2-7B269574F9EE}" dt="2021-07-29T19:41:13.903" v="2709" actId="20577"/>
          <ac:spMkLst>
            <pc:docMk/>
            <pc:sldMk cId="1971704234" sldId="2076138411"/>
            <ac:spMk id="4" creationId="{E2BC5389-44A0-534A-A695-EAF770FA2E7B}"/>
          </ac:spMkLst>
        </pc:spChg>
        <pc:spChg chg="add mod">
          <ac:chgData name="Joel Waymack" userId="fef3c4ff-ce6f-4133-8f8d-db194b4c99df" providerId="ADAL" clId="{5C4D8A91-A2F2-4F4F-A5D2-7B269574F9EE}" dt="2021-07-29T20:06:27.208" v="2828" actId="1076"/>
          <ac:spMkLst>
            <pc:docMk/>
            <pc:sldMk cId="1971704234" sldId="2076138411"/>
            <ac:spMk id="10" creationId="{B793D376-0157-499A-A0CC-8F08CE39D727}"/>
          </ac:spMkLst>
        </pc:spChg>
        <pc:graphicFrameChg chg="add del mod">
          <ac:chgData name="Joel Waymack" userId="fef3c4ff-ce6f-4133-8f8d-db194b4c99df" providerId="ADAL" clId="{5C4D8A91-A2F2-4F4F-A5D2-7B269574F9EE}" dt="2021-07-29T20:03:18.982" v="2805" actId="478"/>
          <ac:graphicFrameMkLst>
            <pc:docMk/>
            <pc:sldMk cId="1971704234" sldId="2076138411"/>
            <ac:graphicFrameMk id="6" creationId="{F5437E45-3E85-48DC-A24E-9BECDDFAC846}"/>
          </ac:graphicFrameMkLst>
        </pc:graphicFrameChg>
        <pc:picChg chg="add del mod">
          <ac:chgData name="Joel Waymack" userId="fef3c4ff-ce6f-4133-8f8d-db194b4c99df" providerId="ADAL" clId="{5C4D8A91-A2F2-4F4F-A5D2-7B269574F9EE}" dt="2021-07-29T20:01:37.900" v="2803" actId="931"/>
          <ac:picMkLst>
            <pc:docMk/>
            <pc:sldMk cId="1971704234" sldId="2076138411"/>
            <ac:picMk id="5" creationId="{84B117AB-30E3-4443-8E4D-AFE76F8F6B9B}"/>
          </ac:picMkLst>
        </pc:picChg>
        <pc:picChg chg="add mod">
          <ac:chgData name="Joel Waymack" userId="fef3c4ff-ce6f-4133-8f8d-db194b4c99df" providerId="ADAL" clId="{5C4D8A91-A2F2-4F4F-A5D2-7B269574F9EE}" dt="2021-07-29T20:06:27.208" v="2828" actId="1076"/>
          <ac:picMkLst>
            <pc:docMk/>
            <pc:sldMk cId="1971704234" sldId="2076138411"/>
            <ac:picMk id="8" creationId="{BC7DF9B3-5BF5-437D-BBA3-6BB651B47FF6}"/>
          </ac:picMkLst>
        </pc:picChg>
        <pc:picChg chg="add mod">
          <ac:chgData name="Joel Waymack" userId="fef3c4ff-ce6f-4133-8f8d-db194b4c99df" providerId="ADAL" clId="{5C4D8A91-A2F2-4F4F-A5D2-7B269574F9EE}" dt="2021-07-29T20:06:27.208" v="2828" actId="1076"/>
          <ac:picMkLst>
            <pc:docMk/>
            <pc:sldMk cId="1971704234" sldId="2076138411"/>
            <ac:picMk id="9" creationId="{17F46FA2-6247-494E-ABFC-D376D3F8D192}"/>
          </ac:picMkLst>
        </pc:picChg>
        <pc:picChg chg="add del mod">
          <ac:chgData name="Joel Waymack" userId="fef3c4ff-ce6f-4133-8f8d-db194b4c99df" providerId="ADAL" clId="{5C4D8A91-A2F2-4F4F-A5D2-7B269574F9EE}" dt="2021-07-29T20:09:24.902" v="2831" actId="478"/>
          <ac:picMkLst>
            <pc:docMk/>
            <pc:sldMk cId="1971704234" sldId="2076138411"/>
            <ac:picMk id="1026" creationId="{39F5DFC7-A165-4646-926E-0A8C43CB5F99}"/>
          </ac:picMkLst>
        </pc:picChg>
        <pc:picChg chg="add del mod">
          <ac:chgData name="Joel Waymack" userId="fef3c4ff-ce6f-4133-8f8d-db194b4c99df" providerId="ADAL" clId="{5C4D8A91-A2F2-4F4F-A5D2-7B269574F9EE}" dt="2021-07-29T19:54:56.776" v="2791" actId="478"/>
          <ac:picMkLst>
            <pc:docMk/>
            <pc:sldMk cId="1971704234" sldId="2076138411"/>
            <ac:picMk id="1026" creationId="{AA69799A-2E16-4A03-9FAA-361B01A2F731}"/>
          </ac:picMkLst>
        </pc:picChg>
        <pc:picChg chg="add del mod">
          <ac:chgData name="Joel Waymack" userId="fef3c4ff-ce6f-4133-8f8d-db194b4c99df" providerId="ADAL" clId="{5C4D8A91-A2F2-4F4F-A5D2-7B269574F9EE}" dt="2021-07-29T20:00:03.880" v="2794" actId="478"/>
          <ac:picMkLst>
            <pc:docMk/>
            <pc:sldMk cId="1971704234" sldId="2076138411"/>
            <ac:picMk id="1028" creationId="{52A72466-3F8D-4685-8DB8-42866BB88F2C}"/>
          </ac:picMkLst>
        </pc:picChg>
        <pc:picChg chg="add del mod">
          <ac:chgData name="Joel Waymack" userId="fef3c4ff-ce6f-4133-8f8d-db194b4c99df" providerId="ADAL" clId="{5C4D8A91-A2F2-4F4F-A5D2-7B269574F9EE}" dt="2021-07-29T20:09:30.465" v="2833" actId="478"/>
          <ac:picMkLst>
            <pc:docMk/>
            <pc:sldMk cId="1971704234" sldId="2076138411"/>
            <ac:picMk id="1028" creationId="{CE0225FF-CD15-4D09-A263-C20BDB8C1940}"/>
          </ac:picMkLst>
        </pc:picChg>
      </pc:sldChg>
      <pc:sldChg chg="mod modShow">
        <pc:chgData name="Joel Waymack" userId="fef3c4ff-ce6f-4133-8f8d-db194b4c99df" providerId="ADAL" clId="{5C4D8A91-A2F2-4F4F-A5D2-7B269574F9EE}" dt="2021-07-29T20:07:08.317" v="2829" actId="729"/>
        <pc:sldMkLst>
          <pc:docMk/>
          <pc:sldMk cId="2570900106" sldId="2076138412"/>
        </pc:sldMkLst>
      </pc:sldChg>
      <pc:sldChg chg="mod modShow">
        <pc:chgData name="Joel Waymack" userId="fef3c4ff-ce6f-4133-8f8d-db194b4c99df" providerId="ADAL" clId="{5C4D8A91-A2F2-4F4F-A5D2-7B269574F9EE}" dt="2021-07-29T20:07:08.317" v="2829" actId="729"/>
        <pc:sldMkLst>
          <pc:docMk/>
          <pc:sldMk cId="453489105" sldId="2076138413"/>
        </pc:sldMkLst>
      </pc:sldChg>
      <pc:sldChg chg="mod modShow">
        <pc:chgData name="Joel Waymack" userId="fef3c4ff-ce6f-4133-8f8d-db194b4c99df" providerId="ADAL" clId="{5C4D8A91-A2F2-4F4F-A5D2-7B269574F9EE}" dt="2021-07-29T20:07:08.317" v="2829" actId="729"/>
        <pc:sldMkLst>
          <pc:docMk/>
          <pc:sldMk cId="4281095854" sldId="2076138414"/>
        </pc:sldMkLst>
      </pc:sldChg>
      <pc:sldChg chg="mod modShow">
        <pc:chgData name="Joel Waymack" userId="fef3c4ff-ce6f-4133-8f8d-db194b4c99df" providerId="ADAL" clId="{5C4D8A91-A2F2-4F4F-A5D2-7B269574F9EE}" dt="2021-07-29T20:07:08.317" v="2829" actId="729"/>
        <pc:sldMkLst>
          <pc:docMk/>
          <pc:sldMk cId="3242435988" sldId="2076138415"/>
        </pc:sldMkLst>
      </pc:sldChg>
      <pc:sldChg chg="mod modShow">
        <pc:chgData name="Joel Waymack" userId="fef3c4ff-ce6f-4133-8f8d-db194b4c99df" providerId="ADAL" clId="{5C4D8A91-A2F2-4F4F-A5D2-7B269574F9EE}" dt="2021-07-29T20:07:08.317" v="2829" actId="729"/>
        <pc:sldMkLst>
          <pc:docMk/>
          <pc:sldMk cId="1734498451" sldId="2076138419"/>
        </pc:sldMkLst>
      </pc:sldChg>
      <pc:sldChg chg="mod modShow">
        <pc:chgData name="Joel Waymack" userId="fef3c4ff-ce6f-4133-8f8d-db194b4c99df" providerId="ADAL" clId="{5C4D8A91-A2F2-4F4F-A5D2-7B269574F9EE}" dt="2021-07-29T20:07:08.317" v="2829" actId="729"/>
        <pc:sldMkLst>
          <pc:docMk/>
          <pc:sldMk cId="1096935855" sldId="2076138420"/>
        </pc:sldMkLst>
      </pc:sldChg>
      <pc:sldChg chg="mod modShow">
        <pc:chgData name="Joel Waymack" userId="fef3c4ff-ce6f-4133-8f8d-db194b4c99df" providerId="ADAL" clId="{5C4D8A91-A2F2-4F4F-A5D2-7B269574F9EE}" dt="2021-07-29T20:07:08.317" v="2829" actId="729"/>
        <pc:sldMkLst>
          <pc:docMk/>
          <pc:sldMk cId="2686505895" sldId="2076138422"/>
        </pc:sldMkLst>
      </pc:sldChg>
      <pc:sldChg chg="mod modShow">
        <pc:chgData name="Joel Waymack" userId="fef3c4ff-ce6f-4133-8f8d-db194b4c99df" providerId="ADAL" clId="{5C4D8A91-A2F2-4F4F-A5D2-7B269574F9EE}" dt="2021-07-29T20:07:08.317" v="2829" actId="729"/>
        <pc:sldMkLst>
          <pc:docMk/>
          <pc:sldMk cId="2647563434" sldId="2076138425"/>
        </pc:sldMkLst>
      </pc:sldChg>
      <pc:sldChg chg="mod modShow">
        <pc:chgData name="Joel Waymack" userId="fef3c4ff-ce6f-4133-8f8d-db194b4c99df" providerId="ADAL" clId="{5C4D8A91-A2F2-4F4F-A5D2-7B269574F9EE}" dt="2021-07-29T20:07:08.317" v="2829" actId="729"/>
        <pc:sldMkLst>
          <pc:docMk/>
          <pc:sldMk cId="3250083664" sldId="2076138426"/>
        </pc:sldMkLst>
      </pc:sldChg>
      <pc:sldChg chg="mod modShow">
        <pc:chgData name="Joel Waymack" userId="fef3c4ff-ce6f-4133-8f8d-db194b4c99df" providerId="ADAL" clId="{5C4D8A91-A2F2-4F4F-A5D2-7B269574F9EE}" dt="2021-07-29T20:07:08.317" v="2829" actId="729"/>
        <pc:sldMkLst>
          <pc:docMk/>
          <pc:sldMk cId="327458608" sldId="2076138427"/>
        </pc:sldMkLst>
      </pc:sldChg>
      <pc:sldChg chg="mod modShow">
        <pc:chgData name="Joel Waymack" userId="fef3c4ff-ce6f-4133-8f8d-db194b4c99df" providerId="ADAL" clId="{5C4D8A91-A2F2-4F4F-A5D2-7B269574F9EE}" dt="2021-07-29T20:07:08.317" v="2829" actId="729"/>
        <pc:sldMkLst>
          <pc:docMk/>
          <pc:sldMk cId="3064983071" sldId="2076138429"/>
        </pc:sldMkLst>
      </pc:sldChg>
      <pc:sldChg chg="mod modShow">
        <pc:chgData name="Joel Waymack" userId="fef3c4ff-ce6f-4133-8f8d-db194b4c99df" providerId="ADAL" clId="{5C4D8A91-A2F2-4F4F-A5D2-7B269574F9EE}" dt="2021-07-29T20:07:08.317" v="2829" actId="729"/>
        <pc:sldMkLst>
          <pc:docMk/>
          <pc:sldMk cId="777935515" sldId="2076138430"/>
        </pc:sldMkLst>
      </pc:sldChg>
      <pc:sldChg chg="mod modShow">
        <pc:chgData name="Joel Waymack" userId="fef3c4ff-ce6f-4133-8f8d-db194b4c99df" providerId="ADAL" clId="{5C4D8A91-A2F2-4F4F-A5D2-7B269574F9EE}" dt="2021-07-29T20:07:08.317" v="2829" actId="729"/>
        <pc:sldMkLst>
          <pc:docMk/>
          <pc:sldMk cId="2425254292" sldId="2076138431"/>
        </pc:sldMkLst>
      </pc:sldChg>
      <pc:sldChg chg="mod modShow">
        <pc:chgData name="Joel Waymack" userId="fef3c4ff-ce6f-4133-8f8d-db194b4c99df" providerId="ADAL" clId="{5C4D8A91-A2F2-4F4F-A5D2-7B269574F9EE}" dt="2021-07-29T20:07:08.317" v="2829" actId="729"/>
        <pc:sldMkLst>
          <pc:docMk/>
          <pc:sldMk cId="1526082097" sldId="2076138432"/>
        </pc:sldMkLst>
      </pc:sldChg>
      <pc:sldChg chg="mod modShow">
        <pc:chgData name="Joel Waymack" userId="fef3c4ff-ce6f-4133-8f8d-db194b4c99df" providerId="ADAL" clId="{5C4D8A91-A2F2-4F4F-A5D2-7B269574F9EE}" dt="2021-07-29T20:07:08.317" v="2829" actId="729"/>
        <pc:sldMkLst>
          <pc:docMk/>
          <pc:sldMk cId="3449950201" sldId="2076138433"/>
        </pc:sldMkLst>
      </pc:sldChg>
      <pc:sldChg chg="mod modShow">
        <pc:chgData name="Joel Waymack" userId="fef3c4ff-ce6f-4133-8f8d-db194b4c99df" providerId="ADAL" clId="{5C4D8A91-A2F2-4F4F-A5D2-7B269574F9EE}" dt="2021-07-29T20:07:08.317" v="2829" actId="729"/>
        <pc:sldMkLst>
          <pc:docMk/>
          <pc:sldMk cId="2555315038" sldId="2076138434"/>
        </pc:sldMkLst>
      </pc:sldChg>
      <pc:sldChg chg="mod modShow">
        <pc:chgData name="Joel Waymack" userId="fef3c4ff-ce6f-4133-8f8d-db194b4c99df" providerId="ADAL" clId="{5C4D8A91-A2F2-4F4F-A5D2-7B269574F9EE}" dt="2021-07-29T20:07:08.317" v="2829" actId="729"/>
        <pc:sldMkLst>
          <pc:docMk/>
          <pc:sldMk cId="1668688765" sldId="2076138435"/>
        </pc:sldMkLst>
      </pc:sldChg>
      <pc:sldChg chg="mod modShow">
        <pc:chgData name="Joel Waymack" userId="fef3c4ff-ce6f-4133-8f8d-db194b4c99df" providerId="ADAL" clId="{5C4D8A91-A2F2-4F4F-A5D2-7B269574F9EE}" dt="2021-07-29T20:07:08.317" v="2829" actId="729"/>
        <pc:sldMkLst>
          <pc:docMk/>
          <pc:sldMk cId="1837814463" sldId="2076138436"/>
        </pc:sldMkLst>
      </pc:sldChg>
      <pc:sldChg chg="mod modShow">
        <pc:chgData name="Joel Waymack" userId="fef3c4ff-ce6f-4133-8f8d-db194b4c99df" providerId="ADAL" clId="{5C4D8A91-A2F2-4F4F-A5D2-7B269574F9EE}" dt="2021-07-29T20:07:08.317" v="2829" actId="729"/>
        <pc:sldMkLst>
          <pc:docMk/>
          <pc:sldMk cId="3347576468" sldId="2076138437"/>
        </pc:sldMkLst>
      </pc:sldChg>
      <pc:sldChg chg="mod modShow">
        <pc:chgData name="Joel Waymack" userId="fef3c4ff-ce6f-4133-8f8d-db194b4c99df" providerId="ADAL" clId="{5C4D8A91-A2F2-4F4F-A5D2-7B269574F9EE}" dt="2021-07-29T20:07:08.317" v="2829" actId="729"/>
        <pc:sldMkLst>
          <pc:docMk/>
          <pc:sldMk cId="3208376228" sldId="2076138438"/>
        </pc:sldMkLst>
      </pc:sldChg>
      <pc:sldChg chg="mod modShow">
        <pc:chgData name="Joel Waymack" userId="fef3c4ff-ce6f-4133-8f8d-db194b4c99df" providerId="ADAL" clId="{5C4D8A91-A2F2-4F4F-A5D2-7B269574F9EE}" dt="2021-07-29T20:07:08.317" v="2829" actId="729"/>
        <pc:sldMkLst>
          <pc:docMk/>
          <pc:sldMk cId="172481339" sldId="2076138439"/>
        </pc:sldMkLst>
      </pc:sldChg>
      <pc:sldChg chg="mod modShow">
        <pc:chgData name="Joel Waymack" userId="fef3c4ff-ce6f-4133-8f8d-db194b4c99df" providerId="ADAL" clId="{5C4D8A91-A2F2-4F4F-A5D2-7B269574F9EE}" dt="2021-07-29T20:07:08.317" v="2829" actId="729"/>
        <pc:sldMkLst>
          <pc:docMk/>
          <pc:sldMk cId="379701587" sldId="2076138440"/>
        </pc:sldMkLst>
      </pc:sldChg>
      <pc:sldChg chg="mod modShow">
        <pc:chgData name="Joel Waymack" userId="fef3c4ff-ce6f-4133-8f8d-db194b4c99df" providerId="ADAL" clId="{5C4D8A91-A2F2-4F4F-A5D2-7B269574F9EE}" dt="2021-07-29T20:07:08.317" v="2829" actId="729"/>
        <pc:sldMkLst>
          <pc:docMk/>
          <pc:sldMk cId="3244986488" sldId="2076138441"/>
        </pc:sldMkLst>
      </pc:sldChg>
      <pc:sldChg chg="mod modShow">
        <pc:chgData name="Joel Waymack" userId="fef3c4ff-ce6f-4133-8f8d-db194b4c99df" providerId="ADAL" clId="{5C4D8A91-A2F2-4F4F-A5D2-7B269574F9EE}" dt="2021-07-29T20:07:08.317" v="2829" actId="729"/>
        <pc:sldMkLst>
          <pc:docMk/>
          <pc:sldMk cId="887637223" sldId="2076138442"/>
        </pc:sldMkLst>
      </pc:sldChg>
      <pc:sldChg chg="mod modShow">
        <pc:chgData name="Joel Waymack" userId="fef3c4ff-ce6f-4133-8f8d-db194b4c99df" providerId="ADAL" clId="{5C4D8A91-A2F2-4F4F-A5D2-7B269574F9EE}" dt="2021-07-29T20:07:08.317" v="2829" actId="729"/>
        <pc:sldMkLst>
          <pc:docMk/>
          <pc:sldMk cId="3027373658" sldId="2076138443"/>
        </pc:sldMkLst>
      </pc:sldChg>
      <pc:sldChg chg="mod modShow">
        <pc:chgData name="Joel Waymack" userId="fef3c4ff-ce6f-4133-8f8d-db194b4c99df" providerId="ADAL" clId="{5C4D8A91-A2F2-4F4F-A5D2-7B269574F9EE}" dt="2021-07-29T20:07:08.317" v="2829" actId="729"/>
        <pc:sldMkLst>
          <pc:docMk/>
          <pc:sldMk cId="3799232384" sldId="2076138444"/>
        </pc:sldMkLst>
      </pc:sldChg>
      <pc:sldChg chg="mod modShow">
        <pc:chgData name="Joel Waymack" userId="fef3c4ff-ce6f-4133-8f8d-db194b4c99df" providerId="ADAL" clId="{5C4D8A91-A2F2-4F4F-A5D2-7B269574F9EE}" dt="2021-07-29T20:07:08.317" v="2829" actId="729"/>
        <pc:sldMkLst>
          <pc:docMk/>
          <pc:sldMk cId="3433968103" sldId="2076138445"/>
        </pc:sldMkLst>
      </pc:sldChg>
      <pc:sldChg chg="mod modShow">
        <pc:chgData name="Joel Waymack" userId="fef3c4ff-ce6f-4133-8f8d-db194b4c99df" providerId="ADAL" clId="{5C4D8A91-A2F2-4F4F-A5D2-7B269574F9EE}" dt="2021-07-29T20:07:08.317" v="2829" actId="729"/>
        <pc:sldMkLst>
          <pc:docMk/>
          <pc:sldMk cId="328929892" sldId="2076138446"/>
        </pc:sldMkLst>
      </pc:sldChg>
      <pc:sldChg chg="mod modShow">
        <pc:chgData name="Joel Waymack" userId="fef3c4ff-ce6f-4133-8f8d-db194b4c99df" providerId="ADAL" clId="{5C4D8A91-A2F2-4F4F-A5D2-7B269574F9EE}" dt="2021-07-29T20:07:08.317" v="2829" actId="729"/>
        <pc:sldMkLst>
          <pc:docMk/>
          <pc:sldMk cId="3741467432" sldId="2076138447"/>
        </pc:sldMkLst>
      </pc:sldChg>
      <pc:sldChg chg="addSp delSp modSp mod">
        <pc:chgData name="Joel Waymack" userId="fef3c4ff-ce6f-4133-8f8d-db194b4c99df" providerId="ADAL" clId="{5C4D8A91-A2F2-4F4F-A5D2-7B269574F9EE}" dt="2021-07-29T19:45:26.640" v="2765" actId="1076"/>
        <pc:sldMkLst>
          <pc:docMk/>
          <pc:sldMk cId="2872888012" sldId="2076138454"/>
        </pc:sldMkLst>
        <pc:spChg chg="del mod">
          <ac:chgData name="Joel Waymack" userId="fef3c4ff-ce6f-4133-8f8d-db194b4c99df" providerId="ADAL" clId="{5C4D8A91-A2F2-4F4F-A5D2-7B269574F9EE}" dt="2021-07-29T19:45:16.581" v="2762" actId="478"/>
          <ac:spMkLst>
            <pc:docMk/>
            <pc:sldMk cId="2872888012" sldId="2076138454"/>
            <ac:spMk id="2" creationId="{218E95C1-53F6-A547-9ECD-882F3870AF81}"/>
          </ac:spMkLst>
        </pc:spChg>
        <pc:spChg chg="del">
          <ac:chgData name="Joel Waymack" userId="fef3c4ff-ce6f-4133-8f8d-db194b4c99df" providerId="ADAL" clId="{5C4D8A91-A2F2-4F4F-A5D2-7B269574F9EE}" dt="2021-07-29T17:58:07.233" v="28" actId="478"/>
          <ac:spMkLst>
            <pc:docMk/>
            <pc:sldMk cId="2872888012" sldId="2076138454"/>
            <ac:spMk id="3" creationId="{9D0E8D77-E740-7748-8B92-3A19CCBA9089}"/>
          </ac:spMkLst>
        </pc:spChg>
        <pc:spChg chg="add del">
          <ac:chgData name="Joel Waymack" userId="fef3c4ff-ce6f-4133-8f8d-db194b4c99df" providerId="ADAL" clId="{5C4D8A91-A2F2-4F4F-A5D2-7B269574F9EE}" dt="2021-07-29T16:35:31.708" v="24" actId="22"/>
          <ac:spMkLst>
            <pc:docMk/>
            <pc:sldMk cId="2872888012" sldId="2076138454"/>
            <ac:spMk id="8" creationId="{7EB91F62-0FF5-4EC5-8281-B571AFC3DAB1}"/>
          </ac:spMkLst>
        </pc:spChg>
        <pc:spChg chg="add del mod">
          <ac:chgData name="Joel Waymack" userId="fef3c4ff-ce6f-4133-8f8d-db194b4c99df" providerId="ADAL" clId="{5C4D8A91-A2F2-4F4F-A5D2-7B269574F9EE}" dt="2021-07-29T19:44:30.148" v="2728" actId="478"/>
          <ac:spMkLst>
            <pc:docMk/>
            <pc:sldMk cId="2872888012" sldId="2076138454"/>
            <ac:spMk id="10" creationId="{62012372-5425-4817-99C6-421EB232BB5E}"/>
          </ac:spMkLst>
        </pc:spChg>
        <pc:spChg chg="add del mod">
          <ac:chgData name="Joel Waymack" userId="fef3c4ff-ce6f-4133-8f8d-db194b4c99df" providerId="ADAL" clId="{5C4D8A91-A2F2-4F4F-A5D2-7B269574F9EE}" dt="2021-07-29T19:44:33.157" v="2729" actId="478"/>
          <ac:spMkLst>
            <pc:docMk/>
            <pc:sldMk cId="2872888012" sldId="2076138454"/>
            <ac:spMk id="13" creationId="{4AD3B33D-4719-4301-ACDC-F24D5FE8AC7A}"/>
          </ac:spMkLst>
        </pc:spChg>
        <pc:spChg chg="add del mod">
          <ac:chgData name="Joel Waymack" userId="fef3c4ff-ce6f-4133-8f8d-db194b4c99df" providerId="ADAL" clId="{5C4D8A91-A2F2-4F4F-A5D2-7B269574F9EE}" dt="2021-07-29T19:45:19.042" v="2763" actId="478"/>
          <ac:spMkLst>
            <pc:docMk/>
            <pc:sldMk cId="2872888012" sldId="2076138454"/>
            <ac:spMk id="15" creationId="{08776A31-AB3C-4DBE-B844-263E7C23F40A}"/>
          </ac:spMkLst>
        </pc:spChg>
        <pc:picChg chg="del">
          <ac:chgData name="Joel Waymack" userId="fef3c4ff-ce6f-4133-8f8d-db194b4c99df" providerId="ADAL" clId="{5C4D8A91-A2F2-4F4F-A5D2-7B269574F9EE}" dt="2021-07-29T17:58:02.595" v="27" actId="21"/>
          <ac:picMkLst>
            <pc:docMk/>
            <pc:sldMk cId="2872888012" sldId="2076138454"/>
            <ac:picMk id="4" creationId="{D41DC016-57EF-4B84-AAE4-B84A3388E504}"/>
          </ac:picMkLst>
        </pc:picChg>
        <pc:picChg chg="add mod modCrop">
          <ac:chgData name="Joel Waymack" userId="fef3c4ff-ce6f-4133-8f8d-db194b4c99df" providerId="ADAL" clId="{5C4D8A91-A2F2-4F4F-A5D2-7B269574F9EE}" dt="2021-07-29T15:26:04.575" v="22" actId="1076"/>
          <ac:picMkLst>
            <pc:docMk/>
            <pc:sldMk cId="2872888012" sldId="2076138454"/>
            <ac:picMk id="7" creationId="{2232760F-4E5D-4860-943C-CDE24B9A0250}"/>
          </ac:picMkLst>
        </pc:picChg>
        <pc:picChg chg="add mod">
          <ac:chgData name="Joel Waymack" userId="fef3c4ff-ce6f-4133-8f8d-db194b4c99df" providerId="ADAL" clId="{5C4D8A91-A2F2-4F4F-A5D2-7B269574F9EE}" dt="2021-07-29T19:45:26.640" v="2765" actId="1076"/>
          <ac:picMkLst>
            <pc:docMk/>
            <pc:sldMk cId="2872888012" sldId="2076138454"/>
            <ac:picMk id="11" creationId="{75005A75-A047-401D-B1B6-1A6A48BF04ED}"/>
          </ac:picMkLst>
        </pc:picChg>
      </pc:sldChg>
      <pc:sldChg chg="mod modShow">
        <pc:chgData name="Joel Waymack" userId="fef3c4ff-ce6f-4133-8f8d-db194b4c99df" providerId="ADAL" clId="{5C4D8A91-A2F2-4F4F-A5D2-7B269574F9EE}" dt="2021-07-29T20:07:08.317" v="2829" actId="729"/>
        <pc:sldMkLst>
          <pc:docMk/>
          <pc:sldMk cId="2452789509" sldId="2076138458"/>
        </pc:sldMkLst>
      </pc:sldChg>
      <pc:sldChg chg="mod modShow">
        <pc:chgData name="Joel Waymack" userId="fef3c4ff-ce6f-4133-8f8d-db194b4c99df" providerId="ADAL" clId="{5C4D8A91-A2F2-4F4F-A5D2-7B269574F9EE}" dt="2021-07-29T20:07:08.317" v="2829" actId="729"/>
        <pc:sldMkLst>
          <pc:docMk/>
          <pc:sldMk cId="3555126459" sldId="2076138461"/>
        </pc:sldMkLst>
      </pc:sldChg>
      <pc:sldChg chg="mod modShow">
        <pc:chgData name="Joel Waymack" userId="fef3c4ff-ce6f-4133-8f8d-db194b4c99df" providerId="ADAL" clId="{5C4D8A91-A2F2-4F4F-A5D2-7B269574F9EE}" dt="2021-07-29T20:07:08.317" v="2829" actId="729"/>
        <pc:sldMkLst>
          <pc:docMk/>
          <pc:sldMk cId="3375359074" sldId="2076138462"/>
        </pc:sldMkLst>
      </pc:sldChg>
      <pc:sldChg chg="mod modShow">
        <pc:chgData name="Joel Waymack" userId="fef3c4ff-ce6f-4133-8f8d-db194b4c99df" providerId="ADAL" clId="{5C4D8A91-A2F2-4F4F-A5D2-7B269574F9EE}" dt="2021-07-29T20:07:08.317" v="2829" actId="729"/>
        <pc:sldMkLst>
          <pc:docMk/>
          <pc:sldMk cId="642094546" sldId="2076138463"/>
        </pc:sldMkLst>
      </pc:sldChg>
      <pc:sldChg chg="mod modShow">
        <pc:chgData name="Joel Waymack" userId="fef3c4ff-ce6f-4133-8f8d-db194b4c99df" providerId="ADAL" clId="{5C4D8A91-A2F2-4F4F-A5D2-7B269574F9EE}" dt="2021-07-29T20:07:08.317" v="2829" actId="729"/>
        <pc:sldMkLst>
          <pc:docMk/>
          <pc:sldMk cId="1904956503" sldId="2076138464"/>
        </pc:sldMkLst>
      </pc:sldChg>
      <pc:sldChg chg="add del">
        <pc:chgData name="Joel Waymack" userId="fef3c4ff-ce6f-4133-8f8d-db194b4c99df" providerId="ADAL" clId="{5C4D8A91-A2F2-4F4F-A5D2-7B269574F9EE}" dt="2021-07-29T18:08:49.164" v="618" actId="47"/>
        <pc:sldMkLst>
          <pc:docMk/>
          <pc:sldMk cId="34612698" sldId="2076138465"/>
        </pc:sldMkLst>
      </pc:sldChg>
      <pc:sldChg chg="addSp modSp add mod">
        <pc:chgData name="Joel Waymack" userId="fef3c4ff-ce6f-4133-8f8d-db194b4c99df" providerId="ADAL" clId="{5C4D8A91-A2F2-4F4F-A5D2-7B269574F9EE}" dt="2021-07-30T13:13:05.051" v="2893" actId="1076"/>
        <pc:sldMkLst>
          <pc:docMk/>
          <pc:sldMk cId="4277942864" sldId="2076138466"/>
        </pc:sldMkLst>
        <pc:spChg chg="mod">
          <ac:chgData name="Joel Waymack" userId="fef3c4ff-ce6f-4133-8f8d-db194b4c99df" providerId="ADAL" clId="{5C4D8A91-A2F2-4F4F-A5D2-7B269574F9EE}" dt="2021-07-30T13:11:59.884" v="2883" actId="20577"/>
          <ac:spMkLst>
            <pc:docMk/>
            <pc:sldMk cId="4277942864" sldId="2076138466"/>
            <ac:spMk id="3" creationId="{5D7880FC-163A-6D46-B79B-C3E6C519777F}"/>
          </ac:spMkLst>
        </pc:spChg>
        <pc:spChg chg="add mod">
          <ac:chgData name="Joel Waymack" userId="fef3c4ff-ce6f-4133-8f8d-db194b4c99df" providerId="ADAL" clId="{5C4D8A91-A2F2-4F4F-A5D2-7B269574F9EE}" dt="2021-07-30T13:13:05.051" v="2893" actId="1076"/>
          <ac:spMkLst>
            <pc:docMk/>
            <pc:sldMk cId="4277942864" sldId="2076138466"/>
            <ac:spMk id="4" creationId="{EF59F662-A983-4F10-AEFB-FA96C17B7D2F}"/>
          </ac:spMkLst>
        </pc:spChg>
        <pc:picChg chg="add mod">
          <ac:chgData name="Joel Waymack" userId="fef3c4ff-ce6f-4133-8f8d-db194b4c99df" providerId="ADAL" clId="{5C4D8A91-A2F2-4F4F-A5D2-7B269574F9EE}" dt="2021-07-29T17:58:43.844" v="71" actId="1076"/>
          <ac:picMkLst>
            <pc:docMk/>
            <pc:sldMk cId="4277942864" sldId="2076138466"/>
            <ac:picMk id="5" creationId="{B220BC8D-60B1-4AC6-8078-3EDFB548CC55}"/>
          </ac:picMkLst>
        </pc:picChg>
      </pc:sldChg>
      <pc:sldChg chg="addSp modSp add mod">
        <pc:chgData name="Joel Waymack" userId="fef3c4ff-ce6f-4133-8f8d-db194b4c99df" providerId="ADAL" clId="{5C4D8A91-A2F2-4F4F-A5D2-7B269574F9EE}" dt="2021-07-29T19:47:31.170" v="2775" actId="22"/>
        <pc:sldMkLst>
          <pc:docMk/>
          <pc:sldMk cId="1093613294" sldId="2076138467"/>
        </pc:sldMkLst>
        <pc:spChg chg="mod">
          <ac:chgData name="Joel Waymack" userId="fef3c4ff-ce6f-4133-8f8d-db194b4c99df" providerId="ADAL" clId="{5C4D8A91-A2F2-4F4F-A5D2-7B269574F9EE}" dt="2021-07-29T19:02:48.361" v="2629" actId="20577"/>
          <ac:spMkLst>
            <pc:docMk/>
            <pc:sldMk cId="1093613294" sldId="2076138467"/>
            <ac:spMk id="2" creationId="{5947E540-D664-2248-A353-E17150691F3D}"/>
          </ac:spMkLst>
        </pc:spChg>
        <pc:spChg chg="mod">
          <ac:chgData name="Joel Waymack" userId="fef3c4ff-ce6f-4133-8f8d-db194b4c99df" providerId="ADAL" clId="{5C4D8A91-A2F2-4F4F-A5D2-7B269574F9EE}" dt="2021-07-29T19:38:37.854" v="2647" actId="20577"/>
          <ac:spMkLst>
            <pc:docMk/>
            <pc:sldMk cId="1093613294" sldId="2076138467"/>
            <ac:spMk id="4" creationId="{C3D9F1C3-1A6A-0043-B6F0-28422B39AD04}"/>
          </ac:spMkLst>
        </pc:spChg>
        <pc:picChg chg="add">
          <ac:chgData name="Joel Waymack" userId="fef3c4ff-ce6f-4133-8f8d-db194b4c99df" providerId="ADAL" clId="{5C4D8A91-A2F2-4F4F-A5D2-7B269574F9EE}" dt="2021-07-29T19:47:31.170" v="2775" actId="22"/>
          <ac:picMkLst>
            <pc:docMk/>
            <pc:sldMk cId="1093613294" sldId="2076138467"/>
            <ac:picMk id="3" creationId="{818713E9-0D8C-4AAE-8B75-4FF63C0B7413}"/>
          </ac:picMkLst>
        </pc:picChg>
      </pc:sldChg>
      <pc:sldChg chg="addSp add mod">
        <pc:chgData name="Joel Waymack" userId="fef3c4ff-ce6f-4133-8f8d-db194b4c99df" providerId="ADAL" clId="{5C4D8A91-A2F2-4F4F-A5D2-7B269574F9EE}" dt="2021-07-29T19:47:35.731" v="2776" actId="22"/>
        <pc:sldMkLst>
          <pc:docMk/>
          <pc:sldMk cId="1174568435" sldId="2076138468"/>
        </pc:sldMkLst>
        <pc:picChg chg="add">
          <ac:chgData name="Joel Waymack" userId="fef3c4ff-ce6f-4133-8f8d-db194b4c99df" providerId="ADAL" clId="{5C4D8A91-A2F2-4F4F-A5D2-7B269574F9EE}" dt="2021-07-29T19:47:35.731" v="2776" actId="22"/>
          <ac:picMkLst>
            <pc:docMk/>
            <pc:sldMk cId="1174568435" sldId="2076138468"/>
            <ac:picMk id="3" creationId="{291D2E67-4FC7-4271-8F28-554BA387187E}"/>
          </ac:picMkLst>
        </pc:picChg>
      </pc:sldChg>
      <pc:sldChg chg="add del">
        <pc:chgData name="Joel Waymack" userId="fef3c4ff-ce6f-4133-8f8d-db194b4c99df" providerId="ADAL" clId="{5C4D8A91-A2F2-4F4F-A5D2-7B269574F9EE}" dt="2021-07-29T19:41:02.585" v="2689" actId="47"/>
        <pc:sldMkLst>
          <pc:docMk/>
          <pc:sldMk cId="914083449" sldId="2076138469"/>
        </pc:sldMkLst>
      </pc:sldChg>
    </pc:docChg>
  </pc:docChgLst>
  <pc:docChgLst>
    <pc:chgData name="Jim Blizzard" userId="S::jimblizz@microsoft.com::4bd81e00-8cc9-481c-a8e4-aea3ac8b39f7" providerId="AD" clId="Web-{A4291709-1A0D-4C83-87CB-8FDE1CC9598A}"/>
    <pc:docChg chg="modSld">
      <pc:chgData name="Jim Blizzard" userId="S::jimblizz@microsoft.com::4bd81e00-8cc9-481c-a8e4-aea3ac8b39f7" providerId="AD" clId="Web-{A4291709-1A0D-4C83-87CB-8FDE1CC9598A}" dt="2021-07-31T21:19:17.923" v="19" actId="20577"/>
      <pc:docMkLst>
        <pc:docMk/>
      </pc:docMkLst>
      <pc:sldChg chg="modSp">
        <pc:chgData name="Jim Blizzard" userId="S::jimblizz@microsoft.com::4bd81e00-8cc9-481c-a8e4-aea3ac8b39f7" providerId="AD" clId="Web-{A4291709-1A0D-4C83-87CB-8FDE1CC9598A}" dt="2021-07-31T21:19:17.923" v="19" actId="20577"/>
        <pc:sldMkLst>
          <pc:docMk/>
          <pc:sldMk cId="1174568435" sldId="2076138468"/>
        </pc:sldMkLst>
        <pc:spChg chg="mod">
          <ac:chgData name="Jim Blizzard" userId="S::jimblizz@microsoft.com::4bd81e00-8cc9-481c-a8e4-aea3ac8b39f7" providerId="AD" clId="Web-{A4291709-1A0D-4C83-87CB-8FDE1CC9598A}" dt="2021-07-31T21:19:17.923" v="19" actId="20577"/>
          <ac:spMkLst>
            <pc:docMk/>
            <pc:sldMk cId="1174568435" sldId="2076138468"/>
            <ac:spMk id="4" creationId="{C3D9F1C3-1A6A-0043-B6F0-28422B39AD04}"/>
          </ac:spMkLst>
        </pc:spChg>
      </pc:sldChg>
    </pc:docChg>
  </pc:docChgLst>
  <pc:docChgLst>
    <pc:chgData name="Mitul Shah" userId="S::mitulshah@microsoft.com::7c5814cd-d3c9-4359-8376-58faf53cd4df" providerId="AD" clId="Web-{E7D5F5BA-99C4-4569-AFB9-D6A2002A479F}"/>
    <pc:docChg chg="modSld">
      <pc:chgData name="Mitul Shah" userId="S::mitulshah@microsoft.com::7c5814cd-d3c9-4359-8376-58faf53cd4df" providerId="AD" clId="Web-{E7D5F5BA-99C4-4569-AFB9-D6A2002A479F}" dt="2021-10-18T19:33:02.756" v="15" actId="20577"/>
      <pc:docMkLst>
        <pc:docMk/>
      </pc:docMkLst>
      <pc:sldChg chg="modSp">
        <pc:chgData name="Mitul Shah" userId="S::mitulshah@microsoft.com::7c5814cd-d3c9-4359-8376-58faf53cd4df" providerId="AD" clId="Web-{E7D5F5BA-99C4-4569-AFB9-D6A2002A479F}" dt="2021-10-18T19:33:02.756" v="15" actId="20577"/>
        <pc:sldMkLst>
          <pc:docMk/>
          <pc:sldMk cId="92773590" sldId="2076138468"/>
        </pc:sldMkLst>
        <pc:spChg chg="mod">
          <ac:chgData name="Mitul Shah" userId="S::mitulshah@microsoft.com::7c5814cd-d3c9-4359-8376-58faf53cd4df" providerId="AD" clId="Web-{E7D5F5BA-99C4-4569-AFB9-D6A2002A479F}" dt="2021-10-18T19:33:02.756" v="15" actId="20577"/>
          <ac:spMkLst>
            <pc:docMk/>
            <pc:sldMk cId="92773590" sldId="2076138468"/>
            <ac:spMk id="3" creationId="{D2D5D6E4-6B8F-E04E-97F2-F97D7B33081A}"/>
          </ac:spMkLst>
        </pc:spChg>
      </pc:sldChg>
    </pc:docChg>
  </pc:docChgLst>
  <pc:docChgLst>
    <pc:chgData name="Walid Amro" userId="S::waamro@microsoft.com::905df89b-28d8-4943-9387-4e15c612d1d4" providerId="AD" clId="Web-{6E3A96A8-F736-4F24-AF67-FCD638BCBDD9}"/>
    <pc:docChg chg="modSld">
      <pc:chgData name="Walid Amro" userId="S::waamro@microsoft.com::905df89b-28d8-4943-9387-4e15c612d1d4" providerId="AD" clId="Web-{6E3A96A8-F736-4F24-AF67-FCD638BCBDD9}" dt="2021-08-12T11:37:19.204" v="10"/>
      <pc:docMkLst>
        <pc:docMk/>
      </pc:docMkLst>
      <pc:sldChg chg="delSp">
        <pc:chgData name="Walid Amro" userId="S::waamro@microsoft.com::905df89b-28d8-4943-9387-4e15c612d1d4" providerId="AD" clId="Web-{6E3A96A8-F736-4F24-AF67-FCD638BCBDD9}" dt="2021-08-12T11:36:48.907" v="0"/>
        <pc:sldMkLst>
          <pc:docMk/>
          <pc:sldMk cId="2749108039" sldId="2076137578"/>
        </pc:sldMkLst>
        <pc:picChg chg="del">
          <ac:chgData name="Walid Amro" userId="S::waamro@microsoft.com::905df89b-28d8-4943-9387-4e15c612d1d4" providerId="AD" clId="Web-{6E3A96A8-F736-4F24-AF67-FCD638BCBDD9}" dt="2021-08-12T11:36:48.907" v="0"/>
          <ac:picMkLst>
            <pc:docMk/>
            <pc:sldMk cId="2749108039" sldId="2076137578"/>
            <ac:picMk id="3" creationId="{7C8E2314-B954-477D-8209-743F345E340B}"/>
          </ac:picMkLst>
        </pc:picChg>
      </pc:sldChg>
      <pc:sldChg chg="delSp">
        <pc:chgData name="Walid Amro" userId="S::waamro@microsoft.com::905df89b-28d8-4943-9387-4e15c612d1d4" providerId="AD" clId="Web-{6E3A96A8-F736-4F24-AF67-FCD638BCBDD9}" dt="2021-08-12T11:36:51.439" v="1"/>
        <pc:sldMkLst>
          <pc:docMk/>
          <pc:sldMk cId="3968036998" sldId="2076138409"/>
        </pc:sldMkLst>
        <pc:picChg chg="del">
          <ac:chgData name="Walid Amro" userId="S::waamro@microsoft.com::905df89b-28d8-4943-9387-4e15c612d1d4" providerId="AD" clId="Web-{6E3A96A8-F736-4F24-AF67-FCD638BCBDD9}" dt="2021-08-12T11:36:51.439" v="1"/>
          <ac:picMkLst>
            <pc:docMk/>
            <pc:sldMk cId="3968036998" sldId="2076138409"/>
            <ac:picMk id="4" creationId="{958676DA-23F7-466A-AA95-FB434851ED2C}"/>
          </ac:picMkLst>
        </pc:picChg>
      </pc:sldChg>
      <pc:sldChg chg="delSp">
        <pc:chgData name="Walid Amro" userId="S::waamro@microsoft.com::905df89b-28d8-4943-9387-4e15c612d1d4" providerId="AD" clId="Web-{6E3A96A8-F736-4F24-AF67-FCD638BCBDD9}" dt="2021-08-12T11:36:54.235" v="2"/>
        <pc:sldMkLst>
          <pc:docMk/>
          <pc:sldMk cId="268486024" sldId="2076138410"/>
        </pc:sldMkLst>
        <pc:picChg chg="del">
          <ac:chgData name="Walid Amro" userId="S::waamro@microsoft.com::905df89b-28d8-4943-9387-4e15c612d1d4" providerId="AD" clId="Web-{6E3A96A8-F736-4F24-AF67-FCD638BCBDD9}" dt="2021-08-12T11:36:54.235" v="2"/>
          <ac:picMkLst>
            <pc:docMk/>
            <pc:sldMk cId="268486024" sldId="2076138410"/>
            <ac:picMk id="4" creationId="{958676DA-23F7-466A-AA95-FB434851ED2C}"/>
          </ac:picMkLst>
        </pc:picChg>
      </pc:sldChg>
      <pc:sldChg chg="delSp">
        <pc:chgData name="Walid Amro" userId="S::waamro@microsoft.com::905df89b-28d8-4943-9387-4e15c612d1d4" providerId="AD" clId="Web-{6E3A96A8-F736-4F24-AF67-FCD638BCBDD9}" dt="2021-08-12T11:36:57.610" v="3"/>
        <pc:sldMkLst>
          <pc:docMk/>
          <pc:sldMk cId="113621815" sldId="2076138411"/>
        </pc:sldMkLst>
        <pc:picChg chg="del">
          <ac:chgData name="Walid Amro" userId="S::waamro@microsoft.com::905df89b-28d8-4943-9387-4e15c612d1d4" providerId="AD" clId="Web-{6E3A96A8-F736-4F24-AF67-FCD638BCBDD9}" dt="2021-08-12T11:36:57.610" v="3"/>
          <ac:picMkLst>
            <pc:docMk/>
            <pc:sldMk cId="113621815" sldId="2076138411"/>
            <ac:picMk id="4" creationId="{958676DA-23F7-466A-AA95-FB434851ED2C}"/>
          </ac:picMkLst>
        </pc:picChg>
      </pc:sldChg>
      <pc:sldChg chg="delSp">
        <pc:chgData name="Walid Amro" userId="S::waamro@microsoft.com::905df89b-28d8-4943-9387-4e15c612d1d4" providerId="AD" clId="Web-{6E3A96A8-F736-4F24-AF67-FCD638BCBDD9}" dt="2021-08-12T11:37:00.235" v="4"/>
        <pc:sldMkLst>
          <pc:docMk/>
          <pc:sldMk cId="2719526966" sldId="2076138412"/>
        </pc:sldMkLst>
        <pc:picChg chg="del">
          <ac:chgData name="Walid Amro" userId="S::waamro@microsoft.com::905df89b-28d8-4943-9387-4e15c612d1d4" providerId="AD" clId="Web-{6E3A96A8-F736-4F24-AF67-FCD638BCBDD9}" dt="2021-08-12T11:37:00.235" v="4"/>
          <ac:picMkLst>
            <pc:docMk/>
            <pc:sldMk cId="2719526966" sldId="2076138412"/>
            <ac:picMk id="4" creationId="{958676DA-23F7-466A-AA95-FB434851ED2C}"/>
          </ac:picMkLst>
        </pc:picChg>
      </pc:sldChg>
      <pc:sldChg chg="delSp">
        <pc:chgData name="Walid Amro" userId="S::waamro@microsoft.com::905df89b-28d8-4943-9387-4e15c612d1d4" providerId="AD" clId="Web-{6E3A96A8-F736-4F24-AF67-FCD638BCBDD9}" dt="2021-08-12T11:37:03.579" v="5"/>
        <pc:sldMkLst>
          <pc:docMk/>
          <pc:sldMk cId="3387340258" sldId="2076138414"/>
        </pc:sldMkLst>
        <pc:picChg chg="del">
          <ac:chgData name="Walid Amro" userId="S::waamro@microsoft.com::905df89b-28d8-4943-9387-4e15c612d1d4" providerId="AD" clId="Web-{6E3A96A8-F736-4F24-AF67-FCD638BCBDD9}" dt="2021-08-12T11:37:03.579" v="5"/>
          <ac:picMkLst>
            <pc:docMk/>
            <pc:sldMk cId="3387340258" sldId="2076138414"/>
            <ac:picMk id="4" creationId="{958676DA-23F7-466A-AA95-FB434851ED2C}"/>
          </ac:picMkLst>
        </pc:picChg>
      </pc:sldChg>
      <pc:sldChg chg="delSp">
        <pc:chgData name="Walid Amro" userId="S::waamro@microsoft.com::905df89b-28d8-4943-9387-4e15c612d1d4" providerId="AD" clId="Web-{6E3A96A8-F736-4F24-AF67-FCD638BCBDD9}" dt="2021-08-12T11:37:07.829" v="6"/>
        <pc:sldMkLst>
          <pc:docMk/>
          <pc:sldMk cId="2859097791" sldId="2076138416"/>
        </pc:sldMkLst>
        <pc:picChg chg="del">
          <ac:chgData name="Walid Amro" userId="S::waamro@microsoft.com::905df89b-28d8-4943-9387-4e15c612d1d4" providerId="AD" clId="Web-{6E3A96A8-F736-4F24-AF67-FCD638BCBDD9}" dt="2021-08-12T11:37:07.829" v="6"/>
          <ac:picMkLst>
            <pc:docMk/>
            <pc:sldMk cId="2859097791" sldId="2076138416"/>
            <ac:picMk id="4" creationId="{958676DA-23F7-466A-AA95-FB434851ED2C}"/>
          </ac:picMkLst>
        </pc:picChg>
      </pc:sldChg>
      <pc:sldChg chg="delSp">
        <pc:chgData name="Walid Amro" userId="S::waamro@microsoft.com::905df89b-28d8-4943-9387-4e15c612d1d4" providerId="AD" clId="Web-{6E3A96A8-F736-4F24-AF67-FCD638BCBDD9}" dt="2021-08-12T11:37:10.423" v="7"/>
        <pc:sldMkLst>
          <pc:docMk/>
          <pc:sldMk cId="3447063354" sldId="2076138417"/>
        </pc:sldMkLst>
        <pc:picChg chg="del">
          <ac:chgData name="Walid Amro" userId="S::waamro@microsoft.com::905df89b-28d8-4943-9387-4e15c612d1d4" providerId="AD" clId="Web-{6E3A96A8-F736-4F24-AF67-FCD638BCBDD9}" dt="2021-08-12T11:37:10.423" v="7"/>
          <ac:picMkLst>
            <pc:docMk/>
            <pc:sldMk cId="3447063354" sldId="2076138417"/>
            <ac:picMk id="4" creationId="{958676DA-23F7-466A-AA95-FB434851ED2C}"/>
          </ac:picMkLst>
        </pc:picChg>
      </pc:sldChg>
      <pc:sldChg chg="delSp">
        <pc:chgData name="Walid Amro" userId="S::waamro@microsoft.com::905df89b-28d8-4943-9387-4e15c612d1d4" providerId="AD" clId="Web-{6E3A96A8-F736-4F24-AF67-FCD638BCBDD9}" dt="2021-08-12T11:37:13.735" v="8"/>
        <pc:sldMkLst>
          <pc:docMk/>
          <pc:sldMk cId="505078063" sldId="2076138418"/>
        </pc:sldMkLst>
        <pc:picChg chg="del">
          <ac:chgData name="Walid Amro" userId="S::waamro@microsoft.com::905df89b-28d8-4943-9387-4e15c612d1d4" providerId="AD" clId="Web-{6E3A96A8-F736-4F24-AF67-FCD638BCBDD9}" dt="2021-08-12T11:37:13.735" v="8"/>
          <ac:picMkLst>
            <pc:docMk/>
            <pc:sldMk cId="505078063" sldId="2076138418"/>
            <ac:picMk id="4" creationId="{958676DA-23F7-466A-AA95-FB434851ED2C}"/>
          </ac:picMkLst>
        </pc:picChg>
      </pc:sldChg>
      <pc:sldChg chg="delSp">
        <pc:chgData name="Walid Amro" userId="S::waamro@microsoft.com::905df89b-28d8-4943-9387-4e15c612d1d4" providerId="AD" clId="Web-{6E3A96A8-F736-4F24-AF67-FCD638BCBDD9}" dt="2021-08-12T11:37:16.689" v="9"/>
        <pc:sldMkLst>
          <pc:docMk/>
          <pc:sldMk cId="2511556185" sldId="2076138419"/>
        </pc:sldMkLst>
        <pc:picChg chg="del">
          <ac:chgData name="Walid Amro" userId="S::waamro@microsoft.com::905df89b-28d8-4943-9387-4e15c612d1d4" providerId="AD" clId="Web-{6E3A96A8-F736-4F24-AF67-FCD638BCBDD9}" dt="2021-08-12T11:37:16.689" v="9"/>
          <ac:picMkLst>
            <pc:docMk/>
            <pc:sldMk cId="2511556185" sldId="2076138419"/>
            <ac:picMk id="4" creationId="{958676DA-23F7-466A-AA95-FB434851ED2C}"/>
          </ac:picMkLst>
        </pc:picChg>
      </pc:sldChg>
      <pc:sldChg chg="delSp">
        <pc:chgData name="Walid Amro" userId="S::waamro@microsoft.com::905df89b-28d8-4943-9387-4e15c612d1d4" providerId="AD" clId="Web-{6E3A96A8-F736-4F24-AF67-FCD638BCBDD9}" dt="2021-08-12T11:37:19.204" v="10"/>
        <pc:sldMkLst>
          <pc:docMk/>
          <pc:sldMk cId="359278914" sldId="2076138420"/>
        </pc:sldMkLst>
        <pc:picChg chg="del">
          <ac:chgData name="Walid Amro" userId="S::waamro@microsoft.com::905df89b-28d8-4943-9387-4e15c612d1d4" providerId="AD" clId="Web-{6E3A96A8-F736-4F24-AF67-FCD638BCBDD9}" dt="2021-08-12T11:37:19.204" v="10"/>
          <ac:picMkLst>
            <pc:docMk/>
            <pc:sldMk cId="359278914" sldId="2076138420"/>
            <ac:picMk id="4" creationId="{958676DA-23F7-466A-AA95-FB434851ED2C}"/>
          </ac:picMkLst>
        </pc:picChg>
      </pc:sldChg>
    </pc:docChg>
  </pc:docChgLst>
  <pc:docChgLst>
    <pc:chgData name="Mitul Shah" userId="7c5814cd-d3c9-4359-8376-58faf53cd4df" providerId="ADAL" clId="{19B48E26-E409-4811-85F9-94C8369EFDFC}"/>
    <pc:docChg chg="undo custSel modSld">
      <pc:chgData name="Mitul Shah" userId="7c5814cd-d3c9-4359-8376-58faf53cd4df" providerId="ADAL" clId="{19B48E26-E409-4811-85F9-94C8369EFDFC}" dt="2021-10-20T04:32:48.476" v="42" actId="20577"/>
      <pc:docMkLst>
        <pc:docMk/>
      </pc:docMkLst>
      <pc:sldChg chg="modSp mod">
        <pc:chgData name="Mitul Shah" userId="7c5814cd-d3c9-4359-8376-58faf53cd4df" providerId="ADAL" clId="{19B48E26-E409-4811-85F9-94C8369EFDFC}" dt="2021-10-18T20:10:00.987" v="11" actId="14826"/>
        <pc:sldMkLst>
          <pc:docMk/>
          <pc:sldMk cId="92773590" sldId="2076138468"/>
        </pc:sldMkLst>
        <pc:spChg chg="mod">
          <ac:chgData name="Mitul Shah" userId="7c5814cd-d3c9-4359-8376-58faf53cd4df" providerId="ADAL" clId="{19B48E26-E409-4811-85F9-94C8369EFDFC}" dt="2021-10-18T20:09:08.528" v="7" actId="14100"/>
          <ac:spMkLst>
            <pc:docMk/>
            <pc:sldMk cId="92773590" sldId="2076138468"/>
            <ac:spMk id="21" creationId="{C715A1A4-CD97-472A-896A-2D78E409FCD4}"/>
          </ac:spMkLst>
        </pc:spChg>
        <pc:spChg chg="mod">
          <ac:chgData name="Mitul Shah" userId="7c5814cd-d3c9-4359-8376-58faf53cd4df" providerId="ADAL" clId="{19B48E26-E409-4811-85F9-94C8369EFDFC}" dt="2021-10-18T20:09:08.528" v="7" actId="14100"/>
          <ac:spMkLst>
            <pc:docMk/>
            <pc:sldMk cId="92773590" sldId="2076138468"/>
            <ac:spMk id="24" creationId="{F87043AA-A8C0-4436-A68C-066671263920}"/>
          </ac:spMkLst>
        </pc:spChg>
        <pc:spChg chg="mod">
          <ac:chgData name="Mitul Shah" userId="7c5814cd-d3c9-4359-8376-58faf53cd4df" providerId="ADAL" clId="{19B48E26-E409-4811-85F9-94C8369EFDFC}" dt="2021-10-18T20:09:25.533" v="10"/>
          <ac:spMkLst>
            <pc:docMk/>
            <pc:sldMk cId="92773590" sldId="2076138468"/>
            <ac:spMk id="28" creationId="{6E5B1544-D3B5-43EE-9BF7-A49B31FDBA1D}"/>
          </ac:spMkLst>
        </pc:spChg>
        <pc:picChg chg="mod">
          <ac:chgData name="Mitul Shah" userId="7c5814cd-d3c9-4359-8376-58faf53cd4df" providerId="ADAL" clId="{19B48E26-E409-4811-85F9-94C8369EFDFC}" dt="2021-10-18T20:09:08.528" v="7" actId="14100"/>
          <ac:picMkLst>
            <pc:docMk/>
            <pc:sldMk cId="92773590" sldId="2076138468"/>
            <ac:picMk id="13" creationId="{F9E0B09C-2D94-4B2E-AACB-1D8466E85F14}"/>
          </ac:picMkLst>
        </pc:picChg>
        <pc:picChg chg="mod">
          <ac:chgData name="Mitul Shah" userId="7c5814cd-d3c9-4359-8376-58faf53cd4df" providerId="ADAL" clId="{19B48E26-E409-4811-85F9-94C8369EFDFC}" dt="2021-10-18T20:09:08.528" v="7" actId="14100"/>
          <ac:picMkLst>
            <pc:docMk/>
            <pc:sldMk cId="92773590" sldId="2076138468"/>
            <ac:picMk id="15" creationId="{19B443EF-13DC-4BE2-B14B-15A821F41124}"/>
          </ac:picMkLst>
        </pc:picChg>
        <pc:picChg chg="mod">
          <ac:chgData name="Mitul Shah" userId="7c5814cd-d3c9-4359-8376-58faf53cd4df" providerId="ADAL" clId="{19B48E26-E409-4811-85F9-94C8369EFDFC}" dt="2021-10-18T20:10:00.987" v="11" actId="14826"/>
          <ac:picMkLst>
            <pc:docMk/>
            <pc:sldMk cId="92773590" sldId="2076138468"/>
            <ac:picMk id="18" creationId="{D37984C8-873D-6347-A136-27C9C5B2524F}"/>
          </ac:picMkLst>
        </pc:picChg>
        <pc:picChg chg="mod">
          <ac:chgData name="Mitul Shah" userId="7c5814cd-d3c9-4359-8376-58faf53cd4df" providerId="ADAL" clId="{19B48E26-E409-4811-85F9-94C8369EFDFC}" dt="2021-10-18T20:09:08.528" v="7" actId="14100"/>
          <ac:picMkLst>
            <pc:docMk/>
            <pc:sldMk cId="92773590" sldId="2076138468"/>
            <ac:picMk id="19" creationId="{924065D1-A89D-4719-BBED-1319B8F849F1}"/>
          </ac:picMkLst>
        </pc:picChg>
      </pc:sldChg>
      <pc:sldChg chg="delSp modSp mod">
        <pc:chgData name="Mitul Shah" userId="7c5814cd-d3c9-4359-8376-58faf53cd4df" providerId="ADAL" clId="{19B48E26-E409-4811-85F9-94C8369EFDFC}" dt="2021-10-20T04:32:48.476" v="42" actId="20577"/>
        <pc:sldMkLst>
          <pc:docMk/>
          <pc:sldMk cId="2719624178" sldId="2076138472"/>
        </pc:sldMkLst>
        <pc:spChg chg="mod">
          <ac:chgData name="Mitul Shah" userId="7c5814cd-d3c9-4359-8376-58faf53cd4df" providerId="ADAL" clId="{19B48E26-E409-4811-85F9-94C8369EFDFC}" dt="2021-10-20T04:32:48.476" v="42" actId="20577"/>
          <ac:spMkLst>
            <pc:docMk/>
            <pc:sldMk cId="2719624178" sldId="2076138472"/>
            <ac:spMk id="8" creationId="{56559FDE-9FF4-4EC7-BB59-29C1760756A8}"/>
          </ac:spMkLst>
        </pc:spChg>
        <pc:spChg chg="del">
          <ac:chgData name="Mitul Shah" userId="7c5814cd-d3c9-4359-8376-58faf53cd4df" providerId="ADAL" clId="{19B48E26-E409-4811-85F9-94C8369EFDFC}" dt="2021-10-20T04:32:19.798" v="12" actId="478"/>
          <ac:spMkLst>
            <pc:docMk/>
            <pc:sldMk cId="2719624178" sldId="2076138472"/>
            <ac:spMk id="10" creationId="{E160CE17-12DC-4DFA-9DEE-F816E0AE80E7}"/>
          </ac:spMkLst>
        </pc:spChg>
        <pc:spChg chg="del mod">
          <ac:chgData name="Mitul Shah" userId="7c5814cd-d3c9-4359-8376-58faf53cd4df" providerId="ADAL" clId="{19B48E26-E409-4811-85F9-94C8369EFDFC}" dt="2021-10-20T04:32:24.443" v="14" actId="478"/>
          <ac:spMkLst>
            <pc:docMk/>
            <pc:sldMk cId="2719624178" sldId="2076138472"/>
            <ac:spMk id="11" creationId="{360DB8C1-7B9D-4141-ABC0-6DD08831C387}"/>
          </ac:spMkLst>
        </pc:spChg>
        <pc:spChg chg="mod">
          <ac:chgData name="Mitul Shah" userId="7c5814cd-d3c9-4359-8376-58faf53cd4df" providerId="ADAL" clId="{19B48E26-E409-4811-85F9-94C8369EFDFC}" dt="2021-10-20T04:32:30.405" v="15" actId="1076"/>
          <ac:spMkLst>
            <pc:docMk/>
            <pc:sldMk cId="2719624178" sldId="2076138472"/>
            <ac:spMk id="12" creationId="{6488FBCC-B404-49F4-B983-AC7288A8E86E}"/>
          </ac:spMkLst>
        </pc:spChg>
        <pc:picChg chg="mod">
          <ac:chgData name="Mitul Shah" userId="7c5814cd-d3c9-4359-8376-58faf53cd4df" providerId="ADAL" clId="{19B48E26-E409-4811-85F9-94C8369EFDFC}" dt="2021-10-20T04:32:30.405" v="15" actId="1076"/>
          <ac:picMkLst>
            <pc:docMk/>
            <pc:sldMk cId="2719624178" sldId="2076138472"/>
            <ac:picMk id="9" creationId="{DC07F460-9448-44C2-9424-ED2CF73D29A3}"/>
          </ac:picMkLst>
        </pc:picChg>
        <pc:picChg chg="del">
          <ac:chgData name="Mitul Shah" userId="7c5814cd-d3c9-4359-8376-58faf53cd4df" providerId="ADAL" clId="{19B48E26-E409-4811-85F9-94C8369EFDFC}" dt="2021-10-20T04:32:19.798" v="12" actId="478"/>
          <ac:picMkLst>
            <pc:docMk/>
            <pc:sldMk cId="2719624178" sldId="2076138472"/>
            <ac:picMk id="13" creationId="{820A758F-BF80-48E7-8750-4C29230910AC}"/>
          </ac:picMkLst>
        </pc:picChg>
      </pc:sldChg>
    </pc:docChg>
  </pc:docChgLst>
  <pc:docChgLst>
    <pc:chgData name="Luis Caligaris Garcia" userId="431c5f63-5839-43e3-85a3-3cebb9ed541a" providerId="ADAL" clId="{3FA724EB-A885-46D3-A327-E7836F62DDC0}"/>
    <pc:docChg chg="undo custSel modSld">
      <pc:chgData name="Luis Caligaris Garcia" userId="431c5f63-5839-43e3-85a3-3cebb9ed541a" providerId="ADAL" clId="{3FA724EB-A885-46D3-A327-E7836F62DDC0}" dt="2021-10-20T14:18:30.052" v="1797" actId="20577"/>
      <pc:docMkLst>
        <pc:docMk/>
      </pc:docMkLst>
      <pc:sldChg chg="modNotesTx">
        <pc:chgData name="Luis Caligaris Garcia" userId="431c5f63-5839-43e3-85a3-3cebb9ed541a" providerId="ADAL" clId="{3FA724EB-A885-46D3-A327-E7836F62DDC0}" dt="2021-10-20T14:13:36.151" v="1698" actId="20577"/>
        <pc:sldMkLst>
          <pc:docMk/>
          <pc:sldMk cId="2749108039" sldId="2076137578"/>
        </pc:sldMkLst>
      </pc:sldChg>
      <pc:sldChg chg="modNotesTx">
        <pc:chgData name="Luis Caligaris Garcia" userId="431c5f63-5839-43e3-85a3-3cebb9ed541a" providerId="ADAL" clId="{3FA724EB-A885-46D3-A327-E7836F62DDC0}" dt="2021-10-20T13:10:01.259" v="553" actId="20577"/>
        <pc:sldMkLst>
          <pc:docMk/>
          <pc:sldMk cId="3968036998" sldId="2076138409"/>
        </pc:sldMkLst>
      </pc:sldChg>
      <pc:sldChg chg="modNotesTx">
        <pc:chgData name="Luis Caligaris Garcia" userId="431c5f63-5839-43e3-85a3-3cebb9ed541a" providerId="ADAL" clId="{3FA724EB-A885-46D3-A327-E7836F62DDC0}" dt="2021-10-20T14:18:30.052" v="1797" actId="20577"/>
        <pc:sldMkLst>
          <pc:docMk/>
          <pc:sldMk cId="268486024" sldId="2076138410"/>
        </pc:sldMkLst>
      </pc:sldChg>
      <pc:sldChg chg="modNotesTx">
        <pc:chgData name="Luis Caligaris Garcia" userId="431c5f63-5839-43e3-85a3-3cebb9ed541a" providerId="ADAL" clId="{3FA724EB-A885-46D3-A327-E7836F62DDC0}" dt="2021-10-20T13:51:59.442" v="1352"/>
        <pc:sldMkLst>
          <pc:docMk/>
          <pc:sldMk cId="3447063354" sldId="2076138417"/>
        </pc:sldMkLst>
      </pc:sldChg>
    </pc:docChg>
  </pc:docChgLst>
  <pc:docChgLst>
    <pc:chgData name="Joel Waymack" userId="fef3c4ff-ce6f-4133-8f8d-db194b4c99df" providerId="ADAL" clId="{5A43AACF-286F-4638-BB34-3EC07596A760}"/>
    <pc:docChg chg="undo custSel addSld delSld modSld">
      <pc:chgData name="Joel Waymack" userId="fef3c4ff-ce6f-4133-8f8d-db194b4c99df" providerId="ADAL" clId="{5A43AACF-286F-4638-BB34-3EC07596A760}" dt="2022-05-02T21:16:48.091" v="6117" actId="1076"/>
      <pc:docMkLst>
        <pc:docMk/>
      </pc:docMkLst>
      <pc:sldChg chg="del">
        <pc:chgData name="Joel Waymack" userId="fef3c4ff-ce6f-4133-8f8d-db194b4c99df" providerId="ADAL" clId="{5A43AACF-286F-4638-BB34-3EC07596A760}" dt="2022-04-21T13:11:09.624" v="2367" actId="47"/>
        <pc:sldMkLst>
          <pc:docMk/>
          <pc:sldMk cId="3968036998" sldId="2076138409"/>
        </pc:sldMkLst>
      </pc:sldChg>
      <pc:sldChg chg="del">
        <pc:chgData name="Joel Waymack" userId="fef3c4ff-ce6f-4133-8f8d-db194b4c99df" providerId="ADAL" clId="{5A43AACF-286F-4638-BB34-3EC07596A760}" dt="2022-04-21T13:11:17.710" v="2369" actId="47"/>
        <pc:sldMkLst>
          <pc:docMk/>
          <pc:sldMk cId="268486024" sldId="2076138410"/>
        </pc:sldMkLst>
      </pc:sldChg>
      <pc:sldChg chg="delSp del mod delAnim">
        <pc:chgData name="Joel Waymack" userId="fef3c4ff-ce6f-4133-8f8d-db194b4c99df" providerId="ADAL" clId="{5A43AACF-286F-4638-BB34-3EC07596A760}" dt="2022-04-21T13:11:20.584" v="2370" actId="47"/>
        <pc:sldMkLst>
          <pc:docMk/>
          <pc:sldMk cId="113621815" sldId="2076138411"/>
        </pc:sldMkLst>
        <pc:spChg chg="topLvl">
          <ac:chgData name="Joel Waymack" userId="fef3c4ff-ce6f-4133-8f8d-db194b4c99df" providerId="ADAL" clId="{5A43AACF-286F-4638-BB34-3EC07596A760}" dt="2022-04-21T12:58:04.960" v="1445" actId="165"/>
          <ac:spMkLst>
            <pc:docMk/>
            <pc:sldMk cId="113621815" sldId="2076138411"/>
            <ac:spMk id="8" creationId="{3DD7CBFE-3E1D-426A-A2F0-B94D05C46CF2}"/>
          </ac:spMkLst>
        </pc:spChg>
        <pc:spChg chg="topLvl">
          <ac:chgData name="Joel Waymack" userId="fef3c4ff-ce6f-4133-8f8d-db194b4c99df" providerId="ADAL" clId="{5A43AACF-286F-4638-BB34-3EC07596A760}" dt="2022-04-21T12:58:04.960" v="1445" actId="165"/>
          <ac:spMkLst>
            <pc:docMk/>
            <pc:sldMk cId="113621815" sldId="2076138411"/>
            <ac:spMk id="10" creationId="{ECD1BE1A-7BEE-4CCD-B6F5-3CF7152141DD}"/>
          </ac:spMkLst>
        </pc:spChg>
        <pc:grpChg chg="del">
          <ac:chgData name="Joel Waymack" userId="fef3c4ff-ce6f-4133-8f8d-db194b4c99df" providerId="ADAL" clId="{5A43AACF-286F-4638-BB34-3EC07596A760}" dt="2022-04-21T12:58:04.960" v="1445" actId="165"/>
          <ac:grpSpMkLst>
            <pc:docMk/>
            <pc:sldMk cId="113621815" sldId="2076138411"/>
            <ac:grpSpMk id="7" creationId="{1DD97D79-BDA6-490E-8D71-306C729EC029}"/>
          </ac:grpSpMkLst>
        </pc:grpChg>
        <pc:grpChg chg="topLvl">
          <ac:chgData name="Joel Waymack" userId="fef3c4ff-ce6f-4133-8f8d-db194b4c99df" providerId="ADAL" clId="{5A43AACF-286F-4638-BB34-3EC07596A760}" dt="2022-04-21T12:58:04.960" v="1445" actId="165"/>
          <ac:grpSpMkLst>
            <pc:docMk/>
            <pc:sldMk cId="113621815" sldId="2076138411"/>
            <ac:grpSpMk id="12" creationId="{0DEA996E-D951-44BE-8C8D-4FB43DF00FCC}"/>
          </ac:grpSpMkLst>
        </pc:grpChg>
        <pc:grpChg chg="topLvl">
          <ac:chgData name="Joel Waymack" userId="fef3c4ff-ce6f-4133-8f8d-db194b4c99df" providerId="ADAL" clId="{5A43AACF-286F-4638-BB34-3EC07596A760}" dt="2022-04-21T12:58:04.960" v="1445" actId="165"/>
          <ac:grpSpMkLst>
            <pc:docMk/>
            <pc:sldMk cId="113621815" sldId="2076138411"/>
            <ac:grpSpMk id="13" creationId="{D80368EA-1651-4025-B9B7-EFB205B65FE1}"/>
          </ac:grpSpMkLst>
        </pc:grpChg>
        <pc:picChg chg="topLvl">
          <ac:chgData name="Joel Waymack" userId="fef3c4ff-ce6f-4133-8f8d-db194b4c99df" providerId="ADAL" clId="{5A43AACF-286F-4638-BB34-3EC07596A760}" dt="2022-04-21T12:58:04.960" v="1445" actId="165"/>
          <ac:picMkLst>
            <pc:docMk/>
            <pc:sldMk cId="113621815" sldId="2076138411"/>
            <ac:picMk id="9" creationId="{6171A5FB-56B9-48E3-BC18-CF86ED37B92D}"/>
          </ac:picMkLst>
        </pc:picChg>
        <pc:picChg chg="topLvl">
          <ac:chgData name="Joel Waymack" userId="fef3c4ff-ce6f-4133-8f8d-db194b4c99df" providerId="ADAL" clId="{5A43AACF-286F-4638-BB34-3EC07596A760}" dt="2022-04-21T12:58:04.960" v="1445" actId="165"/>
          <ac:picMkLst>
            <pc:docMk/>
            <pc:sldMk cId="113621815" sldId="2076138411"/>
            <ac:picMk id="11" creationId="{FFB13E9E-69F5-4687-AF92-F1407D1ACB76}"/>
          </ac:picMkLst>
        </pc:picChg>
        <pc:picChg chg="topLvl">
          <ac:chgData name="Joel Waymack" userId="fef3c4ff-ce6f-4133-8f8d-db194b4c99df" providerId="ADAL" clId="{5A43AACF-286F-4638-BB34-3EC07596A760}" dt="2022-04-21T12:58:04.960" v="1445" actId="165"/>
          <ac:picMkLst>
            <pc:docMk/>
            <pc:sldMk cId="113621815" sldId="2076138411"/>
            <ac:picMk id="14" creationId="{89E18692-AAD8-4E87-89A4-0CDE038A78B7}"/>
          </ac:picMkLst>
        </pc:picChg>
      </pc:sldChg>
      <pc:sldChg chg="del">
        <pc:chgData name="Joel Waymack" userId="fef3c4ff-ce6f-4133-8f8d-db194b4c99df" providerId="ADAL" clId="{5A43AACF-286F-4638-BB34-3EC07596A760}" dt="2022-04-21T13:11:34.771" v="2371" actId="47"/>
        <pc:sldMkLst>
          <pc:docMk/>
          <pc:sldMk cId="2719526966" sldId="2076138412"/>
        </pc:sldMkLst>
      </pc:sldChg>
      <pc:sldChg chg="del">
        <pc:chgData name="Joel Waymack" userId="fef3c4ff-ce6f-4133-8f8d-db194b4c99df" providerId="ADAL" clId="{5A43AACF-286F-4638-BB34-3EC07596A760}" dt="2022-04-21T13:11:37.895" v="2372" actId="47"/>
        <pc:sldMkLst>
          <pc:docMk/>
          <pc:sldMk cId="2356064741" sldId="2076138413"/>
        </pc:sldMkLst>
      </pc:sldChg>
      <pc:sldChg chg="del">
        <pc:chgData name="Joel Waymack" userId="fef3c4ff-ce6f-4133-8f8d-db194b4c99df" providerId="ADAL" clId="{5A43AACF-286F-4638-BB34-3EC07596A760}" dt="2022-04-21T13:11:40.543" v="2373" actId="47"/>
        <pc:sldMkLst>
          <pc:docMk/>
          <pc:sldMk cId="3387340258" sldId="2076138414"/>
        </pc:sldMkLst>
      </pc:sldChg>
      <pc:sldChg chg="del">
        <pc:chgData name="Joel Waymack" userId="fef3c4ff-ce6f-4133-8f8d-db194b4c99df" providerId="ADAL" clId="{5A43AACF-286F-4638-BB34-3EC07596A760}" dt="2022-04-21T13:11:47.429" v="2374" actId="47"/>
        <pc:sldMkLst>
          <pc:docMk/>
          <pc:sldMk cId="2569510447" sldId="2076138415"/>
        </pc:sldMkLst>
      </pc:sldChg>
      <pc:sldChg chg="del">
        <pc:chgData name="Joel Waymack" userId="fef3c4ff-ce6f-4133-8f8d-db194b4c99df" providerId="ADAL" clId="{5A43AACF-286F-4638-BB34-3EC07596A760}" dt="2022-04-21T13:11:54.511" v="2377" actId="47"/>
        <pc:sldMkLst>
          <pc:docMk/>
          <pc:sldMk cId="2859097791" sldId="2076138416"/>
        </pc:sldMkLst>
      </pc:sldChg>
      <pc:sldChg chg="addSp delSp modSp mod modNotesTx">
        <pc:chgData name="Joel Waymack" userId="fef3c4ff-ce6f-4133-8f8d-db194b4c99df" providerId="ADAL" clId="{5A43AACF-286F-4638-BB34-3EC07596A760}" dt="2022-04-29T14:26:02.254" v="5861" actId="20577"/>
        <pc:sldMkLst>
          <pc:docMk/>
          <pc:sldMk cId="2719624178" sldId="2076138472"/>
        </pc:sldMkLst>
        <pc:spChg chg="add mod">
          <ac:chgData name="Joel Waymack" userId="fef3c4ff-ce6f-4133-8f8d-db194b4c99df" providerId="ADAL" clId="{5A43AACF-286F-4638-BB34-3EC07596A760}" dt="2022-04-29T12:36:24.462" v="4119" actId="1076"/>
          <ac:spMkLst>
            <pc:docMk/>
            <pc:sldMk cId="2719624178" sldId="2076138472"/>
            <ac:spMk id="4" creationId="{CD03B4A8-B057-63EC-C294-B83FD04F3550}"/>
          </ac:spMkLst>
        </pc:spChg>
        <pc:spChg chg="add mod">
          <ac:chgData name="Joel Waymack" userId="fef3c4ff-ce6f-4133-8f8d-db194b4c99df" providerId="ADAL" clId="{5A43AACF-286F-4638-BB34-3EC07596A760}" dt="2022-04-29T12:36:33.278" v="4120" actId="1076"/>
          <ac:spMkLst>
            <pc:docMk/>
            <pc:sldMk cId="2719624178" sldId="2076138472"/>
            <ac:spMk id="6" creationId="{B3F6DBEE-0D7D-6FA1-3398-96AD428F4096}"/>
          </ac:spMkLst>
        </pc:spChg>
        <pc:spChg chg="del">
          <ac:chgData name="Joel Waymack" userId="fef3c4ff-ce6f-4133-8f8d-db194b4c99df" providerId="ADAL" clId="{5A43AACF-286F-4638-BB34-3EC07596A760}" dt="2022-04-29T12:36:19.181" v="4117" actId="478"/>
          <ac:spMkLst>
            <pc:docMk/>
            <pc:sldMk cId="2719624178" sldId="2076138472"/>
            <ac:spMk id="12" creationId="{6488FBCC-B404-49F4-B983-AC7288A8E86E}"/>
          </ac:spMkLst>
        </pc:spChg>
        <pc:spChg chg="del">
          <ac:chgData name="Joel Waymack" userId="fef3c4ff-ce6f-4133-8f8d-db194b4c99df" providerId="ADAL" clId="{5A43AACF-286F-4638-BB34-3EC07596A760}" dt="2022-04-29T12:36:19.181" v="4117" actId="478"/>
          <ac:spMkLst>
            <pc:docMk/>
            <pc:sldMk cId="2719624178" sldId="2076138472"/>
            <ac:spMk id="17" creationId="{69938E63-6576-43E7-9834-EFB5383F4D54}"/>
          </ac:spMkLst>
        </pc:spChg>
        <pc:spChg chg="add mod">
          <ac:chgData name="Joel Waymack" userId="fef3c4ff-ce6f-4133-8f8d-db194b4c99df" providerId="ADAL" clId="{5A43AACF-286F-4638-BB34-3EC07596A760}" dt="2022-04-29T12:36:33.278" v="4120" actId="1076"/>
          <ac:spMkLst>
            <pc:docMk/>
            <pc:sldMk cId="2719624178" sldId="2076138472"/>
            <ac:spMk id="23" creationId="{CCDC56FC-14D0-69F9-80D7-9758F3068477}"/>
          </ac:spMkLst>
        </pc:spChg>
        <pc:picChg chg="add mod">
          <ac:chgData name="Joel Waymack" userId="fef3c4ff-ce6f-4133-8f8d-db194b4c99df" providerId="ADAL" clId="{5A43AACF-286F-4638-BB34-3EC07596A760}" dt="2022-04-29T12:36:24.462" v="4119" actId="1076"/>
          <ac:picMkLst>
            <pc:docMk/>
            <pc:sldMk cId="2719624178" sldId="2076138472"/>
            <ac:picMk id="3" creationId="{B6CCC26B-416A-3E62-EE84-12054672016B}"/>
          </ac:picMkLst>
        </pc:picChg>
        <pc:picChg chg="add mod">
          <ac:chgData name="Joel Waymack" userId="fef3c4ff-ce6f-4133-8f8d-db194b4c99df" providerId="ADAL" clId="{5A43AACF-286F-4638-BB34-3EC07596A760}" dt="2022-04-29T12:36:33.278" v="4120" actId="1076"/>
          <ac:picMkLst>
            <pc:docMk/>
            <pc:sldMk cId="2719624178" sldId="2076138472"/>
            <ac:picMk id="5" creationId="{F652CC5B-AAC4-2C7D-872A-29A36502630E}"/>
          </ac:picMkLst>
        </pc:picChg>
        <pc:picChg chg="del">
          <ac:chgData name="Joel Waymack" userId="fef3c4ff-ce6f-4133-8f8d-db194b4c99df" providerId="ADAL" clId="{5A43AACF-286F-4638-BB34-3EC07596A760}" dt="2022-04-29T12:36:19.181" v="4117" actId="478"/>
          <ac:picMkLst>
            <pc:docMk/>
            <pc:sldMk cId="2719624178" sldId="2076138472"/>
            <ac:picMk id="7" creationId="{7E88E4A6-F38D-4E6D-9374-6AD7BE994A5D}"/>
          </ac:picMkLst>
        </pc:picChg>
        <pc:picChg chg="add mod">
          <ac:chgData name="Joel Waymack" userId="fef3c4ff-ce6f-4133-8f8d-db194b4c99df" providerId="ADAL" clId="{5A43AACF-286F-4638-BB34-3EC07596A760}" dt="2022-04-29T12:36:33.278" v="4120" actId="1076"/>
          <ac:picMkLst>
            <pc:docMk/>
            <pc:sldMk cId="2719624178" sldId="2076138472"/>
            <ac:picMk id="8" creationId="{A0F5A089-5572-1824-5F9F-8F5D9E835436}"/>
          </ac:picMkLst>
        </pc:picChg>
        <pc:picChg chg="del">
          <ac:chgData name="Joel Waymack" userId="fef3c4ff-ce6f-4133-8f8d-db194b4c99df" providerId="ADAL" clId="{5A43AACF-286F-4638-BB34-3EC07596A760}" dt="2022-04-29T12:36:19.181" v="4117" actId="478"/>
          <ac:picMkLst>
            <pc:docMk/>
            <pc:sldMk cId="2719624178" sldId="2076138472"/>
            <ac:picMk id="9" creationId="{DC07F460-9448-44C2-9424-ED2CF73D29A3}"/>
          </ac:picMkLst>
        </pc:picChg>
        <pc:cxnChg chg="del mod">
          <ac:chgData name="Joel Waymack" userId="fef3c4ff-ce6f-4133-8f8d-db194b4c99df" providerId="ADAL" clId="{5A43AACF-286F-4638-BB34-3EC07596A760}" dt="2022-04-29T12:36:19.181" v="4117" actId="478"/>
          <ac:cxnSpMkLst>
            <pc:docMk/>
            <pc:sldMk cId="2719624178" sldId="2076138472"/>
            <ac:cxnSpMk id="19" creationId="{6717534F-B2F3-4BF6-81C9-03B25AE33A9E}"/>
          </ac:cxnSpMkLst>
        </pc:cxnChg>
        <pc:cxnChg chg="add mod">
          <ac:chgData name="Joel Waymack" userId="fef3c4ff-ce6f-4133-8f8d-db194b4c99df" providerId="ADAL" clId="{5A43AACF-286F-4638-BB34-3EC07596A760}" dt="2022-04-29T12:36:33.278" v="4120" actId="1076"/>
          <ac:cxnSpMkLst>
            <pc:docMk/>
            <pc:sldMk cId="2719624178" sldId="2076138472"/>
            <ac:cxnSpMk id="25" creationId="{492EAAB7-9D94-B7D1-0C85-DEC7606273BC}"/>
          </ac:cxnSpMkLst>
        </pc:cxnChg>
        <pc:cxnChg chg="add mod">
          <ac:chgData name="Joel Waymack" userId="fef3c4ff-ce6f-4133-8f8d-db194b4c99df" providerId="ADAL" clId="{5A43AACF-286F-4638-BB34-3EC07596A760}" dt="2022-04-29T12:36:37.494" v="4121" actId="14100"/>
          <ac:cxnSpMkLst>
            <pc:docMk/>
            <pc:sldMk cId="2719624178" sldId="2076138472"/>
            <ac:cxnSpMk id="27" creationId="{C7020D7E-D956-567E-841E-B3092ED95722}"/>
          </ac:cxnSpMkLst>
        </pc:cxnChg>
      </pc:sldChg>
      <pc:sldChg chg="addSp delSp modSp del mod">
        <pc:chgData name="Joel Waymack" userId="fef3c4ff-ce6f-4133-8f8d-db194b4c99df" providerId="ADAL" clId="{5A43AACF-286F-4638-BB34-3EC07596A760}" dt="2022-04-21T13:11:12.930" v="2368" actId="47"/>
        <pc:sldMkLst>
          <pc:docMk/>
          <pc:sldMk cId="2855737020" sldId="2076138475"/>
        </pc:sldMkLst>
        <pc:spChg chg="del">
          <ac:chgData name="Joel Waymack" userId="fef3c4ff-ce6f-4133-8f8d-db194b4c99df" providerId="ADAL" clId="{5A43AACF-286F-4638-BB34-3EC07596A760}" dt="2022-04-21T12:48:58.774" v="1325" actId="478"/>
          <ac:spMkLst>
            <pc:docMk/>
            <pc:sldMk cId="2855737020" sldId="2076138475"/>
            <ac:spMk id="2" creationId="{A13183EB-49DA-4D00-84F2-510FE5F55675}"/>
          </ac:spMkLst>
        </pc:spChg>
        <pc:spChg chg="del">
          <ac:chgData name="Joel Waymack" userId="fef3c4ff-ce6f-4133-8f8d-db194b4c99df" providerId="ADAL" clId="{5A43AACF-286F-4638-BB34-3EC07596A760}" dt="2022-04-21T12:48:58.774" v="1325" actId="478"/>
          <ac:spMkLst>
            <pc:docMk/>
            <pc:sldMk cId="2855737020" sldId="2076138475"/>
            <ac:spMk id="3" creationId="{45A2EF89-D044-46E4-BB80-EFFAE941140C}"/>
          </ac:spMkLst>
        </pc:spChg>
        <pc:spChg chg="del">
          <ac:chgData name="Joel Waymack" userId="fef3c4ff-ce6f-4133-8f8d-db194b4c99df" providerId="ADAL" clId="{5A43AACF-286F-4638-BB34-3EC07596A760}" dt="2022-04-21T12:49:04.540" v="1326" actId="478"/>
          <ac:spMkLst>
            <pc:docMk/>
            <pc:sldMk cId="2855737020" sldId="2076138475"/>
            <ac:spMk id="4" creationId="{C8D9C0B1-8CBE-4246-B912-2626CBCA75CF}"/>
          </ac:spMkLst>
        </pc:spChg>
        <pc:spChg chg="del">
          <ac:chgData name="Joel Waymack" userId="fef3c4ff-ce6f-4133-8f8d-db194b4c99df" providerId="ADAL" clId="{5A43AACF-286F-4638-BB34-3EC07596A760}" dt="2022-04-21T12:49:24.819" v="1331" actId="478"/>
          <ac:spMkLst>
            <pc:docMk/>
            <pc:sldMk cId="2855737020" sldId="2076138475"/>
            <ac:spMk id="5" creationId="{D146FA0A-C3EB-4BF9-B570-88A0AFB889A8}"/>
          </ac:spMkLst>
        </pc:spChg>
        <pc:spChg chg="del">
          <ac:chgData name="Joel Waymack" userId="fef3c4ff-ce6f-4133-8f8d-db194b4c99df" providerId="ADAL" clId="{5A43AACF-286F-4638-BB34-3EC07596A760}" dt="2022-04-21T12:48:58.774" v="1325" actId="478"/>
          <ac:spMkLst>
            <pc:docMk/>
            <pc:sldMk cId="2855737020" sldId="2076138475"/>
            <ac:spMk id="6" creationId="{00000000-0000-0000-0000-000000000000}"/>
          </ac:spMkLst>
        </pc:spChg>
        <pc:spChg chg="del">
          <ac:chgData name="Joel Waymack" userId="fef3c4ff-ce6f-4133-8f8d-db194b4c99df" providerId="ADAL" clId="{5A43AACF-286F-4638-BB34-3EC07596A760}" dt="2022-04-21T12:48:58.774" v="1325" actId="478"/>
          <ac:spMkLst>
            <pc:docMk/>
            <pc:sldMk cId="2855737020" sldId="2076138475"/>
            <ac:spMk id="7" creationId="{8EABE1BE-8162-4F8B-A9B6-01E3481F448D}"/>
          </ac:spMkLst>
        </pc:spChg>
        <pc:spChg chg="del">
          <ac:chgData name="Joel Waymack" userId="fef3c4ff-ce6f-4133-8f8d-db194b4c99df" providerId="ADAL" clId="{5A43AACF-286F-4638-BB34-3EC07596A760}" dt="2022-04-21T12:48:58.774" v="1325" actId="478"/>
          <ac:spMkLst>
            <pc:docMk/>
            <pc:sldMk cId="2855737020" sldId="2076138475"/>
            <ac:spMk id="8" creationId="{2A9DBA55-4EF6-4835-8103-1BC44AC2F02A}"/>
          </ac:spMkLst>
        </pc:spChg>
        <pc:spChg chg="del">
          <ac:chgData name="Joel Waymack" userId="fef3c4ff-ce6f-4133-8f8d-db194b4c99df" providerId="ADAL" clId="{5A43AACF-286F-4638-BB34-3EC07596A760}" dt="2022-04-21T12:49:27.827" v="1332" actId="478"/>
          <ac:spMkLst>
            <pc:docMk/>
            <pc:sldMk cId="2855737020" sldId="2076138475"/>
            <ac:spMk id="9" creationId="{7D73DB78-431C-4CA6-9400-B213821ED9C7}"/>
          </ac:spMkLst>
        </pc:spChg>
        <pc:spChg chg="del">
          <ac:chgData name="Joel Waymack" userId="fef3c4ff-ce6f-4133-8f8d-db194b4c99df" providerId="ADAL" clId="{5A43AACF-286F-4638-BB34-3EC07596A760}" dt="2022-04-21T12:49:22.244" v="1330" actId="478"/>
          <ac:spMkLst>
            <pc:docMk/>
            <pc:sldMk cId="2855737020" sldId="2076138475"/>
            <ac:spMk id="10" creationId="{1B29CAB6-D85A-4849-BD53-9B20264580BE}"/>
          </ac:spMkLst>
        </pc:spChg>
        <pc:spChg chg="del">
          <ac:chgData name="Joel Waymack" userId="fef3c4ff-ce6f-4133-8f8d-db194b4c99df" providerId="ADAL" clId="{5A43AACF-286F-4638-BB34-3EC07596A760}" dt="2022-04-21T12:49:04.540" v="1326" actId="478"/>
          <ac:spMkLst>
            <pc:docMk/>
            <pc:sldMk cId="2855737020" sldId="2076138475"/>
            <ac:spMk id="11" creationId="{0B3CB563-165F-4AD0-BE6D-A17D64092C48}"/>
          </ac:spMkLst>
        </pc:spChg>
        <pc:spChg chg="add del mod">
          <ac:chgData name="Joel Waymack" userId="fef3c4ff-ce6f-4133-8f8d-db194b4c99df" providerId="ADAL" clId="{5A43AACF-286F-4638-BB34-3EC07596A760}" dt="2022-04-21T12:56:21.114" v="1432" actId="478"/>
          <ac:spMkLst>
            <pc:docMk/>
            <pc:sldMk cId="2855737020" sldId="2076138475"/>
            <ac:spMk id="14" creationId="{60C011C2-6ED3-C08E-C740-5C3B9A691AED}"/>
          </ac:spMkLst>
        </pc:spChg>
        <pc:spChg chg="mod">
          <ac:chgData name="Joel Waymack" userId="fef3c4ff-ce6f-4133-8f8d-db194b4c99df" providerId="ADAL" clId="{5A43AACF-286F-4638-BB34-3EC07596A760}" dt="2022-04-21T12:49:15.285" v="1329" actId="1076"/>
          <ac:spMkLst>
            <pc:docMk/>
            <pc:sldMk cId="2855737020" sldId="2076138475"/>
            <ac:spMk id="17" creationId="{00000000-0000-0000-0000-000000000000}"/>
          </ac:spMkLst>
        </pc:spChg>
        <pc:spChg chg="del">
          <ac:chgData name="Joel Waymack" userId="fef3c4ff-ce6f-4133-8f8d-db194b4c99df" providerId="ADAL" clId="{5A43AACF-286F-4638-BB34-3EC07596A760}" dt="2022-04-21T12:49:07.223" v="1327" actId="478"/>
          <ac:spMkLst>
            <pc:docMk/>
            <pc:sldMk cId="2855737020" sldId="2076138475"/>
            <ac:spMk id="38" creationId="{01257CA4-FDF7-48F8-B644-84B031773CA3}"/>
          </ac:spMkLst>
        </pc:spChg>
        <pc:grpChg chg="del">
          <ac:chgData name="Joel Waymack" userId="fef3c4ff-ce6f-4133-8f8d-db194b4c99df" providerId="ADAL" clId="{5A43AACF-286F-4638-BB34-3EC07596A760}" dt="2022-04-21T12:48:58.774" v="1325" actId="478"/>
          <ac:grpSpMkLst>
            <pc:docMk/>
            <pc:sldMk cId="2855737020" sldId="2076138475"/>
            <ac:grpSpMk id="18" creationId="{7ACF6A80-2CC4-420C-8E75-B802A84C2834}"/>
          </ac:grpSpMkLst>
        </pc:grpChg>
      </pc:sldChg>
      <pc:sldChg chg="del">
        <pc:chgData name="Joel Waymack" userId="fef3c4ff-ce6f-4133-8f8d-db194b4c99df" providerId="ADAL" clId="{5A43AACF-286F-4638-BB34-3EC07596A760}" dt="2022-04-21T13:11:49.336" v="2375" actId="47"/>
        <pc:sldMkLst>
          <pc:docMk/>
          <pc:sldMk cId="731077631" sldId="2076138478"/>
        </pc:sldMkLst>
      </pc:sldChg>
      <pc:sldChg chg="del">
        <pc:chgData name="Joel Waymack" userId="fef3c4ff-ce6f-4133-8f8d-db194b4c99df" providerId="ADAL" clId="{5A43AACF-286F-4638-BB34-3EC07596A760}" dt="2022-04-20T17:11:25.414" v="907" actId="47"/>
        <pc:sldMkLst>
          <pc:docMk/>
          <pc:sldMk cId="2304290872" sldId="2076138480"/>
        </pc:sldMkLst>
      </pc:sldChg>
      <pc:sldChg chg="del">
        <pc:chgData name="Joel Waymack" userId="fef3c4ff-ce6f-4133-8f8d-db194b4c99df" providerId="ADAL" clId="{5A43AACF-286F-4638-BB34-3EC07596A760}" dt="2022-04-21T13:11:51.442" v="2376" actId="47"/>
        <pc:sldMkLst>
          <pc:docMk/>
          <pc:sldMk cId="1099646401" sldId="2076138481"/>
        </pc:sldMkLst>
      </pc:sldChg>
      <pc:sldChg chg="modSp mod">
        <pc:chgData name="Joel Waymack" userId="fef3c4ff-ce6f-4133-8f8d-db194b4c99df" providerId="ADAL" clId="{5A43AACF-286F-4638-BB34-3EC07596A760}" dt="2022-04-20T16:07:18.524" v="69" actId="20577"/>
        <pc:sldMkLst>
          <pc:docMk/>
          <pc:sldMk cId="3222850800" sldId="2076138482"/>
        </pc:sldMkLst>
        <pc:spChg chg="mod">
          <ac:chgData name="Joel Waymack" userId="fef3c4ff-ce6f-4133-8f8d-db194b4c99df" providerId="ADAL" clId="{5A43AACF-286F-4638-BB34-3EC07596A760}" dt="2022-04-20T16:06:45.994" v="17" actId="20577"/>
          <ac:spMkLst>
            <pc:docMk/>
            <pc:sldMk cId="3222850800" sldId="2076138482"/>
            <ac:spMk id="2" creationId="{54873A35-3372-4526-9538-475E4B2492EA}"/>
          </ac:spMkLst>
        </pc:spChg>
        <pc:spChg chg="mod">
          <ac:chgData name="Joel Waymack" userId="fef3c4ff-ce6f-4133-8f8d-db194b4c99df" providerId="ADAL" clId="{5A43AACF-286F-4638-BB34-3EC07596A760}" dt="2022-04-20T16:07:18.524" v="69" actId="20577"/>
          <ac:spMkLst>
            <pc:docMk/>
            <pc:sldMk cId="3222850800" sldId="2076138482"/>
            <ac:spMk id="3" creationId="{65F25A48-D148-4DFA-BEC3-F85CE6C30D21}"/>
          </ac:spMkLst>
        </pc:spChg>
      </pc:sldChg>
      <pc:sldChg chg="addSp delSp modSp new mod modNotesTx">
        <pc:chgData name="Joel Waymack" userId="fef3c4ff-ce6f-4133-8f8d-db194b4c99df" providerId="ADAL" clId="{5A43AACF-286F-4638-BB34-3EC07596A760}" dt="2022-05-02T21:16:48.091" v="6117" actId="1076"/>
        <pc:sldMkLst>
          <pc:docMk/>
          <pc:sldMk cId="3126713113" sldId="2076138485"/>
        </pc:sldMkLst>
        <pc:spChg chg="del">
          <ac:chgData name="Joel Waymack" userId="fef3c4ff-ce6f-4133-8f8d-db194b4c99df" providerId="ADAL" clId="{5A43AACF-286F-4638-BB34-3EC07596A760}" dt="2022-04-20T16:38:18.754" v="71" actId="478"/>
          <ac:spMkLst>
            <pc:docMk/>
            <pc:sldMk cId="3126713113" sldId="2076138485"/>
            <ac:spMk id="2" creationId="{1A68D96E-655C-8422-77CA-295A70285F57}"/>
          </ac:spMkLst>
        </pc:spChg>
        <pc:spChg chg="add mod">
          <ac:chgData name="Joel Waymack" userId="fef3c4ff-ce6f-4133-8f8d-db194b4c99df" providerId="ADAL" clId="{5A43AACF-286F-4638-BB34-3EC07596A760}" dt="2022-04-20T16:45:25.995" v="207" actId="1076"/>
          <ac:spMkLst>
            <pc:docMk/>
            <pc:sldMk cId="3126713113" sldId="2076138485"/>
            <ac:spMk id="3" creationId="{1B865637-56F8-E2BB-3D3B-D7DE5F93365F}"/>
          </ac:spMkLst>
        </pc:spChg>
        <pc:spChg chg="add mod">
          <ac:chgData name="Joel Waymack" userId="fef3c4ff-ce6f-4133-8f8d-db194b4c99df" providerId="ADAL" clId="{5A43AACF-286F-4638-BB34-3EC07596A760}" dt="2022-05-02T21:16:48.091" v="6117" actId="1076"/>
          <ac:spMkLst>
            <pc:docMk/>
            <pc:sldMk cId="3126713113" sldId="2076138485"/>
            <ac:spMk id="4" creationId="{E578763A-3601-45F8-E27E-36EE7783880F}"/>
          </ac:spMkLst>
        </pc:spChg>
        <pc:spChg chg="add mod">
          <ac:chgData name="Joel Waymack" userId="fef3c4ff-ce6f-4133-8f8d-db194b4c99df" providerId="ADAL" clId="{5A43AACF-286F-4638-BB34-3EC07596A760}" dt="2022-04-20T16:54:08.473" v="464" actId="20577"/>
          <ac:spMkLst>
            <pc:docMk/>
            <pc:sldMk cId="3126713113" sldId="2076138485"/>
            <ac:spMk id="6" creationId="{9F164742-62D6-658C-B4AE-4EBB3B75C8B3}"/>
          </ac:spMkLst>
        </pc:spChg>
      </pc:sldChg>
      <pc:sldChg chg="addSp delSp modSp new add del mod modNotesTx">
        <pc:chgData name="Joel Waymack" userId="fef3c4ff-ce6f-4133-8f8d-db194b4c99df" providerId="ADAL" clId="{5A43AACF-286F-4638-BB34-3EC07596A760}" dt="2022-04-21T13:32:26.615" v="2675" actId="47"/>
        <pc:sldMkLst>
          <pc:docMk/>
          <pc:sldMk cId="793330039" sldId="2076138486"/>
        </pc:sldMkLst>
        <pc:spChg chg="del">
          <ac:chgData name="Joel Waymack" userId="fef3c4ff-ce6f-4133-8f8d-db194b4c99df" providerId="ADAL" clId="{5A43AACF-286F-4638-BB34-3EC07596A760}" dt="2022-04-20T16:47:51.194" v="236" actId="478"/>
          <ac:spMkLst>
            <pc:docMk/>
            <pc:sldMk cId="793330039" sldId="2076138486"/>
            <ac:spMk id="2" creationId="{40A2158C-0D1B-DDC5-302B-8F355AF375D2}"/>
          </ac:spMkLst>
        </pc:spChg>
        <pc:spChg chg="add del mod">
          <ac:chgData name="Joel Waymack" userId="fef3c4ff-ce6f-4133-8f8d-db194b4c99df" providerId="ADAL" clId="{5A43AACF-286F-4638-BB34-3EC07596A760}" dt="2022-04-21T13:30:33.808" v="2556" actId="21"/>
          <ac:spMkLst>
            <pc:docMk/>
            <pc:sldMk cId="793330039" sldId="2076138486"/>
            <ac:spMk id="3" creationId="{B1AE617C-BAE1-0A12-EA84-3CD36741233B}"/>
          </ac:spMkLst>
        </pc:spChg>
        <pc:spChg chg="add del mod">
          <ac:chgData name="Joel Waymack" userId="fef3c4ff-ce6f-4133-8f8d-db194b4c99df" providerId="ADAL" clId="{5A43AACF-286F-4638-BB34-3EC07596A760}" dt="2022-04-21T13:30:33.808" v="2556" actId="21"/>
          <ac:spMkLst>
            <pc:docMk/>
            <pc:sldMk cId="793330039" sldId="2076138486"/>
            <ac:spMk id="4" creationId="{1522EAF8-FC73-0E16-92D3-1C06EFCF1CA4}"/>
          </ac:spMkLst>
        </pc:spChg>
        <pc:spChg chg="add del mod">
          <ac:chgData name="Joel Waymack" userId="fef3c4ff-ce6f-4133-8f8d-db194b4c99df" providerId="ADAL" clId="{5A43AACF-286F-4638-BB34-3EC07596A760}" dt="2022-04-21T13:30:33.808" v="2556" actId="21"/>
          <ac:spMkLst>
            <pc:docMk/>
            <pc:sldMk cId="793330039" sldId="2076138486"/>
            <ac:spMk id="5" creationId="{A5AE5F3D-A39D-EF60-7B17-E87D2018B1C0}"/>
          </ac:spMkLst>
        </pc:spChg>
        <pc:spChg chg="add del mod">
          <ac:chgData name="Joel Waymack" userId="fef3c4ff-ce6f-4133-8f8d-db194b4c99df" providerId="ADAL" clId="{5A43AACF-286F-4638-BB34-3EC07596A760}" dt="2022-04-21T13:30:33.808" v="2556" actId="21"/>
          <ac:spMkLst>
            <pc:docMk/>
            <pc:sldMk cId="793330039" sldId="2076138486"/>
            <ac:spMk id="14" creationId="{24F86507-A97E-6BB7-E1EC-AC53487BFD74}"/>
          </ac:spMkLst>
        </pc:spChg>
        <pc:spChg chg="add del mod">
          <ac:chgData name="Joel Waymack" userId="fef3c4ff-ce6f-4133-8f8d-db194b4c99df" providerId="ADAL" clId="{5A43AACF-286F-4638-BB34-3EC07596A760}" dt="2022-04-21T13:30:33.808" v="2556" actId="21"/>
          <ac:spMkLst>
            <pc:docMk/>
            <pc:sldMk cId="793330039" sldId="2076138486"/>
            <ac:spMk id="18" creationId="{CB4F4C11-12E2-C633-AD3C-6A2F25207652}"/>
          </ac:spMkLst>
        </pc:spChg>
        <pc:spChg chg="add del mod">
          <ac:chgData name="Joel Waymack" userId="fef3c4ff-ce6f-4133-8f8d-db194b4c99df" providerId="ADAL" clId="{5A43AACF-286F-4638-BB34-3EC07596A760}" dt="2022-04-21T13:30:33.808" v="2556" actId="21"/>
          <ac:spMkLst>
            <pc:docMk/>
            <pc:sldMk cId="793330039" sldId="2076138486"/>
            <ac:spMk id="22" creationId="{CE447A3F-AE90-DDF8-CC7A-60425379AA5F}"/>
          </ac:spMkLst>
        </pc:spChg>
        <pc:picChg chg="add del mod">
          <ac:chgData name="Joel Waymack" userId="fef3c4ff-ce6f-4133-8f8d-db194b4c99df" providerId="ADAL" clId="{5A43AACF-286F-4638-BB34-3EC07596A760}" dt="2022-04-21T13:30:33.808" v="2556" actId="21"/>
          <ac:picMkLst>
            <pc:docMk/>
            <pc:sldMk cId="793330039" sldId="2076138486"/>
            <ac:picMk id="13" creationId="{C7599202-85C1-F9C5-BE9D-7DB86FB9D303}"/>
          </ac:picMkLst>
        </pc:picChg>
        <pc:picChg chg="add del mod">
          <ac:chgData name="Joel Waymack" userId="fef3c4ff-ce6f-4133-8f8d-db194b4c99df" providerId="ADAL" clId="{5A43AACF-286F-4638-BB34-3EC07596A760}" dt="2022-04-21T13:30:33.808" v="2556" actId="21"/>
          <ac:picMkLst>
            <pc:docMk/>
            <pc:sldMk cId="793330039" sldId="2076138486"/>
            <ac:picMk id="16" creationId="{699AA05E-DC95-0515-DCD3-9B71A66D9324}"/>
          </ac:picMkLst>
        </pc:picChg>
        <pc:picChg chg="add del mod">
          <ac:chgData name="Joel Waymack" userId="fef3c4ff-ce6f-4133-8f8d-db194b4c99df" providerId="ADAL" clId="{5A43AACF-286F-4638-BB34-3EC07596A760}" dt="2022-04-21T13:30:33.808" v="2556" actId="21"/>
          <ac:picMkLst>
            <pc:docMk/>
            <pc:sldMk cId="793330039" sldId="2076138486"/>
            <ac:picMk id="20" creationId="{7897F20A-EB9F-2B76-7A29-27C124F8A669}"/>
          </ac:picMkLst>
        </pc:picChg>
        <pc:cxnChg chg="add del mod">
          <ac:chgData name="Joel Waymack" userId="fef3c4ff-ce6f-4133-8f8d-db194b4c99df" providerId="ADAL" clId="{5A43AACF-286F-4638-BB34-3EC07596A760}" dt="2022-04-21T13:30:33.808" v="2556" actId="21"/>
          <ac:cxnSpMkLst>
            <pc:docMk/>
            <pc:sldMk cId="793330039" sldId="2076138486"/>
            <ac:cxnSpMk id="7" creationId="{4985485E-535C-6B87-ECCD-54EBB378731D}"/>
          </ac:cxnSpMkLst>
        </pc:cxnChg>
        <pc:cxnChg chg="add del mod">
          <ac:chgData name="Joel Waymack" userId="fef3c4ff-ce6f-4133-8f8d-db194b4c99df" providerId="ADAL" clId="{5A43AACF-286F-4638-BB34-3EC07596A760}" dt="2022-04-21T13:30:33.808" v="2556" actId="21"/>
          <ac:cxnSpMkLst>
            <pc:docMk/>
            <pc:sldMk cId="793330039" sldId="2076138486"/>
            <ac:cxnSpMk id="9" creationId="{679E870B-CBDF-9DFB-B90B-8395ABB7922C}"/>
          </ac:cxnSpMkLst>
        </pc:cxnChg>
        <pc:cxnChg chg="add del mod">
          <ac:chgData name="Joel Waymack" userId="fef3c4ff-ce6f-4133-8f8d-db194b4c99df" providerId="ADAL" clId="{5A43AACF-286F-4638-BB34-3EC07596A760}" dt="2022-04-21T13:30:33.808" v="2556" actId="21"/>
          <ac:cxnSpMkLst>
            <pc:docMk/>
            <pc:sldMk cId="793330039" sldId="2076138486"/>
            <ac:cxnSpMk id="26" creationId="{70A1B20D-1963-46F7-10CD-2CB86DAAF144}"/>
          </ac:cxnSpMkLst>
        </pc:cxnChg>
        <pc:cxnChg chg="add del mod">
          <ac:chgData name="Joel Waymack" userId="fef3c4ff-ce6f-4133-8f8d-db194b4c99df" providerId="ADAL" clId="{5A43AACF-286F-4638-BB34-3EC07596A760}" dt="2022-04-21T13:30:33.808" v="2556" actId="21"/>
          <ac:cxnSpMkLst>
            <pc:docMk/>
            <pc:sldMk cId="793330039" sldId="2076138486"/>
            <ac:cxnSpMk id="30" creationId="{375E2B27-3BF0-AD59-35B4-8B369791E488}"/>
          </ac:cxnSpMkLst>
        </pc:cxnChg>
      </pc:sldChg>
      <pc:sldChg chg="addSp delSp modSp new add del mod delAnim modAnim modNotesTx">
        <pc:chgData name="Joel Waymack" userId="fef3c4ff-ce6f-4133-8f8d-db194b4c99df" providerId="ADAL" clId="{5A43AACF-286F-4638-BB34-3EC07596A760}" dt="2022-04-21T13:33:22.057" v="2698" actId="47"/>
        <pc:sldMkLst>
          <pc:docMk/>
          <pc:sldMk cId="249975353" sldId="2076138487"/>
        </pc:sldMkLst>
        <pc:spChg chg="del mod">
          <ac:chgData name="Joel Waymack" userId="fef3c4ff-ce6f-4133-8f8d-db194b4c99df" providerId="ADAL" clId="{5A43AACF-286F-4638-BB34-3EC07596A760}" dt="2022-04-21T13:24:45.659" v="2536" actId="478"/>
          <ac:spMkLst>
            <pc:docMk/>
            <pc:sldMk cId="249975353" sldId="2076138487"/>
            <ac:spMk id="2" creationId="{BF06D5C3-414E-72D5-D3A3-DE297F53CA37}"/>
          </ac:spMkLst>
        </pc:spChg>
        <pc:spChg chg="add del mod">
          <ac:chgData name="Joel Waymack" userId="fef3c4ff-ce6f-4133-8f8d-db194b4c99df" providerId="ADAL" clId="{5A43AACF-286F-4638-BB34-3EC07596A760}" dt="2022-04-21T13:31:46.148" v="2630" actId="21"/>
          <ac:spMkLst>
            <pc:docMk/>
            <pc:sldMk cId="249975353" sldId="2076138487"/>
            <ac:spMk id="6" creationId="{CB665425-FBA9-3F9E-CACA-2A7711C89891}"/>
          </ac:spMkLst>
        </pc:spChg>
        <pc:spChg chg="add del mod">
          <ac:chgData name="Joel Waymack" userId="fef3c4ff-ce6f-4133-8f8d-db194b4c99df" providerId="ADAL" clId="{5A43AACF-286F-4638-BB34-3EC07596A760}" dt="2022-04-21T12:55:41.946" v="1427" actId="478"/>
          <ac:spMkLst>
            <pc:docMk/>
            <pc:sldMk cId="249975353" sldId="2076138487"/>
            <ac:spMk id="26" creationId="{023F6160-F2CA-8BEA-5ADC-9E35BE5C2FFA}"/>
          </ac:spMkLst>
        </pc:spChg>
        <pc:spChg chg="add del mod">
          <ac:chgData name="Joel Waymack" userId="fef3c4ff-ce6f-4133-8f8d-db194b4c99df" providerId="ADAL" clId="{5A43AACF-286F-4638-BB34-3EC07596A760}" dt="2022-04-21T13:31:46.148" v="2630" actId="21"/>
          <ac:spMkLst>
            <pc:docMk/>
            <pc:sldMk cId="249975353" sldId="2076138487"/>
            <ac:spMk id="28" creationId="{CE343B9C-FC24-BE1B-1B8C-CEC5D9FED123}"/>
          </ac:spMkLst>
        </pc:spChg>
        <pc:spChg chg="add del mod">
          <ac:chgData name="Joel Waymack" userId="fef3c4ff-ce6f-4133-8f8d-db194b4c99df" providerId="ADAL" clId="{5A43AACF-286F-4638-BB34-3EC07596A760}" dt="2022-04-21T12:55:39.355" v="1426" actId="478"/>
          <ac:spMkLst>
            <pc:docMk/>
            <pc:sldMk cId="249975353" sldId="2076138487"/>
            <ac:spMk id="30" creationId="{A3D651D7-AF01-029E-954E-33180C35BF74}"/>
          </ac:spMkLst>
        </pc:spChg>
        <pc:spChg chg="add del mod">
          <ac:chgData name="Joel Waymack" userId="fef3c4ff-ce6f-4133-8f8d-db194b4c99df" providerId="ADAL" clId="{5A43AACF-286F-4638-BB34-3EC07596A760}" dt="2022-04-21T13:31:46.148" v="2630" actId="21"/>
          <ac:spMkLst>
            <pc:docMk/>
            <pc:sldMk cId="249975353" sldId="2076138487"/>
            <ac:spMk id="34" creationId="{570797CF-D722-15FA-575C-2A65E4840484}"/>
          </ac:spMkLst>
        </pc:spChg>
        <pc:spChg chg="del mod topLvl">
          <ac:chgData name="Joel Waymack" userId="fef3c4ff-ce6f-4133-8f8d-db194b4c99df" providerId="ADAL" clId="{5A43AACF-286F-4638-BB34-3EC07596A760}" dt="2022-04-21T12:57:22.713" v="1441" actId="478"/>
          <ac:spMkLst>
            <pc:docMk/>
            <pc:sldMk cId="249975353" sldId="2076138487"/>
            <ac:spMk id="37" creationId="{DF3EE93C-C001-6601-734C-D943AC3FE92C}"/>
          </ac:spMkLst>
        </pc:spChg>
        <pc:spChg chg="mod">
          <ac:chgData name="Joel Waymack" userId="fef3c4ff-ce6f-4133-8f8d-db194b4c99df" providerId="ADAL" clId="{5A43AACF-286F-4638-BB34-3EC07596A760}" dt="2022-04-21T12:57:19.885" v="1440"/>
          <ac:spMkLst>
            <pc:docMk/>
            <pc:sldMk cId="249975353" sldId="2076138487"/>
            <ac:spMk id="38" creationId="{F31C4FB0-F5B6-4EB4-AC3E-170E4BC3CE2D}"/>
          </ac:spMkLst>
        </pc:spChg>
        <pc:spChg chg="mod">
          <ac:chgData name="Joel Waymack" userId="fef3c4ff-ce6f-4133-8f8d-db194b4c99df" providerId="ADAL" clId="{5A43AACF-286F-4638-BB34-3EC07596A760}" dt="2022-04-21T12:57:19.885" v="1440"/>
          <ac:spMkLst>
            <pc:docMk/>
            <pc:sldMk cId="249975353" sldId="2076138487"/>
            <ac:spMk id="39" creationId="{CC32F2C9-44F9-E362-8217-7961B3C4F696}"/>
          </ac:spMkLst>
        </pc:spChg>
        <pc:spChg chg="mod">
          <ac:chgData name="Joel Waymack" userId="fef3c4ff-ce6f-4133-8f8d-db194b4c99df" providerId="ADAL" clId="{5A43AACF-286F-4638-BB34-3EC07596A760}" dt="2022-04-21T12:57:19.885" v="1440"/>
          <ac:spMkLst>
            <pc:docMk/>
            <pc:sldMk cId="249975353" sldId="2076138487"/>
            <ac:spMk id="40" creationId="{AC60D783-1AF6-72E8-E9E0-7A2459672245}"/>
          </ac:spMkLst>
        </pc:spChg>
        <pc:spChg chg="mod">
          <ac:chgData name="Joel Waymack" userId="fef3c4ff-ce6f-4133-8f8d-db194b4c99df" providerId="ADAL" clId="{5A43AACF-286F-4638-BB34-3EC07596A760}" dt="2022-04-21T12:57:19.885" v="1440"/>
          <ac:spMkLst>
            <pc:docMk/>
            <pc:sldMk cId="249975353" sldId="2076138487"/>
            <ac:spMk id="41" creationId="{51F93BB0-4F5F-068B-1472-1214EE410721}"/>
          </ac:spMkLst>
        </pc:spChg>
        <pc:spChg chg="mod">
          <ac:chgData name="Joel Waymack" userId="fef3c4ff-ce6f-4133-8f8d-db194b4c99df" providerId="ADAL" clId="{5A43AACF-286F-4638-BB34-3EC07596A760}" dt="2022-04-21T12:57:19.885" v="1440"/>
          <ac:spMkLst>
            <pc:docMk/>
            <pc:sldMk cId="249975353" sldId="2076138487"/>
            <ac:spMk id="42" creationId="{EE32387C-192B-6B6E-2960-BAFD8B86C0AB}"/>
          </ac:spMkLst>
        </pc:spChg>
        <pc:spChg chg="mod">
          <ac:chgData name="Joel Waymack" userId="fef3c4ff-ce6f-4133-8f8d-db194b4c99df" providerId="ADAL" clId="{5A43AACF-286F-4638-BB34-3EC07596A760}" dt="2022-04-21T12:57:19.885" v="1440"/>
          <ac:spMkLst>
            <pc:docMk/>
            <pc:sldMk cId="249975353" sldId="2076138487"/>
            <ac:spMk id="43" creationId="{A60035C3-5ECE-7DF9-B949-799D491E0719}"/>
          </ac:spMkLst>
        </pc:spChg>
        <pc:spChg chg="mod">
          <ac:chgData name="Joel Waymack" userId="fef3c4ff-ce6f-4133-8f8d-db194b4c99df" providerId="ADAL" clId="{5A43AACF-286F-4638-BB34-3EC07596A760}" dt="2022-04-21T12:57:19.885" v="1440"/>
          <ac:spMkLst>
            <pc:docMk/>
            <pc:sldMk cId="249975353" sldId="2076138487"/>
            <ac:spMk id="44" creationId="{26F4CBAE-55C6-5682-32DB-54C8FC4249A9}"/>
          </ac:spMkLst>
        </pc:spChg>
        <pc:spChg chg="mod">
          <ac:chgData name="Joel Waymack" userId="fef3c4ff-ce6f-4133-8f8d-db194b4c99df" providerId="ADAL" clId="{5A43AACF-286F-4638-BB34-3EC07596A760}" dt="2022-04-21T12:57:19.885" v="1440"/>
          <ac:spMkLst>
            <pc:docMk/>
            <pc:sldMk cId="249975353" sldId="2076138487"/>
            <ac:spMk id="45" creationId="{05630B99-25CF-0D13-8B98-83AF6E3ED909}"/>
          </ac:spMkLst>
        </pc:spChg>
        <pc:spChg chg="mod">
          <ac:chgData name="Joel Waymack" userId="fef3c4ff-ce6f-4133-8f8d-db194b4c99df" providerId="ADAL" clId="{5A43AACF-286F-4638-BB34-3EC07596A760}" dt="2022-04-21T12:57:19.885" v="1440"/>
          <ac:spMkLst>
            <pc:docMk/>
            <pc:sldMk cId="249975353" sldId="2076138487"/>
            <ac:spMk id="46" creationId="{341C2652-0C82-9167-6867-0CA2DEB31498}"/>
          </ac:spMkLst>
        </pc:spChg>
        <pc:spChg chg="mod">
          <ac:chgData name="Joel Waymack" userId="fef3c4ff-ce6f-4133-8f8d-db194b4c99df" providerId="ADAL" clId="{5A43AACF-286F-4638-BB34-3EC07596A760}" dt="2022-04-21T12:57:19.885" v="1440"/>
          <ac:spMkLst>
            <pc:docMk/>
            <pc:sldMk cId="249975353" sldId="2076138487"/>
            <ac:spMk id="47" creationId="{F3AF808E-3889-6E48-C67C-6336E6E11141}"/>
          </ac:spMkLst>
        </pc:spChg>
        <pc:spChg chg="add mod">
          <ac:chgData name="Joel Waymack" userId="fef3c4ff-ce6f-4133-8f8d-db194b4c99df" providerId="ADAL" clId="{5A43AACF-286F-4638-BB34-3EC07596A760}" dt="2022-04-21T13:25:51.240" v="2544" actId="1076"/>
          <ac:spMkLst>
            <pc:docMk/>
            <pc:sldMk cId="249975353" sldId="2076138487"/>
            <ac:spMk id="49" creationId="{34E4B8BD-9D01-AA1B-0AC9-B1E05B73D91E}"/>
          </ac:spMkLst>
        </pc:spChg>
        <pc:spChg chg="mod">
          <ac:chgData name="Joel Waymack" userId="fef3c4ff-ce6f-4133-8f8d-db194b4c99df" providerId="ADAL" clId="{5A43AACF-286F-4638-BB34-3EC07596A760}" dt="2022-04-21T12:58:12.492" v="1446"/>
          <ac:spMkLst>
            <pc:docMk/>
            <pc:sldMk cId="249975353" sldId="2076138487"/>
            <ac:spMk id="52" creationId="{92F3AAB8-1A75-73BC-FD19-0EBC02B9709A}"/>
          </ac:spMkLst>
        </pc:spChg>
        <pc:spChg chg="mod">
          <ac:chgData name="Joel Waymack" userId="fef3c4ff-ce6f-4133-8f8d-db194b4c99df" providerId="ADAL" clId="{5A43AACF-286F-4638-BB34-3EC07596A760}" dt="2022-04-21T12:58:12.492" v="1446"/>
          <ac:spMkLst>
            <pc:docMk/>
            <pc:sldMk cId="249975353" sldId="2076138487"/>
            <ac:spMk id="53" creationId="{59560EA0-48FF-CD4D-BF5F-1327170B47ED}"/>
          </ac:spMkLst>
        </pc:spChg>
        <pc:spChg chg="mod">
          <ac:chgData name="Joel Waymack" userId="fef3c4ff-ce6f-4133-8f8d-db194b4c99df" providerId="ADAL" clId="{5A43AACF-286F-4638-BB34-3EC07596A760}" dt="2022-04-21T12:58:12.492" v="1446"/>
          <ac:spMkLst>
            <pc:docMk/>
            <pc:sldMk cId="249975353" sldId="2076138487"/>
            <ac:spMk id="54" creationId="{969582C3-F4B4-E042-4DCD-E1919AD203B6}"/>
          </ac:spMkLst>
        </pc:spChg>
        <pc:spChg chg="mod">
          <ac:chgData name="Joel Waymack" userId="fef3c4ff-ce6f-4133-8f8d-db194b4c99df" providerId="ADAL" clId="{5A43AACF-286F-4638-BB34-3EC07596A760}" dt="2022-04-21T12:58:12.492" v="1446"/>
          <ac:spMkLst>
            <pc:docMk/>
            <pc:sldMk cId="249975353" sldId="2076138487"/>
            <ac:spMk id="55" creationId="{C76C916A-049F-9613-C542-90D9F9EF749F}"/>
          </ac:spMkLst>
        </pc:spChg>
        <pc:spChg chg="mod">
          <ac:chgData name="Joel Waymack" userId="fef3c4ff-ce6f-4133-8f8d-db194b4c99df" providerId="ADAL" clId="{5A43AACF-286F-4638-BB34-3EC07596A760}" dt="2022-04-21T12:58:12.492" v="1446"/>
          <ac:spMkLst>
            <pc:docMk/>
            <pc:sldMk cId="249975353" sldId="2076138487"/>
            <ac:spMk id="56" creationId="{C27FFE62-CB3C-9D96-75F4-F444D255D1A9}"/>
          </ac:spMkLst>
        </pc:spChg>
        <pc:spChg chg="mod">
          <ac:chgData name="Joel Waymack" userId="fef3c4ff-ce6f-4133-8f8d-db194b4c99df" providerId="ADAL" clId="{5A43AACF-286F-4638-BB34-3EC07596A760}" dt="2022-04-21T12:58:12.492" v="1446"/>
          <ac:spMkLst>
            <pc:docMk/>
            <pc:sldMk cId="249975353" sldId="2076138487"/>
            <ac:spMk id="57" creationId="{4A909EEB-871A-1FF0-D05D-19100837CC65}"/>
          </ac:spMkLst>
        </pc:spChg>
        <pc:spChg chg="mod">
          <ac:chgData name="Joel Waymack" userId="fef3c4ff-ce6f-4133-8f8d-db194b4c99df" providerId="ADAL" clId="{5A43AACF-286F-4638-BB34-3EC07596A760}" dt="2022-04-21T12:58:12.492" v="1446"/>
          <ac:spMkLst>
            <pc:docMk/>
            <pc:sldMk cId="249975353" sldId="2076138487"/>
            <ac:spMk id="58" creationId="{35DA3B05-DBBB-8AAB-DBCA-FF478FE4D08F}"/>
          </ac:spMkLst>
        </pc:spChg>
        <pc:spChg chg="mod">
          <ac:chgData name="Joel Waymack" userId="fef3c4ff-ce6f-4133-8f8d-db194b4c99df" providerId="ADAL" clId="{5A43AACF-286F-4638-BB34-3EC07596A760}" dt="2022-04-21T12:58:12.492" v="1446"/>
          <ac:spMkLst>
            <pc:docMk/>
            <pc:sldMk cId="249975353" sldId="2076138487"/>
            <ac:spMk id="59" creationId="{BF4D9B7A-F7F2-A416-54B1-D54E583EEFBA}"/>
          </ac:spMkLst>
        </pc:spChg>
        <pc:spChg chg="mod">
          <ac:chgData name="Joel Waymack" userId="fef3c4ff-ce6f-4133-8f8d-db194b4c99df" providerId="ADAL" clId="{5A43AACF-286F-4638-BB34-3EC07596A760}" dt="2022-04-21T12:58:12.492" v="1446"/>
          <ac:spMkLst>
            <pc:docMk/>
            <pc:sldMk cId="249975353" sldId="2076138487"/>
            <ac:spMk id="60" creationId="{8A996977-7483-B635-1B8B-AF1BC14C7EF3}"/>
          </ac:spMkLst>
        </pc:spChg>
        <pc:spChg chg="mod">
          <ac:chgData name="Joel Waymack" userId="fef3c4ff-ce6f-4133-8f8d-db194b4c99df" providerId="ADAL" clId="{5A43AACF-286F-4638-BB34-3EC07596A760}" dt="2022-04-21T12:58:12.492" v="1446"/>
          <ac:spMkLst>
            <pc:docMk/>
            <pc:sldMk cId="249975353" sldId="2076138487"/>
            <ac:spMk id="61" creationId="{028D59B1-E472-42A9-E7B8-5ABA76912A53}"/>
          </ac:spMkLst>
        </pc:spChg>
        <pc:spChg chg="mod">
          <ac:chgData name="Joel Waymack" userId="fef3c4ff-ce6f-4133-8f8d-db194b4c99df" providerId="ADAL" clId="{5A43AACF-286F-4638-BB34-3EC07596A760}" dt="2022-04-21T12:58:12.492" v="1446"/>
          <ac:spMkLst>
            <pc:docMk/>
            <pc:sldMk cId="249975353" sldId="2076138487"/>
            <ac:spMk id="63" creationId="{4F7BD2F9-19E6-90E4-6E20-9251813533E5}"/>
          </ac:spMkLst>
        </pc:spChg>
        <pc:spChg chg="mod">
          <ac:chgData name="Joel Waymack" userId="fef3c4ff-ce6f-4133-8f8d-db194b4c99df" providerId="ADAL" clId="{5A43AACF-286F-4638-BB34-3EC07596A760}" dt="2022-04-21T12:58:12.492" v="1446"/>
          <ac:spMkLst>
            <pc:docMk/>
            <pc:sldMk cId="249975353" sldId="2076138487"/>
            <ac:spMk id="64" creationId="{B43B65DE-AA80-E1C2-BDDC-2D307056B793}"/>
          </ac:spMkLst>
        </pc:spChg>
        <pc:spChg chg="add del mod">
          <ac:chgData name="Joel Waymack" userId="fef3c4ff-ce6f-4133-8f8d-db194b4c99df" providerId="ADAL" clId="{5A43AACF-286F-4638-BB34-3EC07596A760}" dt="2022-04-21T13:24:47.605" v="2537" actId="478"/>
          <ac:spMkLst>
            <pc:docMk/>
            <pc:sldMk cId="249975353" sldId="2076138487"/>
            <ac:spMk id="69" creationId="{E4B7B7A6-BB54-D28A-F968-2B4BBB8352C6}"/>
          </ac:spMkLst>
        </pc:spChg>
        <pc:grpChg chg="add del mod">
          <ac:chgData name="Joel Waymack" userId="fef3c4ff-ce6f-4133-8f8d-db194b4c99df" providerId="ADAL" clId="{5A43AACF-286F-4638-BB34-3EC07596A760}" dt="2022-04-21T12:57:22.713" v="1441" actId="478"/>
          <ac:grpSpMkLst>
            <pc:docMk/>
            <pc:sldMk cId="249975353" sldId="2076138487"/>
            <ac:grpSpMk id="35" creationId="{DCF8CE1D-600A-73D9-016C-708E5D439159}"/>
          </ac:grpSpMkLst>
        </pc:grpChg>
        <pc:grpChg chg="mod topLvl">
          <ac:chgData name="Joel Waymack" userId="fef3c4ff-ce6f-4133-8f8d-db194b4c99df" providerId="ADAL" clId="{5A43AACF-286F-4638-BB34-3EC07596A760}" dt="2022-04-21T13:25:51.240" v="2544" actId="1076"/>
          <ac:grpSpMkLst>
            <pc:docMk/>
            <pc:sldMk cId="249975353" sldId="2076138487"/>
            <ac:grpSpMk id="36" creationId="{F7D7995C-DC31-C302-FB23-80D58709A404}"/>
          </ac:grpSpMkLst>
        </pc:grpChg>
        <pc:grpChg chg="add mod">
          <ac:chgData name="Joel Waymack" userId="fef3c4ff-ce6f-4133-8f8d-db194b4c99df" providerId="ADAL" clId="{5A43AACF-286F-4638-BB34-3EC07596A760}" dt="2022-04-21T13:25:51.240" v="2544" actId="1076"/>
          <ac:grpSpMkLst>
            <pc:docMk/>
            <pc:sldMk cId="249975353" sldId="2076138487"/>
            <ac:grpSpMk id="51" creationId="{B178275B-A7FC-E10A-4522-48960207AD42}"/>
          </ac:grpSpMkLst>
        </pc:grpChg>
        <pc:grpChg chg="add mod">
          <ac:chgData name="Joel Waymack" userId="fef3c4ff-ce6f-4133-8f8d-db194b4c99df" providerId="ADAL" clId="{5A43AACF-286F-4638-BB34-3EC07596A760}" dt="2022-04-21T13:25:51.240" v="2544" actId="1076"/>
          <ac:grpSpMkLst>
            <pc:docMk/>
            <pc:sldMk cId="249975353" sldId="2076138487"/>
            <ac:grpSpMk id="62" creationId="{ABD876C8-9246-4B83-E32E-DFF7D7E150F7}"/>
          </ac:grpSpMkLst>
        </pc:grpChg>
        <pc:grpChg chg="add del mod">
          <ac:chgData name="Joel Waymack" userId="fef3c4ff-ce6f-4133-8f8d-db194b4c99df" providerId="ADAL" clId="{5A43AACF-286F-4638-BB34-3EC07596A760}" dt="2022-04-21T13:31:46.148" v="2630" actId="21"/>
          <ac:grpSpMkLst>
            <pc:docMk/>
            <pc:sldMk cId="249975353" sldId="2076138487"/>
            <ac:grpSpMk id="88" creationId="{513A7BC1-FA7C-00C0-4B7E-4EAB44CE9D58}"/>
          </ac:grpSpMkLst>
        </pc:grpChg>
        <pc:picChg chg="add del mod">
          <ac:chgData name="Joel Waymack" userId="fef3c4ff-ce6f-4133-8f8d-db194b4c99df" providerId="ADAL" clId="{5A43AACF-286F-4638-BB34-3EC07596A760}" dt="2022-04-21T13:31:46.148" v="2630" actId="21"/>
          <ac:picMkLst>
            <pc:docMk/>
            <pc:sldMk cId="249975353" sldId="2076138487"/>
            <ac:picMk id="4" creationId="{7A61B2E7-58EA-CDBA-B300-FAF7BC680B34}"/>
          </ac:picMkLst>
        </pc:picChg>
        <pc:picChg chg="add del mod">
          <ac:chgData name="Joel Waymack" userId="fef3c4ff-ce6f-4133-8f8d-db194b4c99df" providerId="ADAL" clId="{5A43AACF-286F-4638-BB34-3EC07596A760}" dt="2022-04-21T13:31:46.148" v="2630" actId="21"/>
          <ac:picMkLst>
            <pc:docMk/>
            <pc:sldMk cId="249975353" sldId="2076138487"/>
            <ac:picMk id="8" creationId="{E2359D4A-B71A-7DCF-AF8B-37CF7E322CAB}"/>
          </ac:picMkLst>
        </pc:picChg>
        <pc:picChg chg="add del mod">
          <ac:chgData name="Joel Waymack" userId="fef3c4ff-ce6f-4133-8f8d-db194b4c99df" providerId="ADAL" clId="{5A43AACF-286F-4638-BB34-3EC07596A760}" dt="2022-04-21T13:31:46.148" v="2630" actId="21"/>
          <ac:picMkLst>
            <pc:docMk/>
            <pc:sldMk cId="249975353" sldId="2076138487"/>
            <ac:picMk id="10" creationId="{02BD7690-2BDC-D3CF-922E-3ED1EC24500E}"/>
          </ac:picMkLst>
        </pc:picChg>
        <pc:picChg chg="add del mod">
          <ac:chgData name="Joel Waymack" userId="fef3c4ff-ce6f-4133-8f8d-db194b4c99df" providerId="ADAL" clId="{5A43AACF-286F-4638-BB34-3EC07596A760}" dt="2022-04-21T13:31:46.148" v="2630" actId="21"/>
          <ac:picMkLst>
            <pc:docMk/>
            <pc:sldMk cId="249975353" sldId="2076138487"/>
            <ac:picMk id="12" creationId="{453A343A-9632-8E6D-ADD0-2A1C0A4C1147}"/>
          </ac:picMkLst>
        </pc:picChg>
        <pc:picChg chg="add del mod">
          <ac:chgData name="Joel Waymack" userId="fef3c4ff-ce6f-4133-8f8d-db194b4c99df" providerId="ADAL" clId="{5A43AACF-286F-4638-BB34-3EC07596A760}" dt="2022-04-21T13:31:46.148" v="2630" actId="21"/>
          <ac:picMkLst>
            <pc:docMk/>
            <pc:sldMk cId="249975353" sldId="2076138487"/>
            <ac:picMk id="32" creationId="{B380339C-F855-B577-BFD7-4A37D0A517B3}"/>
          </ac:picMkLst>
        </pc:picChg>
        <pc:picChg chg="add mod">
          <ac:chgData name="Joel Waymack" userId="fef3c4ff-ce6f-4133-8f8d-db194b4c99df" providerId="ADAL" clId="{5A43AACF-286F-4638-BB34-3EC07596A760}" dt="2022-04-21T13:25:51.240" v="2544" actId="1076"/>
          <ac:picMkLst>
            <pc:docMk/>
            <pc:sldMk cId="249975353" sldId="2076138487"/>
            <ac:picMk id="48" creationId="{6289F5DE-D831-4885-AE15-D271B3BB1907}"/>
          </ac:picMkLst>
        </pc:picChg>
        <pc:picChg chg="add mod">
          <ac:chgData name="Joel Waymack" userId="fef3c4ff-ce6f-4133-8f8d-db194b4c99df" providerId="ADAL" clId="{5A43AACF-286F-4638-BB34-3EC07596A760}" dt="2022-04-21T13:25:51.240" v="2544" actId="1076"/>
          <ac:picMkLst>
            <pc:docMk/>
            <pc:sldMk cId="249975353" sldId="2076138487"/>
            <ac:picMk id="50" creationId="{45F80E91-E0E9-8A62-52AE-C5249D8BDD76}"/>
          </ac:picMkLst>
        </pc:picChg>
        <pc:picChg chg="add mod">
          <ac:chgData name="Joel Waymack" userId="fef3c4ff-ce6f-4133-8f8d-db194b4c99df" providerId="ADAL" clId="{5A43AACF-286F-4638-BB34-3EC07596A760}" dt="2022-04-21T13:25:51.240" v="2544" actId="1076"/>
          <ac:picMkLst>
            <pc:docMk/>
            <pc:sldMk cId="249975353" sldId="2076138487"/>
            <ac:picMk id="65" creationId="{CBF91368-5875-46F1-2C4F-66B4A57ABFD7}"/>
          </ac:picMkLst>
        </pc:picChg>
        <pc:picChg chg="add mod">
          <ac:chgData name="Joel Waymack" userId="fef3c4ff-ce6f-4133-8f8d-db194b4c99df" providerId="ADAL" clId="{5A43AACF-286F-4638-BB34-3EC07596A760}" dt="2022-04-21T13:25:51.240" v="2544" actId="1076"/>
          <ac:picMkLst>
            <pc:docMk/>
            <pc:sldMk cId="249975353" sldId="2076138487"/>
            <ac:picMk id="67" creationId="{7CED490F-8C8F-E4FB-A585-36A532F649E4}"/>
          </ac:picMkLst>
        </pc:picChg>
        <pc:cxnChg chg="add del mod">
          <ac:chgData name="Joel Waymack" userId="fef3c4ff-ce6f-4133-8f8d-db194b4c99df" providerId="ADAL" clId="{5A43AACF-286F-4638-BB34-3EC07596A760}" dt="2022-04-21T13:31:46.148" v="2630" actId="21"/>
          <ac:cxnSpMkLst>
            <pc:docMk/>
            <pc:sldMk cId="249975353" sldId="2076138487"/>
            <ac:cxnSpMk id="14" creationId="{DC2F4BF2-B856-4B9E-EF5F-DADAA333A65B}"/>
          </ac:cxnSpMkLst>
        </pc:cxnChg>
        <pc:cxnChg chg="add del mod">
          <ac:chgData name="Joel Waymack" userId="fef3c4ff-ce6f-4133-8f8d-db194b4c99df" providerId="ADAL" clId="{5A43AACF-286F-4638-BB34-3EC07596A760}" dt="2022-04-21T13:31:46.148" v="2630" actId="21"/>
          <ac:cxnSpMkLst>
            <pc:docMk/>
            <pc:sldMk cId="249975353" sldId="2076138487"/>
            <ac:cxnSpMk id="16" creationId="{F9AF1C82-6D1D-CB49-9F2D-127304801CD3}"/>
          </ac:cxnSpMkLst>
        </pc:cxnChg>
        <pc:cxnChg chg="add del mod">
          <ac:chgData name="Joel Waymack" userId="fef3c4ff-ce6f-4133-8f8d-db194b4c99df" providerId="ADAL" clId="{5A43AACF-286F-4638-BB34-3EC07596A760}" dt="2022-04-21T13:31:46.148" v="2630" actId="21"/>
          <ac:cxnSpMkLst>
            <pc:docMk/>
            <pc:sldMk cId="249975353" sldId="2076138487"/>
            <ac:cxnSpMk id="22" creationId="{B168ABEC-D723-3657-FCC8-21EDC823F0A8}"/>
          </ac:cxnSpMkLst>
        </pc:cxnChg>
      </pc:sldChg>
      <pc:sldChg chg="delSp new del mod">
        <pc:chgData name="Joel Waymack" userId="fef3c4ff-ce6f-4133-8f8d-db194b4c99df" providerId="ADAL" clId="{5A43AACF-286F-4638-BB34-3EC07596A760}" dt="2022-04-21T13:32:42.167" v="2676" actId="47"/>
        <pc:sldMkLst>
          <pc:docMk/>
          <pc:sldMk cId="2726253881" sldId="2076138488"/>
        </pc:sldMkLst>
        <pc:spChg chg="del">
          <ac:chgData name="Joel Waymack" userId="fef3c4ff-ce6f-4133-8f8d-db194b4c99df" providerId="ADAL" clId="{5A43AACF-286F-4638-BB34-3EC07596A760}" dt="2022-04-21T13:30:14.152" v="2554" actId="478"/>
          <ac:spMkLst>
            <pc:docMk/>
            <pc:sldMk cId="2726253881" sldId="2076138488"/>
            <ac:spMk id="2" creationId="{1C607539-20B7-FB11-6103-0F4ABE7A8CB2}"/>
          </ac:spMkLst>
        </pc:spChg>
      </pc:sldChg>
      <pc:sldChg chg="addSp modSp new mod modNotesTx">
        <pc:chgData name="Joel Waymack" userId="fef3c4ff-ce6f-4133-8f8d-db194b4c99df" providerId="ADAL" clId="{5A43AACF-286F-4638-BB34-3EC07596A760}" dt="2022-04-21T13:56:34.906" v="3002" actId="14100"/>
        <pc:sldMkLst>
          <pc:docMk/>
          <pc:sldMk cId="3203199872" sldId="2076138489"/>
        </pc:sldMkLst>
        <pc:spChg chg="mod">
          <ac:chgData name="Joel Waymack" userId="fef3c4ff-ce6f-4133-8f8d-db194b4c99df" providerId="ADAL" clId="{5A43AACF-286F-4638-BB34-3EC07596A760}" dt="2022-04-21T13:32:13.857" v="2673" actId="20577"/>
          <ac:spMkLst>
            <pc:docMk/>
            <pc:sldMk cId="3203199872" sldId="2076138489"/>
            <ac:spMk id="2" creationId="{F576A17C-9D04-7509-F73D-40C571EC5EA9}"/>
          </ac:spMkLst>
        </pc:spChg>
        <pc:spChg chg="add mod">
          <ac:chgData name="Joel Waymack" userId="fef3c4ff-ce6f-4133-8f8d-db194b4c99df" providerId="ADAL" clId="{5A43AACF-286F-4638-BB34-3EC07596A760}" dt="2022-04-21T13:32:24.390" v="2674" actId="1076"/>
          <ac:spMkLst>
            <pc:docMk/>
            <pc:sldMk cId="3203199872" sldId="2076138489"/>
            <ac:spMk id="4" creationId="{BAAF5FAC-4076-E0AE-AEAD-0B48DE8A90AE}"/>
          </ac:spMkLst>
        </pc:spChg>
        <pc:spChg chg="add mod">
          <ac:chgData name="Joel Waymack" userId="fef3c4ff-ce6f-4133-8f8d-db194b4c99df" providerId="ADAL" clId="{5A43AACF-286F-4638-BB34-3EC07596A760}" dt="2022-04-21T13:32:24.390" v="2674" actId="1076"/>
          <ac:spMkLst>
            <pc:docMk/>
            <pc:sldMk cId="3203199872" sldId="2076138489"/>
            <ac:spMk id="6" creationId="{FEAB5784-4051-DA01-30F4-1F4E236E7F65}"/>
          </ac:spMkLst>
        </pc:spChg>
        <pc:spChg chg="add mod">
          <ac:chgData name="Joel Waymack" userId="fef3c4ff-ce6f-4133-8f8d-db194b4c99df" providerId="ADAL" clId="{5A43AACF-286F-4638-BB34-3EC07596A760}" dt="2022-04-21T13:32:24.390" v="2674" actId="1076"/>
          <ac:spMkLst>
            <pc:docMk/>
            <pc:sldMk cId="3203199872" sldId="2076138489"/>
            <ac:spMk id="8" creationId="{B7F8980D-6370-B62C-46EB-9E049842DE08}"/>
          </ac:spMkLst>
        </pc:spChg>
        <pc:spChg chg="add mod">
          <ac:chgData name="Joel Waymack" userId="fef3c4ff-ce6f-4133-8f8d-db194b4c99df" providerId="ADAL" clId="{5A43AACF-286F-4638-BB34-3EC07596A760}" dt="2022-04-21T13:56:29.791" v="3001" actId="1076"/>
          <ac:spMkLst>
            <pc:docMk/>
            <pc:sldMk cId="3203199872" sldId="2076138489"/>
            <ac:spMk id="16" creationId="{5AC5C7BD-0CAA-B658-A7DC-57204F472628}"/>
          </ac:spMkLst>
        </pc:spChg>
        <pc:spChg chg="add mod">
          <ac:chgData name="Joel Waymack" userId="fef3c4ff-ce6f-4133-8f8d-db194b4c99df" providerId="ADAL" clId="{5A43AACF-286F-4638-BB34-3EC07596A760}" dt="2022-04-21T13:32:24.390" v="2674" actId="1076"/>
          <ac:spMkLst>
            <pc:docMk/>
            <pc:sldMk cId="3203199872" sldId="2076138489"/>
            <ac:spMk id="20" creationId="{D7E32D57-B95C-D4C2-1B9D-266ED204C036}"/>
          </ac:spMkLst>
        </pc:spChg>
        <pc:spChg chg="add mod">
          <ac:chgData name="Joel Waymack" userId="fef3c4ff-ce6f-4133-8f8d-db194b4c99df" providerId="ADAL" clId="{5A43AACF-286F-4638-BB34-3EC07596A760}" dt="2022-04-21T13:32:24.390" v="2674" actId="1076"/>
          <ac:spMkLst>
            <pc:docMk/>
            <pc:sldMk cId="3203199872" sldId="2076138489"/>
            <ac:spMk id="24" creationId="{379C02FB-6211-6154-9B0C-367C79EABBD2}"/>
          </ac:spMkLst>
        </pc:spChg>
        <pc:picChg chg="add mod">
          <ac:chgData name="Joel Waymack" userId="fef3c4ff-ce6f-4133-8f8d-db194b4c99df" providerId="ADAL" clId="{5A43AACF-286F-4638-BB34-3EC07596A760}" dt="2022-04-21T13:56:29.791" v="3001" actId="1076"/>
          <ac:picMkLst>
            <pc:docMk/>
            <pc:sldMk cId="3203199872" sldId="2076138489"/>
            <ac:picMk id="14" creationId="{D2BCF946-E403-7FB3-56AB-DD3B8CC1139F}"/>
          </ac:picMkLst>
        </pc:picChg>
        <pc:picChg chg="add mod">
          <ac:chgData name="Joel Waymack" userId="fef3c4ff-ce6f-4133-8f8d-db194b4c99df" providerId="ADAL" clId="{5A43AACF-286F-4638-BB34-3EC07596A760}" dt="2022-04-21T13:32:24.390" v="2674" actId="1076"/>
          <ac:picMkLst>
            <pc:docMk/>
            <pc:sldMk cId="3203199872" sldId="2076138489"/>
            <ac:picMk id="18" creationId="{C11D7B35-41C1-96A4-FFCD-69173A858934}"/>
          </ac:picMkLst>
        </pc:picChg>
        <pc:picChg chg="add mod">
          <ac:chgData name="Joel Waymack" userId="fef3c4ff-ce6f-4133-8f8d-db194b4c99df" providerId="ADAL" clId="{5A43AACF-286F-4638-BB34-3EC07596A760}" dt="2022-04-21T13:32:24.390" v="2674" actId="1076"/>
          <ac:picMkLst>
            <pc:docMk/>
            <pc:sldMk cId="3203199872" sldId="2076138489"/>
            <ac:picMk id="22" creationId="{60609117-7A81-8EEB-FC47-62569A8FE512}"/>
          </ac:picMkLst>
        </pc:picChg>
        <pc:cxnChg chg="add mod">
          <ac:chgData name="Joel Waymack" userId="fef3c4ff-ce6f-4133-8f8d-db194b4c99df" providerId="ADAL" clId="{5A43AACF-286F-4638-BB34-3EC07596A760}" dt="2022-04-21T13:32:24.390" v="2674" actId="1076"/>
          <ac:cxnSpMkLst>
            <pc:docMk/>
            <pc:sldMk cId="3203199872" sldId="2076138489"/>
            <ac:cxnSpMk id="10" creationId="{0108AD33-AEC5-4943-7AD5-74078986C89C}"/>
          </ac:cxnSpMkLst>
        </pc:cxnChg>
        <pc:cxnChg chg="add mod">
          <ac:chgData name="Joel Waymack" userId="fef3c4ff-ce6f-4133-8f8d-db194b4c99df" providerId="ADAL" clId="{5A43AACF-286F-4638-BB34-3EC07596A760}" dt="2022-04-21T13:32:24.390" v="2674" actId="1076"/>
          <ac:cxnSpMkLst>
            <pc:docMk/>
            <pc:sldMk cId="3203199872" sldId="2076138489"/>
            <ac:cxnSpMk id="12" creationId="{317D7E92-1A14-2152-284B-A51A9BB4B77C}"/>
          </ac:cxnSpMkLst>
        </pc:cxnChg>
        <pc:cxnChg chg="add mod">
          <ac:chgData name="Joel Waymack" userId="fef3c4ff-ce6f-4133-8f8d-db194b4c99df" providerId="ADAL" clId="{5A43AACF-286F-4638-BB34-3EC07596A760}" dt="2022-04-21T13:56:29.791" v="3001" actId="1076"/>
          <ac:cxnSpMkLst>
            <pc:docMk/>
            <pc:sldMk cId="3203199872" sldId="2076138489"/>
            <ac:cxnSpMk id="26" creationId="{6FA400F0-F7C7-E8FF-0A90-E6981B357DCA}"/>
          </ac:cxnSpMkLst>
        </pc:cxnChg>
        <pc:cxnChg chg="add mod">
          <ac:chgData name="Joel Waymack" userId="fef3c4ff-ce6f-4133-8f8d-db194b4c99df" providerId="ADAL" clId="{5A43AACF-286F-4638-BB34-3EC07596A760}" dt="2022-04-21T13:56:34.906" v="3002" actId="14100"/>
          <ac:cxnSpMkLst>
            <pc:docMk/>
            <pc:sldMk cId="3203199872" sldId="2076138489"/>
            <ac:cxnSpMk id="28" creationId="{BF912121-2813-CD8E-9EC7-A8878B7CEFAA}"/>
          </ac:cxnSpMkLst>
        </pc:cxnChg>
      </pc:sldChg>
      <pc:sldChg chg="addSp delSp modSp new del mod">
        <pc:chgData name="Joel Waymack" userId="fef3c4ff-ce6f-4133-8f8d-db194b4c99df" providerId="ADAL" clId="{5A43AACF-286F-4638-BB34-3EC07596A760}" dt="2022-04-21T13:31:50.423" v="2634" actId="680"/>
        <pc:sldMkLst>
          <pc:docMk/>
          <pc:sldMk cId="1341815492" sldId="2076138490"/>
        </pc:sldMkLst>
        <pc:spChg chg="mod">
          <ac:chgData name="Joel Waymack" userId="fef3c4ff-ce6f-4133-8f8d-db194b4c99df" providerId="ADAL" clId="{5A43AACF-286F-4638-BB34-3EC07596A760}" dt="2022-04-21T13:31:50.013" v="2633" actId="20577"/>
          <ac:spMkLst>
            <pc:docMk/>
            <pc:sldMk cId="1341815492" sldId="2076138490"/>
            <ac:spMk id="2" creationId="{09BD4238-8E4F-9F8C-2571-0290060E08F7}"/>
          </ac:spMkLst>
        </pc:spChg>
        <pc:spChg chg="add del mod">
          <ac:chgData name="Joel Waymack" userId="fef3c4ff-ce6f-4133-8f8d-db194b4c99df" providerId="ADAL" clId="{5A43AACF-286F-4638-BB34-3EC07596A760}" dt="2022-04-21T13:31:44.783" v="2629"/>
          <ac:spMkLst>
            <pc:docMk/>
            <pc:sldMk cId="1341815492" sldId="2076138490"/>
            <ac:spMk id="4" creationId="{5AE5C68E-B5A1-3848-F555-FB824BF2B548}"/>
          </ac:spMkLst>
        </pc:spChg>
        <pc:spChg chg="add del mod">
          <ac:chgData name="Joel Waymack" userId="fef3c4ff-ce6f-4133-8f8d-db194b4c99df" providerId="ADAL" clId="{5A43AACF-286F-4638-BB34-3EC07596A760}" dt="2022-04-21T13:31:44.783" v="2629"/>
          <ac:spMkLst>
            <pc:docMk/>
            <pc:sldMk cId="1341815492" sldId="2076138490"/>
            <ac:spMk id="11" creationId="{9C92DABE-793B-E8D6-63F9-812CDCD14AC5}"/>
          </ac:spMkLst>
        </pc:spChg>
        <pc:spChg chg="add del mod">
          <ac:chgData name="Joel Waymack" userId="fef3c4ff-ce6f-4133-8f8d-db194b4c99df" providerId="ADAL" clId="{5A43AACF-286F-4638-BB34-3EC07596A760}" dt="2022-04-21T13:31:44.783" v="2629"/>
          <ac:spMkLst>
            <pc:docMk/>
            <pc:sldMk cId="1341815492" sldId="2076138490"/>
            <ac:spMk id="13" creationId="{F1265B97-201F-BAF0-5114-11AF5E62A076}"/>
          </ac:spMkLst>
        </pc:spChg>
        <pc:spChg chg="mod">
          <ac:chgData name="Joel Waymack" userId="fef3c4ff-ce6f-4133-8f8d-db194b4c99df" providerId="ADAL" clId="{5A43AACF-286F-4638-BB34-3EC07596A760}" dt="2022-04-21T13:31:36.326" v="2626"/>
          <ac:spMkLst>
            <pc:docMk/>
            <pc:sldMk cId="1341815492" sldId="2076138490"/>
            <ac:spMk id="17" creationId="{270F366F-EED1-0BE6-373B-E565BC1C86B9}"/>
          </ac:spMkLst>
        </pc:spChg>
        <pc:spChg chg="mod">
          <ac:chgData name="Joel Waymack" userId="fef3c4ff-ce6f-4133-8f8d-db194b4c99df" providerId="ADAL" clId="{5A43AACF-286F-4638-BB34-3EC07596A760}" dt="2022-04-21T13:31:36.326" v="2626"/>
          <ac:spMkLst>
            <pc:docMk/>
            <pc:sldMk cId="1341815492" sldId="2076138490"/>
            <ac:spMk id="23" creationId="{10190F0A-0A6D-E762-0841-1A5B1EAF0A3D}"/>
          </ac:spMkLst>
        </pc:spChg>
        <pc:spChg chg="mod">
          <ac:chgData name="Joel Waymack" userId="fef3c4ff-ce6f-4133-8f8d-db194b4c99df" providerId="ADAL" clId="{5A43AACF-286F-4638-BB34-3EC07596A760}" dt="2022-04-21T13:31:36.326" v="2626"/>
          <ac:spMkLst>
            <pc:docMk/>
            <pc:sldMk cId="1341815492" sldId="2076138490"/>
            <ac:spMk id="24" creationId="{E7EDDF11-4EDB-3D68-BC37-255960313326}"/>
          </ac:spMkLst>
        </pc:spChg>
        <pc:spChg chg="mod">
          <ac:chgData name="Joel Waymack" userId="fef3c4ff-ce6f-4133-8f8d-db194b4c99df" providerId="ADAL" clId="{5A43AACF-286F-4638-BB34-3EC07596A760}" dt="2022-04-21T13:31:36.326" v="2626"/>
          <ac:spMkLst>
            <pc:docMk/>
            <pc:sldMk cId="1341815492" sldId="2076138490"/>
            <ac:spMk id="25" creationId="{A4A8B166-53FA-7CC3-0A87-61E3727CEAA5}"/>
          </ac:spMkLst>
        </pc:spChg>
        <pc:spChg chg="mod">
          <ac:chgData name="Joel Waymack" userId="fef3c4ff-ce6f-4133-8f8d-db194b4c99df" providerId="ADAL" clId="{5A43AACF-286F-4638-BB34-3EC07596A760}" dt="2022-04-21T13:31:36.326" v="2626"/>
          <ac:spMkLst>
            <pc:docMk/>
            <pc:sldMk cId="1341815492" sldId="2076138490"/>
            <ac:spMk id="26" creationId="{8B5EB077-5F08-8DA7-999C-18A2724B7C79}"/>
          </ac:spMkLst>
        </pc:spChg>
        <pc:spChg chg="mod">
          <ac:chgData name="Joel Waymack" userId="fef3c4ff-ce6f-4133-8f8d-db194b4c99df" providerId="ADAL" clId="{5A43AACF-286F-4638-BB34-3EC07596A760}" dt="2022-04-21T13:31:36.326" v="2626"/>
          <ac:spMkLst>
            <pc:docMk/>
            <pc:sldMk cId="1341815492" sldId="2076138490"/>
            <ac:spMk id="27" creationId="{72871EFC-27E7-BBE2-40A3-5A570C2EEC74}"/>
          </ac:spMkLst>
        </pc:spChg>
        <pc:spChg chg="mod">
          <ac:chgData name="Joel Waymack" userId="fef3c4ff-ce6f-4133-8f8d-db194b4c99df" providerId="ADAL" clId="{5A43AACF-286F-4638-BB34-3EC07596A760}" dt="2022-04-21T13:31:36.326" v="2626"/>
          <ac:spMkLst>
            <pc:docMk/>
            <pc:sldMk cId="1341815492" sldId="2076138490"/>
            <ac:spMk id="28" creationId="{23850024-5939-0513-DD14-4EC1289C802B}"/>
          </ac:spMkLst>
        </pc:spChg>
        <pc:spChg chg="mod">
          <ac:chgData name="Joel Waymack" userId="fef3c4ff-ce6f-4133-8f8d-db194b4c99df" providerId="ADAL" clId="{5A43AACF-286F-4638-BB34-3EC07596A760}" dt="2022-04-21T13:31:36.326" v="2626"/>
          <ac:spMkLst>
            <pc:docMk/>
            <pc:sldMk cId="1341815492" sldId="2076138490"/>
            <ac:spMk id="29" creationId="{1EAB6366-6897-8459-DAB8-F2AE2388AD4B}"/>
          </ac:spMkLst>
        </pc:spChg>
        <pc:spChg chg="mod">
          <ac:chgData name="Joel Waymack" userId="fef3c4ff-ce6f-4133-8f8d-db194b4c99df" providerId="ADAL" clId="{5A43AACF-286F-4638-BB34-3EC07596A760}" dt="2022-04-21T13:31:36.326" v="2626"/>
          <ac:spMkLst>
            <pc:docMk/>
            <pc:sldMk cId="1341815492" sldId="2076138490"/>
            <ac:spMk id="30" creationId="{07DC380A-5A19-4E19-2F72-880B523A2079}"/>
          </ac:spMkLst>
        </pc:spChg>
        <pc:spChg chg="mod">
          <ac:chgData name="Joel Waymack" userId="fef3c4ff-ce6f-4133-8f8d-db194b4c99df" providerId="ADAL" clId="{5A43AACF-286F-4638-BB34-3EC07596A760}" dt="2022-04-21T13:31:36.326" v="2626"/>
          <ac:spMkLst>
            <pc:docMk/>
            <pc:sldMk cId="1341815492" sldId="2076138490"/>
            <ac:spMk id="31" creationId="{3B7E0C49-67BC-D17A-6E59-F53825330022}"/>
          </ac:spMkLst>
        </pc:spChg>
        <pc:spChg chg="mod">
          <ac:chgData name="Joel Waymack" userId="fef3c4ff-ce6f-4133-8f8d-db194b4c99df" providerId="ADAL" clId="{5A43AACF-286F-4638-BB34-3EC07596A760}" dt="2022-04-21T13:31:36.326" v="2626"/>
          <ac:spMkLst>
            <pc:docMk/>
            <pc:sldMk cId="1341815492" sldId="2076138490"/>
            <ac:spMk id="32" creationId="{BCC0E4C9-17C7-239B-70FC-4D16A9B18218}"/>
          </ac:spMkLst>
        </pc:spChg>
        <pc:spChg chg="mod">
          <ac:chgData name="Joel Waymack" userId="fef3c4ff-ce6f-4133-8f8d-db194b4c99df" providerId="ADAL" clId="{5A43AACF-286F-4638-BB34-3EC07596A760}" dt="2022-04-21T13:31:36.326" v="2626"/>
          <ac:spMkLst>
            <pc:docMk/>
            <pc:sldMk cId="1341815492" sldId="2076138490"/>
            <ac:spMk id="33" creationId="{0900E8DD-980E-D504-0F78-ABB5181369A1}"/>
          </ac:spMkLst>
        </pc:spChg>
        <pc:spChg chg="mod">
          <ac:chgData name="Joel Waymack" userId="fef3c4ff-ce6f-4133-8f8d-db194b4c99df" providerId="ADAL" clId="{5A43AACF-286F-4638-BB34-3EC07596A760}" dt="2022-04-21T13:31:36.326" v="2626"/>
          <ac:spMkLst>
            <pc:docMk/>
            <pc:sldMk cId="1341815492" sldId="2076138490"/>
            <ac:spMk id="34" creationId="{6CCD5297-FEA7-19FC-33B1-879495A4A5A5}"/>
          </ac:spMkLst>
        </pc:spChg>
        <pc:spChg chg="mod">
          <ac:chgData name="Joel Waymack" userId="fef3c4ff-ce6f-4133-8f8d-db194b4c99df" providerId="ADAL" clId="{5A43AACF-286F-4638-BB34-3EC07596A760}" dt="2022-04-21T13:31:36.326" v="2626"/>
          <ac:spMkLst>
            <pc:docMk/>
            <pc:sldMk cId="1341815492" sldId="2076138490"/>
            <ac:spMk id="35" creationId="{AE789321-B01E-2946-5701-273E7D22E146}"/>
          </ac:spMkLst>
        </pc:spChg>
        <pc:spChg chg="mod">
          <ac:chgData name="Joel Waymack" userId="fef3c4ff-ce6f-4133-8f8d-db194b4c99df" providerId="ADAL" clId="{5A43AACF-286F-4638-BB34-3EC07596A760}" dt="2022-04-21T13:31:36.326" v="2626"/>
          <ac:spMkLst>
            <pc:docMk/>
            <pc:sldMk cId="1341815492" sldId="2076138490"/>
            <ac:spMk id="36" creationId="{C0AA5B12-CBB9-2B7D-A1F9-D29775008DE7}"/>
          </ac:spMkLst>
        </pc:spChg>
        <pc:spChg chg="mod">
          <ac:chgData name="Joel Waymack" userId="fef3c4ff-ce6f-4133-8f8d-db194b4c99df" providerId="ADAL" clId="{5A43AACF-286F-4638-BB34-3EC07596A760}" dt="2022-04-21T13:31:36.326" v="2626"/>
          <ac:spMkLst>
            <pc:docMk/>
            <pc:sldMk cId="1341815492" sldId="2076138490"/>
            <ac:spMk id="37" creationId="{603D111A-5B52-D61C-D367-4242ABFF605E}"/>
          </ac:spMkLst>
        </pc:spChg>
        <pc:spChg chg="mod">
          <ac:chgData name="Joel Waymack" userId="fef3c4ff-ce6f-4133-8f8d-db194b4c99df" providerId="ADAL" clId="{5A43AACF-286F-4638-BB34-3EC07596A760}" dt="2022-04-21T13:31:36.326" v="2626"/>
          <ac:spMkLst>
            <pc:docMk/>
            <pc:sldMk cId="1341815492" sldId="2076138490"/>
            <ac:spMk id="38" creationId="{35CFEBC6-E169-E6F5-6C87-7D6D36DE62B5}"/>
          </ac:spMkLst>
        </pc:spChg>
        <pc:spChg chg="mod">
          <ac:chgData name="Joel Waymack" userId="fef3c4ff-ce6f-4133-8f8d-db194b4c99df" providerId="ADAL" clId="{5A43AACF-286F-4638-BB34-3EC07596A760}" dt="2022-04-21T13:31:36.326" v="2626"/>
          <ac:spMkLst>
            <pc:docMk/>
            <pc:sldMk cId="1341815492" sldId="2076138490"/>
            <ac:spMk id="39" creationId="{FE525EDA-AC19-AE0D-3911-45B5B08FC648}"/>
          </ac:spMkLst>
        </pc:spChg>
        <pc:spChg chg="mod">
          <ac:chgData name="Joel Waymack" userId="fef3c4ff-ce6f-4133-8f8d-db194b4c99df" providerId="ADAL" clId="{5A43AACF-286F-4638-BB34-3EC07596A760}" dt="2022-04-21T13:31:36.326" v="2626"/>
          <ac:spMkLst>
            <pc:docMk/>
            <pc:sldMk cId="1341815492" sldId="2076138490"/>
            <ac:spMk id="40" creationId="{4A74B662-98DF-04FC-5D83-92B8233B1DD1}"/>
          </ac:spMkLst>
        </pc:spChg>
        <pc:spChg chg="mod">
          <ac:chgData name="Joel Waymack" userId="fef3c4ff-ce6f-4133-8f8d-db194b4c99df" providerId="ADAL" clId="{5A43AACF-286F-4638-BB34-3EC07596A760}" dt="2022-04-21T13:31:36.326" v="2626"/>
          <ac:spMkLst>
            <pc:docMk/>
            <pc:sldMk cId="1341815492" sldId="2076138490"/>
            <ac:spMk id="41" creationId="{0DAFBFC3-1527-F20E-29FA-59BFA832D47E}"/>
          </ac:spMkLst>
        </pc:spChg>
        <pc:spChg chg="mod">
          <ac:chgData name="Joel Waymack" userId="fef3c4ff-ce6f-4133-8f8d-db194b4c99df" providerId="ADAL" clId="{5A43AACF-286F-4638-BB34-3EC07596A760}" dt="2022-04-21T13:31:36.326" v="2626"/>
          <ac:spMkLst>
            <pc:docMk/>
            <pc:sldMk cId="1341815492" sldId="2076138490"/>
            <ac:spMk id="42" creationId="{1325565E-B201-80DE-A03F-6615EF62AF7B}"/>
          </ac:spMkLst>
        </pc:spChg>
        <pc:spChg chg="mod">
          <ac:chgData name="Joel Waymack" userId="fef3c4ff-ce6f-4133-8f8d-db194b4c99df" providerId="ADAL" clId="{5A43AACF-286F-4638-BB34-3EC07596A760}" dt="2022-04-21T13:31:36.326" v="2626"/>
          <ac:spMkLst>
            <pc:docMk/>
            <pc:sldMk cId="1341815492" sldId="2076138490"/>
            <ac:spMk id="43" creationId="{EB97FC7E-9CBA-AC57-2438-97A8436F7A57}"/>
          </ac:spMkLst>
        </pc:spChg>
        <pc:spChg chg="mod">
          <ac:chgData name="Joel Waymack" userId="fef3c4ff-ce6f-4133-8f8d-db194b4c99df" providerId="ADAL" clId="{5A43AACF-286F-4638-BB34-3EC07596A760}" dt="2022-04-21T13:31:36.326" v="2626"/>
          <ac:spMkLst>
            <pc:docMk/>
            <pc:sldMk cId="1341815492" sldId="2076138490"/>
            <ac:spMk id="44" creationId="{54F97DBC-27F5-B926-AEC1-708D83A65A55}"/>
          </ac:spMkLst>
        </pc:spChg>
        <pc:grpChg chg="add del mod">
          <ac:chgData name="Joel Waymack" userId="fef3c4ff-ce6f-4133-8f8d-db194b4c99df" providerId="ADAL" clId="{5A43AACF-286F-4638-BB34-3EC07596A760}" dt="2022-04-21T13:31:44.783" v="2629"/>
          <ac:grpSpMkLst>
            <pc:docMk/>
            <pc:sldMk cId="1341815492" sldId="2076138490"/>
            <ac:grpSpMk id="14" creationId="{8CF692D5-F2DF-7761-4575-7722260E4C23}"/>
          </ac:grpSpMkLst>
        </pc:grpChg>
        <pc:grpChg chg="mod">
          <ac:chgData name="Joel Waymack" userId="fef3c4ff-ce6f-4133-8f8d-db194b4c99df" providerId="ADAL" clId="{5A43AACF-286F-4638-BB34-3EC07596A760}" dt="2022-04-21T13:31:36.326" v="2626"/>
          <ac:grpSpMkLst>
            <pc:docMk/>
            <pc:sldMk cId="1341815492" sldId="2076138490"/>
            <ac:grpSpMk id="15" creationId="{2B30057C-49C0-105F-6FCB-593F22FE6264}"/>
          </ac:grpSpMkLst>
        </pc:grpChg>
        <pc:grpChg chg="mod">
          <ac:chgData name="Joel Waymack" userId="fef3c4ff-ce6f-4133-8f8d-db194b4c99df" providerId="ADAL" clId="{5A43AACF-286F-4638-BB34-3EC07596A760}" dt="2022-04-21T13:31:36.326" v="2626"/>
          <ac:grpSpMkLst>
            <pc:docMk/>
            <pc:sldMk cId="1341815492" sldId="2076138490"/>
            <ac:grpSpMk id="19" creationId="{6A65A421-A3B8-375F-1065-AB72D514E9A1}"/>
          </ac:grpSpMkLst>
        </pc:grpChg>
        <pc:grpChg chg="mod">
          <ac:chgData name="Joel Waymack" userId="fef3c4ff-ce6f-4133-8f8d-db194b4c99df" providerId="ADAL" clId="{5A43AACF-286F-4638-BB34-3EC07596A760}" dt="2022-04-21T13:31:36.326" v="2626"/>
          <ac:grpSpMkLst>
            <pc:docMk/>
            <pc:sldMk cId="1341815492" sldId="2076138490"/>
            <ac:grpSpMk id="20" creationId="{56B6F93E-6E9C-E405-985A-BDB7CB430680}"/>
          </ac:grpSpMkLst>
        </pc:grpChg>
        <pc:picChg chg="add del mod">
          <ac:chgData name="Joel Waymack" userId="fef3c4ff-ce6f-4133-8f8d-db194b4c99df" providerId="ADAL" clId="{5A43AACF-286F-4638-BB34-3EC07596A760}" dt="2022-04-21T13:31:44.783" v="2629"/>
          <ac:picMkLst>
            <pc:docMk/>
            <pc:sldMk cId="1341815492" sldId="2076138490"/>
            <ac:picMk id="3" creationId="{C29F8108-90A2-E3A3-A12B-AB4528BDFEDF}"/>
          </ac:picMkLst>
        </pc:picChg>
        <pc:picChg chg="add del mod">
          <ac:chgData name="Joel Waymack" userId="fef3c4ff-ce6f-4133-8f8d-db194b4c99df" providerId="ADAL" clId="{5A43AACF-286F-4638-BB34-3EC07596A760}" dt="2022-04-21T13:31:44.783" v="2629"/>
          <ac:picMkLst>
            <pc:docMk/>
            <pc:sldMk cId="1341815492" sldId="2076138490"/>
            <ac:picMk id="5" creationId="{2185D1EC-2B00-6F56-6064-DFE24EFADB3A}"/>
          </ac:picMkLst>
        </pc:picChg>
        <pc:picChg chg="add del mod">
          <ac:chgData name="Joel Waymack" userId="fef3c4ff-ce6f-4133-8f8d-db194b4c99df" providerId="ADAL" clId="{5A43AACF-286F-4638-BB34-3EC07596A760}" dt="2022-04-21T13:31:44.783" v="2629"/>
          <ac:picMkLst>
            <pc:docMk/>
            <pc:sldMk cId="1341815492" sldId="2076138490"/>
            <ac:picMk id="6" creationId="{544A0D9F-0F39-C68F-C7EC-0CB10A0E7A75}"/>
          </ac:picMkLst>
        </pc:picChg>
        <pc:picChg chg="add del mod">
          <ac:chgData name="Joel Waymack" userId="fef3c4ff-ce6f-4133-8f8d-db194b4c99df" providerId="ADAL" clId="{5A43AACF-286F-4638-BB34-3EC07596A760}" dt="2022-04-21T13:31:44.783" v="2629"/>
          <ac:picMkLst>
            <pc:docMk/>
            <pc:sldMk cId="1341815492" sldId="2076138490"/>
            <ac:picMk id="7" creationId="{F58DBA7F-F788-A9A0-E34B-C599E21450C1}"/>
          </ac:picMkLst>
        </pc:picChg>
        <pc:picChg chg="add del mod">
          <ac:chgData name="Joel Waymack" userId="fef3c4ff-ce6f-4133-8f8d-db194b4c99df" providerId="ADAL" clId="{5A43AACF-286F-4638-BB34-3EC07596A760}" dt="2022-04-21T13:31:44.783" v="2629"/>
          <ac:picMkLst>
            <pc:docMk/>
            <pc:sldMk cId="1341815492" sldId="2076138490"/>
            <ac:picMk id="12" creationId="{E664BE77-BB4B-82E0-93BF-164E7EEAD01D}"/>
          </ac:picMkLst>
        </pc:picChg>
        <pc:picChg chg="mod">
          <ac:chgData name="Joel Waymack" userId="fef3c4ff-ce6f-4133-8f8d-db194b4c99df" providerId="ADAL" clId="{5A43AACF-286F-4638-BB34-3EC07596A760}" dt="2022-04-21T13:31:36.326" v="2626"/>
          <ac:picMkLst>
            <pc:docMk/>
            <pc:sldMk cId="1341815492" sldId="2076138490"/>
            <ac:picMk id="16" creationId="{FCC41A10-8CFC-50BB-115E-4B3B8A7570C8}"/>
          </ac:picMkLst>
        </pc:picChg>
        <pc:picChg chg="mod">
          <ac:chgData name="Joel Waymack" userId="fef3c4ff-ce6f-4133-8f8d-db194b4c99df" providerId="ADAL" clId="{5A43AACF-286F-4638-BB34-3EC07596A760}" dt="2022-04-21T13:31:36.326" v="2626"/>
          <ac:picMkLst>
            <pc:docMk/>
            <pc:sldMk cId="1341815492" sldId="2076138490"/>
            <ac:picMk id="18" creationId="{C7A96AD6-5C21-BB82-4ECF-24E0707EE5B4}"/>
          </ac:picMkLst>
        </pc:picChg>
        <pc:picChg chg="mod">
          <ac:chgData name="Joel Waymack" userId="fef3c4ff-ce6f-4133-8f8d-db194b4c99df" providerId="ADAL" clId="{5A43AACF-286F-4638-BB34-3EC07596A760}" dt="2022-04-21T13:31:36.326" v="2626"/>
          <ac:picMkLst>
            <pc:docMk/>
            <pc:sldMk cId="1341815492" sldId="2076138490"/>
            <ac:picMk id="21" creationId="{CEC72B8B-25A4-85F8-E77A-2A6928445736}"/>
          </ac:picMkLst>
        </pc:picChg>
        <pc:picChg chg="mod">
          <ac:chgData name="Joel Waymack" userId="fef3c4ff-ce6f-4133-8f8d-db194b4c99df" providerId="ADAL" clId="{5A43AACF-286F-4638-BB34-3EC07596A760}" dt="2022-04-21T13:31:36.326" v="2626"/>
          <ac:picMkLst>
            <pc:docMk/>
            <pc:sldMk cId="1341815492" sldId="2076138490"/>
            <ac:picMk id="22" creationId="{B3FF6C58-D02F-DE87-0ECD-D1195CEE8FA4}"/>
          </ac:picMkLst>
        </pc:picChg>
        <pc:cxnChg chg="add del mod">
          <ac:chgData name="Joel Waymack" userId="fef3c4ff-ce6f-4133-8f8d-db194b4c99df" providerId="ADAL" clId="{5A43AACF-286F-4638-BB34-3EC07596A760}" dt="2022-04-21T13:31:44.783" v="2629"/>
          <ac:cxnSpMkLst>
            <pc:docMk/>
            <pc:sldMk cId="1341815492" sldId="2076138490"/>
            <ac:cxnSpMk id="8" creationId="{8D2ADD01-765F-6680-C2AE-D7EB508B311E}"/>
          </ac:cxnSpMkLst>
        </pc:cxnChg>
        <pc:cxnChg chg="add del mod">
          <ac:chgData name="Joel Waymack" userId="fef3c4ff-ce6f-4133-8f8d-db194b4c99df" providerId="ADAL" clId="{5A43AACF-286F-4638-BB34-3EC07596A760}" dt="2022-04-21T13:31:44.783" v="2629"/>
          <ac:cxnSpMkLst>
            <pc:docMk/>
            <pc:sldMk cId="1341815492" sldId="2076138490"/>
            <ac:cxnSpMk id="9" creationId="{491BB006-AC3C-9D2D-AB04-2610329071D4}"/>
          </ac:cxnSpMkLst>
        </pc:cxnChg>
        <pc:cxnChg chg="add del mod">
          <ac:chgData name="Joel Waymack" userId="fef3c4ff-ce6f-4133-8f8d-db194b4c99df" providerId="ADAL" clId="{5A43AACF-286F-4638-BB34-3EC07596A760}" dt="2022-04-21T13:31:44.783" v="2629"/>
          <ac:cxnSpMkLst>
            <pc:docMk/>
            <pc:sldMk cId="1341815492" sldId="2076138490"/>
            <ac:cxnSpMk id="10" creationId="{904B831F-956A-F528-9C84-C01310FC7913}"/>
          </ac:cxnSpMkLst>
        </pc:cxnChg>
      </pc:sldChg>
      <pc:sldChg chg="addSp modSp new mod modNotesTx">
        <pc:chgData name="Joel Waymack" userId="fef3c4ff-ce6f-4133-8f8d-db194b4c99df" providerId="ADAL" clId="{5A43AACF-286F-4638-BB34-3EC07596A760}" dt="2022-04-28T15:54:27.242" v="3015" actId="692"/>
        <pc:sldMkLst>
          <pc:docMk/>
          <pc:sldMk cId="1723095058" sldId="2076138490"/>
        </pc:sldMkLst>
        <pc:spChg chg="mod">
          <ac:chgData name="Joel Waymack" userId="fef3c4ff-ce6f-4133-8f8d-db194b4c99df" providerId="ADAL" clId="{5A43AACF-286F-4638-BB34-3EC07596A760}" dt="2022-04-21T13:32:59.509" v="2694" actId="20577"/>
          <ac:spMkLst>
            <pc:docMk/>
            <pc:sldMk cId="1723095058" sldId="2076138490"/>
            <ac:spMk id="2" creationId="{FAB8ECAC-75C1-B04D-26AE-CEAF62049759}"/>
          </ac:spMkLst>
        </pc:spChg>
        <pc:spChg chg="add mod">
          <ac:chgData name="Joel Waymack" userId="fef3c4ff-ce6f-4133-8f8d-db194b4c99df" providerId="ADAL" clId="{5A43AACF-286F-4638-BB34-3EC07596A760}" dt="2022-04-21T13:33:13.467" v="2696" actId="1076"/>
          <ac:spMkLst>
            <pc:docMk/>
            <pc:sldMk cId="1723095058" sldId="2076138490"/>
            <ac:spMk id="4" creationId="{D09F6220-D100-7BDB-E970-1C4CB17109F6}"/>
          </ac:spMkLst>
        </pc:spChg>
        <pc:spChg chg="add mod">
          <ac:chgData name="Joel Waymack" userId="fef3c4ff-ce6f-4133-8f8d-db194b4c99df" providerId="ADAL" clId="{5A43AACF-286F-4638-BB34-3EC07596A760}" dt="2022-04-21T13:33:13.467" v="2696" actId="1076"/>
          <ac:spMkLst>
            <pc:docMk/>
            <pc:sldMk cId="1723095058" sldId="2076138490"/>
            <ac:spMk id="11" creationId="{33B3C50C-366C-6764-614E-A151A03D2DB1}"/>
          </ac:spMkLst>
        </pc:spChg>
        <pc:spChg chg="add mod">
          <ac:chgData name="Joel Waymack" userId="fef3c4ff-ce6f-4133-8f8d-db194b4c99df" providerId="ADAL" clId="{5A43AACF-286F-4638-BB34-3EC07596A760}" dt="2022-04-21T13:33:13.467" v="2696" actId="1076"/>
          <ac:spMkLst>
            <pc:docMk/>
            <pc:sldMk cId="1723095058" sldId="2076138490"/>
            <ac:spMk id="13" creationId="{330D9B22-4F13-7BD2-AF5A-C55C4A080808}"/>
          </ac:spMkLst>
        </pc:spChg>
        <pc:spChg chg="mod">
          <ac:chgData name="Joel Waymack" userId="fef3c4ff-ce6f-4133-8f8d-db194b4c99df" providerId="ADAL" clId="{5A43AACF-286F-4638-BB34-3EC07596A760}" dt="2022-04-21T13:33:06.828" v="2695"/>
          <ac:spMkLst>
            <pc:docMk/>
            <pc:sldMk cId="1723095058" sldId="2076138490"/>
            <ac:spMk id="17" creationId="{DE4185D6-9030-1060-1671-1CD6EF41183A}"/>
          </ac:spMkLst>
        </pc:spChg>
        <pc:spChg chg="mod">
          <ac:chgData name="Joel Waymack" userId="fef3c4ff-ce6f-4133-8f8d-db194b4c99df" providerId="ADAL" clId="{5A43AACF-286F-4638-BB34-3EC07596A760}" dt="2022-04-21T13:33:06.828" v="2695"/>
          <ac:spMkLst>
            <pc:docMk/>
            <pc:sldMk cId="1723095058" sldId="2076138490"/>
            <ac:spMk id="23" creationId="{8527B9AC-2315-BF09-6167-3EDCF4BD0C07}"/>
          </ac:spMkLst>
        </pc:spChg>
        <pc:spChg chg="mod">
          <ac:chgData name="Joel Waymack" userId="fef3c4ff-ce6f-4133-8f8d-db194b4c99df" providerId="ADAL" clId="{5A43AACF-286F-4638-BB34-3EC07596A760}" dt="2022-04-21T13:33:06.828" v="2695"/>
          <ac:spMkLst>
            <pc:docMk/>
            <pc:sldMk cId="1723095058" sldId="2076138490"/>
            <ac:spMk id="24" creationId="{377362FA-44DF-0F24-5543-F5410F6788D4}"/>
          </ac:spMkLst>
        </pc:spChg>
        <pc:spChg chg="mod">
          <ac:chgData name="Joel Waymack" userId="fef3c4ff-ce6f-4133-8f8d-db194b4c99df" providerId="ADAL" clId="{5A43AACF-286F-4638-BB34-3EC07596A760}" dt="2022-04-21T13:33:06.828" v="2695"/>
          <ac:spMkLst>
            <pc:docMk/>
            <pc:sldMk cId="1723095058" sldId="2076138490"/>
            <ac:spMk id="25" creationId="{6E75067A-92A0-7648-E6EC-14B461ABB2D3}"/>
          </ac:spMkLst>
        </pc:spChg>
        <pc:spChg chg="mod">
          <ac:chgData name="Joel Waymack" userId="fef3c4ff-ce6f-4133-8f8d-db194b4c99df" providerId="ADAL" clId="{5A43AACF-286F-4638-BB34-3EC07596A760}" dt="2022-04-21T13:33:06.828" v="2695"/>
          <ac:spMkLst>
            <pc:docMk/>
            <pc:sldMk cId="1723095058" sldId="2076138490"/>
            <ac:spMk id="26" creationId="{5D98B9B8-8CF1-834F-3B5D-7C93D4BFA799}"/>
          </ac:spMkLst>
        </pc:spChg>
        <pc:spChg chg="mod">
          <ac:chgData name="Joel Waymack" userId="fef3c4ff-ce6f-4133-8f8d-db194b4c99df" providerId="ADAL" clId="{5A43AACF-286F-4638-BB34-3EC07596A760}" dt="2022-04-21T13:33:06.828" v="2695"/>
          <ac:spMkLst>
            <pc:docMk/>
            <pc:sldMk cId="1723095058" sldId="2076138490"/>
            <ac:spMk id="27" creationId="{ABDD13B3-2A8D-2001-DFFA-C10764F072A2}"/>
          </ac:spMkLst>
        </pc:spChg>
        <pc:spChg chg="mod">
          <ac:chgData name="Joel Waymack" userId="fef3c4ff-ce6f-4133-8f8d-db194b4c99df" providerId="ADAL" clId="{5A43AACF-286F-4638-BB34-3EC07596A760}" dt="2022-04-21T13:33:06.828" v="2695"/>
          <ac:spMkLst>
            <pc:docMk/>
            <pc:sldMk cId="1723095058" sldId="2076138490"/>
            <ac:spMk id="28" creationId="{507E7FAA-CC28-E7E4-EDCD-E9386A2F8ACB}"/>
          </ac:spMkLst>
        </pc:spChg>
        <pc:spChg chg="mod">
          <ac:chgData name="Joel Waymack" userId="fef3c4ff-ce6f-4133-8f8d-db194b4c99df" providerId="ADAL" clId="{5A43AACF-286F-4638-BB34-3EC07596A760}" dt="2022-04-21T13:33:06.828" v="2695"/>
          <ac:spMkLst>
            <pc:docMk/>
            <pc:sldMk cId="1723095058" sldId="2076138490"/>
            <ac:spMk id="29" creationId="{1197AEA0-C5FD-980B-02E1-6607324EC975}"/>
          </ac:spMkLst>
        </pc:spChg>
        <pc:spChg chg="mod">
          <ac:chgData name="Joel Waymack" userId="fef3c4ff-ce6f-4133-8f8d-db194b4c99df" providerId="ADAL" clId="{5A43AACF-286F-4638-BB34-3EC07596A760}" dt="2022-04-21T13:33:06.828" v="2695"/>
          <ac:spMkLst>
            <pc:docMk/>
            <pc:sldMk cId="1723095058" sldId="2076138490"/>
            <ac:spMk id="30" creationId="{4F35CD89-B725-0011-57D2-563EAFC224F1}"/>
          </ac:spMkLst>
        </pc:spChg>
        <pc:spChg chg="mod">
          <ac:chgData name="Joel Waymack" userId="fef3c4ff-ce6f-4133-8f8d-db194b4c99df" providerId="ADAL" clId="{5A43AACF-286F-4638-BB34-3EC07596A760}" dt="2022-04-21T13:33:06.828" v="2695"/>
          <ac:spMkLst>
            <pc:docMk/>
            <pc:sldMk cId="1723095058" sldId="2076138490"/>
            <ac:spMk id="31" creationId="{FAAA1064-D9EF-4CE2-7CA6-57E3C4DACA63}"/>
          </ac:spMkLst>
        </pc:spChg>
        <pc:spChg chg="mod">
          <ac:chgData name="Joel Waymack" userId="fef3c4ff-ce6f-4133-8f8d-db194b4c99df" providerId="ADAL" clId="{5A43AACF-286F-4638-BB34-3EC07596A760}" dt="2022-04-21T13:33:06.828" v="2695"/>
          <ac:spMkLst>
            <pc:docMk/>
            <pc:sldMk cId="1723095058" sldId="2076138490"/>
            <ac:spMk id="32" creationId="{78215CD2-A761-E838-12A6-F8AA7A0C5F04}"/>
          </ac:spMkLst>
        </pc:spChg>
        <pc:spChg chg="mod">
          <ac:chgData name="Joel Waymack" userId="fef3c4ff-ce6f-4133-8f8d-db194b4c99df" providerId="ADAL" clId="{5A43AACF-286F-4638-BB34-3EC07596A760}" dt="2022-04-21T13:33:06.828" v="2695"/>
          <ac:spMkLst>
            <pc:docMk/>
            <pc:sldMk cId="1723095058" sldId="2076138490"/>
            <ac:spMk id="33" creationId="{29219DD7-3884-AD41-C365-A6C83F6CFF27}"/>
          </ac:spMkLst>
        </pc:spChg>
        <pc:spChg chg="mod">
          <ac:chgData name="Joel Waymack" userId="fef3c4ff-ce6f-4133-8f8d-db194b4c99df" providerId="ADAL" clId="{5A43AACF-286F-4638-BB34-3EC07596A760}" dt="2022-04-21T13:33:06.828" v="2695"/>
          <ac:spMkLst>
            <pc:docMk/>
            <pc:sldMk cId="1723095058" sldId="2076138490"/>
            <ac:spMk id="34" creationId="{85692048-B385-FE9B-E4DD-33EA7F3158E6}"/>
          </ac:spMkLst>
        </pc:spChg>
        <pc:spChg chg="mod">
          <ac:chgData name="Joel Waymack" userId="fef3c4ff-ce6f-4133-8f8d-db194b4c99df" providerId="ADAL" clId="{5A43AACF-286F-4638-BB34-3EC07596A760}" dt="2022-04-21T13:33:06.828" v="2695"/>
          <ac:spMkLst>
            <pc:docMk/>
            <pc:sldMk cId="1723095058" sldId="2076138490"/>
            <ac:spMk id="35" creationId="{B81CADFA-C077-1B93-D122-30A4E91FF84F}"/>
          </ac:spMkLst>
        </pc:spChg>
        <pc:spChg chg="mod">
          <ac:chgData name="Joel Waymack" userId="fef3c4ff-ce6f-4133-8f8d-db194b4c99df" providerId="ADAL" clId="{5A43AACF-286F-4638-BB34-3EC07596A760}" dt="2022-04-21T13:33:06.828" v="2695"/>
          <ac:spMkLst>
            <pc:docMk/>
            <pc:sldMk cId="1723095058" sldId="2076138490"/>
            <ac:spMk id="36" creationId="{5CB41E5A-AA86-6418-0D3F-E8ECB872268F}"/>
          </ac:spMkLst>
        </pc:spChg>
        <pc:spChg chg="mod">
          <ac:chgData name="Joel Waymack" userId="fef3c4ff-ce6f-4133-8f8d-db194b4c99df" providerId="ADAL" clId="{5A43AACF-286F-4638-BB34-3EC07596A760}" dt="2022-04-21T13:33:06.828" v="2695"/>
          <ac:spMkLst>
            <pc:docMk/>
            <pc:sldMk cId="1723095058" sldId="2076138490"/>
            <ac:spMk id="37" creationId="{41C1453B-D091-94F5-4BC2-E6EB7C5F555F}"/>
          </ac:spMkLst>
        </pc:spChg>
        <pc:spChg chg="mod">
          <ac:chgData name="Joel Waymack" userId="fef3c4ff-ce6f-4133-8f8d-db194b4c99df" providerId="ADAL" clId="{5A43AACF-286F-4638-BB34-3EC07596A760}" dt="2022-04-21T13:33:06.828" v="2695"/>
          <ac:spMkLst>
            <pc:docMk/>
            <pc:sldMk cId="1723095058" sldId="2076138490"/>
            <ac:spMk id="38" creationId="{5C576320-50F9-239B-9017-9F089BB5B3A5}"/>
          </ac:spMkLst>
        </pc:spChg>
        <pc:spChg chg="mod">
          <ac:chgData name="Joel Waymack" userId="fef3c4ff-ce6f-4133-8f8d-db194b4c99df" providerId="ADAL" clId="{5A43AACF-286F-4638-BB34-3EC07596A760}" dt="2022-04-21T13:33:06.828" v="2695"/>
          <ac:spMkLst>
            <pc:docMk/>
            <pc:sldMk cId="1723095058" sldId="2076138490"/>
            <ac:spMk id="39" creationId="{9F9FBA1D-FEF3-0531-E9BD-E6DDD0CA0D59}"/>
          </ac:spMkLst>
        </pc:spChg>
        <pc:spChg chg="mod">
          <ac:chgData name="Joel Waymack" userId="fef3c4ff-ce6f-4133-8f8d-db194b4c99df" providerId="ADAL" clId="{5A43AACF-286F-4638-BB34-3EC07596A760}" dt="2022-04-21T13:33:06.828" v="2695"/>
          <ac:spMkLst>
            <pc:docMk/>
            <pc:sldMk cId="1723095058" sldId="2076138490"/>
            <ac:spMk id="40" creationId="{B7C4B785-25AE-9C45-B2E4-D263928D954F}"/>
          </ac:spMkLst>
        </pc:spChg>
        <pc:spChg chg="mod">
          <ac:chgData name="Joel Waymack" userId="fef3c4ff-ce6f-4133-8f8d-db194b4c99df" providerId="ADAL" clId="{5A43AACF-286F-4638-BB34-3EC07596A760}" dt="2022-04-21T13:33:06.828" v="2695"/>
          <ac:spMkLst>
            <pc:docMk/>
            <pc:sldMk cId="1723095058" sldId="2076138490"/>
            <ac:spMk id="41" creationId="{EF1ED169-88A5-C5AD-18A3-6EFB7E67132F}"/>
          </ac:spMkLst>
        </pc:spChg>
        <pc:spChg chg="mod">
          <ac:chgData name="Joel Waymack" userId="fef3c4ff-ce6f-4133-8f8d-db194b4c99df" providerId="ADAL" clId="{5A43AACF-286F-4638-BB34-3EC07596A760}" dt="2022-04-21T13:33:06.828" v="2695"/>
          <ac:spMkLst>
            <pc:docMk/>
            <pc:sldMk cId="1723095058" sldId="2076138490"/>
            <ac:spMk id="42" creationId="{B67BBF51-F23E-1AF0-2C9F-5AF47163E05E}"/>
          </ac:spMkLst>
        </pc:spChg>
        <pc:spChg chg="mod">
          <ac:chgData name="Joel Waymack" userId="fef3c4ff-ce6f-4133-8f8d-db194b4c99df" providerId="ADAL" clId="{5A43AACF-286F-4638-BB34-3EC07596A760}" dt="2022-04-21T13:33:06.828" v="2695"/>
          <ac:spMkLst>
            <pc:docMk/>
            <pc:sldMk cId="1723095058" sldId="2076138490"/>
            <ac:spMk id="43" creationId="{A9A08DBA-1BA6-E407-B518-D10784D6B804}"/>
          </ac:spMkLst>
        </pc:spChg>
        <pc:spChg chg="mod">
          <ac:chgData name="Joel Waymack" userId="fef3c4ff-ce6f-4133-8f8d-db194b4c99df" providerId="ADAL" clId="{5A43AACF-286F-4638-BB34-3EC07596A760}" dt="2022-04-21T13:33:06.828" v="2695"/>
          <ac:spMkLst>
            <pc:docMk/>
            <pc:sldMk cId="1723095058" sldId="2076138490"/>
            <ac:spMk id="44" creationId="{264903FC-CD1B-12F5-20F1-A1DB125B5282}"/>
          </ac:spMkLst>
        </pc:spChg>
        <pc:grpChg chg="add mod">
          <ac:chgData name="Joel Waymack" userId="fef3c4ff-ce6f-4133-8f8d-db194b4c99df" providerId="ADAL" clId="{5A43AACF-286F-4638-BB34-3EC07596A760}" dt="2022-04-21T13:33:13.467" v="2696" actId="1076"/>
          <ac:grpSpMkLst>
            <pc:docMk/>
            <pc:sldMk cId="1723095058" sldId="2076138490"/>
            <ac:grpSpMk id="14" creationId="{96DE590F-13D9-2F0E-EAA9-7E0FD9EE75E1}"/>
          </ac:grpSpMkLst>
        </pc:grpChg>
        <pc:grpChg chg="mod">
          <ac:chgData name="Joel Waymack" userId="fef3c4ff-ce6f-4133-8f8d-db194b4c99df" providerId="ADAL" clId="{5A43AACF-286F-4638-BB34-3EC07596A760}" dt="2022-04-21T13:33:06.828" v="2695"/>
          <ac:grpSpMkLst>
            <pc:docMk/>
            <pc:sldMk cId="1723095058" sldId="2076138490"/>
            <ac:grpSpMk id="15" creationId="{7BB27061-595D-622B-DF64-D38E71B388CA}"/>
          </ac:grpSpMkLst>
        </pc:grpChg>
        <pc:grpChg chg="mod">
          <ac:chgData name="Joel Waymack" userId="fef3c4ff-ce6f-4133-8f8d-db194b4c99df" providerId="ADAL" clId="{5A43AACF-286F-4638-BB34-3EC07596A760}" dt="2022-04-21T13:33:06.828" v="2695"/>
          <ac:grpSpMkLst>
            <pc:docMk/>
            <pc:sldMk cId="1723095058" sldId="2076138490"/>
            <ac:grpSpMk id="19" creationId="{D9637205-A9FD-EE30-8D68-7A7A73118A81}"/>
          </ac:grpSpMkLst>
        </pc:grpChg>
        <pc:grpChg chg="mod">
          <ac:chgData name="Joel Waymack" userId="fef3c4ff-ce6f-4133-8f8d-db194b4c99df" providerId="ADAL" clId="{5A43AACF-286F-4638-BB34-3EC07596A760}" dt="2022-04-21T13:33:06.828" v="2695"/>
          <ac:grpSpMkLst>
            <pc:docMk/>
            <pc:sldMk cId="1723095058" sldId="2076138490"/>
            <ac:grpSpMk id="20" creationId="{81DBFCDA-A77B-3360-F7D5-EE4AD4BAB849}"/>
          </ac:grpSpMkLst>
        </pc:grpChg>
        <pc:picChg chg="add mod">
          <ac:chgData name="Joel Waymack" userId="fef3c4ff-ce6f-4133-8f8d-db194b4c99df" providerId="ADAL" clId="{5A43AACF-286F-4638-BB34-3EC07596A760}" dt="2022-04-21T13:33:13.467" v="2696" actId="1076"/>
          <ac:picMkLst>
            <pc:docMk/>
            <pc:sldMk cId="1723095058" sldId="2076138490"/>
            <ac:picMk id="3" creationId="{037EA1F0-D4AD-5293-1EC7-F817C5B0B8E9}"/>
          </ac:picMkLst>
        </pc:picChg>
        <pc:picChg chg="add mod">
          <ac:chgData name="Joel Waymack" userId="fef3c4ff-ce6f-4133-8f8d-db194b4c99df" providerId="ADAL" clId="{5A43AACF-286F-4638-BB34-3EC07596A760}" dt="2022-04-21T13:33:13.467" v="2696" actId="1076"/>
          <ac:picMkLst>
            <pc:docMk/>
            <pc:sldMk cId="1723095058" sldId="2076138490"/>
            <ac:picMk id="5" creationId="{83A15281-91D8-5F3D-8471-7572B8BC803C}"/>
          </ac:picMkLst>
        </pc:picChg>
        <pc:picChg chg="add mod">
          <ac:chgData name="Joel Waymack" userId="fef3c4ff-ce6f-4133-8f8d-db194b4c99df" providerId="ADAL" clId="{5A43AACF-286F-4638-BB34-3EC07596A760}" dt="2022-04-21T13:33:13.467" v="2696" actId="1076"/>
          <ac:picMkLst>
            <pc:docMk/>
            <pc:sldMk cId="1723095058" sldId="2076138490"/>
            <ac:picMk id="6" creationId="{881977CE-63E3-4CC1-ADCB-5F7DB5696E3E}"/>
          </ac:picMkLst>
        </pc:picChg>
        <pc:picChg chg="add mod">
          <ac:chgData name="Joel Waymack" userId="fef3c4ff-ce6f-4133-8f8d-db194b4c99df" providerId="ADAL" clId="{5A43AACF-286F-4638-BB34-3EC07596A760}" dt="2022-04-21T13:33:13.467" v="2696" actId="1076"/>
          <ac:picMkLst>
            <pc:docMk/>
            <pc:sldMk cId="1723095058" sldId="2076138490"/>
            <ac:picMk id="7" creationId="{D9D77AD2-5890-A121-4DFB-CA0A2BF8D2A8}"/>
          </ac:picMkLst>
        </pc:picChg>
        <pc:picChg chg="add mod">
          <ac:chgData name="Joel Waymack" userId="fef3c4ff-ce6f-4133-8f8d-db194b4c99df" providerId="ADAL" clId="{5A43AACF-286F-4638-BB34-3EC07596A760}" dt="2022-04-21T13:33:13.467" v="2696" actId="1076"/>
          <ac:picMkLst>
            <pc:docMk/>
            <pc:sldMk cId="1723095058" sldId="2076138490"/>
            <ac:picMk id="12" creationId="{FD9CAEDD-B8D1-381A-9C2A-A9B609C2E8AF}"/>
          </ac:picMkLst>
        </pc:picChg>
        <pc:picChg chg="mod">
          <ac:chgData name="Joel Waymack" userId="fef3c4ff-ce6f-4133-8f8d-db194b4c99df" providerId="ADAL" clId="{5A43AACF-286F-4638-BB34-3EC07596A760}" dt="2022-04-21T13:33:06.828" v="2695"/>
          <ac:picMkLst>
            <pc:docMk/>
            <pc:sldMk cId="1723095058" sldId="2076138490"/>
            <ac:picMk id="16" creationId="{9773D3A3-48BF-AD48-0189-D0D3F7B5EFB3}"/>
          </ac:picMkLst>
        </pc:picChg>
        <pc:picChg chg="mod">
          <ac:chgData name="Joel Waymack" userId="fef3c4ff-ce6f-4133-8f8d-db194b4c99df" providerId="ADAL" clId="{5A43AACF-286F-4638-BB34-3EC07596A760}" dt="2022-04-21T13:33:06.828" v="2695"/>
          <ac:picMkLst>
            <pc:docMk/>
            <pc:sldMk cId="1723095058" sldId="2076138490"/>
            <ac:picMk id="18" creationId="{E96DDC47-3342-6C84-20CF-531F36A4335D}"/>
          </ac:picMkLst>
        </pc:picChg>
        <pc:picChg chg="mod">
          <ac:chgData name="Joel Waymack" userId="fef3c4ff-ce6f-4133-8f8d-db194b4c99df" providerId="ADAL" clId="{5A43AACF-286F-4638-BB34-3EC07596A760}" dt="2022-04-21T13:33:06.828" v="2695"/>
          <ac:picMkLst>
            <pc:docMk/>
            <pc:sldMk cId="1723095058" sldId="2076138490"/>
            <ac:picMk id="21" creationId="{92224835-D98D-8B33-6B6B-A2D73681BC62}"/>
          </ac:picMkLst>
        </pc:picChg>
        <pc:picChg chg="mod">
          <ac:chgData name="Joel Waymack" userId="fef3c4ff-ce6f-4133-8f8d-db194b4c99df" providerId="ADAL" clId="{5A43AACF-286F-4638-BB34-3EC07596A760}" dt="2022-04-21T13:33:06.828" v="2695"/>
          <ac:picMkLst>
            <pc:docMk/>
            <pc:sldMk cId="1723095058" sldId="2076138490"/>
            <ac:picMk id="22" creationId="{F451E3A6-705C-ECF2-6608-EBF64C003C15}"/>
          </ac:picMkLst>
        </pc:picChg>
        <pc:cxnChg chg="add mod">
          <ac:chgData name="Joel Waymack" userId="fef3c4ff-ce6f-4133-8f8d-db194b4c99df" providerId="ADAL" clId="{5A43AACF-286F-4638-BB34-3EC07596A760}" dt="2022-04-21T13:33:13.467" v="2696" actId="1076"/>
          <ac:cxnSpMkLst>
            <pc:docMk/>
            <pc:sldMk cId="1723095058" sldId="2076138490"/>
            <ac:cxnSpMk id="8" creationId="{803EE296-2893-61D3-3A2B-928F17731DFC}"/>
          </ac:cxnSpMkLst>
        </pc:cxnChg>
        <pc:cxnChg chg="add mod">
          <ac:chgData name="Joel Waymack" userId="fef3c4ff-ce6f-4133-8f8d-db194b4c99df" providerId="ADAL" clId="{5A43AACF-286F-4638-BB34-3EC07596A760}" dt="2022-04-21T13:33:13.467" v="2696" actId="1076"/>
          <ac:cxnSpMkLst>
            <pc:docMk/>
            <pc:sldMk cId="1723095058" sldId="2076138490"/>
            <ac:cxnSpMk id="9" creationId="{0F02E129-F36B-E5A8-8B5E-3D7DCE910579}"/>
          </ac:cxnSpMkLst>
        </pc:cxnChg>
        <pc:cxnChg chg="add mod">
          <ac:chgData name="Joel Waymack" userId="fef3c4ff-ce6f-4133-8f8d-db194b4c99df" providerId="ADAL" clId="{5A43AACF-286F-4638-BB34-3EC07596A760}" dt="2022-04-21T13:33:13.467" v="2696" actId="1076"/>
          <ac:cxnSpMkLst>
            <pc:docMk/>
            <pc:sldMk cId="1723095058" sldId="2076138490"/>
            <ac:cxnSpMk id="10" creationId="{8F371A98-4825-C6CE-0684-70CC7DD07151}"/>
          </ac:cxnSpMkLst>
        </pc:cxnChg>
        <pc:cxnChg chg="add mod">
          <ac:chgData name="Joel Waymack" userId="fef3c4ff-ce6f-4133-8f8d-db194b4c99df" providerId="ADAL" clId="{5A43AACF-286F-4638-BB34-3EC07596A760}" dt="2022-04-28T15:54:27.242" v="3015" actId="692"/>
          <ac:cxnSpMkLst>
            <pc:docMk/>
            <pc:sldMk cId="1723095058" sldId="2076138490"/>
            <ac:cxnSpMk id="46" creationId="{75357B2A-F046-A264-B5F2-D9DB0AAA8426}"/>
          </ac:cxnSpMkLst>
        </pc:cxnChg>
      </pc:sldChg>
      <pc:sldChg chg="addSp delSp modSp new mod delAnim modAnim modNotesTx">
        <pc:chgData name="Joel Waymack" userId="fef3c4ff-ce6f-4133-8f8d-db194b4c99df" providerId="ADAL" clId="{5A43AACF-286F-4638-BB34-3EC07596A760}" dt="2022-04-29T17:22:11.740" v="6102"/>
        <pc:sldMkLst>
          <pc:docMk/>
          <pc:sldMk cId="4147951481" sldId="2076138491"/>
        </pc:sldMkLst>
        <pc:spChg chg="mod">
          <ac:chgData name="Joel Waymack" userId="fef3c4ff-ce6f-4133-8f8d-db194b4c99df" providerId="ADAL" clId="{5A43AACF-286F-4638-BB34-3EC07596A760}" dt="2022-04-28T18:24:16.247" v="3468" actId="1076"/>
          <ac:spMkLst>
            <pc:docMk/>
            <pc:sldMk cId="4147951481" sldId="2076138491"/>
            <ac:spMk id="2" creationId="{CEC79DC6-0169-FF38-B131-0861A7282759}"/>
          </ac:spMkLst>
        </pc:spChg>
        <pc:spChg chg="add del">
          <ac:chgData name="Joel Waymack" userId="fef3c4ff-ce6f-4133-8f8d-db194b4c99df" providerId="ADAL" clId="{5A43AACF-286F-4638-BB34-3EC07596A760}" dt="2022-04-28T17:04:20.381" v="3079" actId="22"/>
          <ac:spMkLst>
            <pc:docMk/>
            <pc:sldMk cId="4147951481" sldId="2076138491"/>
            <ac:spMk id="6" creationId="{31C2B2CE-0BE9-0966-8B65-055775B1663E}"/>
          </ac:spMkLst>
        </pc:spChg>
        <pc:spChg chg="add del mod topLvl">
          <ac:chgData name="Joel Waymack" userId="fef3c4ff-ce6f-4133-8f8d-db194b4c99df" providerId="ADAL" clId="{5A43AACF-286F-4638-BB34-3EC07596A760}" dt="2022-04-28T17:06:34.494" v="3095" actId="478"/>
          <ac:spMkLst>
            <pc:docMk/>
            <pc:sldMk cId="4147951481" sldId="2076138491"/>
            <ac:spMk id="7" creationId="{9E2087B2-4DAB-0529-0F98-BB5DD9392158}"/>
          </ac:spMkLst>
        </pc:spChg>
        <pc:spChg chg="add del topLvl">
          <ac:chgData name="Joel Waymack" userId="fef3c4ff-ce6f-4133-8f8d-db194b4c99df" providerId="ADAL" clId="{5A43AACF-286F-4638-BB34-3EC07596A760}" dt="2022-04-28T17:06:57.518" v="3097" actId="478"/>
          <ac:spMkLst>
            <pc:docMk/>
            <pc:sldMk cId="4147951481" sldId="2076138491"/>
            <ac:spMk id="13" creationId="{E557C44C-C7A2-FD24-BDB7-9867DD01F2B6}"/>
          </ac:spMkLst>
        </pc:spChg>
        <pc:spChg chg="add del mod topLvl">
          <ac:chgData name="Joel Waymack" userId="fef3c4ff-ce6f-4133-8f8d-db194b4c99df" providerId="ADAL" clId="{5A43AACF-286F-4638-BB34-3EC07596A760}" dt="2022-04-28T18:11:48.460" v="3270" actId="478"/>
          <ac:spMkLst>
            <pc:docMk/>
            <pc:sldMk cId="4147951481" sldId="2076138491"/>
            <ac:spMk id="15" creationId="{52A5FC6C-31FC-E8FE-589D-EC9B6B3876AC}"/>
          </ac:spMkLst>
        </pc:spChg>
        <pc:spChg chg="add mod">
          <ac:chgData name="Joel Waymack" userId="fef3c4ff-ce6f-4133-8f8d-db194b4c99df" providerId="ADAL" clId="{5A43AACF-286F-4638-BB34-3EC07596A760}" dt="2022-04-29T16:17:35.308" v="5922" actId="1076"/>
          <ac:spMkLst>
            <pc:docMk/>
            <pc:sldMk cId="4147951481" sldId="2076138491"/>
            <ac:spMk id="16" creationId="{70A0BEB7-47E8-2BB3-72DD-15D06FB0FAD8}"/>
          </ac:spMkLst>
        </pc:spChg>
        <pc:spChg chg="add mod">
          <ac:chgData name="Joel Waymack" userId="fef3c4ff-ce6f-4133-8f8d-db194b4c99df" providerId="ADAL" clId="{5A43AACF-286F-4638-BB34-3EC07596A760}" dt="2022-04-29T17:00:29.746" v="6028" actId="1076"/>
          <ac:spMkLst>
            <pc:docMk/>
            <pc:sldMk cId="4147951481" sldId="2076138491"/>
            <ac:spMk id="17" creationId="{F22C807E-58BF-A21D-EAEA-DEFDD3563A36}"/>
          </ac:spMkLst>
        </pc:spChg>
        <pc:spChg chg="add del">
          <ac:chgData name="Joel Waymack" userId="fef3c4ff-ce6f-4133-8f8d-db194b4c99df" providerId="ADAL" clId="{5A43AACF-286F-4638-BB34-3EC07596A760}" dt="2022-04-28T17:06:04.937" v="3089" actId="22"/>
          <ac:spMkLst>
            <pc:docMk/>
            <pc:sldMk cId="4147951481" sldId="2076138491"/>
            <ac:spMk id="18" creationId="{C77C9F42-8DB1-6EB5-5271-8EE59F9AB7C5}"/>
          </ac:spMkLst>
        </pc:spChg>
        <pc:spChg chg="add del topLvl">
          <ac:chgData name="Joel Waymack" userId="fef3c4ff-ce6f-4133-8f8d-db194b4c99df" providerId="ADAL" clId="{5A43AACF-286F-4638-BB34-3EC07596A760}" dt="2022-04-28T17:07:06.092" v="3099" actId="478"/>
          <ac:spMkLst>
            <pc:docMk/>
            <pc:sldMk cId="4147951481" sldId="2076138491"/>
            <ac:spMk id="20" creationId="{CB490045-F6B2-EFEC-88B6-D65C06F5B1CC}"/>
          </ac:spMkLst>
        </pc:spChg>
        <pc:spChg chg="add mod topLvl">
          <ac:chgData name="Joel Waymack" userId="fef3c4ff-ce6f-4133-8f8d-db194b4c99df" providerId="ADAL" clId="{5A43AACF-286F-4638-BB34-3EC07596A760}" dt="2022-04-29T16:29:28.411" v="5967" actId="14100"/>
          <ac:spMkLst>
            <pc:docMk/>
            <pc:sldMk cId="4147951481" sldId="2076138491"/>
            <ac:spMk id="33" creationId="{5B81BC9C-2B44-3BDF-A644-E3FEF1E1A654}"/>
          </ac:spMkLst>
        </pc:spChg>
        <pc:spChg chg="add del">
          <ac:chgData name="Joel Waymack" userId="fef3c4ff-ce6f-4133-8f8d-db194b4c99df" providerId="ADAL" clId="{5A43AACF-286F-4638-BB34-3EC07596A760}" dt="2022-04-29T16:23:27.465" v="5947" actId="478"/>
          <ac:spMkLst>
            <pc:docMk/>
            <pc:sldMk cId="4147951481" sldId="2076138491"/>
            <ac:spMk id="42" creationId="{153293BF-C848-6BD6-0182-AB551A316637}"/>
          </ac:spMkLst>
        </pc:spChg>
        <pc:spChg chg="add del mod">
          <ac:chgData name="Joel Waymack" userId="fef3c4ff-ce6f-4133-8f8d-db194b4c99df" providerId="ADAL" clId="{5A43AACF-286F-4638-BB34-3EC07596A760}" dt="2022-04-29T16:23:59.472" v="5950" actId="478"/>
          <ac:spMkLst>
            <pc:docMk/>
            <pc:sldMk cId="4147951481" sldId="2076138491"/>
            <ac:spMk id="43" creationId="{7D081B6A-96BB-F95C-1B1E-41FD722A7110}"/>
          </ac:spMkLst>
        </pc:spChg>
        <pc:spChg chg="add mod">
          <ac:chgData name="Joel Waymack" userId="fef3c4ff-ce6f-4133-8f8d-db194b4c99df" providerId="ADAL" clId="{5A43AACF-286F-4638-BB34-3EC07596A760}" dt="2022-04-29T17:02:59.551" v="6048" actId="20577"/>
          <ac:spMkLst>
            <pc:docMk/>
            <pc:sldMk cId="4147951481" sldId="2076138491"/>
            <ac:spMk id="62" creationId="{EFA3CF43-063C-5CAF-B13E-30809C5C6828}"/>
          </ac:spMkLst>
        </pc:spChg>
        <pc:spChg chg="add del mod">
          <ac:chgData name="Joel Waymack" userId="fef3c4ff-ce6f-4133-8f8d-db194b4c99df" providerId="ADAL" clId="{5A43AACF-286F-4638-BB34-3EC07596A760}" dt="2022-04-29T17:19:57.397" v="6082" actId="478"/>
          <ac:spMkLst>
            <pc:docMk/>
            <pc:sldMk cId="4147951481" sldId="2076138491"/>
            <ac:spMk id="63" creationId="{DD4AC95A-92EA-D82E-C1A7-8E5FF8CCC117}"/>
          </ac:spMkLst>
        </pc:spChg>
        <pc:spChg chg="add mod topLvl">
          <ac:chgData name="Joel Waymack" userId="fef3c4ff-ce6f-4133-8f8d-db194b4c99df" providerId="ADAL" clId="{5A43AACF-286F-4638-BB34-3EC07596A760}" dt="2022-04-29T16:29:34.680" v="5969" actId="14100"/>
          <ac:spMkLst>
            <pc:docMk/>
            <pc:sldMk cId="4147951481" sldId="2076138491"/>
            <ac:spMk id="64" creationId="{9036B23B-F7DE-0CCD-0100-05F665C965C8}"/>
          </ac:spMkLst>
        </pc:spChg>
        <pc:spChg chg="add del mod topLvl">
          <ac:chgData name="Joel Waymack" userId="fef3c4ff-ce6f-4133-8f8d-db194b4c99df" providerId="ADAL" clId="{5A43AACF-286F-4638-BB34-3EC07596A760}" dt="2022-04-29T16:20:30.227" v="5940" actId="478"/>
          <ac:spMkLst>
            <pc:docMk/>
            <pc:sldMk cId="4147951481" sldId="2076138491"/>
            <ac:spMk id="65" creationId="{95AF336E-024C-E146-6FE6-1A3FDD1A14D9}"/>
          </ac:spMkLst>
        </pc:spChg>
        <pc:spChg chg="add mod topLvl">
          <ac:chgData name="Joel Waymack" userId="fef3c4ff-ce6f-4133-8f8d-db194b4c99df" providerId="ADAL" clId="{5A43AACF-286F-4638-BB34-3EC07596A760}" dt="2022-04-29T16:17:35.308" v="5922" actId="1076"/>
          <ac:spMkLst>
            <pc:docMk/>
            <pc:sldMk cId="4147951481" sldId="2076138491"/>
            <ac:spMk id="66" creationId="{B1FCD385-F98A-984F-7EC9-C4747EDDD8E0}"/>
          </ac:spMkLst>
        </pc:spChg>
        <pc:spChg chg="add del mod">
          <ac:chgData name="Joel Waymack" userId="fef3c4ff-ce6f-4133-8f8d-db194b4c99df" providerId="ADAL" clId="{5A43AACF-286F-4638-BB34-3EC07596A760}" dt="2022-04-29T17:19:54.798" v="6081" actId="478"/>
          <ac:spMkLst>
            <pc:docMk/>
            <pc:sldMk cId="4147951481" sldId="2076138491"/>
            <ac:spMk id="68" creationId="{A137B2FD-30E6-2AB7-8FA0-F3F1BB95629E}"/>
          </ac:spMkLst>
        </pc:spChg>
        <pc:spChg chg="add del mod">
          <ac:chgData name="Joel Waymack" userId="fef3c4ff-ce6f-4133-8f8d-db194b4c99df" providerId="ADAL" clId="{5A43AACF-286F-4638-BB34-3EC07596A760}" dt="2022-04-28T18:28:35.100" v="3543" actId="478"/>
          <ac:spMkLst>
            <pc:docMk/>
            <pc:sldMk cId="4147951481" sldId="2076138491"/>
            <ac:spMk id="69" creationId="{B0DE9C11-B2EE-7C38-9AA5-DA895F8B3879}"/>
          </ac:spMkLst>
        </pc:spChg>
        <pc:spChg chg="add del mod">
          <ac:chgData name="Joel Waymack" userId="fef3c4ff-ce6f-4133-8f8d-db194b4c99df" providerId="ADAL" clId="{5A43AACF-286F-4638-BB34-3EC07596A760}" dt="2022-04-29T17:19:44.608" v="6080" actId="478"/>
          <ac:spMkLst>
            <pc:docMk/>
            <pc:sldMk cId="4147951481" sldId="2076138491"/>
            <ac:spMk id="69" creationId="{CA63A3C1-C543-49D8-C951-F928EE3B3039}"/>
          </ac:spMkLst>
        </pc:spChg>
        <pc:spChg chg="add mod topLvl">
          <ac:chgData name="Joel Waymack" userId="fef3c4ff-ce6f-4133-8f8d-db194b4c99df" providerId="ADAL" clId="{5A43AACF-286F-4638-BB34-3EC07596A760}" dt="2022-04-29T16:17:35.308" v="5922" actId="1076"/>
          <ac:spMkLst>
            <pc:docMk/>
            <pc:sldMk cId="4147951481" sldId="2076138491"/>
            <ac:spMk id="73" creationId="{A6930710-C5A4-7208-CEDE-22EA03A4B94B}"/>
          </ac:spMkLst>
        </pc:spChg>
        <pc:spChg chg="add del mod">
          <ac:chgData name="Joel Waymack" userId="fef3c4ff-ce6f-4133-8f8d-db194b4c99df" providerId="ADAL" clId="{5A43AACF-286F-4638-BB34-3EC07596A760}" dt="2022-04-28T18:28:26.597" v="3542" actId="478"/>
          <ac:spMkLst>
            <pc:docMk/>
            <pc:sldMk cId="4147951481" sldId="2076138491"/>
            <ac:spMk id="75" creationId="{EFBBFEB5-E344-66EF-769F-9DE6E8A36EA3}"/>
          </ac:spMkLst>
        </pc:spChg>
        <pc:spChg chg="add del mod">
          <ac:chgData name="Joel Waymack" userId="fef3c4ff-ce6f-4133-8f8d-db194b4c99df" providerId="ADAL" clId="{5A43AACF-286F-4638-BB34-3EC07596A760}" dt="2022-04-28T18:29:00.446" v="3548" actId="478"/>
          <ac:spMkLst>
            <pc:docMk/>
            <pc:sldMk cId="4147951481" sldId="2076138491"/>
            <ac:spMk id="81" creationId="{B3B1A11F-DF9C-E58F-8B57-5A701D6C2EF8}"/>
          </ac:spMkLst>
        </pc:spChg>
        <pc:spChg chg="add del mod">
          <ac:chgData name="Joel Waymack" userId="fef3c4ff-ce6f-4133-8f8d-db194b4c99df" providerId="ADAL" clId="{5A43AACF-286F-4638-BB34-3EC07596A760}" dt="2022-04-28T18:29:00.446" v="3548" actId="478"/>
          <ac:spMkLst>
            <pc:docMk/>
            <pc:sldMk cId="4147951481" sldId="2076138491"/>
            <ac:spMk id="83" creationId="{41FED436-B8BF-9352-8E97-D3F100EFDBE0}"/>
          </ac:spMkLst>
        </pc:spChg>
        <pc:spChg chg="add del mod">
          <ac:chgData name="Joel Waymack" userId="fef3c4ff-ce6f-4133-8f8d-db194b4c99df" providerId="ADAL" clId="{5A43AACF-286F-4638-BB34-3EC07596A760}" dt="2022-04-28T18:29:00.446" v="3548" actId="478"/>
          <ac:spMkLst>
            <pc:docMk/>
            <pc:sldMk cId="4147951481" sldId="2076138491"/>
            <ac:spMk id="85" creationId="{FC96A65A-B41C-9CC6-69BA-6AF6D6E446C9}"/>
          </ac:spMkLst>
        </pc:spChg>
        <pc:spChg chg="add del mod topLvl">
          <ac:chgData name="Joel Waymack" userId="fef3c4ff-ce6f-4133-8f8d-db194b4c99df" providerId="ADAL" clId="{5A43AACF-286F-4638-BB34-3EC07596A760}" dt="2022-04-29T16:20:33.026" v="5941" actId="478"/>
          <ac:spMkLst>
            <pc:docMk/>
            <pc:sldMk cId="4147951481" sldId="2076138491"/>
            <ac:spMk id="93" creationId="{213E149A-FC05-DB89-E2DC-11AE8EE9EB4F}"/>
          </ac:spMkLst>
        </pc:spChg>
        <pc:spChg chg="add mod topLvl">
          <ac:chgData name="Joel Waymack" userId="fef3c4ff-ce6f-4133-8f8d-db194b4c99df" providerId="ADAL" clId="{5A43AACF-286F-4638-BB34-3EC07596A760}" dt="2022-04-29T16:17:35.308" v="5922" actId="1076"/>
          <ac:spMkLst>
            <pc:docMk/>
            <pc:sldMk cId="4147951481" sldId="2076138491"/>
            <ac:spMk id="95" creationId="{97D13820-DEC9-693B-393C-B97311074065}"/>
          </ac:spMkLst>
        </pc:spChg>
        <pc:spChg chg="add mod topLvl">
          <ac:chgData name="Joel Waymack" userId="fef3c4ff-ce6f-4133-8f8d-db194b4c99df" providerId="ADAL" clId="{5A43AACF-286F-4638-BB34-3EC07596A760}" dt="2022-04-29T17:20:02.881" v="6086" actId="20577"/>
          <ac:spMkLst>
            <pc:docMk/>
            <pc:sldMk cId="4147951481" sldId="2076138491"/>
            <ac:spMk id="97" creationId="{F39950FA-0ADB-5987-3E67-E8AF0FA20926}"/>
          </ac:spMkLst>
        </pc:spChg>
        <pc:spChg chg="add del mod">
          <ac:chgData name="Joel Waymack" userId="fef3c4ff-ce6f-4133-8f8d-db194b4c99df" providerId="ADAL" clId="{5A43AACF-286F-4638-BB34-3EC07596A760}" dt="2022-04-28T18:31:25.561" v="3592" actId="478"/>
          <ac:spMkLst>
            <pc:docMk/>
            <pc:sldMk cId="4147951481" sldId="2076138491"/>
            <ac:spMk id="103" creationId="{1F439603-FF53-F2AC-5AE9-619FFA9EC776}"/>
          </ac:spMkLst>
        </pc:spChg>
        <pc:spChg chg="add mod">
          <ac:chgData name="Joel Waymack" userId="fef3c4ff-ce6f-4133-8f8d-db194b4c99df" providerId="ADAL" clId="{5A43AACF-286F-4638-BB34-3EC07596A760}" dt="2022-04-29T17:20:23.801" v="6090" actId="1035"/>
          <ac:spMkLst>
            <pc:docMk/>
            <pc:sldMk cId="4147951481" sldId="2076138491"/>
            <ac:spMk id="106" creationId="{3DEE786C-402B-F9BD-F100-5B853AA87F32}"/>
          </ac:spMkLst>
        </pc:spChg>
        <pc:spChg chg="add mod">
          <ac:chgData name="Joel Waymack" userId="fef3c4ff-ce6f-4133-8f8d-db194b4c99df" providerId="ADAL" clId="{5A43AACF-286F-4638-BB34-3EC07596A760}" dt="2022-04-29T17:20:22.225" v="6089" actId="1076"/>
          <ac:spMkLst>
            <pc:docMk/>
            <pc:sldMk cId="4147951481" sldId="2076138491"/>
            <ac:spMk id="107" creationId="{0DCD7E60-9785-7408-815A-DF0AFA5D5776}"/>
          </ac:spMkLst>
        </pc:spChg>
        <pc:grpChg chg="add del">
          <ac:chgData name="Joel Waymack" userId="fef3c4ff-ce6f-4133-8f8d-db194b4c99df" providerId="ADAL" clId="{5A43AACF-286F-4638-BB34-3EC07596A760}" dt="2022-04-29T16:06:41.969" v="5873" actId="165"/>
          <ac:grpSpMkLst>
            <pc:docMk/>
            <pc:sldMk cId="4147951481" sldId="2076138491"/>
            <ac:grpSpMk id="3" creationId="{2813E905-1085-B429-FBDE-A82BDD7E5A85}"/>
          </ac:grpSpMkLst>
        </pc:grpChg>
        <pc:grpChg chg="add del">
          <ac:chgData name="Joel Waymack" userId="fef3c4ff-ce6f-4133-8f8d-db194b4c99df" providerId="ADAL" clId="{5A43AACF-286F-4638-BB34-3EC07596A760}" dt="2022-04-29T15:12:53.904" v="5871" actId="165"/>
          <ac:grpSpMkLst>
            <pc:docMk/>
            <pc:sldMk cId="4147951481" sldId="2076138491"/>
            <ac:grpSpMk id="4" creationId="{33654C36-0FFC-643D-F94D-B77AC80F829F}"/>
          </ac:grpSpMkLst>
        </pc:grpChg>
        <pc:grpChg chg="add del">
          <ac:chgData name="Joel Waymack" userId="fef3c4ff-ce6f-4133-8f8d-db194b4c99df" providerId="ADAL" clId="{5A43AACF-286F-4638-BB34-3EC07596A760}" dt="2022-04-29T16:16:45.802" v="5911" actId="165"/>
          <ac:grpSpMkLst>
            <pc:docMk/>
            <pc:sldMk cId="4147951481" sldId="2076138491"/>
            <ac:grpSpMk id="5" creationId="{D12246C3-36E6-C28C-55CD-81D3457BC7EB}"/>
          </ac:grpSpMkLst>
        </pc:grpChg>
        <pc:grpChg chg="add del">
          <ac:chgData name="Joel Waymack" userId="fef3c4ff-ce6f-4133-8f8d-db194b4c99df" providerId="ADAL" clId="{5A43AACF-286F-4638-BB34-3EC07596A760}" dt="2022-04-29T16:12:08.791" v="5884" actId="165"/>
          <ac:grpSpMkLst>
            <pc:docMk/>
            <pc:sldMk cId="4147951481" sldId="2076138491"/>
            <ac:grpSpMk id="6" creationId="{3060EF86-CA51-B61B-7259-F278F30791D8}"/>
          </ac:grpSpMkLst>
        </pc:grpChg>
        <pc:grpChg chg="add del mod topLvl">
          <ac:chgData name="Joel Waymack" userId="fef3c4ff-ce6f-4133-8f8d-db194b4c99df" providerId="ADAL" clId="{5A43AACF-286F-4638-BB34-3EC07596A760}" dt="2022-04-28T18:11:48.460" v="3270" actId="478"/>
          <ac:grpSpMkLst>
            <pc:docMk/>
            <pc:sldMk cId="4147951481" sldId="2076138491"/>
            <ac:grpSpMk id="8" creationId="{18B732FE-EFC9-6725-DB0D-A362AE0DB87D}"/>
          </ac:grpSpMkLst>
        </pc:grpChg>
        <pc:grpChg chg="add del mod">
          <ac:chgData name="Joel Waymack" userId="fef3c4ff-ce6f-4133-8f8d-db194b4c99df" providerId="ADAL" clId="{5A43AACF-286F-4638-BB34-3EC07596A760}" dt="2022-04-28T17:06:34.494" v="3095" actId="478"/>
          <ac:grpSpMkLst>
            <pc:docMk/>
            <pc:sldMk cId="4147951481" sldId="2076138491"/>
            <ac:grpSpMk id="11" creationId="{CD547A87-1B2E-EADF-4A88-081412EA96B7}"/>
          </ac:grpSpMkLst>
        </pc:grpChg>
        <pc:grpChg chg="add del mod">
          <ac:chgData name="Joel Waymack" userId="fef3c4ff-ce6f-4133-8f8d-db194b4c99df" providerId="ADAL" clId="{5A43AACF-286F-4638-BB34-3EC07596A760}" dt="2022-04-28T17:06:54.965" v="3096" actId="165"/>
          <ac:grpSpMkLst>
            <pc:docMk/>
            <pc:sldMk cId="4147951481" sldId="2076138491"/>
            <ac:grpSpMk id="16" creationId="{B068B5EF-A81E-1BE2-1D65-782A964EDC9D}"/>
          </ac:grpSpMkLst>
        </pc:grpChg>
        <pc:grpChg chg="add del mod">
          <ac:chgData name="Joel Waymack" userId="fef3c4ff-ce6f-4133-8f8d-db194b4c99df" providerId="ADAL" clId="{5A43AACF-286F-4638-BB34-3EC07596A760}" dt="2022-04-28T17:07:04.088" v="3098" actId="165"/>
          <ac:grpSpMkLst>
            <pc:docMk/>
            <pc:sldMk cId="4147951481" sldId="2076138491"/>
            <ac:grpSpMk id="23" creationId="{4328B842-C0AC-BC3D-C757-27F53802DE32}"/>
          </ac:grpSpMkLst>
        </pc:grpChg>
        <pc:grpChg chg="add topLvl">
          <ac:chgData name="Joel Waymack" userId="fef3c4ff-ce6f-4133-8f8d-db194b4c99df" providerId="ADAL" clId="{5A43AACF-286F-4638-BB34-3EC07596A760}" dt="2022-04-29T17:15:58.934" v="6071" actId="165"/>
          <ac:grpSpMkLst>
            <pc:docMk/>
            <pc:sldMk cId="4147951481" sldId="2076138491"/>
            <ac:grpSpMk id="56" creationId="{4DA1698D-C157-5E2B-BDB2-6F3177E01FFC}"/>
          </ac:grpSpMkLst>
        </pc:grpChg>
        <pc:grpChg chg="add del">
          <ac:chgData name="Joel Waymack" userId="fef3c4ff-ce6f-4133-8f8d-db194b4c99df" providerId="ADAL" clId="{5A43AACF-286F-4638-BB34-3EC07596A760}" dt="2022-04-29T17:15:58.934" v="6071" actId="165"/>
          <ac:grpSpMkLst>
            <pc:docMk/>
            <pc:sldMk cId="4147951481" sldId="2076138491"/>
            <ac:grpSpMk id="57" creationId="{4A1176C7-D864-45C7-2ADD-841FD135E1B2}"/>
          </ac:grpSpMkLst>
        </pc:grpChg>
        <pc:grpChg chg="add">
          <ac:chgData name="Joel Waymack" userId="fef3c4ff-ce6f-4133-8f8d-db194b4c99df" providerId="ADAL" clId="{5A43AACF-286F-4638-BB34-3EC07596A760}" dt="2022-04-29T17:01:00.042" v="6029" actId="164"/>
          <ac:grpSpMkLst>
            <pc:docMk/>
            <pc:sldMk cId="4147951481" sldId="2076138491"/>
            <ac:grpSpMk id="58" creationId="{B7915F0F-E606-8DDB-CF28-26FB890082FE}"/>
          </ac:grpSpMkLst>
        </pc:grpChg>
        <pc:grpChg chg="add">
          <ac:chgData name="Joel Waymack" userId="fef3c4ff-ce6f-4133-8f8d-db194b4c99df" providerId="ADAL" clId="{5A43AACF-286F-4638-BB34-3EC07596A760}" dt="2022-04-29T17:01:41.074" v="6032" actId="164"/>
          <ac:grpSpMkLst>
            <pc:docMk/>
            <pc:sldMk cId="4147951481" sldId="2076138491"/>
            <ac:grpSpMk id="60" creationId="{ECC52F34-F37D-2209-40C8-B2E940969F73}"/>
          </ac:grpSpMkLst>
        </pc:grpChg>
        <pc:grpChg chg="add del mod">
          <ac:chgData name="Joel Waymack" userId="fef3c4ff-ce6f-4133-8f8d-db194b4c99df" providerId="ADAL" clId="{5A43AACF-286F-4638-BB34-3EC07596A760}" dt="2022-04-28T18:27:45.980" v="3522" actId="165"/>
          <ac:grpSpMkLst>
            <pc:docMk/>
            <pc:sldMk cId="4147951481" sldId="2076138491"/>
            <ac:grpSpMk id="70" creationId="{E74A68D8-23DF-AC5C-0416-49A6F3540653}"/>
          </ac:grpSpMkLst>
        </pc:grpChg>
        <pc:grpChg chg="add">
          <ac:chgData name="Joel Waymack" userId="fef3c4ff-ce6f-4133-8f8d-db194b4c99df" providerId="ADAL" clId="{5A43AACF-286F-4638-BB34-3EC07596A760}" dt="2022-04-29T17:21:48.207" v="6100" actId="164"/>
          <ac:grpSpMkLst>
            <pc:docMk/>
            <pc:sldMk cId="4147951481" sldId="2076138491"/>
            <ac:grpSpMk id="84" creationId="{63628295-5297-1420-5330-28A20ABD953D}"/>
          </ac:grpSpMkLst>
        </pc:grpChg>
        <pc:picChg chg="add del">
          <ac:chgData name="Joel Waymack" userId="fef3c4ff-ce6f-4133-8f8d-db194b4c99df" providerId="ADAL" clId="{5A43AACF-286F-4638-BB34-3EC07596A760}" dt="2022-04-28T17:04:06.573" v="3077" actId="22"/>
          <ac:picMkLst>
            <pc:docMk/>
            <pc:sldMk cId="4147951481" sldId="2076138491"/>
            <ac:picMk id="4" creationId="{A4934F76-AE14-421F-5A6A-0E925E5C3607}"/>
          </ac:picMkLst>
        </pc:picChg>
        <pc:picChg chg="mod">
          <ac:chgData name="Joel Waymack" userId="fef3c4ff-ce6f-4133-8f8d-db194b4c99df" providerId="ADAL" clId="{5A43AACF-286F-4638-BB34-3EC07596A760}" dt="2022-04-28T18:06:29.287" v="3116" actId="207"/>
          <ac:picMkLst>
            <pc:docMk/>
            <pc:sldMk cId="4147951481" sldId="2076138491"/>
            <ac:picMk id="9" creationId="{93B2C69D-2CBC-9D48-62EB-0512ED084AEA}"/>
          </ac:picMkLst>
        </pc:picChg>
        <pc:picChg chg="mod">
          <ac:chgData name="Joel Waymack" userId="fef3c4ff-ce6f-4133-8f8d-db194b4c99df" providerId="ADAL" clId="{5A43AACF-286F-4638-BB34-3EC07596A760}" dt="2022-04-28T18:06:29.287" v="3116" actId="207"/>
          <ac:picMkLst>
            <pc:docMk/>
            <pc:sldMk cId="4147951481" sldId="2076138491"/>
            <ac:picMk id="10" creationId="{196733E9-AC0B-0EF8-9854-C453B6BB64BD}"/>
          </ac:picMkLst>
        </pc:picChg>
        <pc:picChg chg="add mod topLvl">
          <ac:chgData name="Joel Waymack" userId="fef3c4ff-ce6f-4133-8f8d-db194b4c99df" providerId="ADAL" clId="{5A43AACF-286F-4638-BB34-3EC07596A760}" dt="2022-04-29T16:27:40.688" v="5954" actId="1076"/>
          <ac:picMkLst>
            <pc:docMk/>
            <pc:sldMk cId="4147951481" sldId="2076138491"/>
            <ac:picMk id="22" creationId="{23FDD9B5-EC2E-3C83-0A5A-3EFE5ABF52CA}"/>
          </ac:picMkLst>
        </pc:picChg>
        <pc:picChg chg="add mod topLvl">
          <ac:chgData name="Joel Waymack" userId="fef3c4ff-ce6f-4133-8f8d-db194b4c99df" providerId="ADAL" clId="{5A43AACF-286F-4638-BB34-3EC07596A760}" dt="2022-04-29T16:17:35.308" v="5922" actId="1076"/>
          <ac:picMkLst>
            <pc:docMk/>
            <pc:sldMk cId="4147951481" sldId="2076138491"/>
            <ac:picMk id="25" creationId="{828B8497-53B6-A38F-648C-CA5064C5C07B}"/>
          </ac:picMkLst>
        </pc:picChg>
        <pc:picChg chg="add mod topLvl">
          <ac:chgData name="Joel Waymack" userId="fef3c4ff-ce6f-4133-8f8d-db194b4c99df" providerId="ADAL" clId="{5A43AACF-286F-4638-BB34-3EC07596A760}" dt="2022-04-29T16:17:35.308" v="5922" actId="1076"/>
          <ac:picMkLst>
            <pc:docMk/>
            <pc:sldMk cId="4147951481" sldId="2076138491"/>
            <ac:picMk id="27" creationId="{26A36480-ED2C-E279-95AD-E960FE28B678}"/>
          </ac:picMkLst>
        </pc:picChg>
        <pc:picChg chg="add del mod">
          <ac:chgData name="Joel Waymack" userId="fef3c4ff-ce6f-4133-8f8d-db194b4c99df" providerId="ADAL" clId="{5A43AACF-286F-4638-BB34-3EC07596A760}" dt="2022-04-28T18:29:02.912" v="3549" actId="478"/>
          <ac:picMkLst>
            <pc:docMk/>
            <pc:sldMk cId="4147951481" sldId="2076138491"/>
            <ac:picMk id="35" creationId="{03F987EC-4BA0-8969-81C1-39A5FBF85F4F}"/>
          </ac:picMkLst>
        </pc:picChg>
        <pc:picChg chg="add del mod">
          <ac:chgData name="Joel Waymack" userId="fef3c4ff-ce6f-4133-8f8d-db194b4c99df" providerId="ADAL" clId="{5A43AACF-286F-4638-BB34-3EC07596A760}" dt="2022-04-28T18:28:37.434" v="3544" actId="478"/>
          <ac:picMkLst>
            <pc:docMk/>
            <pc:sldMk cId="4147951481" sldId="2076138491"/>
            <ac:picMk id="37" creationId="{11854F1B-30DF-0ADF-524E-5CA5E9EAE503}"/>
          </ac:picMkLst>
        </pc:picChg>
        <pc:picChg chg="add del mod">
          <ac:chgData name="Joel Waymack" userId="fef3c4ff-ce6f-4133-8f8d-db194b4c99df" providerId="ADAL" clId="{5A43AACF-286F-4638-BB34-3EC07596A760}" dt="2022-04-28T18:29:00.446" v="3548" actId="478"/>
          <ac:picMkLst>
            <pc:docMk/>
            <pc:sldMk cId="4147951481" sldId="2076138491"/>
            <ac:picMk id="79" creationId="{3DE53726-B214-C525-0B50-43EF6FE1956E}"/>
          </ac:picMkLst>
        </pc:picChg>
        <pc:picChg chg="add mod topLvl">
          <ac:chgData name="Joel Waymack" userId="fef3c4ff-ce6f-4133-8f8d-db194b4c99df" providerId="ADAL" clId="{5A43AACF-286F-4638-BB34-3EC07596A760}" dt="2022-04-29T16:17:35.308" v="5922" actId="1076"/>
          <ac:picMkLst>
            <pc:docMk/>
            <pc:sldMk cId="4147951481" sldId="2076138491"/>
            <ac:picMk id="87" creationId="{4A29BD39-CECD-665E-8CE8-E7912745061A}"/>
          </ac:picMkLst>
        </pc:picChg>
        <pc:picChg chg="add mod topLvl">
          <ac:chgData name="Joel Waymack" userId="fef3c4ff-ce6f-4133-8f8d-db194b4c99df" providerId="ADAL" clId="{5A43AACF-286F-4638-BB34-3EC07596A760}" dt="2022-04-29T16:17:35.308" v="5922" actId="1076"/>
          <ac:picMkLst>
            <pc:docMk/>
            <pc:sldMk cId="4147951481" sldId="2076138491"/>
            <ac:picMk id="91" creationId="{C1330BA8-6E4D-ADE8-0B2B-E89EB1D5A7D4}"/>
          </ac:picMkLst>
        </pc:picChg>
        <pc:cxnChg chg="add mod">
          <ac:chgData name="Joel Waymack" userId="fef3c4ff-ce6f-4133-8f8d-db194b4c99df" providerId="ADAL" clId="{5A43AACF-286F-4638-BB34-3EC07596A760}" dt="2022-04-29T16:17:35.308" v="5922" actId="1076"/>
          <ac:cxnSpMkLst>
            <pc:docMk/>
            <pc:sldMk cId="4147951481" sldId="2076138491"/>
            <ac:cxnSpMk id="7" creationId="{B1F95710-8078-1EDB-AE55-A5DEFF9DB914}"/>
          </ac:cxnSpMkLst>
        </pc:cxnChg>
        <pc:cxnChg chg="add mod">
          <ac:chgData name="Joel Waymack" userId="fef3c4ff-ce6f-4133-8f8d-db194b4c99df" providerId="ADAL" clId="{5A43AACF-286F-4638-BB34-3EC07596A760}" dt="2022-04-29T16:17:35.308" v="5922" actId="1076"/>
          <ac:cxnSpMkLst>
            <pc:docMk/>
            <pc:sldMk cId="4147951481" sldId="2076138491"/>
            <ac:cxnSpMk id="10" creationId="{4BFE7CB7-CBF3-067B-AD5F-07823A80DDAD}"/>
          </ac:cxnSpMkLst>
        </pc:cxnChg>
        <pc:cxnChg chg="add mod">
          <ac:chgData name="Joel Waymack" userId="fef3c4ff-ce6f-4133-8f8d-db194b4c99df" providerId="ADAL" clId="{5A43AACF-286F-4638-BB34-3EC07596A760}" dt="2022-04-29T16:17:35.308" v="5922" actId="1076"/>
          <ac:cxnSpMkLst>
            <pc:docMk/>
            <pc:sldMk cId="4147951481" sldId="2076138491"/>
            <ac:cxnSpMk id="13" creationId="{16FA7423-5012-8A8D-599D-2AF7C48786A5}"/>
          </ac:cxnSpMkLst>
        </pc:cxnChg>
        <pc:cxnChg chg="add mod topLvl">
          <ac:chgData name="Joel Waymack" userId="fef3c4ff-ce6f-4133-8f8d-db194b4c99df" providerId="ADAL" clId="{5A43AACF-286F-4638-BB34-3EC07596A760}" dt="2022-04-29T16:17:35.308" v="5922" actId="1076"/>
          <ac:cxnSpMkLst>
            <pc:docMk/>
            <pc:sldMk cId="4147951481" sldId="2076138491"/>
            <ac:cxnSpMk id="29" creationId="{A0592072-C0E4-0D4F-9AA9-FEAB71C055AF}"/>
          </ac:cxnSpMkLst>
        </pc:cxnChg>
        <pc:cxnChg chg="add del mod">
          <ac:chgData name="Joel Waymack" userId="fef3c4ff-ce6f-4133-8f8d-db194b4c99df" providerId="ADAL" clId="{5A43AACF-286F-4638-BB34-3EC07596A760}" dt="2022-04-29T16:19:42.033" v="5935" actId="478"/>
          <ac:cxnSpMkLst>
            <pc:docMk/>
            <pc:sldMk cId="4147951481" sldId="2076138491"/>
            <ac:cxnSpMk id="31" creationId="{D4487069-D136-6E53-BE2D-A9404C0C1E31}"/>
          </ac:cxnSpMkLst>
        </pc:cxnChg>
        <pc:cxnChg chg="add del mod">
          <ac:chgData name="Joel Waymack" userId="fef3c4ff-ce6f-4133-8f8d-db194b4c99df" providerId="ADAL" clId="{5A43AACF-286F-4638-BB34-3EC07596A760}" dt="2022-04-28T18:16:39.616" v="3312" actId="478"/>
          <ac:cxnSpMkLst>
            <pc:docMk/>
            <pc:sldMk cId="4147951481" sldId="2076138491"/>
            <ac:cxnSpMk id="32" creationId="{A7F53E88-3E05-847F-AC74-B53937164520}"/>
          </ac:cxnSpMkLst>
        </pc:cxnChg>
        <pc:cxnChg chg="add del mod">
          <ac:chgData name="Joel Waymack" userId="fef3c4ff-ce6f-4133-8f8d-db194b4c99df" providerId="ADAL" clId="{5A43AACF-286F-4638-BB34-3EC07596A760}" dt="2022-04-29T16:20:13.510" v="5938" actId="478"/>
          <ac:cxnSpMkLst>
            <pc:docMk/>
            <pc:sldMk cId="4147951481" sldId="2076138491"/>
            <ac:cxnSpMk id="35" creationId="{F12841F7-66B0-D360-DEF4-F6FA7DFFB4B5}"/>
          </ac:cxnSpMkLst>
        </pc:cxnChg>
        <pc:cxnChg chg="add del mod">
          <ac:chgData name="Joel Waymack" userId="fef3c4ff-ce6f-4133-8f8d-db194b4c99df" providerId="ADAL" clId="{5A43AACF-286F-4638-BB34-3EC07596A760}" dt="2022-04-29T16:20:16.388" v="5939" actId="478"/>
          <ac:cxnSpMkLst>
            <pc:docMk/>
            <pc:sldMk cId="4147951481" sldId="2076138491"/>
            <ac:cxnSpMk id="36" creationId="{D27CC430-B54C-9C45-F703-DA5C684D0FA2}"/>
          </ac:cxnSpMkLst>
        </pc:cxnChg>
        <pc:cxnChg chg="add del mod">
          <ac:chgData name="Joel Waymack" userId="fef3c4ff-ce6f-4133-8f8d-db194b4c99df" providerId="ADAL" clId="{5A43AACF-286F-4638-BB34-3EC07596A760}" dt="2022-04-29T16:23:11.311" v="5945" actId="478"/>
          <ac:cxnSpMkLst>
            <pc:docMk/>
            <pc:sldMk cId="4147951481" sldId="2076138491"/>
            <ac:cxnSpMk id="38" creationId="{CE179C83-2EE9-B747-3BB4-F8B193D92EAE}"/>
          </ac:cxnSpMkLst>
        </pc:cxnChg>
        <pc:cxnChg chg="add del mod">
          <ac:chgData name="Joel Waymack" userId="fef3c4ff-ce6f-4133-8f8d-db194b4c99df" providerId="ADAL" clId="{5A43AACF-286F-4638-BB34-3EC07596A760}" dt="2022-04-28T18:28:46.592" v="3545" actId="478"/>
          <ac:cxnSpMkLst>
            <pc:docMk/>
            <pc:sldMk cId="4147951481" sldId="2076138491"/>
            <ac:cxnSpMk id="39" creationId="{864ECF0F-7B24-AC90-566E-607088B8F1E4}"/>
          </ac:cxnSpMkLst>
        </pc:cxnChg>
        <pc:cxnChg chg="add del mod">
          <ac:chgData name="Joel Waymack" userId="fef3c4ff-ce6f-4133-8f8d-db194b4c99df" providerId="ADAL" clId="{5A43AACF-286F-4638-BB34-3EC07596A760}" dt="2022-04-29T16:23:09.303" v="5944" actId="478"/>
          <ac:cxnSpMkLst>
            <pc:docMk/>
            <pc:sldMk cId="4147951481" sldId="2076138491"/>
            <ac:cxnSpMk id="41" creationId="{536E659D-FFEE-F08B-7718-1FB3631A41C3}"/>
          </ac:cxnSpMkLst>
        </pc:cxnChg>
        <pc:cxnChg chg="add del mod">
          <ac:chgData name="Joel Waymack" userId="fef3c4ff-ce6f-4133-8f8d-db194b4c99df" providerId="ADAL" clId="{5A43AACF-286F-4638-BB34-3EC07596A760}" dt="2022-04-28T18:16:36.215" v="3311" actId="478"/>
          <ac:cxnSpMkLst>
            <pc:docMk/>
            <pc:sldMk cId="4147951481" sldId="2076138491"/>
            <ac:cxnSpMk id="41" creationId="{8721301F-F69F-F702-4400-4DBC2C7C9906}"/>
          </ac:cxnSpMkLst>
        </pc:cxnChg>
        <pc:cxnChg chg="add del mod">
          <ac:chgData name="Joel Waymack" userId="fef3c4ff-ce6f-4133-8f8d-db194b4c99df" providerId="ADAL" clId="{5A43AACF-286F-4638-BB34-3EC07596A760}" dt="2022-04-28T18:17:36.937" v="3324" actId="478"/>
          <ac:cxnSpMkLst>
            <pc:docMk/>
            <pc:sldMk cId="4147951481" sldId="2076138491"/>
            <ac:cxnSpMk id="43" creationId="{BBF85122-676F-4FC7-0A8F-FD19F80BF4BD}"/>
          </ac:cxnSpMkLst>
        </pc:cxnChg>
        <pc:cxnChg chg="add mod topLvl">
          <ac:chgData name="Joel Waymack" userId="fef3c4ff-ce6f-4133-8f8d-db194b4c99df" providerId="ADAL" clId="{5A43AACF-286F-4638-BB34-3EC07596A760}" dt="2022-04-29T17:15:58.934" v="6071" actId="165"/>
          <ac:cxnSpMkLst>
            <pc:docMk/>
            <pc:sldMk cId="4147951481" sldId="2076138491"/>
            <ac:cxnSpMk id="45" creationId="{EED75A4B-0F64-8DAA-9E35-5EF5D03D2559}"/>
          </ac:cxnSpMkLst>
        </pc:cxnChg>
        <pc:cxnChg chg="add del mod">
          <ac:chgData name="Joel Waymack" userId="fef3c4ff-ce6f-4133-8f8d-db194b4c99df" providerId="ADAL" clId="{5A43AACF-286F-4638-BB34-3EC07596A760}" dt="2022-04-28T18:17:33.098" v="3323" actId="478"/>
          <ac:cxnSpMkLst>
            <pc:docMk/>
            <pc:sldMk cId="4147951481" sldId="2076138491"/>
            <ac:cxnSpMk id="47" creationId="{986F7D05-F381-1239-BEF4-7C14682B30C7}"/>
          </ac:cxnSpMkLst>
        </pc:cxnChg>
        <pc:cxnChg chg="add mod">
          <ac:chgData name="Joel Waymack" userId="fef3c4ff-ce6f-4133-8f8d-db194b4c99df" providerId="ADAL" clId="{5A43AACF-286F-4638-BB34-3EC07596A760}" dt="2022-04-29T16:29:10.882" v="5965" actId="14100"/>
          <ac:cxnSpMkLst>
            <pc:docMk/>
            <pc:sldMk cId="4147951481" sldId="2076138491"/>
            <ac:cxnSpMk id="50" creationId="{0686CD1D-7208-05B2-DC95-90B0E3F283F3}"/>
          </ac:cxnSpMkLst>
        </pc:cxnChg>
        <pc:cxnChg chg="add del mod">
          <ac:chgData name="Joel Waymack" userId="fef3c4ff-ce6f-4133-8f8d-db194b4c99df" providerId="ADAL" clId="{5A43AACF-286F-4638-BB34-3EC07596A760}" dt="2022-04-28T18:18:09.282" v="3327" actId="478"/>
          <ac:cxnSpMkLst>
            <pc:docMk/>
            <pc:sldMk cId="4147951481" sldId="2076138491"/>
            <ac:cxnSpMk id="54" creationId="{A2607073-4F8B-FC2B-069B-83C237AAE991}"/>
          </ac:cxnSpMkLst>
        </pc:cxnChg>
        <pc:cxnChg chg="add del mod">
          <ac:chgData name="Joel Waymack" userId="fef3c4ff-ce6f-4133-8f8d-db194b4c99df" providerId="ADAL" clId="{5A43AACF-286F-4638-BB34-3EC07596A760}" dt="2022-04-28T18:18:21.733" v="3329" actId="478"/>
          <ac:cxnSpMkLst>
            <pc:docMk/>
            <pc:sldMk cId="4147951481" sldId="2076138491"/>
            <ac:cxnSpMk id="57" creationId="{5EE8E7AC-A9C5-679E-AF03-FB637180CDAA}"/>
          </ac:cxnSpMkLst>
        </pc:cxnChg>
        <pc:cxnChg chg="add del mod">
          <ac:chgData name="Joel Waymack" userId="fef3c4ff-ce6f-4133-8f8d-db194b4c99df" providerId="ADAL" clId="{5A43AACF-286F-4638-BB34-3EC07596A760}" dt="2022-04-29T16:19:06.659" v="5932" actId="478"/>
          <ac:cxnSpMkLst>
            <pc:docMk/>
            <pc:sldMk cId="4147951481" sldId="2076138491"/>
            <ac:cxnSpMk id="59" creationId="{CFE68A02-FC08-4891-1AC1-80EDA738DA3E}"/>
          </ac:cxnSpMkLst>
        </pc:cxnChg>
        <pc:cxnChg chg="add del mod">
          <ac:chgData name="Joel Waymack" userId="fef3c4ff-ce6f-4133-8f8d-db194b4c99df" providerId="ADAL" clId="{5A43AACF-286F-4638-BB34-3EC07596A760}" dt="2022-04-29T16:18:51.010" v="5930" actId="478"/>
          <ac:cxnSpMkLst>
            <pc:docMk/>
            <pc:sldMk cId="4147951481" sldId="2076138491"/>
            <ac:cxnSpMk id="61" creationId="{E744EFF4-18B3-21F1-6AC9-2B01CC53703F}"/>
          </ac:cxnSpMkLst>
        </pc:cxnChg>
        <pc:cxnChg chg="add mod">
          <ac:chgData name="Joel Waymack" userId="fef3c4ff-ce6f-4133-8f8d-db194b4c99df" providerId="ADAL" clId="{5A43AACF-286F-4638-BB34-3EC07596A760}" dt="2022-04-29T17:19:25.069" v="6079" actId="14100"/>
          <ac:cxnSpMkLst>
            <pc:docMk/>
            <pc:sldMk cId="4147951481" sldId="2076138491"/>
            <ac:cxnSpMk id="70" creationId="{26798CDA-0867-86CA-32B4-2B8FFF62B65E}"/>
          </ac:cxnSpMkLst>
        </pc:cxnChg>
        <pc:cxnChg chg="add del mod">
          <ac:chgData name="Joel Waymack" userId="fef3c4ff-ce6f-4133-8f8d-db194b4c99df" providerId="ADAL" clId="{5A43AACF-286F-4638-BB34-3EC07596A760}" dt="2022-04-28T18:29:00.446" v="3548" actId="478"/>
          <ac:cxnSpMkLst>
            <pc:docMk/>
            <pc:sldMk cId="4147951481" sldId="2076138491"/>
            <ac:cxnSpMk id="77" creationId="{5B588A4F-E6F0-6AD9-A2DE-C05270008CAD}"/>
          </ac:cxnSpMkLst>
        </pc:cxnChg>
        <pc:cxnChg chg="add del mod">
          <ac:chgData name="Joel Waymack" userId="fef3c4ff-ce6f-4133-8f8d-db194b4c99df" providerId="ADAL" clId="{5A43AACF-286F-4638-BB34-3EC07596A760}" dt="2022-04-29T17:20:46.299" v="6092"/>
          <ac:cxnSpMkLst>
            <pc:docMk/>
            <pc:sldMk cId="4147951481" sldId="2076138491"/>
            <ac:cxnSpMk id="88" creationId="{D2596376-DF38-C78B-0F6A-4961547A0CA6}"/>
          </ac:cxnSpMkLst>
        </pc:cxnChg>
        <pc:cxnChg chg="add mod topLvl">
          <ac:chgData name="Joel Waymack" userId="fef3c4ff-ce6f-4133-8f8d-db194b4c99df" providerId="ADAL" clId="{5A43AACF-286F-4638-BB34-3EC07596A760}" dt="2022-04-29T16:17:35.308" v="5922" actId="1076"/>
          <ac:cxnSpMkLst>
            <pc:docMk/>
            <pc:sldMk cId="4147951481" sldId="2076138491"/>
            <ac:cxnSpMk id="89" creationId="{98E9A81B-A12F-77F6-1B2C-9F068B68A6DB}"/>
          </ac:cxnSpMkLst>
        </pc:cxnChg>
        <pc:cxnChg chg="add del mod">
          <ac:chgData name="Joel Waymack" userId="fef3c4ff-ce6f-4133-8f8d-db194b4c99df" providerId="ADAL" clId="{5A43AACF-286F-4638-BB34-3EC07596A760}" dt="2022-04-29T17:20:53.614" v="6094" actId="478"/>
          <ac:cxnSpMkLst>
            <pc:docMk/>
            <pc:sldMk cId="4147951481" sldId="2076138491"/>
            <ac:cxnSpMk id="92" creationId="{FF169A9A-0992-F66D-2A4A-0E06BEAC55D7}"/>
          </ac:cxnSpMkLst>
        </pc:cxnChg>
        <pc:cxnChg chg="add mod">
          <ac:chgData name="Joel Waymack" userId="fef3c4ff-ce6f-4133-8f8d-db194b4c99df" providerId="ADAL" clId="{5A43AACF-286F-4638-BB34-3EC07596A760}" dt="2022-04-29T17:21:13.337" v="6098" actId="14100"/>
          <ac:cxnSpMkLst>
            <pc:docMk/>
            <pc:sldMk cId="4147951481" sldId="2076138491"/>
            <ac:cxnSpMk id="94" creationId="{9C72DD2F-7BEC-8F6D-52E5-48D99AC806FF}"/>
          </ac:cxnSpMkLst>
        </pc:cxnChg>
        <pc:cxnChg chg="add del mod">
          <ac:chgData name="Joel Waymack" userId="fef3c4ff-ce6f-4133-8f8d-db194b4c99df" providerId="ADAL" clId="{5A43AACF-286F-4638-BB34-3EC07596A760}" dt="2022-04-28T18:30:50.110" v="3587" actId="478"/>
          <ac:cxnSpMkLst>
            <pc:docMk/>
            <pc:sldMk cId="4147951481" sldId="2076138491"/>
            <ac:cxnSpMk id="101" creationId="{7FE20F8B-CF72-835F-3A7C-678F8A5E8B30}"/>
          </ac:cxnSpMkLst>
        </pc:cxnChg>
      </pc:sldChg>
      <pc:sldChg chg="addSp delSp modSp new mod modNotesTx">
        <pc:chgData name="Joel Waymack" userId="fef3c4ff-ce6f-4133-8f8d-db194b4c99df" providerId="ADAL" clId="{5A43AACF-286F-4638-BB34-3EC07596A760}" dt="2022-04-29T14:24:27.332" v="5709" actId="12788"/>
        <pc:sldMkLst>
          <pc:docMk/>
          <pc:sldMk cId="114646847" sldId="2076138492"/>
        </pc:sldMkLst>
        <pc:spChg chg="mod">
          <ac:chgData name="Joel Waymack" userId="fef3c4ff-ce6f-4133-8f8d-db194b4c99df" providerId="ADAL" clId="{5A43AACF-286F-4638-BB34-3EC07596A760}" dt="2022-04-21T13:34:33.535" v="2781" actId="20577"/>
          <ac:spMkLst>
            <pc:docMk/>
            <pc:sldMk cId="114646847" sldId="2076138492"/>
            <ac:spMk id="2" creationId="{FB7C1705-38A6-6737-C94B-AFCA77348586}"/>
          </ac:spMkLst>
        </pc:spChg>
        <pc:spChg chg="add mod">
          <ac:chgData name="Joel Waymack" userId="fef3c4ff-ce6f-4133-8f8d-db194b4c99df" providerId="ADAL" clId="{5A43AACF-286F-4638-BB34-3EC07596A760}" dt="2022-04-29T13:29:32.858" v="4656" actId="14100"/>
          <ac:spMkLst>
            <pc:docMk/>
            <pc:sldMk cId="114646847" sldId="2076138492"/>
            <ac:spMk id="3" creationId="{9C9DB476-A038-2BEE-814E-CE00667C3409}"/>
          </ac:spMkLst>
        </pc:spChg>
        <pc:spChg chg="add mod">
          <ac:chgData name="Joel Waymack" userId="fef3c4ff-ce6f-4133-8f8d-db194b4c99df" providerId="ADAL" clId="{5A43AACF-286F-4638-BB34-3EC07596A760}" dt="2022-04-29T12:40:03.829" v="4139" actId="1076"/>
          <ac:spMkLst>
            <pc:docMk/>
            <pc:sldMk cId="114646847" sldId="2076138492"/>
            <ac:spMk id="6" creationId="{AA01B975-F3C7-D040-C2E1-A32D414E82A6}"/>
          </ac:spMkLst>
        </pc:spChg>
        <pc:spChg chg="add mod">
          <ac:chgData name="Joel Waymack" userId="fef3c4ff-ce6f-4133-8f8d-db194b4c99df" providerId="ADAL" clId="{5A43AACF-286F-4638-BB34-3EC07596A760}" dt="2022-04-29T13:31:33.473" v="4661" actId="14100"/>
          <ac:spMkLst>
            <pc:docMk/>
            <pc:sldMk cId="114646847" sldId="2076138492"/>
            <ac:spMk id="8" creationId="{AD194941-1687-5347-9D4A-D8D696B84D79}"/>
          </ac:spMkLst>
        </pc:spChg>
        <pc:spChg chg="add mod">
          <ac:chgData name="Joel Waymack" userId="fef3c4ff-ce6f-4133-8f8d-db194b4c99df" providerId="ADAL" clId="{5A43AACF-286F-4638-BB34-3EC07596A760}" dt="2022-04-29T13:29:23.987" v="4655" actId="20577"/>
          <ac:spMkLst>
            <pc:docMk/>
            <pc:sldMk cId="114646847" sldId="2076138492"/>
            <ac:spMk id="11" creationId="{2B99CB8B-5472-8F84-B669-B63C583ACF15}"/>
          </ac:spMkLst>
        </pc:spChg>
        <pc:spChg chg="add mod">
          <ac:chgData name="Joel Waymack" userId="fef3c4ff-ce6f-4133-8f8d-db194b4c99df" providerId="ADAL" clId="{5A43AACF-286F-4638-BB34-3EC07596A760}" dt="2022-04-29T13:25:21.151" v="4645" actId="20577"/>
          <ac:spMkLst>
            <pc:docMk/>
            <pc:sldMk cId="114646847" sldId="2076138492"/>
            <ac:spMk id="16" creationId="{E20B96C3-C37C-923B-2C29-7EBA08BEC193}"/>
          </ac:spMkLst>
        </pc:spChg>
        <pc:spChg chg="add mod">
          <ac:chgData name="Joel Waymack" userId="fef3c4ff-ce6f-4133-8f8d-db194b4c99df" providerId="ADAL" clId="{5A43AACF-286F-4638-BB34-3EC07596A760}" dt="2022-04-29T13:32:08.486" v="4679" actId="20577"/>
          <ac:spMkLst>
            <pc:docMk/>
            <pc:sldMk cId="114646847" sldId="2076138492"/>
            <ac:spMk id="22" creationId="{F5BB2481-E8D5-54AC-3CC3-6975F4B92BFD}"/>
          </ac:spMkLst>
        </pc:spChg>
        <pc:spChg chg="add mod">
          <ac:chgData name="Joel Waymack" userId="fef3c4ff-ce6f-4133-8f8d-db194b4c99df" providerId="ADAL" clId="{5A43AACF-286F-4638-BB34-3EC07596A760}" dt="2022-04-29T13:25:42.904" v="4651" actId="404"/>
          <ac:spMkLst>
            <pc:docMk/>
            <pc:sldMk cId="114646847" sldId="2076138492"/>
            <ac:spMk id="24" creationId="{55FEB5A1-6065-E58B-D31B-C5981F325B82}"/>
          </ac:spMkLst>
        </pc:spChg>
        <pc:spChg chg="add mod">
          <ac:chgData name="Joel Waymack" userId="fef3c4ff-ce6f-4133-8f8d-db194b4c99df" providerId="ADAL" clId="{5A43AACF-286F-4638-BB34-3EC07596A760}" dt="2022-04-29T13:31:10.161" v="4659" actId="20577"/>
          <ac:spMkLst>
            <pc:docMk/>
            <pc:sldMk cId="114646847" sldId="2076138492"/>
            <ac:spMk id="30" creationId="{3DC38695-4FC3-1673-5C1E-C26025D14C31}"/>
          </ac:spMkLst>
        </pc:spChg>
        <pc:spChg chg="add mod">
          <ac:chgData name="Joel Waymack" userId="fef3c4ff-ce6f-4133-8f8d-db194b4c99df" providerId="ADAL" clId="{5A43AACF-286F-4638-BB34-3EC07596A760}" dt="2022-04-29T13:24:53.426" v="4638" actId="404"/>
          <ac:spMkLst>
            <pc:docMk/>
            <pc:sldMk cId="114646847" sldId="2076138492"/>
            <ac:spMk id="35" creationId="{187C513D-2E67-09FC-3E98-13E445A0C513}"/>
          </ac:spMkLst>
        </pc:spChg>
        <pc:spChg chg="add mod">
          <ac:chgData name="Joel Waymack" userId="fef3c4ff-ce6f-4133-8f8d-db194b4c99df" providerId="ADAL" clId="{5A43AACF-286F-4638-BB34-3EC07596A760}" dt="2022-04-29T13:31:42.871" v="4669" actId="20577"/>
          <ac:spMkLst>
            <pc:docMk/>
            <pc:sldMk cId="114646847" sldId="2076138492"/>
            <ac:spMk id="39" creationId="{90CDABDF-2F01-DB12-1D82-B9F5D30ED8A5}"/>
          </ac:spMkLst>
        </pc:spChg>
        <pc:spChg chg="add mod">
          <ac:chgData name="Joel Waymack" userId="fef3c4ff-ce6f-4133-8f8d-db194b4c99df" providerId="ADAL" clId="{5A43AACF-286F-4638-BB34-3EC07596A760}" dt="2022-04-29T13:24:59.817" v="4640" actId="404"/>
          <ac:spMkLst>
            <pc:docMk/>
            <pc:sldMk cId="114646847" sldId="2076138492"/>
            <ac:spMk id="43" creationId="{216088ED-E086-ED60-1171-E0048A9C8B33}"/>
          </ac:spMkLst>
        </pc:spChg>
        <pc:spChg chg="add mod">
          <ac:chgData name="Joel Waymack" userId="fef3c4ff-ce6f-4133-8f8d-db194b4c99df" providerId="ADAL" clId="{5A43AACF-286F-4638-BB34-3EC07596A760}" dt="2022-04-29T13:31:51.426" v="4677" actId="20577"/>
          <ac:spMkLst>
            <pc:docMk/>
            <pc:sldMk cId="114646847" sldId="2076138492"/>
            <ac:spMk id="47" creationId="{3EDA779F-7DB2-93D8-52BF-DD005E6855B6}"/>
          </ac:spMkLst>
        </pc:spChg>
        <pc:spChg chg="add mod">
          <ac:chgData name="Joel Waymack" userId="fef3c4ff-ce6f-4133-8f8d-db194b4c99df" providerId="ADAL" clId="{5A43AACF-286F-4638-BB34-3EC07596A760}" dt="2022-04-29T13:48:40.027" v="4740" actId="14100"/>
          <ac:spMkLst>
            <pc:docMk/>
            <pc:sldMk cId="114646847" sldId="2076138492"/>
            <ac:spMk id="56" creationId="{0B3A451D-6C26-5BBF-7976-25E2E4DE6610}"/>
          </ac:spMkLst>
        </pc:spChg>
        <pc:spChg chg="add mod">
          <ac:chgData name="Joel Waymack" userId="fef3c4ff-ce6f-4133-8f8d-db194b4c99df" providerId="ADAL" clId="{5A43AACF-286F-4638-BB34-3EC07596A760}" dt="2022-04-29T13:34:17.906" v="4715" actId="14100"/>
          <ac:spMkLst>
            <pc:docMk/>
            <pc:sldMk cId="114646847" sldId="2076138492"/>
            <ac:spMk id="58" creationId="{E3E15B33-DD92-707A-46E0-9921316E7595}"/>
          </ac:spMkLst>
        </pc:spChg>
        <pc:spChg chg="add mod">
          <ac:chgData name="Joel Waymack" userId="fef3c4ff-ce6f-4133-8f8d-db194b4c99df" providerId="ADAL" clId="{5A43AACF-286F-4638-BB34-3EC07596A760}" dt="2022-04-29T13:25:32.392" v="4648" actId="20577"/>
          <ac:spMkLst>
            <pc:docMk/>
            <pc:sldMk cId="114646847" sldId="2076138492"/>
            <ac:spMk id="62" creationId="{0B432C6F-60D4-D79C-FB5C-43DFF83113CA}"/>
          </ac:spMkLst>
        </pc:spChg>
        <pc:spChg chg="add mod">
          <ac:chgData name="Joel Waymack" userId="fef3c4ff-ce6f-4133-8f8d-db194b4c99df" providerId="ADAL" clId="{5A43AACF-286F-4638-BB34-3EC07596A760}" dt="2022-04-29T13:34:05.721" v="4714" actId="20577"/>
          <ac:spMkLst>
            <pc:docMk/>
            <pc:sldMk cId="114646847" sldId="2076138492"/>
            <ac:spMk id="67" creationId="{59827358-2058-58EE-749B-513FFBA057D0}"/>
          </ac:spMkLst>
        </pc:spChg>
        <pc:spChg chg="add mod">
          <ac:chgData name="Joel Waymack" userId="fef3c4ff-ce6f-4133-8f8d-db194b4c99df" providerId="ADAL" clId="{5A43AACF-286F-4638-BB34-3EC07596A760}" dt="2022-04-29T13:48:20.738" v="4739" actId="20577"/>
          <ac:spMkLst>
            <pc:docMk/>
            <pc:sldMk cId="114646847" sldId="2076138492"/>
            <ac:spMk id="72" creationId="{5898281E-78FE-A958-D63F-8014DBE70774}"/>
          </ac:spMkLst>
        </pc:spChg>
        <pc:spChg chg="add mod">
          <ac:chgData name="Joel Waymack" userId="fef3c4ff-ce6f-4133-8f8d-db194b4c99df" providerId="ADAL" clId="{5A43AACF-286F-4638-BB34-3EC07596A760}" dt="2022-04-29T14:23:49.543" v="5697" actId="1076"/>
          <ac:spMkLst>
            <pc:docMk/>
            <pc:sldMk cId="114646847" sldId="2076138492"/>
            <ac:spMk id="76" creationId="{124B19B7-10C4-2765-1A8A-017B9C323F15}"/>
          </ac:spMkLst>
        </pc:spChg>
        <pc:spChg chg="add mod">
          <ac:chgData name="Joel Waymack" userId="fef3c4ff-ce6f-4133-8f8d-db194b4c99df" providerId="ADAL" clId="{5A43AACF-286F-4638-BB34-3EC07596A760}" dt="2022-04-29T14:23:58.281" v="5706" actId="20577"/>
          <ac:spMkLst>
            <pc:docMk/>
            <pc:sldMk cId="114646847" sldId="2076138492"/>
            <ac:spMk id="80" creationId="{B6803EBA-493E-2671-B64E-17DDC6061186}"/>
          </ac:spMkLst>
        </pc:spChg>
        <pc:grpChg chg="add mod">
          <ac:chgData name="Joel Waymack" userId="fef3c4ff-ce6f-4133-8f8d-db194b4c99df" providerId="ADAL" clId="{5A43AACF-286F-4638-BB34-3EC07596A760}" dt="2022-04-29T13:52:37.663" v="4835" actId="554"/>
          <ac:grpSpMkLst>
            <pc:docMk/>
            <pc:sldMk cId="114646847" sldId="2076138492"/>
            <ac:grpSpMk id="12" creationId="{C19FCCBF-CBD1-2A6D-2ABB-37A16C407FFB}"/>
          </ac:grpSpMkLst>
        </pc:grpChg>
        <pc:grpChg chg="add mod">
          <ac:chgData name="Joel Waymack" userId="fef3c4ff-ce6f-4133-8f8d-db194b4c99df" providerId="ADAL" clId="{5A43AACF-286F-4638-BB34-3EC07596A760}" dt="2022-04-29T13:32:44.213" v="4683" actId="554"/>
          <ac:grpSpMkLst>
            <pc:docMk/>
            <pc:sldMk cId="114646847" sldId="2076138492"/>
            <ac:grpSpMk id="31" creationId="{3E460F6F-3A77-A382-4AFA-C6F71CAF7102}"/>
          </ac:grpSpMkLst>
        </pc:grpChg>
        <pc:grpChg chg="add mod">
          <ac:chgData name="Joel Waymack" userId="fef3c4ff-ce6f-4133-8f8d-db194b4c99df" providerId="ADAL" clId="{5A43AACF-286F-4638-BB34-3EC07596A760}" dt="2022-04-29T13:32:44.213" v="4683" actId="554"/>
          <ac:grpSpMkLst>
            <pc:docMk/>
            <pc:sldMk cId="114646847" sldId="2076138492"/>
            <ac:grpSpMk id="48" creationId="{2B3C08B4-3647-DD1B-43D6-699D10AE3DB8}"/>
          </ac:grpSpMkLst>
        </pc:grpChg>
        <pc:grpChg chg="add mod">
          <ac:chgData name="Joel Waymack" userId="fef3c4ff-ce6f-4133-8f8d-db194b4c99df" providerId="ADAL" clId="{5A43AACF-286F-4638-BB34-3EC07596A760}" dt="2022-04-29T13:54:18.759" v="5011" actId="408"/>
          <ac:grpSpMkLst>
            <pc:docMk/>
            <pc:sldMk cId="114646847" sldId="2076138492"/>
            <ac:grpSpMk id="49" creationId="{59CA0F6C-47DA-7582-337A-40CD65F564F0}"/>
          </ac:grpSpMkLst>
        </pc:grpChg>
        <pc:grpChg chg="add mod">
          <ac:chgData name="Joel Waymack" userId="fef3c4ff-ce6f-4133-8f8d-db194b4c99df" providerId="ADAL" clId="{5A43AACF-286F-4638-BB34-3EC07596A760}" dt="2022-04-29T13:54:18.759" v="5011" actId="408"/>
          <ac:grpSpMkLst>
            <pc:docMk/>
            <pc:sldMk cId="114646847" sldId="2076138492"/>
            <ac:grpSpMk id="50" creationId="{107FEB8F-63D8-17A0-C53B-1C49B242D90D}"/>
          </ac:grpSpMkLst>
        </pc:grpChg>
        <pc:grpChg chg="add mod">
          <ac:chgData name="Joel Waymack" userId="fef3c4ff-ce6f-4133-8f8d-db194b4c99df" providerId="ADAL" clId="{5A43AACF-286F-4638-BB34-3EC07596A760}" dt="2022-04-29T13:54:18.759" v="5011" actId="408"/>
          <ac:grpSpMkLst>
            <pc:docMk/>
            <pc:sldMk cId="114646847" sldId="2076138492"/>
            <ac:grpSpMk id="51" creationId="{5E3451C7-788A-898E-A7A9-CB25D0C0AD6E}"/>
          </ac:grpSpMkLst>
        </pc:grpChg>
        <pc:grpChg chg="add mod">
          <ac:chgData name="Joel Waymack" userId="fef3c4ff-ce6f-4133-8f8d-db194b4c99df" providerId="ADAL" clId="{5A43AACF-286F-4638-BB34-3EC07596A760}" dt="2022-04-29T13:52:41.544" v="4836" actId="408"/>
          <ac:grpSpMkLst>
            <pc:docMk/>
            <pc:sldMk cId="114646847" sldId="2076138492"/>
            <ac:grpSpMk id="52" creationId="{0A2A1BBE-CE2D-8C60-DE7E-84B0D0EE32D5}"/>
          </ac:grpSpMkLst>
        </pc:grpChg>
        <pc:grpChg chg="add mod">
          <ac:chgData name="Joel Waymack" userId="fef3c4ff-ce6f-4133-8f8d-db194b4c99df" providerId="ADAL" clId="{5A43AACF-286F-4638-BB34-3EC07596A760}" dt="2022-04-29T13:52:37.663" v="4835" actId="554"/>
          <ac:grpSpMkLst>
            <pc:docMk/>
            <pc:sldMk cId="114646847" sldId="2076138492"/>
            <ac:grpSpMk id="53" creationId="{3CCDE3D2-8F6D-C5B3-E067-AF21F14F8922}"/>
          </ac:grpSpMkLst>
        </pc:grpChg>
        <pc:grpChg chg="add mod">
          <ac:chgData name="Joel Waymack" userId="fef3c4ff-ce6f-4133-8f8d-db194b4c99df" providerId="ADAL" clId="{5A43AACF-286F-4638-BB34-3EC07596A760}" dt="2022-04-29T13:52:41.544" v="4836" actId="408"/>
          <ac:grpSpMkLst>
            <pc:docMk/>
            <pc:sldMk cId="114646847" sldId="2076138492"/>
            <ac:grpSpMk id="54" creationId="{16AD3BC0-4661-73A3-24F7-B09BE3083FBE}"/>
          </ac:grpSpMkLst>
        </pc:grpChg>
        <pc:grpChg chg="add mod">
          <ac:chgData name="Joel Waymack" userId="fef3c4ff-ce6f-4133-8f8d-db194b4c99df" providerId="ADAL" clId="{5A43AACF-286F-4638-BB34-3EC07596A760}" dt="2022-04-29T13:52:41.544" v="4836" actId="408"/>
          <ac:grpSpMkLst>
            <pc:docMk/>
            <pc:sldMk cId="114646847" sldId="2076138492"/>
            <ac:grpSpMk id="63" creationId="{AACF1144-89F8-808F-C182-A8ECEBC1B32F}"/>
          </ac:grpSpMkLst>
        </pc:grpChg>
        <pc:grpChg chg="add mod">
          <ac:chgData name="Joel Waymack" userId="fef3c4ff-ce6f-4133-8f8d-db194b4c99df" providerId="ADAL" clId="{5A43AACF-286F-4638-BB34-3EC07596A760}" dt="2022-04-29T13:34:31.191" v="4718" actId="1076"/>
          <ac:grpSpMkLst>
            <pc:docMk/>
            <pc:sldMk cId="114646847" sldId="2076138492"/>
            <ac:grpSpMk id="68" creationId="{582C96D8-E2DD-1AC5-C15D-BFE0FF0E4DE6}"/>
          </ac:grpSpMkLst>
        </pc:grpChg>
        <pc:grpChg chg="add mod">
          <ac:chgData name="Joel Waymack" userId="fef3c4ff-ce6f-4133-8f8d-db194b4c99df" providerId="ADAL" clId="{5A43AACF-286F-4638-BB34-3EC07596A760}" dt="2022-04-29T14:24:27.332" v="5709" actId="12788"/>
          <ac:grpSpMkLst>
            <pc:docMk/>
            <pc:sldMk cId="114646847" sldId="2076138492"/>
            <ac:grpSpMk id="81" creationId="{6A455057-ED81-DEDA-0B5A-1BE50EB99D8B}"/>
          </ac:grpSpMkLst>
        </pc:grpChg>
        <pc:grpChg chg="add mod">
          <ac:chgData name="Joel Waymack" userId="fef3c4ff-ce6f-4133-8f8d-db194b4c99df" providerId="ADAL" clId="{5A43AACF-286F-4638-BB34-3EC07596A760}" dt="2022-04-29T14:24:27.332" v="5709" actId="12788"/>
          <ac:grpSpMkLst>
            <pc:docMk/>
            <pc:sldMk cId="114646847" sldId="2076138492"/>
            <ac:grpSpMk id="82" creationId="{11C1D9E7-9BA7-F389-3D63-647516BBF045}"/>
          </ac:grpSpMkLst>
        </pc:grpChg>
        <pc:picChg chg="add mod">
          <ac:chgData name="Joel Waymack" userId="fef3c4ff-ce6f-4133-8f8d-db194b4c99df" providerId="ADAL" clId="{5A43AACF-286F-4638-BB34-3EC07596A760}" dt="2022-04-29T12:39:25.896" v="4124" actId="1076"/>
          <ac:picMkLst>
            <pc:docMk/>
            <pc:sldMk cId="114646847" sldId="2076138492"/>
            <ac:picMk id="5" creationId="{E6F036A0-9359-A590-82FF-0F6B303C7F6F}"/>
          </ac:picMkLst>
        </pc:picChg>
        <pc:picChg chg="add mod">
          <ac:chgData name="Joel Waymack" userId="fef3c4ff-ce6f-4133-8f8d-db194b4c99df" providerId="ADAL" clId="{5A43AACF-286F-4638-BB34-3EC07596A760}" dt="2022-04-29T12:42:18.305" v="4154" actId="1076"/>
          <ac:picMkLst>
            <pc:docMk/>
            <pc:sldMk cId="114646847" sldId="2076138492"/>
            <ac:picMk id="10" creationId="{7CF186B9-02F2-894A-7DC8-663CA5BBA75F}"/>
          </ac:picMkLst>
        </pc:picChg>
        <pc:picChg chg="add mod">
          <ac:chgData name="Joel Waymack" userId="fef3c4ff-ce6f-4133-8f8d-db194b4c99df" providerId="ADAL" clId="{5A43AACF-286F-4638-BB34-3EC07596A760}" dt="2022-04-29T12:45:09.905" v="4200" actId="1076"/>
          <ac:picMkLst>
            <pc:docMk/>
            <pc:sldMk cId="114646847" sldId="2076138492"/>
            <ac:picMk id="14" creationId="{13F8E505-161C-512F-0CED-DEC818465946}"/>
          </ac:picMkLst>
        </pc:picChg>
        <pc:picChg chg="add mod">
          <ac:chgData name="Joel Waymack" userId="fef3c4ff-ce6f-4133-8f8d-db194b4c99df" providerId="ADAL" clId="{5A43AACF-286F-4638-BB34-3EC07596A760}" dt="2022-04-29T12:46:50.757" v="4222" actId="1076"/>
          <ac:picMkLst>
            <pc:docMk/>
            <pc:sldMk cId="114646847" sldId="2076138492"/>
            <ac:picMk id="18" creationId="{3BDBA87E-4280-249C-3D3B-DD1ED8911718}"/>
          </ac:picMkLst>
        </pc:picChg>
        <pc:picChg chg="add mod">
          <ac:chgData name="Joel Waymack" userId="fef3c4ff-ce6f-4133-8f8d-db194b4c99df" providerId="ADAL" clId="{5A43AACF-286F-4638-BB34-3EC07596A760}" dt="2022-04-29T12:45:58.806" v="4208" actId="1076"/>
          <ac:picMkLst>
            <pc:docMk/>
            <pc:sldMk cId="114646847" sldId="2076138492"/>
            <ac:picMk id="20" creationId="{20499E99-E850-304A-DF66-2FBB8C6AA718}"/>
          </ac:picMkLst>
        </pc:picChg>
        <pc:picChg chg="add del mod">
          <ac:chgData name="Joel Waymack" userId="fef3c4ff-ce6f-4133-8f8d-db194b4c99df" providerId="ADAL" clId="{5A43AACF-286F-4638-BB34-3EC07596A760}" dt="2022-04-29T12:48:18.257" v="4238" actId="478"/>
          <ac:picMkLst>
            <pc:docMk/>
            <pc:sldMk cId="114646847" sldId="2076138492"/>
            <ac:picMk id="26" creationId="{0356BB97-CC87-BEC6-0EC6-8F0483A7C198}"/>
          </ac:picMkLst>
        </pc:picChg>
        <pc:picChg chg="add mod">
          <ac:chgData name="Joel Waymack" userId="fef3c4ff-ce6f-4133-8f8d-db194b4c99df" providerId="ADAL" clId="{5A43AACF-286F-4638-BB34-3EC07596A760}" dt="2022-04-29T12:48:42.267" v="4244" actId="1076"/>
          <ac:picMkLst>
            <pc:docMk/>
            <pc:sldMk cId="114646847" sldId="2076138492"/>
            <ac:picMk id="28" creationId="{B4485BCF-0DF3-551D-57A2-2182B431B813}"/>
          </ac:picMkLst>
        </pc:picChg>
        <pc:picChg chg="add mod">
          <ac:chgData name="Joel Waymack" userId="fef3c4ff-ce6f-4133-8f8d-db194b4c99df" providerId="ADAL" clId="{5A43AACF-286F-4638-BB34-3EC07596A760}" dt="2022-04-29T13:10:31.156" v="4282" actId="1076"/>
          <ac:picMkLst>
            <pc:docMk/>
            <pc:sldMk cId="114646847" sldId="2076138492"/>
            <ac:picMk id="33" creationId="{222F6068-6CBE-36F0-7145-A514000B1BAA}"/>
          </ac:picMkLst>
        </pc:picChg>
        <pc:picChg chg="add mod">
          <ac:chgData name="Joel Waymack" userId="fef3c4ff-ce6f-4133-8f8d-db194b4c99df" providerId="ADAL" clId="{5A43AACF-286F-4638-BB34-3EC07596A760}" dt="2022-04-29T13:11:29.369" v="4287" actId="14100"/>
          <ac:picMkLst>
            <pc:docMk/>
            <pc:sldMk cId="114646847" sldId="2076138492"/>
            <ac:picMk id="37" creationId="{F1696645-36F3-4060-D9D4-F6F231A2EB82}"/>
          </ac:picMkLst>
        </pc:picChg>
        <pc:picChg chg="add mod">
          <ac:chgData name="Joel Waymack" userId="fef3c4ff-ce6f-4133-8f8d-db194b4c99df" providerId="ADAL" clId="{5A43AACF-286F-4638-BB34-3EC07596A760}" dt="2022-04-29T13:12:57.414" v="4310" actId="1076"/>
          <ac:picMkLst>
            <pc:docMk/>
            <pc:sldMk cId="114646847" sldId="2076138492"/>
            <ac:picMk id="41" creationId="{5CDA61C4-0397-3420-FBA7-5D34A9A3924F}"/>
          </ac:picMkLst>
        </pc:picChg>
        <pc:picChg chg="add mod">
          <ac:chgData name="Joel Waymack" userId="fef3c4ff-ce6f-4133-8f8d-db194b4c99df" providerId="ADAL" clId="{5A43AACF-286F-4638-BB34-3EC07596A760}" dt="2022-04-29T13:14:06.846" v="4343" actId="1076"/>
          <ac:picMkLst>
            <pc:docMk/>
            <pc:sldMk cId="114646847" sldId="2076138492"/>
            <ac:picMk id="45" creationId="{82870B8D-0312-ACEB-8479-7C4F30DD76A8}"/>
          </ac:picMkLst>
        </pc:picChg>
        <pc:picChg chg="add mod">
          <ac:chgData name="Joel Waymack" userId="fef3c4ff-ce6f-4133-8f8d-db194b4c99df" providerId="ADAL" clId="{5A43AACF-286F-4638-BB34-3EC07596A760}" dt="2022-04-29T13:23:32.114" v="4603" actId="14100"/>
          <ac:picMkLst>
            <pc:docMk/>
            <pc:sldMk cId="114646847" sldId="2076138492"/>
            <ac:picMk id="60" creationId="{D3FD6138-6340-FAC8-384F-107109BF5726}"/>
          </ac:picMkLst>
        </pc:picChg>
        <pc:picChg chg="add mod">
          <ac:chgData name="Joel Waymack" userId="fef3c4ff-ce6f-4133-8f8d-db194b4c99df" providerId="ADAL" clId="{5A43AACF-286F-4638-BB34-3EC07596A760}" dt="2022-04-29T13:33:45.815" v="4692" actId="1076"/>
          <ac:picMkLst>
            <pc:docMk/>
            <pc:sldMk cId="114646847" sldId="2076138492"/>
            <ac:picMk id="65" creationId="{5B8DAFCD-78BD-C42A-AA24-F51FB28AFEE3}"/>
          </ac:picMkLst>
        </pc:picChg>
        <pc:picChg chg="add mod">
          <ac:chgData name="Joel Waymack" userId="fef3c4ff-ce6f-4133-8f8d-db194b4c99df" providerId="ADAL" clId="{5A43AACF-286F-4638-BB34-3EC07596A760}" dt="2022-04-29T13:47:49.785" v="4722" actId="1076"/>
          <ac:picMkLst>
            <pc:docMk/>
            <pc:sldMk cId="114646847" sldId="2076138492"/>
            <ac:picMk id="70" creationId="{531B7D36-FAD7-7E1C-B13D-439885D8FA5F}"/>
          </ac:picMkLst>
        </pc:picChg>
        <pc:picChg chg="add mod">
          <ac:chgData name="Joel Waymack" userId="fef3c4ff-ce6f-4133-8f8d-db194b4c99df" providerId="ADAL" clId="{5A43AACF-286F-4638-BB34-3EC07596A760}" dt="2022-04-29T13:50:45.979" v="4752" actId="1076"/>
          <ac:picMkLst>
            <pc:docMk/>
            <pc:sldMk cId="114646847" sldId="2076138492"/>
            <ac:picMk id="74" creationId="{4099DC3F-436B-9E33-6052-7BD5740E2BF7}"/>
          </ac:picMkLst>
        </pc:picChg>
        <pc:picChg chg="add mod">
          <ac:chgData name="Joel Waymack" userId="fef3c4ff-ce6f-4133-8f8d-db194b4c99df" providerId="ADAL" clId="{5A43AACF-286F-4638-BB34-3EC07596A760}" dt="2022-04-29T14:23:28.608" v="5694" actId="14100"/>
          <ac:picMkLst>
            <pc:docMk/>
            <pc:sldMk cId="114646847" sldId="2076138492"/>
            <ac:picMk id="78" creationId="{B2959AE8-A159-B5CA-842B-D5ABB6331DFC}"/>
          </ac:picMkLst>
        </pc:picChg>
      </pc:sldChg>
    </pc:docChg>
  </pc:docChgLst>
  <pc:docChgLst>
    <pc:chgData name="Walid Amro" userId="S::waamro@microsoft.com::905df89b-28d8-4943-9387-4e15c612d1d4" providerId="AD" clId="Web-{2F53DAF2-DB52-41A7-8AB2-F8F42B761EDA}"/>
    <pc:docChg chg="delSld modSld">
      <pc:chgData name="Walid Amro" userId="S::waamro@microsoft.com::905df89b-28d8-4943-9387-4e15c612d1d4" providerId="AD" clId="Web-{2F53DAF2-DB52-41A7-8AB2-F8F42B761EDA}" dt="2021-08-12T19:04:29.076" v="17" actId="1076"/>
      <pc:docMkLst>
        <pc:docMk/>
      </pc:docMkLst>
      <pc:sldChg chg="del">
        <pc:chgData name="Walid Amro" userId="S::waamro@microsoft.com::905df89b-28d8-4943-9387-4e15c612d1d4" providerId="AD" clId="Web-{2F53DAF2-DB52-41A7-8AB2-F8F42B761EDA}" dt="2021-08-12T18:09:24.194" v="0"/>
        <pc:sldMkLst>
          <pc:docMk/>
          <pc:sldMk cId="4284635789" sldId="2050"/>
        </pc:sldMkLst>
      </pc:sldChg>
      <pc:sldChg chg="modSp">
        <pc:chgData name="Walid Amro" userId="S::waamro@microsoft.com::905df89b-28d8-4943-9387-4e15c612d1d4" providerId="AD" clId="Web-{2F53DAF2-DB52-41A7-8AB2-F8F42B761EDA}" dt="2021-08-12T18:11:00.403" v="1" actId="20577"/>
        <pc:sldMkLst>
          <pc:docMk/>
          <pc:sldMk cId="3447063354" sldId="2076138417"/>
        </pc:sldMkLst>
        <pc:spChg chg="mod">
          <ac:chgData name="Walid Amro" userId="S::waamro@microsoft.com::905df89b-28d8-4943-9387-4e15c612d1d4" providerId="AD" clId="Web-{2F53DAF2-DB52-41A7-8AB2-F8F42B761EDA}" dt="2021-08-12T18:11:00.403" v="1" actId="20577"/>
          <ac:spMkLst>
            <pc:docMk/>
            <pc:sldMk cId="3447063354" sldId="2076138417"/>
            <ac:spMk id="7" creationId="{5FD771D2-747C-4E2F-A5A1-6EE7DB2F457E}"/>
          </ac:spMkLst>
        </pc:spChg>
      </pc:sldChg>
      <pc:sldChg chg="del">
        <pc:chgData name="Walid Amro" userId="S::waamro@microsoft.com::905df89b-28d8-4943-9387-4e15c612d1d4" providerId="AD" clId="Web-{2F53DAF2-DB52-41A7-8AB2-F8F42B761EDA}" dt="2021-08-12T18:12:44.096" v="2"/>
        <pc:sldMkLst>
          <pc:docMk/>
          <pc:sldMk cId="505078063" sldId="2076138418"/>
        </pc:sldMkLst>
      </pc:sldChg>
      <pc:sldChg chg="del">
        <pc:chgData name="Walid Amro" userId="S::waamro@microsoft.com::905df89b-28d8-4943-9387-4e15c612d1d4" providerId="AD" clId="Web-{2F53DAF2-DB52-41A7-8AB2-F8F42B761EDA}" dt="2021-08-12T18:18:28.962" v="3"/>
        <pc:sldMkLst>
          <pc:docMk/>
          <pc:sldMk cId="2511556185" sldId="2076138419"/>
        </pc:sldMkLst>
      </pc:sldChg>
      <pc:sldChg chg="addSp delSp modSp">
        <pc:chgData name="Walid Amro" userId="S::waamro@microsoft.com::905df89b-28d8-4943-9387-4e15c612d1d4" providerId="AD" clId="Web-{2F53DAF2-DB52-41A7-8AB2-F8F42B761EDA}" dt="2021-08-12T19:04:29.076" v="17" actId="1076"/>
        <pc:sldMkLst>
          <pc:docMk/>
          <pc:sldMk cId="1115697460" sldId="2076138421"/>
        </pc:sldMkLst>
        <pc:spChg chg="mod">
          <ac:chgData name="Walid Amro" userId="S::waamro@microsoft.com::905df89b-28d8-4943-9387-4e15c612d1d4" providerId="AD" clId="Web-{2F53DAF2-DB52-41A7-8AB2-F8F42B761EDA}" dt="2021-08-12T19:02:52.166" v="4" actId="20577"/>
          <ac:spMkLst>
            <pc:docMk/>
            <pc:sldMk cId="1115697460" sldId="2076138421"/>
            <ac:spMk id="6" creationId="{00000000-0000-0000-0000-000000000000}"/>
          </ac:spMkLst>
        </pc:spChg>
        <pc:spChg chg="mod">
          <ac:chgData name="Walid Amro" userId="S::waamro@microsoft.com::905df89b-28d8-4943-9387-4e15c612d1d4" providerId="AD" clId="Web-{2F53DAF2-DB52-41A7-8AB2-F8F42B761EDA}" dt="2021-08-12T19:04:29.076" v="17" actId="1076"/>
          <ac:spMkLst>
            <pc:docMk/>
            <pc:sldMk cId="1115697460" sldId="2076138421"/>
            <ac:spMk id="10" creationId="{8C0366EA-DE60-4732-9E20-6C569F9B0A6E}"/>
          </ac:spMkLst>
        </pc:spChg>
        <pc:picChg chg="del">
          <ac:chgData name="Walid Amro" userId="S::waamro@microsoft.com::905df89b-28d8-4943-9387-4e15c612d1d4" providerId="AD" clId="Web-{2F53DAF2-DB52-41A7-8AB2-F8F42B761EDA}" dt="2021-08-12T19:03:54.137" v="11"/>
          <ac:picMkLst>
            <pc:docMk/>
            <pc:sldMk cId="1115697460" sldId="2076138421"/>
            <ac:picMk id="2" creationId="{A73F2E13-2FAC-4515-9F56-2890962D8B93}"/>
          </ac:picMkLst>
        </pc:picChg>
        <pc:picChg chg="add mod">
          <ac:chgData name="Walid Amro" userId="S::waamro@microsoft.com::905df89b-28d8-4943-9387-4e15c612d1d4" providerId="AD" clId="Web-{2F53DAF2-DB52-41A7-8AB2-F8F42B761EDA}" dt="2021-08-12T19:04:28.669" v="16" actId="1076"/>
          <ac:picMkLst>
            <pc:docMk/>
            <pc:sldMk cId="1115697460" sldId="2076138421"/>
            <ac:picMk id="4" creationId="{EEAB5681-569F-40A1-867D-03DDD7472D41}"/>
          </ac:picMkLst>
        </pc:picChg>
      </pc:sldChg>
    </pc:docChg>
  </pc:docChgLst>
  <pc:docChgLst>
    <pc:chgData name="Walid Amro" userId="S::waamro@microsoft.com::905df89b-28d8-4943-9387-4e15c612d1d4" providerId="AD" clId="Web-{F672BA87-EFFD-431F-9865-93AFF5F6A746}"/>
    <pc:docChg chg="modSld">
      <pc:chgData name="Walid Amro" userId="S::waamro@microsoft.com::905df89b-28d8-4943-9387-4e15c612d1d4" providerId="AD" clId="Web-{F672BA87-EFFD-431F-9865-93AFF5F6A746}" dt="2021-08-18T09:19:53.121" v="6" actId="20577"/>
      <pc:docMkLst>
        <pc:docMk/>
      </pc:docMkLst>
      <pc:sldChg chg="modSp">
        <pc:chgData name="Walid Amro" userId="S::waamro@microsoft.com::905df89b-28d8-4943-9387-4e15c612d1d4" providerId="AD" clId="Web-{F672BA87-EFFD-431F-9865-93AFF5F6A746}" dt="2021-08-18T09:19:53.121" v="6" actId="20577"/>
        <pc:sldMkLst>
          <pc:docMk/>
          <pc:sldMk cId="3387340258" sldId="2076138414"/>
        </pc:sldMkLst>
        <pc:spChg chg="mod">
          <ac:chgData name="Walid Amro" userId="S::waamro@microsoft.com::905df89b-28d8-4943-9387-4e15c612d1d4" providerId="AD" clId="Web-{F672BA87-EFFD-431F-9865-93AFF5F6A746}" dt="2021-08-18T09:19:53.121" v="6" actId="20577"/>
          <ac:spMkLst>
            <pc:docMk/>
            <pc:sldMk cId="3387340258" sldId="2076138414"/>
            <ac:spMk id="6"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7/22/2022 12:10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7/22/2022 12:09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Introduce yourself</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7/22/2022 12:09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8079326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a:t>Let’s talk about some additional services that are typically used with App Service.</a:t>
            </a:r>
          </a:p>
          <a:p>
            <a:pPr marL="171450" indent="-171450">
              <a:buFont typeface="Arial" panose="020B0604020202020204" pitchFamily="34" charset="0"/>
              <a:buChar char="•"/>
            </a:pPr>
            <a:r>
              <a:rPr lang="en-US"/>
              <a:t>Routing and ingress</a:t>
            </a:r>
          </a:p>
          <a:p>
            <a:pPr marL="384432" lvl="1" indent="-171450">
              <a:buFont typeface="Arial" panose="020B0604020202020204" pitchFamily="34" charset="0"/>
              <a:buChar char="•"/>
            </a:pPr>
            <a:r>
              <a:rPr lang="en-US"/>
              <a:t>Private Link – Lock down ingress to an IP address in your private </a:t>
            </a:r>
            <a:r>
              <a:rPr lang="en-US" err="1"/>
              <a:t>Vnet</a:t>
            </a:r>
            <a:endParaRPr lang="en-US"/>
          </a:p>
          <a:p>
            <a:pPr marL="384432" lvl="1" indent="-171450">
              <a:buFont typeface="Arial" panose="020B0604020202020204" pitchFamily="34" charset="0"/>
              <a:buChar char="•"/>
            </a:pPr>
            <a:r>
              <a:rPr lang="en-US"/>
              <a:t>API Management – Expose APIs to consumers, perform routing and translation, set rate limits</a:t>
            </a:r>
          </a:p>
          <a:p>
            <a:pPr marL="384432" lvl="1" indent="-171450">
              <a:buFont typeface="Arial" panose="020B0604020202020204" pitchFamily="34" charset="0"/>
              <a:buChar char="•"/>
            </a:pPr>
            <a:r>
              <a:rPr lang="en-US"/>
              <a:t>Traffic Manager – DNS based regional traffic routing</a:t>
            </a:r>
          </a:p>
          <a:p>
            <a:pPr marL="384432" lvl="1" indent="-171450">
              <a:buFont typeface="Arial" panose="020B0604020202020204" pitchFamily="34" charset="0"/>
              <a:buChar char="•"/>
            </a:pPr>
            <a:r>
              <a:rPr lang="en-US"/>
              <a:t>App Gateway – Layer 7 (route based) traffic routing and Web Application Firewall</a:t>
            </a:r>
          </a:p>
          <a:p>
            <a:pPr marL="384432" lvl="1" indent="-171450">
              <a:buFont typeface="Arial" panose="020B0604020202020204" pitchFamily="34" charset="0"/>
              <a:buChar char="•"/>
            </a:pPr>
            <a:r>
              <a:rPr lang="en-US"/>
              <a:t>Front Door – Traffic Manager and App Gateway together</a:t>
            </a:r>
          </a:p>
          <a:p>
            <a:pPr marL="171450" lvl="0" indent="-171450">
              <a:buFont typeface="Arial" panose="020B0604020202020204" pitchFamily="34" charset="0"/>
              <a:buChar char="•"/>
            </a:pPr>
            <a:r>
              <a:rPr lang="en-US"/>
              <a:t>Data persistence</a:t>
            </a:r>
          </a:p>
          <a:p>
            <a:pPr marL="384432" lvl="1" indent="-171450">
              <a:buFont typeface="Arial" panose="020B0604020202020204" pitchFamily="34" charset="0"/>
              <a:buChar char="•"/>
            </a:pPr>
            <a:r>
              <a:rPr lang="en-US"/>
              <a:t>Relational Offerings</a:t>
            </a:r>
          </a:p>
          <a:p>
            <a:pPr marL="499521" lvl="2" indent="-171450">
              <a:buFont typeface="Arial" panose="020B0604020202020204" pitchFamily="34" charset="0"/>
              <a:buChar char="•"/>
            </a:pPr>
            <a:r>
              <a:rPr lang="en-US"/>
              <a:t>Azure SQL the  PAAS offering of SQL Server</a:t>
            </a:r>
          </a:p>
          <a:p>
            <a:pPr marL="499521" lvl="2" indent="-171450">
              <a:buFont typeface="Arial" panose="020B0604020202020204" pitchFamily="34" charset="0"/>
              <a:buChar char="•"/>
            </a:pPr>
            <a:r>
              <a:rPr lang="en-US"/>
              <a:t>Azure Database for PostgreSQL (also MySQL or MariaDB)</a:t>
            </a:r>
          </a:p>
          <a:p>
            <a:pPr marL="384432" lvl="1" indent="-171450">
              <a:buFont typeface="Arial" panose="020B0604020202020204" pitchFamily="34" charset="0"/>
              <a:buChar char="•"/>
            </a:pPr>
            <a:r>
              <a:rPr lang="en-US"/>
              <a:t>Cosmos – Non-relational database with API facades for Core SQL, Mongo, Cassandra, Gremlin, and a Table API</a:t>
            </a:r>
          </a:p>
          <a:p>
            <a:pPr marL="384432" lvl="1" indent="-171450">
              <a:buFont typeface="Arial" panose="020B0604020202020204" pitchFamily="34" charset="0"/>
              <a:buChar char="•"/>
            </a:pPr>
            <a:r>
              <a:rPr lang="en-US"/>
              <a:t>Storage account – BLOB (file) storage</a:t>
            </a:r>
          </a:p>
          <a:p>
            <a:pPr marL="171450" lvl="0" indent="-171450">
              <a:buFont typeface="Arial" panose="020B0604020202020204" pitchFamily="34" charset="0"/>
              <a:buChar char="•"/>
            </a:pPr>
            <a:r>
              <a:rPr lang="en-US"/>
              <a:t>Security</a:t>
            </a:r>
          </a:p>
          <a:p>
            <a:pPr marL="384432" lvl="1" indent="-171450">
              <a:buFont typeface="Arial" panose="020B0604020202020204" pitchFamily="34" charset="0"/>
              <a:buChar char="•"/>
            </a:pPr>
            <a:r>
              <a:rPr lang="en-US"/>
              <a:t>Virtual Network – Protect and access resources in a private network</a:t>
            </a:r>
          </a:p>
          <a:p>
            <a:pPr marL="384432" lvl="1" indent="-171450">
              <a:buFont typeface="Arial" panose="020B0604020202020204" pitchFamily="34" charset="0"/>
              <a:buChar char="•"/>
            </a:pPr>
            <a:r>
              <a:rPr lang="en-US"/>
              <a:t>Key Vault – Store sensitive encryption keys, application secrets, or certificates</a:t>
            </a:r>
          </a:p>
          <a:p>
            <a:pPr marL="171450" lvl="0" indent="-171450">
              <a:buFont typeface="Arial" panose="020B0604020202020204" pitchFamily="34" charset="0"/>
              <a:buChar char="•"/>
            </a:pPr>
            <a:r>
              <a:rPr lang="en-US"/>
              <a:t>Observability</a:t>
            </a:r>
          </a:p>
          <a:p>
            <a:pPr marL="384432" lvl="1" indent="-171450">
              <a:buFont typeface="Arial" panose="020B0604020202020204" pitchFamily="34" charset="0"/>
              <a:buChar char="•"/>
            </a:pPr>
            <a:r>
              <a:rPr lang="en-US"/>
              <a:t>Application Insights – Application Performance Monitoring and logging</a:t>
            </a:r>
          </a:p>
          <a:p>
            <a:pPr marL="384432" lvl="1" indent="-171450">
              <a:buFont typeface="Arial" panose="020B0604020202020204" pitchFamily="34" charset="0"/>
              <a:buChar char="•"/>
            </a:pPr>
            <a:r>
              <a:rPr lang="en-US"/>
              <a:t>Log Analytics – Log ingestion (backing store for App Insights)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7/22/2022 12:10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38857260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97E574A-EE6E-4E76-81F7-0F99E9FE58FA}" type="datetime8">
              <a:rPr lang="en-US" smtClean="0"/>
              <a:t>7/22/2022 12:10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16010896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Feel free to mute me and work on the lab by yourself</a:t>
            </a:r>
          </a:p>
          <a:p>
            <a:pPr marL="171450" indent="-171450">
              <a:buFont typeface="Arial" panose="020B0604020202020204" pitchFamily="34" charset="0"/>
              <a:buChar char="•"/>
            </a:pPr>
            <a:r>
              <a:rPr lang="en-US"/>
              <a:t>I’m going to walk through the lab step-by-step if you want to follow along</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7/22/2022 12:09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18357926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Introduce yourself</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7/22/2022 12:09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20148338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7/22/2022 12:09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2150424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7/22/2022 12:09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17483269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a:p>
          <a:p>
            <a:pPr marL="0" indent="0">
              <a:buFont typeface="Arial" panose="020B0604020202020204" pitchFamily="34" charset="0"/>
              <a:buNone/>
            </a:pPr>
            <a:r>
              <a:rPr lang="en-US"/>
              <a:t>Let’s ask ourselves the question… How do I host my web app in Azure?</a:t>
            </a:r>
          </a:p>
          <a:p>
            <a:pPr marL="0" indent="0">
              <a:buFont typeface="Arial" panose="020B0604020202020204" pitchFamily="34" charset="0"/>
              <a:buNone/>
            </a:pPr>
            <a:endParaRPr lang="en-US"/>
          </a:p>
          <a:p>
            <a:pPr marL="0" indent="0">
              <a:buFont typeface="Arial" panose="020B0604020202020204" pitchFamily="34" charset="0"/>
              <a:buNone/>
            </a:pPr>
            <a:r>
              <a:rPr lang="en-US"/>
              <a:t>There is more than one service that can provide app hosting. </a:t>
            </a:r>
          </a:p>
          <a:p>
            <a:pPr marL="0" indent="0">
              <a:buFont typeface="Arial" panose="020B0604020202020204" pitchFamily="34" charset="0"/>
              <a:buNone/>
            </a:pPr>
            <a:endParaRPr lang="en-US"/>
          </a:p>
          <a:p>
            <a:pPr marL="0" indent="0">
              <a:buFont typeface="Arial" panose="020B0604020202020204" pitchFamily="34" charset="0"/>
              <a:buNone/>
            </a:pPr>
            <a:r>
              <a:rPr lang="en-US"/>
              <a:t>Today we will cover Azure App Service. </a:t>
            </a:r>
          </a:p>
          <a:p>
            <a:pPr marL="0" indent="0">
              <a:buFont typeface="Arial" panose="020B0604020202020204" pitchFamily="34" charset="0"/>
              <a:buNone/>
            </a:pPr>
            <a:endParaRPr lang="en-US"/>
          </a:p>
          <a:p>
            <a:pPr marL="0" indent="0">
              <a:buFont typeface="Arial" panose="020B0604020202020204" pitchFamily="34" charset="0"/>
              <a:buNone/>
            </a:pPr>
            <a:r>
              <a:rPr lang="en-US"/>
              <a:t>The platform supports a lot of different native web frameworks and languages.</a:t>
            </a:r>
          </a:p>
          <a:p>
            <a:pPr marL="0" indent="0">
              <a:buFont typeface="Arial" panose="020B0604020202020204" pitchFamily="34" charset="0"/>
              <a:buNone/>
            </a:pPr>
            <a:endParaRPr lang="en-US"/>
          </a:p>
          <a:p>
            <a:pPr marL="0" indent="0">
              <a:buFont typeface="Arial" panose="020B0604020202020204" pitchFamily="34" charset="0"/>
              <a:buNone/>
            </a:pPr>
            <a:r>
              <a:rPr lang="en-US"/>
              <a:t>If App Service doesn’t support what you use out-of-the box (like a Golang Gin App),</a:t>
            </a:r>
          </a:p>
          <a:p>
            <a:pPr marL="0" indent="0">
              <a:buFont typeface="Arial" panose="020B0604020202020204" pitchFamily="34" charset="0"/>
              <a:buNone/>
            </a:pPr>
            <a:endParaRPr lang="en-US"/>
          </a:p>
          <a:p>
            <a:pPr marL="0" indent="0">
              <a:buFont typeface="Arial" panose="020B0604020202020204" pitchFamily="34" charset="0"/>
              <a:buNone/>
            </a:pPr>
            <a:r>
              <a:rPr lang="en-US"/>
              <a:t>Or if you prefer to containerize your web apps. There is also an option to host containerized apps on App Service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7/22/2022 12:10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9859400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Let’s take a look at a standard web solution. This solution might have</a:t>
            </a:r>
          </a:p>
          <a:p>
            <a:pPr marL="384432" lvl="1" indent="-171450">
              <a:buFont typeface="Arial" panose="020B0604020202020204" pitchFamily="34" charset="0"/>
              <a:buChar char="•"/>
            </a:pPr>
            <a:r>
              <a:rPr lang="en-US"/>
              <a:t>A server-side app</a:t>
            </a:r>
          </a:p>
          <a:p>
            <a:pPr marL="384432" lvl="1" indent="-171450">
              <a:buFont typeface="Arial" panose="020B0604020202020204" pitchFamily="34" charset="0"/>
              <a:buChar char="•"/>
            </a:pPr>
            <a:r>
              <a:rPr lang="en-US"/>
              <a:t>A database</a:t>
            </a:r>
          </a:p>
          <a:p>
            <a:pPr marL="384432" lvl="1" indent="-171450">
              <a:buFont typeface="Arial" panose="020B0604020202020204" pitchFamily="34" charset="0"/>
              <a:buChar char="•"/>
            </a:pPr>
            <a:r>
              <a:rPr lang="en-US"/>
              <a:t>And file storage</a:t>
            </a:r>
          </a:p>
          <a:p>
            <a:pPr marL="171450" lvl="0" indent="-171450">
              <a:buFont typeface="Arial" panose="020B0604020202020204" pitchFamily="34" charset="0"/>
              <a:buChar char="•"/>
            </a:pPr>
            <a:r>
              <a:rPr lang="en-US"/>
              <a:t>Well, Hosting this solution in Azure could look like this</a:t>
            </a:r>
          </a:p>
          <a:p>
            <a:pPr marL="384432" lvl="1" indent="-171450">
              <a:buFont typeface="Arial" panose="020B0604020202020204" pitchFamily="34" charset="0"/>
              <a:buChar char="•"/>
            </a:pPr>
            <a:r>
              <a:rPr lang="en-US"/>
              <a:t>Azure App Service for hosting the web app</a:t>
            </a:r>
          </a:p>
          <a:p>
            <a:pPr marL="384432" lvl="1" indent="-171450">
              <a:buFont typeface="Arial" panose="020B0604020202020204" pitchFamily="34" charset="0"/>
              <a:buChar char="•"/>
            </a:pPr>
            <a:r>
              <a:rPr lang="en-US"/>
              <a:t>Azure SQL Database for hosting the database</a:t>
            </a:r>
          </a:p>
          <a:p>
            <a:pPr marL="384432" lvl="1" indent="-171450">
              <a:buFont typeface="Arial" panose="020B0604020202020204" pitchFamily="34" charset="0"/>
              <a:buChar char="•"/>
            </a:pPr>
            <a:r>
              <a:rPr lang="en-US"/>
              <a:t>Azure Storage Account Blob Containers for hosting the files</a:t>
            </a:r>
          </a:p>
          <a:p>
            <a:pPr marL="171450" indent="-171450">
              <a:buFont typeface="Arial" panose="020B0604020202020204" pitchFamily="34" charset="0"/>
              <a:buChar char="•"/>
            </a:pPr>
            <a:endParaRPr lang="en-US"/>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7/22/2022 12:10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13763784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An App Service sometimes called a Web App and is hosted on an App Service Plan</a:t>
            </a:r>
          </a:p>
          <a:p>
            <a:pPr marL="171450" indent="-171450">
              <a:buFont typeface="Arial" panose="020B0604020202020204" pitchFamily="34" charset="0"/>
              <a:buChar char="•"/>
            </a:pPr>
            <a:r>
              <a:rPr lang="en-US"/>
              <a:t>Each App Service Plan is a set of virtual machines (called instances)</a:t>
            </a:r>
          </a:p>
          <a:p>
            <a:pPr marL="384432" lvl="1" indent="-171450">
              <a:buFont typeface="Arial" panose="020B0604020202020204" pitchFamily="34" charset="0"/>
              <a:buChar char="•"/>
            </a:pPr>
            <a:r>
              <a:rPr lang="en-US"/>
              <a:t>Each App Service hosted on an App Service Plan has an instance of the app running on each instance in the plan</a:t>
            </a:r>
          </a:p>
          <a:p>
            <a:pPr marL="384432" lvl="1" indent="-171450">
              <a:buFont typeface="Arial" panose="020B0604020202020204" pitchFamily="34" charset="0"/>
              <a:buChar char="•"/>
            </a:pPr>
            <a:r>
              <a:rPr lang="en-US"/>
              <a:t>Requests to an App Service get load-balanced across all instances in the plan</a:t>
            </a:r>
          </a:p>
          <a:p>
            <a:pPr marL="384432" lvl="1" indent="-171450">
              <a:buFont typeface="Arial" panose="020B0604020202020204" pitchFamily="34" charset="0"/>
              <a:buChar char="•"/>
            </a:pPr>
            <a:r>
              <a:rPr lang="en-US"/>
              <a:t>The App Service Plan has specific computing sizes to choose from (called a </a:t>
            </a:r>
            <a:r>
              <a:rPr lang="en-US" err="1"/>
              <a:t>sku</a:t>
            </a:r>
            <a:r>
              <a:rPr lang="en-US"/>
              <a:t>)</a:t>
            </a:r>
          </a:p>
          <a:p>
            <a:pPr marL="384432" lvl="1" indent="-171450">
              <a:buFont typeface="Arial" panose="020B0604020202020204" pitchFamily="34" charset="0"/>
              <a:buChar char="•"/>
            </a:pPr>
            <a:r>
              <a:rPr lang="en-US"/>
              <a:t>App Service Plans can host either Linux or Windows VMs</a:t>
            </a:r>
          </a:p>
          <a:p>
            <a:pPr marL="171450" lvl="0" indent="-171450">
              <a:buFont typeface="Arial" panose="020B0604020202020204" pitchFamily="34" charset="0"/>
              <a:buChar char="•"/>
            </a:pPr>
            <a:r>
              <a:rPr lang="en-US"/>
              <a:t>Multiple App Services can run on a single App Service Plan</a:t>
            </a:r>
          </a:p>
          <a:p>
            <a:pPr marL="384432" lvl="1" indent="-171450">
              <a:buFont typeface="Arial" panose="020B0604020202020204" pitchFamily="34" charset="0"/>
              <a:buChar char="•"/>
            </a:pPr>
            <a:r>
              <a:rPr lang="en-US"/>
              <a:t>Each App Service could host a different web app language/framework as long as it works on the OS.</a:t>
            </a:r>
          </a:p>
          <a:p>
            <a:pPr marL="384432" lvl="1" indent="-171450">
              <a:buFont typeface="Arial" panose="020B0604020202020204" pitchFamily="34" charset="0"/>
              <a:buChar char="•"/>
            </a:pPr>
            <a:r>
              <a:rPr lang="en-US"/>
              <a:t>The OS is set at the App Service Plan whereas the language/framework is set at the web app. </a:t>
            </a:r>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7/22/2022 12:10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811372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a:t>One of the feature of Azure App Service that we will talk about is scaling. There are 2 type of scaling methods, Automated or Manual.</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a:p>
          <a:p>
            <a:pPr marL="0" marR="0" lvl="0" indent="0" algn="l" defTabSz="914367" rtl="0" eaLnBrk="1" fontAlgn="auto" latinLnBrk="0" hangingPunct="1">
              <a:lnSpc>
                <a:spcPct val="90000"/>
              </a:lnSpc>
              <a:spcBef>
                <a:spcPts val="0"/>
              </a:spcBef>
              <a:spcAft>
                <a:spcPts val="333"/>
              </a:spcAft>
              <a:buClrTx/>
              <a:buSzTx/>
              <a:buFontTx/>
              <a:buNone/>
              <a:tabLst/>
              <a:defRPr/>
            </a:pPr>
            <a:r>
              <a:rPr lang="en-US"/>
              <a:t>If you setup up the automated scaling, then the app plan will add or remove instances bases on load characteristics (like CPU or memory utilization).</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a:t>On the other hand, manual says it all. You can manually increase or decrease instance count to set the instance size. </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a:p>
          <a:p>
            <a:pPr marL="0" marR="0" lvl="0" indent="0" algn="l" defTabSz="914367" rtl="0" eaLnBrk="1" fontAlgn="auto" latinLnBrk="0" hangingPunct="1">
              <a:lnSpc>
                <a:spcPct val="90000"/>
              </a:lnSpc>
              <a:spcBef>
                <a:spcPts val="0"/>
              </a:spcBef>
              <a:spcAft>
                <a:spcPts val="333"/>
              </a:spcAft>
              <a:buClrTx/>
              <a:buSzTx/>
              <a:buFontTx/>
              <a:buNone/>
              <a:tabLst/>
              <a:defRPr/>
            </a:pPr>
            <a:r>
              <a:rPr lang="en-US"/>
              <a:t>If you look at the diagram on screen you will see if you scale out (adding instances) all apps in the plan will scale across all instances. If you scale up (adding resources like CPU and Memory) all app scale to use those new resources. So, simply said, All apps in the same App Service Plan share instances and compute power.</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a:p>
          <a:p>
            <a:pPr marL="0" marR="0" lvl="0" indent="0" algn="l" defTabSz="914367" rtl="0" eaLnBrk="1" fontAlgn="auto" latinLnBrk="0" hangingPunct="1">
              <a:lnSpc>
                <a:spcPct val="90000"/>
              </a:lnSpc>
              <a:spcBef>
                <a:spcPts val="0"/>
              </a:spcBef>
              <a:spcAft>
                <a:spcPts val="333"/>
              </a:spcAft>
              <a:buClrTx/>
              <a:buSzTx/>
              <a:buFontTx/>
              <a:buNone/>
              <a:tabLst/>
              <a:defRPr/>
            </a:pPr>
            <a:r>
              <a:rPr lang="en-US"/>
              <a:t>One question you should ask yourself  is …</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a:p>
          <a:p>
            <a:pPr algn="l"/>
            <a:r>
              <a:rPr lang="en-US" b="0" i="0">
                <a:solidFill>
                  <a:srgbClr val="E6E6E6"/>
                </a:solidFill>
                <a:effectLst/>
                <a:latin typeface="Segoe UI" panose="020B0502040204020203" pitchFamily="34" charset="0"/>
              </a:rPr>
              <a:t>Should I put an app in a new plan or an existing plan?</a:t>
            </a:r>
          </a:p>
          <a:p>
            <a:pPr algn="l"/>
            <a:endParaRPr lang="en-US" b="0" i="0">
              <a:solidFill>
                <a:srgbClr val="E6E6E6"/>
              </a:solidFill>
              <a:effectLst/>
              <a:latin typeface="Segoe UI" panose="020B0502040204020203" pitchFamily="34" charset="0"/>
            </a:endParaRPr>
          </a:p>
          <a:p>
            <a:pPr algn="l"/>
            <a:r>
              <a:rPr lang="en-US" b="0" i="0">
                <a:solidFill>
                  <a:srgbClr val="E6E6E6"/>
                </a:solidFill>
                <a:effectLst/>
                <a:latin typeface="Segoe UI" panose="020B0502040204020203" pitchFamily="34" charset="0"/>
              </a:rPr>
              <a:t>You should Isolate your app into a new App Service plan when:</a:t>
            </a:r>
          </a:p>
          <a:p>
            <a:pPr algn="l"/>
            <a:endParaRPr lang="en-US" b="0" i="0">
              <a:solidFill>
                <a:srgbClr val="E6E6E6"/>
              </a:solidFill>
              <a:effectLst/>
              <a:latin typeface="Segoe UI" panose="020B0502040204020203" pitchFamily="34" charset="0"/>
            </a:endParaRPr>
          </a:p>
          <a:p>
            <a:pPr algn="l">
              <a:buFont typeface="Arial" panose="020B0604020202020204" pitchFamily="34" charset="0"/>
              <a:buChar char="•"/>
            </a:pPr>
            <a:r>
              <a:rPr lang="en-US" b="0" i="0">
                <a:solidFill>
                  <a:srgbClr val="E6E6E6"/>
                </a:solidFill>
                <a:effectLst/>
                <a:latin typeface="Segoe UI" panose="020B0502040204020203" pitchFamily="34" charset="0"/>
              </a:rPr>
              <a:t>The app is resource-intensive. Or</a:t>
            </a:r>
          </a:p>
          <a:p>
            <a:pPr algn="l">
              <a:buFont typeface="Arial" panose="020B0604020202020204" pitchFamily="34" charset="0"/>
              <a:buNone/>
            </a:pPr>
            <a:endParaRPr lang="en-US" b="0" i="0">
              <a:solidFill>
                <a:srgbClr val="E6E6E6"/>
              </a:solidFill>
              <a:effectLst/>
              <a:latin typeface="Segoe UI" panose="020B0502040204020203" pitchFamily="34" charset="0"/>
            </a:endParaRPr>
          </a:p>
          <a:p>
            <a:pPr algn="l">
              <a:buFont typeface="Arial" panose="020B0604020202020204" pitchFamily="34" charset="0"/>
              <a:buChar char="•"/>
            </a:pPr>
            <a:r>
              <a:rPr lang="en-US" b="0" i="0">
                <a:solidFill>
                  <a:srgbClr val="E6E6E6"/>
                </a:solidFill>
                <a:effectLst/>
                <a:latin typeface="Segoe UI" panose="020B0502040204020203" pitchFamily="34" charset="0"/>
              </a:rPr>
              <a:t>You want to scale the app independently from the other apps in the existing plan. Or lastly</a:t>
            </a:r>
          </a:p>
          <a:p>
            <a:pPr algn="l">
              <a:buFont typeface="Arial" panose="020B0604020202020204" pitchFamily="34" charset="0"/>
              <a:buNone/>
            </a:pPr>
            <a:endParaRPr lang="en-US" b="0" i="0">
              <a:solidFill>
                <a:srgbClr val="E6E6E6"/>
              </a:solidFill>
              <a:effectLst/>
              <a:latin typeface="Segoe UI" panose="020B0502040204020203" pitchFamily="34" charset="0"/>
            </a:endParaRPr>
          </a:p>
          <a:p>
            <a:pPr algn="l">
              <a:buFont typeface="Arial" panose="020B0604020202020204" pitchFamily="34" charset="0"/>
              <a:buChar char="•"/>
            </a:pPr>
            <a:r>
              <a:rPr lang="en-US" b="0" i="0">
                <a:solidFill>
                  <a:srgbClr val="E6E6E6"/>
                </a:solidFill>
                <a:effectLst/>
                <a:latin typeface="Segoe UI" panose="020B0502040204020203" pitchFamily="34" charset="0"/>
              </a:rPr>
              <a:t>The app needs resource in a different geographical region.</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7/22/2022 12:10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28591326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US"/>
              <a:t>Now let us talk about deployments. </a:t>
            </a:r>
          </a:p>
          <a:p>
            <a:pPr marL="171450" lvl="0" indent="-171450">
              <a:buFont typeface="Arial" panose="020B0604020202020204" pitchFamily="34" charset="0"/>
              <a:buChar char="•"/>
            </a:pPr>
            <a:r>
              <a:rPr lang="en-US"/>
              <a:t>You can use a build and deployment pipeline like</a:t>
            </a:r>
          </a:p>
          <a:p>
            <a:pPr marL="384432" lvl="1" indent="-171450">
              <a:buFont typeface="Arial" panose="020B0604020202020204" pitchFamily="34" charset="0"/>
              <a:buChar char="•"/>
            </a:pPr>
            <a:r>
              <a:rPr lang="en-US"/>
              <a:t>GitHub</a:t>
            </a:r>
          </a:p>
          <a:p>
            <a:pPr marL="384432" lvl="1" indent="-171450">
              <a:buFont typeface="Arial" panose="020B0604020202020204" pitchFamily="34" charset="0"/>
              <a:buChar char="•"/>
            </a:pPr>
            <a:r>
              <a:rPr lang="en-US"/>
              <a:t>Azure DevOps</a:t>
            </a:r>
          </a:p>
          <a:p>
            <a:pPr marL="384432" lvl="1" indent="-171450">
              <a:buFont typeface="Arial" panose="020B0604020202020204" pitchFamily="34" charset="0"/>
              <a:buChar char="•"/>
            </a:pPr>
            <a:r>
              <a:rPr lang="en-US"/>
              <a:t>Jenkins</a:t>
            </a:r>
          </a:p>
          <a:p>
            <a:pPr marL="384432" lvl="1" indent="-171450">
              <a:buFont typeface="Arial" panose="020B0604020202020204" pitchFamily="34" charset="0"/>
              <a:buChar char="•"/>
            </a:pPr>
            <a:r>
              <a:rPr lang="en-US"/>
              <a:t> or a CLI</a:t>
            </a:r>
          </a:p>
          <a:p>
            <a:pPr marL="0" lvl="0" indent="0">
              <a:buFont typeface="Arial" panose="020B0604020202020204" pitchFamily="34" charset="0"/>
              <a:buNone/>
            </a:pPr>
            <a:endParaRPr lang="en-US"/>
          </a:p>
          <a:p>
            <a:pPr marL="0" lvl="0" indent="0">
              <a:buFont typeface="Arial" panose="020B0604020202020204" pitchFamily="34" charset="0"/>
              <a:buNone/>
            </a:pPr>
            <a:r>
              <a:rPr lang="en-US"/>
              <a:t>So how would that look. If you deploy out to non-prod environment</a:t>
            </a:r>
          </a:p>
          <a:p>
            <a:pPr marL="384432" lvl="1" indent="-171450">
              <a:buFont typeface="Arial" panose="020B0604020202020204" pitchFamily="34" charset="0"/>
              <a:buChar char="•"/>
            </a:pPr>
            <a:r>
              <a:rPr lang="en-US"/>
              <a:t>You get App Settings that is used to set per-app-service environment settings that are Injected as environment variables</a:t>
            </a:r>
          </a:p>
          <a:p>
            <a:pPr marL="384432" lvl="1" indent="-171450">
              <a:buFont typeface="Arial" panose="020B0604020202020204" pitchFamily="34" charset="0"/>
              <a:buChar char="•"/>
            </a:pPr>
            <a:r>
              <a:rPr lang="en-US"/>
              <a:t>Now we deploy our app to production, and we see that Prod has its own app settings.</a:t>
            </a:r>
          </a:p>
          <a:p>
            <a:pPr marL="212982" lvl="1" indent="0">
              <a:buFont typeface="Arial" panose="020B0604020202020204" pitchFamily="34" charset="0"/>
              <a:buNone/>
            </a:pPr>
            <a:endParaRPr lang="en-US"/>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a:t>There is another feature called Deployment slots. Normally you only do this in your prod environment. Let's look at an example slot deployment set up for prod.</a:t>
            </a:r>
          </a:p>
          <a:p>
            <a:pPr marL="0" indent="0">
              <a:buFont typeface="Arial" panose="020B0604020202020204" pitchFamily="34" charset="0"/>
              <a:buNone/>
            </a:pPr>
            <a:r>
              <a:rPr lang="en-US"/>
              <a:t>You would have 2 slot, one for Staging and one for the live prod app.</a:t>
            </a:r>
          </a:p>
          <a:p>
            <a:pPr marL="384432" lvl="1" indent="-171450">
              <a:buFont typeface="Arial" panose="020B0604020202020204" pitchFamily="34" charset="0"/>
              <a:buChar char="•"/>
            </a:pPr>
            <a:r>
              <a:rPr lang="en-US"/>
              <a:t>Deploy to a “staging” slot in your production environment. Allows you to warm the app up and validate the application is ready. </a:t>
            </a:r>
          </a:p>
          <a:p>
            <a:pPr marL="384432" lvl="1" indent="-171450">
              <a:buFont typeface="Arial" panose="020B0604020202020204" pitchFamily="34" charset="0"/>
              <a:buChar char="•"/>
            </a:pPr>
            <a:r>
              <a:rPr lang="en-US"/>
              <a:t>Then you can swap the applications deployed in the staging &amp; prod slots</a:t>
            </a:r>
          </a:p>
          <a:p>
            <a:pPr marL="384432" lvl="1" indent="-171450">
              <a:buFont typeface="Arial" panose="020B0604020202020204" pitchFamily="34" charset="0"/>
              <a:buChar char="•"/>
            </a:pPr>
            <a:r>
              <a:rPr lang="en-US"/>
              <a:t>Essentially 0 downtime for users and now the old prod slot become staging, and the old app is readily available if you need to back out the deployment and revert to the previous status if something goes wrong.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7/22/2022 12:10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20010922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10.jpe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Master" Target="../slideMasters/slideMaster1.xml"/><Relationship Id="rId4" Type="http://schemas.openxmlformats.org/officeDocument/2006/relationships/image" Target="../media/image16.jpe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Master" Target="../slideMasters/slideMaster1.xml"/><Relationship Id="rId5" Type="http://schemas.openxmlformats.org/officeDocument/2006/relationships/image" Target="../media/image20.jpeg"/><Relationship Id="rId4" Type="http://schemas.openxmlformats.org/officeDocument/2006/relationships/image" Target="../media/image19.jpeg"/></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image" Target="../media/image21.jpeg"/><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10.jpe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image" Target="../media/image21.jpeg"/><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4" name="Picture Placeholder 3">
            <a:extLst>
              <a:ext uri="{FF2B5EF4-FFF2-40B4-BE49-F238E27FC236}">
                <a16:creationId xmlns:a16="http://schemas.microsoft.com/office/drawing/2014/main" id="{40BC5B99-509C-464A-99BC-BB61027E6D1A}"/>
              </a:ext>
            </a:extLst>
          </p:cNvPr>
          <p:cNvSpPr>
            <a:spLocks noGrp="1"/>
          </p:cNvSpPr>
          <p:nvPr>
            <p:ph type="pic" sz="quarter" idx="13"/>
          </p:nvPr>
        </p:nvSpPr>
        <p:spPr>
          <a:xfrm>
            <a:off x="5326063" y="0"/>
            <a:ext cx="6865937" cy="6858000"/>
          </a:xfrm>
        </p:spPr>
        <p:txBody>
          <a:bodyPr/>
          <a:lstStyle/>
          <a:p>
            <a:r>
              <a:rPr lang="en-US"/>
              <a:t>Click icon to add picture</a:t>
            </a:r>
          </a:p>
        </p:txBody>
      </p:sp>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5ACBF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345095137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Section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15770881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Section Divider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25625778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Section Divider 3">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7497528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Section Divider 4">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93204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description</a:t>
            </a:r>
          </a:p>
        </p:txBody>
      </p:sp>
      <p:sp>
        <p:nvSpPr>
          <p:cNvPr id="5" name="Text Placeholder 4"/>
          <p:cNvSpPr>
            <a:spLocks noGrp="1"/>
          </p:cNvSpPr>
          <p:nvPr>
            <p:ph type="body" sz="quarter" idx="12" hasCustomPrompt="1"/>
          </p:nvPr>
        </p:nvSpPr>
        <p:spPr>
          <a:xfrm>
            <a:off x="585216" y="585788"/>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accent3"/>
                </a:solidFill>
                <a:latin typeface="+mn-lt"/>
              </a:defRPr>
            </a:lvl1pPr>
          </a:lstStyle>
          <a:p>
            <a:pPr lvl="0"/>
            <a:r>
              <a:rPr lang="en-US"/>
              <a:t>Section Name</a:t>
            </a:r>
          </a:p>
        </p:txBody>
      </p:sp>
    </p:spTree>
    <p:extLst>
      <p:ext uri="{BB962C8B-B14F-4D97-AF65-F5344CB8AC3E}">
        <p14:creationId xmlns:p14="http://schemas.microsoft.com/office/powerpoint/2010/main" val="11667776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a:t>Section title with no subtitle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 with no subtitle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Blank 12 Column">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Blank 12 Column Dark Bkg">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Apendix Blue Bkg">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F377B63-6619-6B40-8D85-1D972ED609B9}"/>
              </a:ext>
            </a:extLst>
          </p:cNvPr>
          <p:cNvSpPr>
            <a:spLocks noGrp="1"/>
          </p:cNvSpPr>
          <p:nvPr>
            <p:ph type="body" sz="quarter" idx="10" hasCustomPrompt="1"/>
          </p:nvPr>
        </p:nvSpPr>
        <p:spPr>
          <a:xfrm>
            <a:off x="584200" y="5715040"/>
            <a:ext cx="5367338" cy="553998"/>
          </a:xfrm>
        </p:spPr>
        <p:txBody>
          <a:bodyPr anchor="b"/>
          <a:lstStyle>
            <a:lvl1pPr marL="0" indent="0">
              <a:buNone/>
              <a:defRPr sz="3600">
                <a:latin typeface="+mj-lt"/>
              </a:defRPr>
            </a:lvl1pPr>
          </a:lstStyle>
          <a:p>
            <a:pPr lvl="0"/>
            <a:r>
              <a:rPr lang="en-US"/>
              <a:t>Appendix</a:t>
            </a:r>
          </a:p>
        </p:txBody>
      </p:sp>
    </p:spTree>
    <p:extLst>
      <p:ext uri="{BB962C8B-B14F-4D97-AF65-F5344CB8AC3E}">
        <p14:creationId xmlns:p14="http://schemas.microsoft.com/office/powerpoint/2010/main" val="235373038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6" pos="3749">
          <p15:clr>
            <a:srgbClr val="A4A3A4"/>
          </p15:clr>
        </p15:guide>
        <p15:guide id="17" pos="3932">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8857019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1070883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96918344"/>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3881619"/>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iv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hasCustomPrompt="1"/>
          </p:nvPr>
        </p:nvSpPr>
        <p:spPr>
          <a:xfrm>
            <a:off x="584200"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hasCustomPrompt="1"/>
          </p:nvPr>
        </p:nvSpPr>
        <p:spPr>
          <a:xfrm>
            <a:off x="2849007"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2849007"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hasCustomPrompt="1"/>
          </p:nvPr>
        </p:nvSpPr>
        <p:spPr>
          <a:xfrm>
            <a:off x="5113814"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5113814"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hasCustomPrompt="1"/>
          </p:nvPr>
        </p:nvSpPr>
        <p:spPr>
          <a:xfrm>
            <a:off x="7378621"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7378621"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1">
            <a:extLst>
              <a:ext uri="{FF2B5EF4-FFF2-40B4-BE49-F238E27FC236}">
                <a16:creationId xmlns:a16="http://schemas.microsoft.com/office/drawing/2014/main" id="{540485AC-5036-400C-92C3-D3E9EC0252BC}"/>
              </a:ext>
            </a:extLst>
          </p:cNvPr>
          <p:cNvSpPr>
            <a:spLocks noGrp="1"/>
          </p:cNvSpPr>
          <p:nvPr>
            <p:ph type="body" sz="quarter" idx="22" hasCustomPrompt="1"/>
          </p:nvPr>
        </p:nvSpPr>
        <p:spPr>
          <a:xfrm>
            <a:off x="9643428"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12" name="Text Placeholder 9">
            <a:extLst>
              <a:ext uri="{FF2B5EF4-FFF2-40B4-BE49-F238E27FC236}">
                <a16:creationId xmlns:a16="http://schemas.microsoft.com/office/drawing/2014/main" id="{F90290A2-7689-4DF5-971A-36C2D9173411}"/>
              </a:ext>
            </a:extLst>
          </p:cNvPr>
          <p:cNvSpPr>
            <a:spLocks noGrp="1"/>
          </p:cNvSpPr>
          <p:nvPr>
            <p:ph type="body" sz="quarter" idx="23"/>
          </p:nvPr>
        </p:nvSpPr>
        <p:spPr>
          <a:xfrm>
            <a:off x="9643428"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65518951"/>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610" userDrawn="1">
          <p15:clr>
            <a:srgbClr val="5ACBF0"/>
          </p15:clr>
        </p15:guide>
        <p15:guide id="7" pos="1795" userDrawn="1">
          <p15:clr>
            <a:srgbClr val="5ACBF0"/>
          </p15:clr>
        </p15:guide>
        <p15:guide id="8" pos="3035" userDrawn="1">
          <p15:clr>
            <a:srgbClr val="5ACBF0"/>
          </p15:clr>
        </p15:guide>
        <p15:guide id="9" pos="3221" userDrawn="1">
          <p15:clr>
            <a:srgbClr val="5ACBF0"/>
          </p15:clr>
        </p15:guide>
        <p15:guide id="10" pos="4461" userDrawn="1">
          <p15:clr>
            <a:srgbClr val="5ACBF0"/>
          </p15:clr>
        </p15:guide>
        <p15:guide id="11" pos="5890" userDrawn="1">
          <p15:clr>
            <a:srgbClr val="5ACBF0"/>
          </p15:clr>
        </p15:guide>
        <p15:guide id="12" orient="horz" pos="1436">
          <p15:clr>
            <a:srgbClr val="5ACBF0"/>
          </p15:clr>
        </p15:guide>
        <p15:guide id="13" pos="4646" userDrawn="1">
          <p15:clr>
            <a:srgbClr val="5ACBF0"/>
          </p15:clr>
        </p15:guide>
        <p15:guide id="14" pos="6072"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1D16804B-3245-9A4C-A340-6FF89CF57D54}"/>
              </a:ext>
            </a:extLst>
          </p:cNvPr>
          <p:cNvSpPr>
            <a:spLocks noGrp="1"/>
          </p:cNvSpPr>
          <p:nvPr>
            <p:ph type="pic" sz="quarter" idx="13"/>
          </p:nvPr>
        </p:nvSpPr>
        <p:spPr>
          <a:xfrm>
            <a:off x="5334000" y="0"/>
            <a:ext cx="6858000" cy="6858000"/>
          </a:xfrm>
        </p:spPr>
        <p:txBody>
          <a:bodyPr/>
          <a:lstStyle/>
          <a:p>
            <a:r>
              <a:rPr lang="en-US"/>
              <a:t>Click icon to add picture</a:t>
            </a:r>
          </a:p>
        </p:txBody>
      </p:sp>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2875002"/>
            <a:ext cx="4127692"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6133845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3" pos="2976" userDrawn="1">
          <p15:clr>
            <a:srgbClr val="5ACBF0"/>
          </p15:clr>
        </p15:guide>
        <p15:guide id="34" pos="3336"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52" userDrawn="1">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guide id="31" pos="3840"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Header Background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109616-29F5-2A48-AD26-C036688E660A}"/>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844675"/>
            <a:ext cx="11018838" cy="4424363"/>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589192910"/>
      </p:ext>
    </p:extLst>
  </p:cSld>
  <p:clrMapOvr>
    <a:masterClrMapping/>
  </p:clrMapOvr>
  <p:transition>
    <p:fade/>
  </p:transition>
  <p:extLst>
    <p:ext uri="{DCECCB84-F9BA-43D5-87BE-67443E8EF086}">
      <p15:sldGuideLst xmlns:p15="http://schemas.microsoft.com/office/powerpoint/2012/main">
        <p15:guide id="2" orient="horz" pos="1162" userDrawn="1">
          <p15:clr>
            <a:srgbClr val="5ACBF0"/>
          </p15:clr>
        </p15:guide>
        <p15:guide id="3" orient="horz" pos="288">
          <p15:clr>
            <a:srgbClr val="5ACBF0"/>
          </p15:clr>
        </p15:guide>
        <p15:guide id="5" orient="horz" pos="90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eader Background Two Column Bullet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D3A5130-10A1-954A-B139-8F920AB6EC86}"/>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accent3"/>
                </a:solidFill>
              </a:defRPr>
            </a:lvl1p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844674"/>
            <a:ext cx="5211763"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844674"/>
            <a:ext cx="5219700"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82870302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eader Background Two Column Non-bulleted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D08175-261D-A74C-8918-CB97ADB19271}"/>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p>
        </p:txBody>
      </p:sp>
      <p:sp>
        <p:nvSpPr>
          <p:cNvPr id="4" name="Text Placeholder 3"/>
          <p:cNvSpPr>
            <a:spLocks noGrp="1"/>
          </p:cNvSpPr>
          <p:nvPr>
            <p:ph type="body" sz="quarter" idx="10"/>
          </p:nvPr>
        </p:nvSpPr>
        <p:spPr>
          <a:xfrm>
            <a:off x="584200" y="1853052"/>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844675"/>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6586935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eader Background Two Column Content with Subhead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941E1A-46FF-9B43-8237-B9FAC6645B8E}"/>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851161"/>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495686"/>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844675"/>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489200"/>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333069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eader Background Three Column Bullet with Subtitle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B0B838-FFE7-3848-8346-94C828955739}"/>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7971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7905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7971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22089322"/>
      </p:ext>
    </p:extLst>
  </p:cSld>
  <p:clrMapOvr>
    <a:masterClrMapping/>
  </p:clrMapOvr>
  <p:transition>
    <p:fade/>
  </p:transition>
  <p:extLst>
    <p:ext uri="{DCECCB84-F9BA-43D5-87BE-67443E8EF086}">
      <p15:sldGuideLst xmlns:p15="http://schemas.microsoft.com/office/powerpoint/2012/main">
        <p15:guide id="3" orient="horz" pos="1162" userDrawn="1">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Header Background Four Column Bullet with Subtitle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7D56507-64E9-FD49-A968-94669A530F3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5996806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162"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Header Lin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ct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7" name="Straight Connector 6">
            <a:extLst>
              <a:ext uri="{FF2B5EF4-FFF2-40B4-BE49-F238E27FC236}">
                <a16:creationId xmlns:a16="http://schemas.microsoft.com/office/drawing/2014/main" id="{8EDAE969-6DFB-AD4B-A4BB-4C9D04F1489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125104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Header Line 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tx1"/>
                </a:solidFill>
              </a:defRPr>
            </a:lvl1p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AE9361ED-1B01-E94D-9CDA-29127BEC918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522741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Header Line 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tx1"/>
                </a:solidFill>
              </a:defRPr>
            </a:lvl1p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6161C8D7-A314-D146-8B0F-88DAD8C243A2}"/>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331805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Header Background 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43174"/>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7699"/>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3"/>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B52B4BDF-7433-F544-8549-B08FCF3FD2A9}"/>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75761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eader Line 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a:extLst>
              <a:ext uri="{FF2B5EF4-FFF2-40B4-BE49-F238E27FC236}">
                <a16:creationId xmlns:a16="http://schemas.microsoft.com/office/drawing/2014/main" id="{CF841732-6515-3E42-A4B2-E3983B953B2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168791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eader Line 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4675876"/>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er Line Four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870829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eader Line Blank">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cxnSp>
        <p:nvCxnSpPr>
          <p:cNvPr id="3" name="Straight Connector 2">
            <a:extLst>
              <a:ext uri="{FF2B5EF4-FFF2-40B4-BE49-F238E27FC236}">
                <a16:creationId xmlns:a16="http://schemas.microsoft.com/office/drawing/2014/main" id="{2502F9BD-EF25-7144-AB08-9EDFAA5C2CE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3890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oAutofit/>
          </a:bodyPr>
          <a:lstStyle/>
          <a:p>
            <a:pPr algn="l"/>
            <a:r>
              <a:rPr lang="en-US" sz="3600">
                <a:solidFill>
                  <a:schemeClr val="tx2"/>
                </a:solidFill>
                <a:latin typeface="+mj-lt"/>
              </a:rPr>
              <a:t>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oAutofit/>
          </a:bodyPr>
          <a:lstStyle/>
          <a:p>
            <a:pPr algn="l"/>
            <a:r>
              <a:rPr lang="en-US" sz="3600">
                <a:solidFill>
                  <a:schemeClr val="tx2"/>
                </a:solidFill>
                <a:latin typeface="+mj-lt"/>
              </a:rPr>
              <a:t>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68886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9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Jan</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Feb</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Mar</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Apr</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800">
                <a:solidFill>
                  <a:schemeClr val="tx2"/>
                </a:solidFill>
                <a:latin typeface="+mj-lt"/>
              </a:rPr>
              <a:t>May</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Jun</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Jul</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Aug</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Sep</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Oct</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800">
                <a:solidFill>
                  <a:schemeClr val="tx2"/>
                </a:solidFill>
                <a:latin typeface="+mj-lt"/>
              </a:rPr>
              <a:t>Nov</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Dec</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47838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1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000">
                <a:solidFill>
                  <a:schemeClr val="tx2"/>
                </a:solidFill>
                <a:latin typeface="+mj-lt"/>
              </a:rPr>
              <a:t>Week 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000">
                <a:solidFill>
                  <a:schemeClr val="tx2"/>
                </a:solidFill>
                <a:latin typeface="+mj-lt"/>
              </a:rPr>
              <a:t>Week 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2137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3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Tree>
    <p:extLst>
      <p:ext uri="{BB962C8B-B14F-4D97-AF65-F5344CB8AC3E}">
        <p14:creationId xmlns:p14="http://schemas.microsoft.com/office/powerpoint/2010/main" val="1185091634"/>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Left Title Black Bkg">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0899690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3840" userDrawn="1">
          <p15:clr>
            <a:srgbClr val="5ACBF0"/>
          </p15:clr>
        </p15:guide>
        <p15:guide id="4" orient="horz" pos="2160"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2_Header Line 12 Months">
    <p:bg>
      <p:bgPr>
        <a:solidFill>
          <a:schemeClr val="tx2"/>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accent3"/>
                </a:solidFill>
              </a:defRPr>
            </a:lvl1pPr>
          </a:lstStyle>
          <a:p>
            <a:r>
              <a:rPr lang="en-US"/>
              <a:t>Click to edit Master title style</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Tree>
    <p:extLst>
      <p:ext uri="{BB962C8B-B14F-4D97-AF65-F5344CB8AC3E}">
        <p14:creationId xmlns:p14="http://schemas.microsoft.com/office/powerpoint/2010/main" val="1598530170"/>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4_Header Line 12 Months">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9C8D47-3F89-2440-BD17-30886A5B991A}"/>
              </a:ext>
            </a:extLst>
          </p:cNvPr>
          <p:cNvSpPr/>
          <p:nvPr userDrawn="1"/>
        </p:nvSpPr>
        <p:spPr bwMode="auto">
          <a:xfrm>
            <a:off x="0"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3477325" cy="1107996"/>
          </a:xfrm>
        </p:spPr>
        <p:txBody>
          <a:bodyPr wrap="square">
            <a:spAutoFit/>
          </a:bodyPr>
          <a:lstStyle>
            <a:lvl1pPr>
              <a:defRPr>
                <a:solidFill>
                  <a:schemeClr val="accent3"/>
                </a:solidFill>
              </a:defRPr>
            </a:lvl1pPr>
          </a:lstStyle>
          <a:p>
            <a:r>
              <a:rPr lang="en-US"/>
              <a:t>Click to edit Master title style</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 name="Text Placeholder 4">
            <a:extLst>
              <a:ext uri="{FF2B5EF4-FFF2-40B4-BE49-F238E27FC236}">
                <a16:creationId xmlns:a16="http://schemas.microsoft.com/office/drawing/2014/main" id="{C0CD7CCE-7A0A-2445-87E0-A18FB3B723C6}"/>
              </a:ext>
            </a:extLst>
          </p:cNvPr>
          <p:cNvSpPr>
            <a:spLocks noGrp="1"/>
          </p:cNvSpPr>
          <p:nvPr>
            <p:ph type="body" sz="quarter" idx="34"/>
          </p:nvPr>
        </p:nvSpPr>
        <p:spPr>
          <a:xfrm>
            <a:off x="584200" y="2017713"/>
            <a:ext cx="3481388" cy="430887"/>
          </a:xfrm>
        </p:spPr>
        <p:txBody>
          <a:bodyPr/>
          <a:lstStyle>
            <a:lvl1pPr marL="0" indent="0">
              <a:buNone/>
              <a:defRPr>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212407088"/>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7" orient="horz" pos="1968">
          <p15:clr>
            <a:srgbClr val="5ACBF0"/>
          </p15:clr>
        </p15:guide>
        <p15:guide id="8" orient="horz" pos="2226">
          <p15:clr>
            <a:srgbClr val="5ACBF0"/>
          </p15:clr>
        </p15:guide>
        <p15:guide id="10" pos="3729" userDrawn="1">
          <p15:clr>
            <a:srgbClr val="C35EA4"/>
          </p15:clr>
        </p15:guide>
        <p15:guide id="11" pos="2993">
          <p15:clr>
            <a:srgbClr val="5ACBF0"/>
          </p15:clr>
        </p15:guide>
        <p15:guide id="12" pos="3543">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5" orient="horz" pos="2160" userDrawn="1">
          <p15:clr>
            <a:srgbClr val="5ACBF0"/>
          </p15:clr>
        </p15:guide>
        <p15:guide id="6" pos="2991">
          <p15:clr>
            <a:srgbClr val="5ACBF0"/>
          </p15:clr>
        </p15:guide>
        <p15:guide id="7" pos="3728" userDrawn="1">
          <p15:clr>
            <a:srgbClr val="C35EA4"/>
          </p15:clr>
        </p15:guide>
        <p15:guide id="8" pos="3544">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 Square Photo Lef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0" y="0"/>
            <a:ext cx="6892925" cy="6858000"/>
          </a:xfrm>
        </p:spPr>
        <p:txBody>
          <a:bodyPr/>
          <a:lstStyle/>
          <a:p>
            <a:r>
              <a:rPr lang="en-US"/>
              <a:t>Click icon to add picture</a:t>
            </a:r>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7192963" y="457200"/>
            <a:ext cx="4416425" cy="553998"/>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7192963" y="1436688"/>
            <a:ext cx="3470275" cy="2043636"/>
          </a:xfrm>
        </p:spPr>
        <p:txBody>
          <a:bodyPr/>
          <a:lstStyle>
            <a:lvl1pPr marL="0" indent="0">
              <a:buFontTx/>
              <a:buNone/>
              <a:defRPr/>
            </a:lvl1pPr>
            <a:lvl2pPr marL="228600" indent="0">
              <a:buFontTx/>
              <a:buNone/>
              <a:defRPr/>
            </a:lvl2pPr>
            <a:lvl3pPr marL="457200" indent="0">
              <a:buFontTx/>
              <a:buNone/>
              <a:defRPr/>
            </a:lvl3pPr>
            <a:lvl4pPr marL="661988" indent="0">
              <a:buFontTx/>
              <a:buNone/>
              <a:defRPr/>
            </a:lvl4pPr>
            <a:lvl5pPr marL="855663"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4352849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4342" userDrawn="1">
          <p15:clr>
            <a:srgbClr val="A4A3A4"/>
          </p15:clr>
        </p15:guide>
        <p15:guide id="19" pos="4531" userDrawn="1">
          <p15:clr>
            <a:srgbClr val="A4A3A4"/>
          </p15:clr>
        </p15:guide>
        <p15:guide id="28" orient="horz" pos="905">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 Square Photo Righ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5299075" y="0"/>
            <a:ext cx="6892925" cy="6858000"/>
          </a:xfrm>
        </p:spPr>
        <p:txBody>
          <a:bodyPr/>
          <a:lstStyle/>
          <a:p>
            <a:r>
              <a:rPr lang="en-US"/>
              <a:t>Click icon to add picture</a:t>
            </a:r>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584200" y="457200"/>
            <a:ext cx="4416425" cy="553998"/>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584200" y="1436688"/>
            <a:ext cx="3470275" cy="2302169"/>
          </a:xfrm>
        </p:spPr>
        <p:txBody>
          <a:bodyPr/>
          <a:lstStyle>
            <a:lvl1pPr marL="0" indent="0">
              <a:buFontTx/>
              <a:buNone/>
              <a:defRPr sz="2200"/>
            </a:lvl1pPr>
            <a:lvl2pPr marL="228600" indent="0">
              <a:buFontTx/>
              <a:buNone/>
              <a:defRPr sz="2200"/>
            </a:lvl2pPr>
            <a:lvl3pPr marL="457200" indent="0">
              <a:buFontTx/>
              <a:buNone/>
              <a:defRPr sz="2200"/>
            </a:lvl3pPr>
            <a:lvl4pPr marL="661988" indent="0">
              <a:buFontTx/>
              <a:buNone/>
              <a:defRPr sz="2200"/>
            </a:lvl4pPr>
            <a:lvl5pPr marL="855663" indent="0">
              <a:buFontTx/>
              <a:buNone/>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6516701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3160" userDrawn="1">
          <p15:clr>
            <a:srgbClr val="A4A3A4"/>
          </p15:clr>
        </p15:guide>
        <p15:guide id="19" pos="3341" userDrawn="1">
          <p15:clr>
            <a:srgbClr val="A4A3A4"/>
          </p15:clr>
        </p15:guide>
        <p15:guide id="28" orient="horz" pos="905">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hoto full bleed upp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585789"/>
            <a:ext cx="12192000" cy="1362282"/>
          </a:xfrm>
          <a:noFill/>
        </p:spPr>
        <p:txBody>
          <a:bodyPr lIns="585216" tIns="0" rIns="585216" bIns="586800" anchor="t"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179627729"/>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Left Title White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EC770E93-46FB-B04C-AFC6-A97F7105D84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9369899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3840" userDrawn="1">
          <p15:clr>
            <a:srgbClr val="5ACBF0"/>
          </p15:clr>
        </p15:guide>
        <p15:guide id="4" orient="horz" pos="21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5" name="Title 1">
            <a:extLst>
              <a:ext uri="{FF2B5EF4-FFF2-40B4-BE49-F238E27FC236}">
                <a16:creationId xmlns:a16="http://schemas.microsoft.com/office/drawing/2014/main" id="{04D80903-AB2F-EA47-B1B9-181A4D5084E7}"/>
              </a:ext>
            </a:extLst>
          </p:cNvPr>
          <p:cNvSpPr txBox="1">
            <a:spLocks/>
          </p:cNvSpPr>
          <p:nvPr userDrawn="1"/>
        </p:nvSpPr>
        <p:spPr>
          <a:xfrm>
            <a:off x="584200" y="2425780"/>
            <a:ext cx="5511800" cy="1107996"/>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anose="020B0502040204020203" pitchFamily="34" charset="0"/>
              </a:defRPr>
            </a:lvl1pPr>
          </a:lstStyle>
          <a:p>
            <a:r>
              <a:rPr lang="en-US"/>
              <a:t>Event name or presentation title </a:t>
            </a:r>
          </a:p>
        </p:txBody>
      </p:sp>
      <p:sp>
        <p:nvSpPr>
          <p:cNvPr id="7" name="Text Placeholder 4">
            <a:extLst>
              <a:ext uri="{FF2B5EF4-FFF2-40B4-BE49-F238E27FC236}">
                <a16:creationId xmlns:a16="http://schemas.microsoft.com/office/drawing/2014/main" id="{A200C02C-4314-EE45-A300-21710CAE4FE5}"/>
              </a:ext>
            </a:extLst>
          </p:cNvPr>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9" name="MS logo white - EMF" descr="Microsoft logo white text version">
            <a:extLst>
              <a:ext uri="{FF2B5EF4-FFF2-40B4-BE49-F238E27FC236}">
                <a16:creationId xmlns:a16="http://schemas.microsoft.com/office/drawing/2014/main" id="{EDE56B65-3E69-6146-8830-D107DE1E3AE7}"/>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19094434"/>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a:ln>
            <a:noFill/>
          </a:ln>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userDrawn="1">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28016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userDrawn="1">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866287"/>
            <a:ext cx="11018520" cy="553998"/>
          </a:xfrm>
        </p:spPr>
        <p:txBody>
          <a:bodyPr anchor="ctr"/>
          <a:lstStyle>
            <a:lvl1pPr algn="l">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02058752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3"/>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guide id="8" orient="horz" pos="3464" userDrawn="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3"/>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4"/>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3465" userDrawn="1">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3895" y="2025650"/>
            <a:ext cx="2532888" cy="2532888"/>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2870" userDrawn="1">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5334000"/>
            <a:ext cx="4892040" cy="9350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6062472" cy="2807208"/>
          </a:xfrm>
          <a:blipFill>
            <a:blip r:embed="rId2"/>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6714744" y="5334000"/>
            <a:ext cx="4892040" cy="938212"/>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6129528" y="2286000"/>
            <a:ext cx="6062472" cy="2807208"/>
          </a:xfrm>
          <a:blipFill>
            <a:blip r:embed="rId3"/>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8CE10F07-B8D9-4B69-A567-8BEDE6973D9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624772569"/>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4" orient="horz" pos="3209" userDrawn="1">
          <p15:clr>
            <a:srgbClr val="5ACBF0"/>
          </p15:clr>
        </p15:guide>
        <p15:guide id="5" pos="3826">
          <p15:clr>
            <a:srgbClr val="5ACBF0"/>
          </p15:clr>
        </p15:guide>
        <p15:guide id="6" pos="3859">
          <p15:clr>
            <a:srgbClr val="5ACBF0"/>
          </p15:clr>
        </p15:guide>
        <p15:guide id="11" pos="1910">
          <p15:clr>
            <a:srgbClr val="5ACBF0"/>
          </p15:clr>
        </p15:guide>
        <p15:guide id="12" pos="5770">
          <p15:clr>
            <a:srgbClr val="5ACBF0"/>
          </p15:clr>
        </p15:guide>
        <p15:guide id="13" orient="horz" pos="3360">
          <p15:clr>
            <a:srgbClr val="5ACBF0"/>
          </p15:clr>
        </p15:guide>
        <p15:guide id="14" orient="horz" userDrawn="1">
          <p15:clr>
            <a:srgbClr val="5ACBF0"/>
          </p15:clr>
        </p15:guide>
        <p15:guide id="15" pos="3451" userDrawn="1">
          <p15:clr>
            <a:srgbClr val="5ACBF0"/>
          </p15:clr>
        </p15:guide>
        <p15:guide id="16" pos="4229" userDrawn="1">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hre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7"/>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285292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4023360"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4669536" y="4799409"/>
            <a:ext cx="285292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4084320" y="2286000"/>
            <a:ext cx="4023360"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8753856" y="4799410"/>
            <a:ext cx="285292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8168640" y="2286000"/>
            <a:ext cx="4023360"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42B999C7-F5A8-46A6-92C5-AA3BE4E2693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982817732"/>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2534">
          <p15:clr>
            <a:srgbClr val="5ACBF0"/>
          </p15:clr>
        </p15:guide>
        <p15:guide id="6" pos="2573">
          <p15:clr>
            <a:srgbClr val="5ACBF0"/>
          </p15:clr>
        </p15:guide>
        <p15:guide id="8" pos="5109">
          <p15:clr>
            <a:srgbClr val="5ACBF0"/>
          </p15:clr>
        </p15:guide>
        <p15:guide id="9" pos="5145">
          <p15:clr>
            <a:srgbClr val="5ACBF0"/>
          </p15:clr>
        </p15:guide>
        <p15:guide id="11" pos="1266">
          <p15:clr>
            <a:srgbClr val="5ACBF0"/>
          </p15:clr>
        </p15:guide>
        <p15:guide id="12" pos="3840">
          <p15:clr>
            <a:srgbClr val="5ACBF0"/>
          </p15:clr>
        </p15:guide>
        <p15:guide id="13" pos="6414">
          <p15:clr>
            <a:srgbClr val="5ACBF0"/>
          </p15:clr>
        </p15:guide>
        <p15:guide id="14" orient="horz" pos="1074" userDrawn="1">
          <p15:clr>
            <a:srgbClr val="5ACBF0"/>
          </p15:clr>
        </p15:guide>
        <p15:guide id="15" pos="2168" userDrawn="1">
          <p15:clr>
            <a:srgbClr val="5ACBF0"/>
          </p15:clr>
        </p15:guide>
        <p15:guide id="16" pos="2944" userDrawn="1">
          <p15:clr>
            <a:srgbClr val="5ACBF0"/>
          </p15:clr>
        </p15:guide>
        <p15:guide id="17" pos="4738" userDrawn="1">
          <p15:clr>
            <a:srgbClr val="5ACBF0"/>
          </p15:clr>
        </p15:guide>
        <p15:guide id="18" pos="5514"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Four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1828800"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999232"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3649472" y="4799409"/>
            <a:ext cx="1828800"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3064256" y="2286000"/>
            <a:ext cx="2999232"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6713728" y="4799410"/>
            <a:ext cx="1828800"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6128512" y="2286000"/>
            <a:ext cx="2999232"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9777984" y="4799409"/>
            <a:ext cx="1828800"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9192768" y="2286000"/>
            <a:ext cx="2999232"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45299928"/>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1890">
          <p15:clr>
            <a:srgbClr val="5ACBF0"/>
          </p15:clr>
        </p15:guide>
        <p15:guide id="6" pos="1930">
          <p15:clr>
            <a:srgbClr val="5ACBF0"/>
          </p15:clr>
        </p15:guide>
        <p15:guide id="7" pos="5749">
          <p15:clr>
            <a:srgbClr val="5ACBF0"/>
          </p15:clr>
        </p15:guide>
        <p15:guide id="8" pos="3820">
          <p15:clr>
            <a:srgbClr val="5ACBF0"/>
          </p15:clr>
        </p15:guide>
        <p15:guide id="9" pos="3860">
          <p15:clr>
            <a:srgbClr val="5ACBF0"/>
          </p15:clr>
        </p15:guide>
        <p15:guide id="10" pos="5789">
          <p15:clr>
            <a:srgbClr val="5ACBF0"/>
          </p15:clr>
        </p15:guide>
        <p15:guide id="11" pos="944">
          <p15:clr>
            <a:srgbClr val="5ACBF0"/>
          </p15:clr>
        </p15:guide>
        <p15:guide id="12" pos="2876">
          <p15:clr>
            <a:srgbClr val="5ACBF0"/>
          </p15:clr>
        </p15:guide>
        <p15:guide id="13" pos="4807">
          <p15:clr>
            <a:srgbClr val="5ACBF0"/>
          </p15:clr>
        </p15:guide>
        <p15:guide id="14" pos="6736">
          <p15:clr>
            <a:srgbClr val="5ACBF0"/>
          </p15:clr>
        </p15:guide>
        <p15:guide id="15" orient="horz" userDrawn="1">
          <p15:clr>
            <a:srgbClr val="5ACBF0"/>
          </p15:clr>
        </p15:guide>
        <p15:guide id="16" pos="1524" userDrawn="1">
          <p15:clr>
            <a:srgbClr val="5ACBF0"/>
          </p15:clr>
        </p15:guide>
        <p15:guide id="17" pos="2298" userDrawn="1">
          <p15:clr>
            <a:srgbClr val="5ACBF0"/>
          </p15:clr>
        </p15:guide>
        <p15:guide id="18" pos="3450" userDrawn="1">
          <p15:clr>
            <a:srgbClr val="5ACBF0"/>
          </p15:clr>
        </p15:guide>
        <p15:guide id="19" pos="4230" userDrawn="1">
          <p15:clr>
            <a:srgbClr val="5ACBF0"/>
          </p15:clr>
        </p15:guide>
        <p15:guide id="20" pos="5380" userDrawn="1">
          <p15:clr>
            <a:srgbClr val="5ACBF0"/>
          </p15:clr>
        </p15:guide>
        <p15:guide id="21" pos="6156" userDrawn="1">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Fiv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292608" y="4800600"/>
            <a:ext cx="180136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386584"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2743962" y="4799409"/>
            <a:ext cx="180136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2451354" y="2286000"/>
            <a:ext cx="2386584"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5195316" y="4799410"/>
            <a:ext cx="180136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4902708" y="2286000"/>
            <a:ext cx="2386584"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7646670"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7354062" y="2286000"/>
            <a:ext cx="2386584"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21" name="Text Placeholder 3">
            <a:extLst>
              <a:ext uri="{FF2B5EF4-FFF2-40B4-BE49-F238E27FC236}">
                <a16:creationId xmlns:a16="http://schemas.microsoft.com/office/drawing/2014/main" id="{5B1B6F72-F14C-40F1-8B29-8620AA34DC63}"/>
              </a:ext>
            </a:extLst>
          </p:cNvPr>
          <p:cNvSpPr>
            <a:spLocks noGrp="1"/>
          </p:cNvSpPr>
          <p:nvPr>
            <p:ph type="body" sz="quarter" idx="22"/>
          </p:nvPr>
        </p:nvSpPr>
        <p:spPr>
          <a:xfrm>
            <a:off x="10098024"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2AD682C7-20D7-4ED0-99A7-C8530DAC8612}"/>
              </a:ext>
            </a:extLst>
          </p:cNvPr>
          <p:cNvSpPr>
            <a:spLocks noGrp="1"/>
          </p:cNvSpPr>
          <p:nvPr>
            <p:ph type="pic" sz="quarter" idx="21" hasCustomPrompt="1"/>
          </p:nvPr>
        </p:nvSpPr>
        <p:spPr bwMode="ltGray">
          <a:xfrm>
            <a:off x="9805416" y="2286000"/>
            <a:ext cx="2386584" cy="2286000"/>
          </a:xfrm>
          <a:blipFill>
            <a:blip r:embed="rId6"/>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605903995"/>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8" pos="4631">
          <p15:clr>
            <a:srgbClr val="5ACBF0"/>
          </p15:clr>
        </p15:guide>
        <p15:guide id="9" pos="4593">
          <p15:clr>
            <a:srgbClr val="5ACBF0"/>
          </p15:clr>
        </p15:guide>
        <p15:guide id="10" pos="6134">
          <p15:clr>
            <a:srgbClr val="5ACBF0"/>
          </p15:clr>
        </p15:guide>
        <p15:guide id="11" pos="1323">
          <p15:clr>
            <a:srgbClr val="5ACBF0"/>
          </p15:clr>
        </p15:guide>
        <p15:guide id="12" pos="2865">
          <p15:clr>
            <a:srgbClr val="5ACBF0"/>
          </p15:clr>
        </p15:guide>
        <p15:guide id="13" pos="4815">
          <p15:clr>
            <a:srgbClr val="5ACBF0"/>
          </p15:clr>
        </p15:guide>
        <p15:guide id="14" pos="6361">
          <p15:clr>
            <a:srgbClr val="5ACBF0"/>
          </p15:clr>
        </p15:guide>
        <p15:guide id="15" orient="horz">
          <p15:clr>
            <a:srgbClr val="5ACBF0"/>
          </p15:clr>
        </p15:guide>
        <p15:guide id="16" pos="1727">
          <p15:clr>
            <a:srgbClr val="5ACBF0"/>
          </p15:clr>
        </p15:guide>
        <p15:guide id="17" pos="2294">
          <p15:clr>
            <a:srgbClr val="5ACBF0"/>
          </p15:clr>
        </p15:guide>
        <p15:guide id="18" pos="3273">
          <p15:clr>
            <a:srgbClr val="5ACBF0"/>
          </p15:clr>
        </p15:guide>
        <p15:guide id="19" pos="4411">
          <p15:clr>
            <a:srgbClr val="5ACBF0"/>
          </p15:clr>
        </p15:guide>
        <p15:guide id="21" pos="6179">
          <p15:clr>
            <a:srgbClr val="5ACBF0"/>
          </p15:clr>
        </p15:guide>
        <p15:guide id="22" pos="1501">
          <p15:clr>
            <a:srgbClr val="5ACBF0"/>
          </p15:clr>
        </p15:guide>
        <p15:guide id="23" pos="1543">
          <p15:clr>
            <a:srgbClr val="5ACBF0"/>
          </p15:clr>
        </p15:guide>
        <p15:guide id="24" pos="3049">
          <p15:clr>
            <a:srgbClr val="5ACBF0"/>
          </p15:clr>
        </p15:guide>
        <p15:guide id="25" pos="3088">
          <p15:clr>
            <a:srgbClr val="5ACBF0"/>
          </p15:clr>
        </p15:guide>
        <p15:guide id="26" pos="5954">
          <p15:clr>
            <a:srgbClr val="5ACBF0"/>
          </p15:clr>
        </p15:guide>
        <p15:guide id="27" pos="3840">
          <p15:clr>
            <a:srgbClr val="5ACBF0"/>
          </p15:clr>
        </p15:guide>
        <p15:guide id="28" pos="5386">
          <p15:clr>
            <a:srgbClr val="5ACBF0"/>
          </p15:clr>
        </p15:guide>
        <p15:guide id="29" pos="753">
          <p15:clr>
            <a:srgbClr val="5ACBF0"/>
          </p15:clr>
        </p15:guide>
        <p15:guide id="30" pos="6927">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2037906"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2037906"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4939284"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939284"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7840663"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840663"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561602646"/>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3840">
          <p15:clr>
            <a:srgbClr val="5ACBF0"/>
          </p15:clr>
        </p15:guide>
        <p15:guide id="4" pos="1283">
          <p15:clr>
            <a:srgbClr val="5ACBF0"/>
          </p15:clr>
        </p15:guide>
        <p15:guide id="5" pos="5666">
          <p15:clr>
            <a:srgbClr val="5ACBF0"/>
          </p15:clr>
        </p15:guide>
        <p15:guide id="6" pos="2741">
          <p15:clr>
            <a:srgbClr val="5ACBF0"/>
          </p15:clr>
        </p15:guide>
        <p15:guide id="7" pos="2012">
          <p15:clr>
            <a:srgbClr val="5ACBF0"/>
          </p15:clr>
        </p15:guide>
        <p15:guide id="8" pos="3109">
          <p15:clr>
            <a:srgbClr val="5ACBF0"/>
          </p15:clr>
        </p15:guide>
        <p15:guide id="9" pos="4570">
          <p15:clr>
            <a:srgbClr val="5ACBF0"/>
          </p15:clr>
        </p15:guide>
        <p15:guide id="11" pos="6397">
          <p15:clr>
            <a:srgbClr val="5ACBF0"/>
          </p15:clr>
        </p15:guide>
        <p15:guide id="12" orient="horz" pos="1440">
          <p15:clr>
            <a:srgbClr val="5ACBF0"/>
          </p15:clr>
        </p15:guide>
        <p15:guide id="13" pos="4938">
          <p15:clr>
            <a:srgbClr val="5ACBF0"/>
          </p15:clr>
        </p15:guide>
        <p15:guide id="14" orient="horz" pos="2894" userDrawn="1">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487250"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8725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390300"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3903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293351" y="2286000"/>
            <a:ext cx="2313432" cy="2313432"/>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293351"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667531690"/>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4025">
          <p15:clr>
            <a:srgbClr val="5ACBF0"/>
          </p15:clr>
        </p15:guide>
        <p15:guide id="5" pos="5854">
          <p15:clr>
            <a:srgbClr val="5ACBF0"/>
          </p15:clr>
        </p15:guide>
        <p15:guide id="7" pos="3654">
          <p15:clr>
            <a:srgbClr val="5ACBF0"/>
          </p15:clr>
        </p15:guide>
        <p15:guide id="8" pos="2195">
          <p15:clr>
            <a:srgbClr val="5ACBF0"/>
          </p15:clr>
        </p15:guide>
        <p15:guide id="10" pos="2926">
          <p15:clr>
            <a:srgbClr val="5ACBF0"/>
          </p15:clr>
        </p15:guide>
        <p15:guide id="11" pos="4756">
          <p15:clr>
            <a:srgbClr val="5ACBF0"/>
          </p15:clr>
        </p15:guide>
        <p15:guide id="12" pos="6581">
          <p15:clr>
            <a:srgbClr val="5ACBF0"/>
          </p15:clr>
        </p15:guide>
        <p15:guide id="13" pos="1097">
          <p15:clr>
            <a:srgbClr val="5ACBF0"/>
          </p15:clr>
        </p15:guide>
        <p15:guide id="14" orient="horz" pos="1440">
          <p15:clr>
            <a:srgbClr val="5ACBF0"/>
          </p15:clr>
        </p15:guide>
        <p15:guide id="15" pos="1826">
          <p15:clr>
            <a:srgbClr val="5ACBF0"/>
          </p15:clr>
        </p15:guide>
        <p15:guide id="18" pos="5483">
          <p15:clr>
            <a:srgbClr val="5ACBF0"/>
          </p15:clr>
        </p15:guide>
        <p15:guide id="19" orient="horz" pos="2898" userDrawn="1">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Fiv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1737360" cy="173736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2905506" y="2286000"/>
            <a:ext cx="1737360" cy="1737360"/>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2905506"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5227320" y="2286000"/>
            <a:ext cx="1737360" cy="1737360"/>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5227320" y="4235451"/>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7548118" y="2286000"/>
            <a:ext cx="1737360" cy="1737360"/>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insert44</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7548118"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E4DC3400-0B11-4EA0-9B8D-6FADE6964F37}"/>
              </a:ext>
            </a:extLst>
          </p:cNvPr>
          <p:cNvSpPr>
            <a:spLocks noGrp="1" noChangeAspect="1"/>
          </p:cNvSpPr>
          <p:nvPr>
            <p:ph type="pic" sz="quarter" idx="23" hasCustomPrompt="1"/>
          </p:nvPr>
        </p:nvSpPr>
        <p:spPr bwMode="ltGray">
          <a:xfrm>
            <a:off x="9869423" y="2286000"/>
            <a:ext cx="1737360" cy="1737360"/>
          </a:xfrm>
          <a:prstGeom prst="ellipse">
            <a:avLst/>
          </a:prstGeom>
          <a:blipFill>
            <a:blip r:embed="rId6"/>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20" name="Text Placeholder 3">
            <a:extLst>
              <a:ext uri="{FF2B5EF4-FFF2-40B4-BE49-F238E27FC236}">
                <a16:creationId xmlns:a16="http://schemas.microsoft.com/office/drawing/2014/main" id="{133C357E-ECC0-485F-9033-5D4DEC8774BB}"/>
              </a:ext>
            </a:extLst>
          </p:cNvPr>
          <p:cNvSpPr>
            <a:spLocks noGrp="1"/>
          </p:cNvSpPr>
          <p:nvPr>
            <p:ph type="body" sz="quarter" idx="24"/>
          </p:nvPr>
        </p:nvSpPr>
        <p:spPr>
          <a:xfrm>
            <a:off x="9869423"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074646849"/>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2664" userDrawn="1">
          <p15:clr>
            <a:srgbClr val="5ACBF0"/>
          </p15:clr>
        </p15:guide>
        <p15:guide id="3" pos="6216" userDrawn="1">
          <p15:clr>
            <a:srgbClr val="5ACBF0"/>
          </p15:clr>
        </p15:guide>
        <p15:guide id="5" pos="5850" userDrawn="1">
          <p15:clr>
            <a:srgbClr val="5ACBF0"/>
          </p15:clr>
        </p15:guide>
        <p15:guide id="7" pos="4392" userDrawn="1">
          <p15:clr>
            <a:srgbClr val="5ACBF0"/>
          </p15:clr>
        </p15:guide>
        <p15:guide id="8" pos="3292" userDrawn="1">
          <p15:clr>
            <a:srgbClr val="5ACBF0"/>
          </p15:clr>
        </p15:guide>
        <p15:guide id="10" pos="2926">
          <p15:clr>
            <a:srgbClr val="5ACBF0"/>
          </p15:clr>
        </p15:guide>
        <p15:guide id="11" pos="4754" userDrawn="1">
          <p15:clr>
            <a:srgbClr val="5ACBF0"/>
          </p15:clr>
        </p15:guide>
        <p15:guide id="13" pos="1464" userDrawn="1">
          <p15:clr>
            <a:srgbClr val="5ACBF0"/>
          </p15:clr>
        </p15:guide>
        <p15:guide id="14" orient="horz" pos="1440">
          <p15:clr>
            <a:srgbClr val="5ACBF0"/>
          </p15:clr>
        </p15:guide>
        <p15:guide id="15" pos="1830" userDrawn="1">
          <p15:clr>
            <a:srgbClr val="5ACBF0"/>
          </p15:clr>
        </p15:guide>
        <p15:guide id="16" orient="horz" pos="2533" userDrawn="1">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Quote slide 1b">
    <p:bg>
      <p:bgRef idx="1001">
        <a:schemeClr val="bg2"/>
      </p:bgRef>
    </p:bg>
    <p:spTree>
      <p:nvGrpSpPr>
        <p:cNvPr id="1" name=""/>
        <p:cNvGrpSpPr/>
        <p:nvPr/>
      </p:nvGrpSpPr>
      <p:grpSpPr>
        <a:xfrm>
          <a:off x="0" y="0"/>
          <a:ext cx="0" cy="0"/>
          <a:chOff x="0" y="0"/>
          <a:chExt cx="0" cy="0"/>
        </a:xfrm>
      </p:grpSpPr>
      <p:sp>
        <p:nvSpPr>
          <p:cNvPr id="8" name="Text Placeholder 3">
            <a:extLst>
              <a:ext uri="{FF2B5EF4-FFF2-40B4-BE49-F238E27FC236}">
                <a16:creationId xmlns:a16="http://schemas.microsoft.com/office/drawing/2014/main" id="{DD89A49A-58E0-6646-8574-0B0729961CFB}"/>
              </a:ext>
            </a:extLst>
          </p:cNvPr>
          <p:cNvSpPr>
            <a:spLocks noGrp="1"/>
          </p:cNvSpPr>
          <p:nvPr>
            <p:ph type="body" sz="quarter" idx="18" hasCustomPrompt="1"/>
          </p:nvPr>
        </p:nvSpPr>
        <p:spPr>
          <a:xfrm>
            <a:off x="1739900" y="3779493"/>
            <a:ext cx="5795963" cy="276999"/>
          </a:xfrm>
        </p:spPr>
        <p:txBody>
          <a:bodyPr/>
          <a:lstStyle>
            <a:lvl1pPr marL="0" indent="0" algn="l">
              <a:spcBef>
                <a:spcPts val="0"/>
              </a:spcBef>
              <a:buNone/>
              <a:defRPr sz="1800">
                <a:solidFill>
                  <a:schemeClr val="tx1"/>
                </a:solidFill>
                <a:latin typeface="+mj-lt"/>
              </a:defRPr>
            </a:lvl1pPr>
          </a:lstStyle>
          <a:p>
            <a:pPr lvl="0"/>
            <a:r>
              <a:rPr lang="en-US"/>
              <a:t>Name attribute</a:t>
            </a:r>
          </a:p>
        </p:txBody>
      </p:sp>
      <p:sp>
        <p:nvSpPr>
          <p:cNvPr id="9" name="Text Placeholder 3">
            <a:extLst>
              <a:ext uri="{FF2B5EF4-FFF2-40B4-BE49-F238E27FC236}">
                <a16:creationId xmlns:a16="http://schemas.microsoft.com/office/drawing/2014/main" id="{53C890AF-C449-E34D-86FC-4BE82A41ED0D}"/>
              </a:ext>
            </a:extLst>
          </p:cNvPr>
          <p:cNvSpPr>
            <a:spLocks noGrp="1"/>
          </p:cNvSpPr>
          <p:nvPr>
            <p:ph type="body" sz="quarter" idx="20" hasCustomPrompt="1"/>
          </p:nvPr>
        </p:nvSpPr>
        <p:spPr>
          <a:xfrm>
            <a:off x="1739900" y="4077072"/>
            <a:ext cx="5795963" cy="215444"/>
          </a:xfrm>
        </p:spPr>
        <p:txBody>
          <a:bodyPr/>
          <a:lstStyle>
            <a:lvl1pPr marL="0" indent="0" algn="l">
              <a:spcBef>
                <a:spcPts val="0"/>
              </a:spcBef>
              <a:buNone/>
              <a:defRPr sz="1400">
                <a:solidFill>
                  <a:schemeClr val="tx1"/>
                </a:solidFill>
                <a:latin typeface="+mn-lt"/>
              </a:defRPr>
            </a:lvl1pPr>
          </a:lstStyle>
          <a:p>
            <a:pPr lvl="0"/>
            <a:r>
              <a:rPr lang="en-US"/>
              <a:t>Job title or another attribute</a:t>
            </a:r>
          </a:p>
        </p:txBody>
      </p:sp>
      <p:sp>
        <p:nvSpPr>
          <p:cNvPr id="10" name="Title 1">
            <a:extLst>
              <a:ext uri="{FF2B5EF4-FFF2-40B4-BE49-F238E27FC236}">
                <a16:creationId xmlns:a16="http://schemas.microsoft.com/office/drawing/2014/main" id="{4B9A47D2-7C06-3E47-802E-BD98760204B1}"/>
              </a:ext>
            </a:extLst>
          </p:cNvPr>
          <p:cNvSpPr>
            <a:spLocks noGrp="1"/>
          </p:cNvSpPr>
          <p:nvPr>
            <p:ph type="title" hasCustomPrompt="1"/>
          </p:nvPr>
        </p:nvSpPr>
        <p:spPr>
          <a:xfrm>
            <a:off x="1739899" y="2025650"/>
            <a:ext cx="9866313" cy="1661993"/>
          </a:xfrm>
        </p:spPr>
        <p:txBody>
          <a:bodyPr anchor="b"/>
          <a:lstStyle>
            <a:lvl1pPr>
              <a:defRPr>
                <a:solidFill>
                  <a:schemeClr val="accent3"/>
                </a:solidFill>
              </a:defRPr>
            </a:lvl1pPr>
          </a:lstStyle>
          <a:p>
            <a:r>
              <a:rPr lang="en-US"/>
              <a:t>Add quote text here Add quote text here Add quote text here Add quote text here Add quote text here</a:t>
            </a:r>
          </a:p>
        </p:txBody>
      </p:sp>
    </p:spTree>
    <p:extLst>
      <p:ext uri="{BB962C8B-B14F-4D97-AF65-F5344CB8AC3E}">
        <p14:creationId xmlns:p14="http://schemas.microsoft.com/office/powerpoint/2010/main" val="327056325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Quote slide 2b">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339D5D9-B234-7B4F-90F8-2A7ABA2E4ABF}"/>
              </a:ext>
            </a:extLst>
          </p:cNvPr>
          <p:cNvSpPr/>
          <p:nvPr userDrawn="1"/>
        </p:nvSpPr>
        <p:spPr bwMode="auto">
          <a:xfrm>
            <a:off x="0" y="0"/>
            <a:ext cx="8128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4" name="Text Placeholder 3">
            <a:extLst>
              <a:ext uri="{FF2B5EF4-FFF2-40B4-BE49-F238E27FC236}">
                <a16:creationId xmlns:a16="http://schemas.microsoft.com/office/drawing/2014/main" id="{549D697E-24D0-AB42-8E18-256C047E4063}"/>
              </a:ext>
            </a:extLst>
          </p:cNvPr>
          <p:cNvSpPr>
            <a:spLocks noGrp="1"/>
          </p:cNvSpPr>
          <p:nvPr>
            <p:ph type="body" sz="quarter" idx="18" hasCustomPrompt="1"/>
          </p:nvPr>
        </p:nvSpPr>
        <p:spPr>
          <a:xfrm>
            <a:off x="8420100" y="2044961"/>
            <a:ext cx="3478213" cy="276999"/>
          </a:xfrm>
        </p:spPr>
        <p:txBody>
          <a:bodyPr/>
          <a:lstStyle>
            <a:lvl1pPr marL="0" indent="0" algn="l">
              <a:spcBef>
                <a:spcPts val="0"/>
              </a:spcBef>
              <a:buNone/>
              <a:defRPr sz="1800">
                <a:latin typeface="+mj-lt"/>
              </a:defRPr>
            </a:lvl1pPr>
          </a:lstStyle>
          <a:p>
            <a:pPr lvl="0"/>
            <a:r>
              <a:rPr lang="en-US"/>
              <a:t>Name attribute</a:t>
            </a:r>
          </a:p>
        </p:txBody>
      </p:sp>
      <p:sp>
        <p:nvSpPr>
          <p:cNvPr id="6" name="Text Placeholder 3">
            <a:extLst>
              <a:ext uri="{FF2B5EF4-FFF2-40B4-BE49-F238E27FC236}">
                <a16:creationId xmlns:a16="http://schemas.microsoft.com/office/drawing/2014/main" id="{BA94D27E-F2D3-4E43-B280-E6CF5DAAF0EF}"/>
              </a:ext>
            </a:extLst>
          </p:cNvPr>
          <p:cNvSpPr>
            <a:spLocks noGrp="1"/>
          </p:cNvSpPr>
          <p:nvPr>
            <p:ph type="body" sz="quarter" idx="20" hasCustomPrompt="1"/>
          </p:nvPr>
        </p:nvSpPr>
        <p:spPr>
          <a:xfrm>
            <a:off x="8420100" y="2342540"/>
            <a:ext cx="3478213" cy="215444"/>
          </a:xfrm>
        </p:spPr>
        <p:txBody>
          <a:bodyPr/>
          <a:lstStyle>
            <a:lvl1pPr marL="0" indent="0" algn="l">
              <a:spcBef>
                <a:spcPts val="0"/>
              </a:spcBef>
              <a:buNone/>
              <a:defRPr sz="1400">
                <a:solidFill>
                  <a:schemeClr val="accent6"/>
                </a:solidFill>
                <a:latin typeface="+mn-lt"/>
              </a:defRPr>
            </a:lvl1pPr>
          </a:lstStyle>
          <a:p>
            <a:pPr lvl="0"/>
            <a:r>
              <a:rPr lang="en-US"/>
              <a:t>Job title or another attribute</a:t>
            </a:r>
          </a:p>
        </p:txBody>
      </p:sp>
      <p:sp>
        <p:nvSpPr>
          <p:cNvPr id="7" name="Title 1">
            <a:extLst>
              <a:ext uri="{FF2B5EF4-FFF2-40B4-BE49-F238E27FC236}">
                <a16:creationId xmlns:a16="http://schemas.microsoft.com/office/drawing/2014/main" id="{89F65E91-FAFD-244C-A86D-629BF5974C9C}"/>
              </a:ext>
            </a:extLst>
          </p:cNvPr>
          <p:cNvSpPr>
            <a:spLocks noGrp="1"/>
          </p:cNvSpPr>
          <p:nvPr>
            <p:ph type="title" hasCustomPrompt="1"/>
          </p:nvPr>
        </p:nvSpPr>
        <p:spPr>
          <a:xfrm>
            <a:off x="1163638" y="2025650"/>
            <a:ext cx="6372225" cy="553998"/>
          </a:xfrm>
        </p:spPr>
        <p:txBody>
          <a:bodyPr anchor="t"/>
          <a:lstStyle>
            <a:lvl1pPr>
              <a:defRPr>
                <a:solidFill>
                  <a:schemeClr val="accent3"/>
                </a:solidFill>
              </a:defRPr>
            </a:lvl1pPr>
          </a:lstStyle>
          <a:p>
            <a:r>
              <a:rPr lang="en-US"/>
              <a:t>Add quote text here</a:t>
            </a:r>
          </a:p>
        </p:txBody>
      </p:sp>
    </p:spTree>
    <p:extLst>
      <p:ext uri="{BB962C8B-B14F-4D97-AF65-F5344CB8AC3E}">
        <p14:creationId xmlns:p14="http://schemas.microsoft.com/office/powerpoint/2010/main" val="160695231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733" userDrawn="1">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Quote slide with picture - alt">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hasCustomPrompt="1"/>
          </p:nvPr>
        </p:nvSpPr>
        <p:spPr>
          <a:xfrm>
            <a:off x="1163638" y="3779493"/>
            <a:ext cx="6372225" cy="276999"/>
          </a:xfrm>
        </p:spPr>
        <p:txBody>
          <a:bodyPr/>
          <a:lstStyle>
            <a:lvl1pPr marL="0" indent="0" algn="l">
              <a:spcBef>
                <a:spcPts val="0"/>
              </a:spcBef>
              <a:buNone/>
              <a:defRPr sz="1800">
                <a:solidFill>
                  <a:schemeClr val="accent6"/>
                </a:solidFill>
                <a:latin typeface="+mj-lt"/>
              </a:defRPr>
            </a:lvl1pPr>
          </a:lstStyle>
          <a:p>
            <a:pPr lvl="0"/>
            <a:r>
              <a:rPr lang="en-US"/>
              <a:t>Name attribute</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25" name="Picture Placeholder 24">
            <a:extLst>
              <a:ext uri="{FF2B5EF4-FFF2-40B4-BE49-F238E27FC236}">
                <a16:creationId xmlns:a16="http://schemas.microsoft.com/office/drawing/2014/main" id="{DB4C8BDC-6825-414F-89F2-3D7A2187253C}"/>
              </a:ext>
            </a:extLst>
          </p:cNvPr>
          <p:cNvSpPr>
            <a:spLocks noGrp="1"/>
          </p:cNvSpPr>
          <p:nvPr>
            <p:ph type="pic" sz="quarter" idx="19"/>
          </p:nvPr>
        </p:nvSpPr>
        <p:spPr>
          <a:xfrm>
            <a:off x="7835900" y="0"/>
            <a:ext cx="4356100" cy="6858000"/>
          </a:xfrm>
        </p:spPr>
        <p:txBody>
          <a:bodyPr/>
          <a:lstStyle/>
          <a:p>
            <a:r>
              <a:rPr lang="en-US"/>
              <a:t>Click icon to add picture</a:t>
            </a:r>
          </a:p>
        </p:txBody>
      </p:sp>
      <p:sp>
        <p:nvSpPr>
          <p:cNvPr id="26" name="Text Placeholder 3">
            <a:extLst>
              <a:ext uri="{FF2B5EF4-FFF2-40B4-BE49-F238E27FC236}">
                <a16:creationId xmlns:a16="http://schemas.microsoft.com/office/drawing/2014/main" id="{90DE3A0D-12BA-BE4F-85C2-FCD13F863574}"/>
              </a:ext>
            </a:extLst>
          </p:cNvPr>
          <p:cNvSpPr>
            <a:spLocks noGrp="1"/>
          </p:cNvSpPr>
          <p:nvPr>
            <p:ph type="body" sz="quarter" idx="20" hasCustomPrompt="1"/>
          </p:nvPr>
        </p:nvSpPr>
        <p:spPr>
          <a:xfrm>
            <a:off x="1163638" y="4077072"/>
            <a:ext cx="6372225" cy="215444"/>
          </a:xfrm>
        </p:spPr>
        <p:txBody>
          <a:bodyPr/>
          <a:lstStyle>
            <a:lvl1pPr marL="0" indent="0" algn="l">
              <a:spcBef>
                <a:spcPts val="0"/>
              </a:spcBef>
              <a:buNone/>
              <a:defRPr sz="1400">
                <a:solidFill>
                  <a:schemeClr val="accent6"/>
                </a:solidFill>
                <a:latin typeface="+mn-lt"/>
              </a:defRPr>
            </a:lvl1pPr>
          </a:lstStyle>
          <a:p>
            <a:pPr lvl="0"/>
            <a:r>
              <a:rPr lang="en-US"/>
              <a:t>Job title or another attribute</a:t>
            </a:r>
          </a:p>
        </p:txBody>
      </p:sp>
      <p:sp>
        <p:nvSpPr>
          <p:cNvPr id="27" name="Title 1">
            <a:extLst>
              <a:ext uri="{FF2B5EF4-FFF2-40B4-BE49-F238E27FC236}">
                <a16:creationId xmlns:a16="http://schemas.microsoft.com/office/drawing/2014/main" id="{4AA6D598-4BC5-AF4E-B609-A7442E6DEBD3}"/>
              </a:ext>
            </a:extLst>
          </p:cNvPr>
          <p:cNvSpPr>
            <a:spLocks noGrp="1"/>
          </p:cNvSpPr>
          <p:nvPr>
            <p:ph type="title" hasCustomPrompt="1"/>
          </p:nvPr>
        </p:nvSpPr>
        <p:spPr>
          <a:xfrm>
            <a:off x="1163638" y="2025650"/>
            <a:ext cx="6372225" cy="553998"/>
          </a:xfrm>
        </p:spPr>
        <p:txBody>
          <a:bodyPr anchor="t"/>
          <a:lstStyle>
            <a:lvl1pPr>
              <a:defRPr>
                <a:solidFill>
                  <a:schemeClr val="tx1"/>
                </a:solidFill>
              </a:defRPr>
            </a:lvl1pPr>
          </a:lstStyle>
          <a:p>
            <a:r>
              <a:rPr lang="en-US"/>
              <a:t>Add quote text here</a:t>
            </a:r>
          </a:p>
        </p:txBody>
      </p:sp>
    </p:spTree>
    <p:extLst>
      <p:ext uri="{BB962C8B-B14F-4D97-AF65-F5344CB8AC3E}">
        <p14:creationId xmlns:p14="http://schemas.microsoft.com/office/powerpoint/2010/main" val="103861675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733" userDrawn="1">
          <p15:clr>
            <a:srgbClr val="5ACBF0"/>
          </p15:clr>
        </p15:guide>
        <p15:guide id="7" pos="4747" userDrawn="1">
          <p15:clr>
            <a:srgbClr val="5ACBF0"/>
          </p15:clr>
        </p15:guide>
        <p15:guide id="8" pos="4936">
          <p15:clr>
            <a:srgbClr val="5ACBF0"/>
          </p15:clr>
        </p15:guide>
        <p15:guide id="9" pos="5123">
          <p15:clr>
            <a:srgbClr val="5ACBF0"/>
          </p15:clr>
        </p15:guide>
        <p15:guide id="10" orient="horz" pos="3465" userDrawn="1">
          <p15:clr>
            <a:srgbClr val="5ACBF0"/>
          </p15:clr>
        </p15:guide>
        <p15:guide id="11" orient="horz" pos="1956" userDrawn="1">
          <p15:clr>
            <a:srgbClr val="FBAE40"/>
          </p15:clr>
        </p15:guide>
        <p15:guide id="12" pos="1096"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3959223"/>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669616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04964009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Square Border Photo">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475615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75615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F20930C2-FF47-3F44-BA93-EEDCB40578EB}"/>
              </a:ext>
            </a:extLst>
          </p:cNvPr>
          <p:cNvSpPr>
            <a:spLocks noGrp="1"/>
          </p:cNvSpPr>
          <p:nvPr>
            <p:ph type="pic" sz="quarter" idx="13"/>
          </p:nvPr>
        </p:nvSpPr>
        <p:spPr>
          <a:xfrm>
            <a:off x="5627688" y="292100"/>
            <a:ext cx="6270625" cy="6272213"/>
          </a:xfrm>
        </p:spPr>
        <p:txBody>
          <a:bodyPr/>
          <a:lstStyle/>
          <a:p>
            <a:r>
              <a:rPr lang="en-US"/>
              <a:t>Click icon to add picture</a:t>
            </a:r>
          </a:p>
        </p:txBody>
      </p:sp>
    </p:spTree>
    <p:extLst>
      <p:ext uri="{BB962C8B-B14F-4D97-AF65-F5344CB8AC3E}">
        <p14:creationId xmlns:p14="http://schemas.microsoft.com/office/powerpoint/2010/main" val="8673704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guide id="5" pos="3545" userDrawn="1">
          <p15:clr>
            <a:srgbClr val="FBAE40"/>
          </p15:clr>
        </p15:guide>
        <p15:guide id="6" pos="3364" userDrawn="1">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3_Title and text side by sid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48745"/>
          </a:xfrm>
        </p:spPr>
        <p:txBody>
          <a:bodyPr anchor="t">
            <a:noAutofit/>
          </a:bodyPr>
          <a:lstStyle>
            <a:lvl1pPr>
              <a:defRPr>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9"/>
            <a:ext cx="1873779"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78310202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585789"/>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585789"/>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429000"/>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429000"/>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585789"/>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429000"/>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Tree>
    <p:extLst>
      <p:ext uri="{BB962C8B-B14F-4D97-AF65-F5344CB8AC3E}">
        <p14:creationId xmlns:p14="http://schemas.microsoft.com/office/powerpoint/2010/main" val="814874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Left Title 3 Column Righ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961465"/>
            <a:ext cx="158908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961465"/>
            <a:ext cx="1584325"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818966"/>
            <a:ext cx="1589088" cy="2453246"/>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818965"/>
            <a:ext cx="1584325" cy="24532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968188"/>
            <a:ext cx="159543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832412"/>
            <a:ext cx="1595438" cy="2439800"/>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9" name="Text Placeholder 2">
            <a:extLst>
              <a:ext uri="{FF2B5EF4-FFF2-40B4-BE49-F238E27FC236}">
                <a16:creationId xmlns:a16="http://schemas.microsoft.com/office/drawing/2014/main" id="{CC8AF00F-83DA-104D-A2BF-D2C439FE9BB3}"/>
              </a:ext>
            </a:extLst>
          </p:cNvPr>
          <p:cNvSpPr>
            <a:spLocks noGrp="1"/>
          </p:cNvSpPr>
          <p:nvPr>
            <p:ph type="body" sz="quarter" idx="17" hasCustomPrompt="1"/>
          </p:nvPr>
        </p:nvSpPr>
        <p:spPr>
          <a:xfrm>
            <a:off x="4370387" y="585789"/>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1</a:t>
            </a:r>
          </a:p>
        </p:txBody>
      </p:sp>
      <p:sp>
        <p:nvSpPr>
          <p:cNvPr id="10" name="Text Placeholder 2">
            <a:extLst>
              <a:ext uri="{FF2B5EF4-FFF2-40B4-BE49-F238E27FC236}">
                <a16:creationId xmlns:a16="http://schemas.microsoft.com/office/drawing/2014/main" id="{24A44678-F325-7746-8C84-E6F44D505769}"/>
              </a:ext>
            </a:extLst>
          </p:cNvPr>
          <p:cNvSpPr>
            <a:spLocks noGrp="1"/>
          </p:cNvSpPr>
          <p:nvPr>
            <p:ph type="body" sz="quarter" idx="18" hasCustomPrompt="1"/>
          </p:nvPr>
        </p:nvSpPr>
        <p:spPr>
          <a:xfrm>
            <a:off x="7192962" y="585789"/>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2</a:t>
            </a:r>
          </a:p>
        </p:txBody>
      </p:sp>
      <p:sp>
        <p:nvSpPr>
          <p:cNvPr id="12" name="Text Placeholder 2">
            <a:extLst>
              <a:ext uri="{FF2B5EF4-FFF2-40B4-BE49-F238E27FC236}">
                <a16:creationId xmlns:a16="http://schemas.microsoft.com/office/drawing/2014/main" id="{0EF3CCAA-003D-324C-9FAA-5B5DC19336A2}"/>
              </a:ext>
            </a:extLst>
          </p:cNvPr>
          <p:cNvSpPr>
            <a:spLocks noGrp="1"/>
          </p:cNvSpPr>
          <p:nvPr>
            <p:ph type="body" sz="quarter" idx="19" hasCustomPrompt="1"/>
          </p:nvPr>
        </p:nvSpPr>
        <p:spPr>
          <a:xfrm>
            <a:off x="10013950" y="585789"/>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3</a:t>
            </a:r>
          </a:p>
        </p:txBody>
      </p:sp>
      <p:sp>
        <p:nvSpPr>
          <p:cNvPr id="13" name="Text Placeholder 2">
            <a:extLst>
              <a:ext uri="{FF2B5EF4-FFF2-40B4-BE49-F238E27FC236}">
                <a16:creationId xmlns:a16="http://schemas.microsoft.com/office/drawing/2014/main" id="{C2BCACD0-0017-9A49-9325-DCBC40CB2C2D}"/>
              </a:ext>
            </a:extLst>
          </p:cNvPr>
          <p:cNvSpPr>
            <a:spLocks noGrp="1"/>
          </p:cNvSpPr>
          <p:nvPr>
            <p:ph type="body" sz="quarter" idx="20" hasCustomPrompt="1"/>
          </p:nvPr>
        </p:nvSpPr>
        <p:spPr>
          <a:xfrm>
            <a:off x="4371875" y="3442448"/>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4</a:t>
            </a:r>
          </a:p>
        </p:txBody>
      </p:sp>
      <p:sp>
        <p:nvSpPr>
          <p:cNvPr id="14" name="Text Placeholder 2">
            <a:extLst>
              <a:ext uri="{FF2B5EF4-FFF2-40B4-BE49-F238E27FC236}">
                <a16:creationId xmlns:a16="http://schemas.microsoft.com/office/drawing/2014/main" id="{E251C719-BC21-8C4B-9DBC-6E80CFA162A9}"/>
              </a:ext>
            </a:extLst>
          </p:cNvPr>
          <p:cNvSpPr>
            <a:spLocks noGrp="1"/>
          </p:cNvSpPr>
          <p:nvPr>
            <p:ph type="body" sz="quarter" idx="21" hasCustomPrompt="1"/>
          </p:nvPr>
        </p:nvSpPr>
        <p:spPr>
          <a:xfrm>
            <a:off x="7198939" y="3442447"/>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5</a:t>
            </a:r>
          </a:p>
        </p:txBody>
      </p:sp>
      <p:sp>
        <p:nvSpPr>
          <p:cNvPr id="15" name="Text Placeholder 2">
            <a:extLst>
              <a:ext uri="{FF2B5EF4-FFF2-40B4-BE49-F238E27FC236}">
                <a16:creationId xmlns:a16="http://schemas.microsoft.com/office/drawing/2014/main" id="{F4273179-F1BC-0844-A024-D6A32BBE630E}"/>
              </a:ext>
            </a:extLst>
          </p:cNvPr>
          <p:cNvSpPr>
            <a:spLocks noGrp="1"/>
          </p:cNvSpPr>
          <p:nvPr>
            <p:ph type="body" sz="quarter" idx="22" hasCustomPrompt="1"/>
          </p:nvPr>
        </p:nvSpPr>
        <p:spPr>
          <a:xfrm>
            <a:off x="10013950" y="3453944"/>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6</a:t>
            </a:r>
          </a:p>
        </p:txBody>
      </p:sp>
      <p:sp>
        <p:nvSpPr>
          <p:cNvPr id="17" name="Text Placeholder 16">
            <a:extLst>
              <a:ext uri="{FF2B5EF4-FFF2-40B4-BE49-F238E27FC236}">
                <a16:creationId xmlns:a16="http://schemas.microsoft.com/office/drawing/2014/main" id="{A6C6A35A-94DF-F144-AECD-CDD578CC4A7D}"/>
              </a:ext>
            </a:extLst>
          </p:cNvPr>
          <p:cNvSpPr>
            <a:spLocks noGrp="1"/>
          </p:cNvSpPr>
          <p:nvPr>
            <p:ph type="body" sz="quarter" idx="23"/>
          </p:nvPr>
        </p:nvSpPr>
        <p:spPr>
          <a:xfrm>
            <a:off x="584200" y="1436688"/>
            <a:ext cx="2538413" cy="1249573"/>
          </a:xfrm>
        </p:spPr>
        <p:txBody>
          <a:bodyPr/>
          <a:lstStyle>
            <a:lvl1pPr marL="0" indent="0">
              <a:buNone/>
              <a:defRPr sz="1400">
                <a:solidFill>
                  <a:schemeClr val="tx1"/>
                </a:solidFill>
              </a:defRPr>
            </a:lvl1pPr>
            <a:lvl2pPr marL="228600" indent="0">
              <a:buNone/>
              <a:defRPr sz="1400">
                <a:solidFill>
                  <a:schemeClr val="tx1"/>
                </a:solidFill>
              </a:defRPr>
            </a:lvl2pPr>
            <a:lvl3pPr marL="457200" indent="0">
              <a:buNone/>
              <a:defRPr sz="1400">
                <a:solidFill>
                  <a:schemeClr val="tx1"/>
                </a:solidFill>
              </a:defRPr>
            </a:lvl3pPr>
            <a:lvl4pPr marL="661988" indent="0">
              <a:buNone/>
              <a:defRPr sz="1400">
                <a:solidFill>
                  <a:schemeClr val="tx1"/>
                </a:solidFill>
              </a:defRPr>
            </a:lvl4pPr>
            <a:lvl5pPr marL="855663" indent="0">
              <a:buNone/>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5187997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0" pos="1967">
          <p15:clr>
            <a:srgbClr val="A4A3A4"/>
          </p15:clr>
        </p15:guide>
        <p15:guide id="11" pos="2150">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8" orient="horz" pos="905">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47770739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3" name="Text Placeholder 12">
            <a:extLst>
              <a:ext uri="{FF2B5EF4-FFF2-40B4-BE49-F238E27FC236}">
                <a16:creationId xmlns:a16="http://schemas.microsoft.com/office/drawing/2014/main" id="{5A7F7DDB-BF21-0B40-8DBB-D5BC0B4C25FC}"/>
              </a:ext>
            </a:extLst>
          </p:cNvPr>
          <p:cNvSpPr>
            <a:spLocks noGrp="1"/>
          </p:cNvSpPr>
          <p:nvPr>
            <p:ph type="body" sz="quarter" idx="12" hasCustomPrompt="1"/>
          </p:nvPr>
        </p:nvSpPr>
        <p:spPr>
          <a:xfrm>
            <a:off x="49418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4" name="Text Placeholder 12">
            <a:extLst>
              <a:ext uri="{FF2B5EF4-FFF2-40B4-BE49-F238E27FC236}">
                <a16:creationId xmlns:a16="http://schemas.microsoft.com/office/drawing/2014/main" id="{4BDDDD90-9BFD-D94C-A026-A013126F234B}"/>
              </a:ext>
            </a:extLst>
          </p:cNvPr>
          <p:cNvSpPr>
            <a:spLocks noGrp="1"/>
          </p:cNvSpPr>
          <p:nvPr>
            <p:ph type="body" sz="quarter" idx="13" hasCustomPrompt="1"/>
          </p:nvPr>
        </p:nvSpPr>
        <p:spPr>
          <a:xfrm>
            <a:off x="86882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5" name="Text Placeholder 12">
            <a:extLst>
              <a:ext uri="{FF2B5EF4-FFF2-40B4-BE49-F238E27FC236}">
                <a16:creationId xmlns:a16="http://schemas.microsoft.com/office/drawing/2014/main" id="{232B6EB5-03C8-914E-9180-000AE9B40A6D}"/>
              </a:ext>
            </a:extLst>
          </p:cNvPr>
          <p:cNvSpPr>
            <a:spLocks noGrp="1"/>
          </p:cNvSpPr>
          <p:nvPr>
            <p:ph type="body" sz="quarter" idx="14" hasCustomPrompt="1"/>
          </p:nvPr>
        </p:nvSpPr>
        <p:spPr>
          <a:xfrm>
            <a:off x="49419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6" name="Text Placeholder 12">
            <a:extLst>
              <a:ext uri="{FF2B5EF4-FFF2-40B4-BE49-F238E27FC236}">
                <a16:creationId xmlns:a16="http://schemas.microsoft.com/office/drawing/2014/main" id="{E05CAB66-4649-1E49-8948-4B95A4DA20C6}"/>
              </a:ext>
            </a:extLst>
          </p:cNvPr>
          <p:cNvSpPr>
            <a:spLocks noGrp="1"/>
          </p:cNvSpPr>
          <p:nvPr>
            <p:ph type="body" sz="quarter" idx="15" hasCustomPrompt="1"/>
          </p:nvPr>
        </p:nvSpPr>
        <p:spPr>
          <a:xfrm>
            <a:off x="86883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7" name="Text Placeholder 12">
            <a:extLst>
              <a:ext uri="{FF2B5EF4-FFF2-40B4-BE49-F238E27FC236}">
                <a16:creationId xmlns:a16="http://schemas.microsoft.com/office/drawing/2014/main" id="{42F89A67-E82E-F843-9DEB-23D191BCA6DA}"/>
              </a:ext>
            </a:extLst>
          </p:cNvPr>
          <p:cNvSpPr>
            <a:spLocks noGrp="1"/>
          </p:cNvSpPr>
          <p:nvPr>
            <p:ph type="body" sz="quarter" idx="16" hasCustomPrompt="1"/>
          </p:nvPr>
        </p:nvSpPr>
        <p:spPr>
          <a:xfrm>
            <a:off x="49419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8" name="Text Placeholder 12">
            <a:extLst>
              <a:ext uri="{FF2B5EF4-FFF2-40B4-BE49-F238E27FC236}">
                <a16:creationId xmlns:a16="http://schemas.microsoft.com/office/drawing/2014/main" id="{0B8598BC-5AC5-AD4D-A8E2-20CD9CD176BF}"/>
              </a:ext>
            </a:extLst>
          </p:cNvPr>
          <p:cNvSpPr>
            <a:spLocks noGrp="1"/>
          </p:cNvSpPr>
          <p:nvPr>
            <p:ph type="body" sz="quarter" idx="17" hasCustomPrompt="1"/>
          </p:nvPr>
        </p:nvSpPr>
        <p:spPr>
          <a:xfrm>
            <a:off x="86883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Tree>
    <p:extLst>
      <p:ext uri="{BB962C8B-B14F-4D97-AF65-F5344CB8AC3E}">
        <p14:creationId xmlns:p14="http://schemas.microsoft.com/office/powerpoint/2010/main" val="367836929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userDrawn="1">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Resources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29" name="Text Placeholder 4">
            <a:extLst>
              <a:ext uri="{FF2B5EF4-FFF2-40B4-BE49-F238E27FC236}">
                <a16:creationId xmlns:a16="http://schemas.microsoft.com/office/drawing/2014/main" id="{8F144F22-0BD6-9648-A319-DDB697CF396B}"/>
              </a:ext>
            </a:extLst>
          </p:cNvPr>
          <p:cNvSpPr>
            <a:spLocks noGrp="1"/>
          </p:cNvSpPr>
          <p:nvPr>
            <p:ph type="body" sz="quarter" idx="12" hasCustomPrompt="1"/>
          </p:nvPr>
        </p:nvSpPr>
        <p:spPr>
          <a:xfrm>
            <a:off x="8688289"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0" name="Text Placeholder 7">
            <a:extLst>
              <a:ext uri="{FF2B5EF4-FFF2-40B4-BE49-F238E27FC236}">
                <a16:creationId xmlns:a16="http://schemas.microsoft.com/office/drawing/2014/main" id="{5CF58F7B-2211-6646-985A-CAD949B1B5E7}"/>
              </a:ext>
            </a:extLst>
          </p:cNvPr>
          <p:cNvSpPr>
            <a:spLocks noGrp="1"/>
          </p:cNvSpPr>
          <p:nvPr>
            <p:ph type="body" sz="quarter" idx="13" hasCustomPrompt="1"/>
          </p:nvPr>
        </p:nvSpPr>
        <p:spPr>
          <a:xfrm>
            <a:off x="8688288"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1" name="Text Placeholder 4">
            <a:extLst>
              <a:ext uri="{FF2B5EF4-FFF2-40B4-BE49-F238E27FC236}">
                <a16:creationId xmlns:a16="http://schemas.microsoft.com/office/drawing/2014/main" id="{405EE505-078A-9D4D-AB44-E74DDB284FDF}"/>
              </a:ext>
            </a:extLst>
          </p:cNvPr>
          <p:cNvSpPr>
            <a:spLocks noGrp="1"/>
          </p:cNvSpPr>
          <p:nvPr>
            <p:ph type="body" sz="quarter" idx="14" hasCustomPrompt="1"/>
          </p:nvPr>
        </p:nvSpPr>
        <p:spPr>
          <a:xfrm>
            <a:off x="4943872"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2" name="Text Placeholder 7">
            <a:extLst>
              <a:ext uri="{FF2B5EF4-FFF2-40B4-BE49-F238E27FC236}">
                <a16:creationId xmlns:a16="http://schemas.microsoft.com/office/drawing/2014/main" id="{C8C6E084-6AAE-1F47-A359-962769636923}"/>
              </a:ext>
            </a:extLst>
          </p:cNvPr>
          <p:cNvSpPr>
            <a:spLocks noGrp="1"/>
          </p:cNvSpPr>
          <p:nvPr>
            <p:ph type="body" sz="quarter" idx="15" hasCustomPrompt="1"/>
          </p:nvPr>
        </p:nvSpPr>
        <p:spPr>
          <a:xfrm>
            <a:off x="4943871"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3" name="Text Placeholder 4">
            <a:extLst>
              <a:ext uri="{FF2B5EF4-FFF2-40B4-BE49-F238E27FC236}">
                <a16:creationId xmlns:a16="http://schemas.microsoft.com/office/drawing/2014/main" id="{1028C337-4BBC-0847-9E7B-072AA5006B67}"/>
              </a:ext>
            </a:extLst>
          </p:cNvPr>
          <p:cNvSpPr>
            <a:spLocks noGrp="1"/>
          </p:cNvSpPr>
          <p:nvPr>
            <p:ph type="body" sz="quarter" idx="16" hasCustomPrompt="1"/>
          </p:nvPr>
        </p:nvSpPr>
        <p:spPr>
          <a:xfrm>
            <a:off x="8688388"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4" name="Text Placeholder 7">
            <a:extLst>
              <a:ext uri="{FF2B5EF4-FFF2-40B4-BE49-F238E27FC236}">
                <a16:creationId xmlns:a16="http://schemas.microsoft.com/office/drawing/2014/main" id="{3CA908C0-CC26-994C-BCBB-16677F403D53}"/>
              </a:ext>
            </a:extLst>
          </p:cNvPr>
          <p:cNvSpPr>
            <a:spLocks noGrp="1"/>
          </p:cNvSpPr>
          <p:nvPr>
            <p:ph type="body" sz="quarter" idx="17" hasCustomPrompt="1"/>
          </p:nvPr>
        </p:nvSpPr>
        <p:spPr>
          <a:xfrm>
            <a:off x="8688387"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5" name="Text Placeholder 4">
            <a:extLst>
              <a:ext uri="{FF2B5EF4-FFF2-40B4-BE49-F238E27FC236}">
                <a16:creationId xmlns:a16="http://schemas.microsoft.com/office/drawing/2014/main" id="{2DF3FE50-082A-0948-BD94-1E474F8B6650}"/>
              </a:ext>
            </a:extLst>
          </p:cNvPr>
          <p:cNvSpPr>
            <a:spLocks noGrp="1"/>
          </p:cNvSpPr>
          <p:nvPr>
            <p:ph type="body" sz="quarter" idx="18" hasCustomPrompt="1"/>
          </p:nvPr>
        </p:nvSpPr>
        <p:spPr>
          <a:xfrm>
            <a:off x="4943971"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6" name="Text Placeholder 7">
            <a:extLst>
              <a:ext uri="{FF2B5EF4-FFF2-40B4-BE49-F238E27FC236}">
                <a16:creationId xmlns:a16="http://schemas.microsoft.com/office/drawing/2014/main" id="{51B46850-7DCD-C045-8688-B3173EA7128A}"/>
              </a:ext>
            </a:extLst>
          </p:cNvPr>
          <p:cNvSpPr>
            <a:spLocks noGrp="1"/>
          </p:cNvSpPr>
          <p:nvPr>
            <p:ph type="body" sz="quarter" idx="19" hasCustomPrompt="1"/>
          </p:nvPr>
        </p:nvSpPr>
        <p:spPr>
          <a:xfrm>
            <a:off x="4943970"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7" name="Text Placeholder 4">
            <a:extLst>
              <a:ext uri="{FF2B5EF4-FFF2-40B4-BE49-F238E27FC236}">
                <a16:creationId xmlns:a16="http://schemas.microsoft.com/office/drawing/2014/main" id="{2281B86D-86C4-EF4D-8E51-FA06DC5C129C}"/>
              </a:ext>
            </a:extLst>
          </p:cNvPr>
          <p:cNvSpPr>
            <a:spLocks noGrp="1"/>
          </p:cNvSpPr>
          <p:nvPr>
            <p:ph type="body" sz="quarter" idx="20" hasCustomPrompt="1"/>
          </p:nvPr>
        </p:nvSpPr>
        <p:spPr>
          <a:xfrm>
            <a:off x="8688388"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8" name="Text Placeholder 7">
            <a:extLst>
              <a:ext uri="{FF2B5EF4-FFF2-40B4-BE49-F238E27FC236}">
                <a16:creationId xmlns:a16="http://schemas.microsoft.com/office/drawing/2014/main" id="{CD7C6A60-8B27-F941-BE59-3393319E04A8}"/>
              </a:ext>
            </a:extLst>
          </p:cNvPr>
          <p:cNvSpPr>
            <a:spLocks noGrp="1"/>
          </p:cNvSpPr>
          <p:nvPr>
            <p:ph type="body" sz="quarter" idx="21" hasCustomPrompt="1"/>
          </p:nvPr>
        </p:nvSpPr>
        <p:spPr>
          <a:xfrm>
            <a:off x="8688387"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9" name="Text Placeholder 4">
            <a:extLst>
              <a:ext uri="{FF2B5EF4-FFF2-40B4-BE49-F238E27FC236}">
                <a16:creationId xmlns:a16="http://schemas.microsoft.com/office/drawing/2014/main" id="{65525191-F6B4-544C-B681-5D4D7614A715}"/>
              </a:ext>
            </a:extLst>
          </p:cNvPr>
          <p:cNvSpPr>
            <a:spLocks noGrp="1"/>
          </p:cNvSpPr>
          <p:nvPr>
            <p:ph type="body" sz="quarter" idx="22" hasCustomPrompt="1"/>
          </p:nvPr>
        </p:nvSpPr>
        <p:spPr>
          <a:xfrm>
            <a:off x="4943971"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40" name="Text Placeholder 7">
            <a:extLst>
              <a:ext uri="{FF2B5EF4-FFF2-40B4-BE49-F238E27FC236}">
                <a16:creationId xmlns:a16="http://schemas.microsoft.com/office/drawing/2014/main" id="{382BF458-E658-2448-A63F-544B4E757619}"/>
              </a:ext>
            </a:extLst>
          </p:cNvPr>
          <p:cNvSpPr>
            <a:spLocks noGrp="1"/>
          </p:cNvSpPr>
          <p:nvPr>
            <p:ph type="body" sz="quarter" idx="23" hasCustomPrompt="1"/>
          </p:nvPr>
        </p:nvSpPr>
        <p:spPr>
          <a:xfrm>
            <a:off x="4943970"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Tree>
    <p:extLst>
      <p:ext uri="{BB962C8B-B14F-4D97-AF65-F5344CB8AC3E}">
        <p14:creationId xmlns:p14="http://schemas.microsoft.com/office/powerpoint/2010/main" val="152312443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userDrawn="1">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75747"/>
          </a:xfrm>
        </p:spPr>
        <p:txBody>
          <a:bodyPr anchor="t">
            <a:noAutofit/>
          </a:bodyPr>
          <a:lstStyle>
            <a:lvl1pPr>
              <a:defRPr>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584200" y="1286005"/>
            <a:ext cx="3187700" cy="4983033"/>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Subtitle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69248679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783590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4200" y="585788"/>
            <a:ext cx="6088063" cy="608698"/>
          </a:xfrm>
        </p:spPr>
        <p:txBody>
          <a:bodyPr anchor="t">
            <a:noAutofit/>
          </a:bodyPr>
          <a:lstStyle>
            <a:lvl1pPr>
              <a:defRPr>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8361404" y="585788"/>
            <a:ext cx="3247983" cy="5683249"/>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 Placeholder 2">
            <a:extLst>
              <a:ext uri="{FF2B5EF4-FFF2-40B4-BE49-F238E27FC236}">
                <a16:creationId xmlns:a16="http://schemas.microsoft.com/office/drawing/2014/main" id="{731C9FF9-0EE9-A946-8C26-107C9EB0E78C}"/>
              </a:ext>
            </a:extLst>
          </p:cNvPr>
          <p:cNvSpPr>
            <a:spLocks noGrp="1"/>
          </p:cNvSpPr>
          <p:nvPr>
            <p:ph type="body" sz="quarter" idx="12"/>
          </p:nvPr>
        </p:nvSpPr>
        <p:spPr>
          <a:xfrm>
            <a:off x="584200" y="1196752"/>
            <a:ext cx="6088063" cy="2232247"/>
          </a:xfrm>
        </p:spPr>
        <p:txBody>
          <a:bodyPr anchor="t">
            <a:noAutofit/>
          </a:bodyPr>
          <a:lstStyle>
            <a:lvl1pPr marL="0" indent="0">
              <a:spcAft>
                <a:spcPts val="600"/>
              </a:spcAft>
              <a:buFont typeface="Wingdings" panose="05000000000000000000" pitchFamily="2" charset="2"/>
              <a:buNone/>
              <a:defRPr sz="200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475047256"/>
      </p:ext>
    </p:extLst>
  </p:cSld>
  <p:clrMapOvr>
    <a:masterClrMapping/>
  </p:clrMapOvr>
  <p:transition>
    <p:fade/>
  </p:transition>
  <p:extLst>
    <p:ext uri="{DCECCB84-F9BA-43D5-87BE-67443E8EF086}">
      <p15:sldGuideLst xmlns:p15="http://schemas.microsoft.com/office/powerpoint/2012/main">
        <p15:guide id="13" pos="4929" userDrawn="1">
          <p15:clr>
            <a:srgbClr val="5ACBF0"/>
          </p15:clr>
        </p15:guide>
        <p15:guide id="29" orient="horz" pos="2160">
          <p15:clr>
            <a:srgbClr val="5ACBF0"/>
          </p15:clr>
        </p15:guide>
        <p15:guide id="30" pos="4566" userDrawn="1">
          <p15:clr>
            <a:srgbClr val="5ACBF0"/>
          </p15:clr>
        </p15:guide>
        <p15:guide id="31" pos="4203" userDrawn="1">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nd text side by side 4">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noAutofit/>
          </a:bodyPr>
          <a:lstStyle>
            <a:lvl1pPr>
              <a:defRPr>
                <a:solidFill>
                  <a:schemeClr val="tx1"/>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88644385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nd text side by side 5">
    <p:bg>
      <p:bgRef idx="1001">
        <a:schemeClr val="bg2"/>
      </p:bgRef>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8DDDE60-CF92-3E47-B933-9AD563CFC823}"/>
              </a:ext>
              <a:ext uri="{C183D7F6-B498-43B3-948B-1728B52AA6E4}">
                <adec:decorative xmlns:adec="http://schemas.microsoft.com/office/drawing/2017/decorative" val="1"/>
              </a:ext>
            </a:extLst>
          </p:cNvPr>
          <p:cNvCxnSpPr>
            <a:cxnSpLocks/>
          </p:cNvCxnSpPr>
          <p:nvPr userDrawn="1"/>
        </p:nvCxnSpPr>
        <p:spPr>
          <a:xfrm>
            <a:off x="6096000" y="1989442"/>
            <a:ext cx="0" cy="2879117"/>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A9E8FB02-E25B-E14D-8924-32CC3949ADD1}"/>
              </a:ext>
            </a:extLst>
          </p:cNvPr>
          <p:cNvSpPr>
            <a:spLocks noGrp="1"/>
          </p:cNvSpPr>
          <p:nvPr>
            <p:ph type="title" hasCustomPrompt="1"/>
          </p:nvPr>
        </p:nvSpPr>
        <p:spPr>
          <a:xfrm>
            <a:off x="588263" y="585788"/>
            <a:ext cx="4894962" cy="5683250"/>
          </a:xfrm>
        </p:spPr>
        <p:txBody>
          <a:bodyPr anchor="ctr">
            <a:noAutofit/>
          </a:bodyPr>
          <a:lstStyle>
            <a:lvl1pPr>
              <a:defRPr>
                <a:solidFill>
                  <a:schemeClr val="accent3"/>
                </a:solidFill>
              </a:defRPr>
            </a:lvl1pPr>
          </a:lstStyle>
          <a:p>
            <a:r>
              <a:rPr lang="en-US"/>
              <a:t>Title</a:t>
            </a:r>
          </a:p>
        </p:txBody>
      </p:sp>
      <p:sp>
        <p:nvSpPr>
          <p:cNvPr id="6" name="Text Placeholder 2">
            <a:extLst>
              <a:ext uri="{FF2B5EF4-FFF2-40B4-BE49-F238E27FC236}">
                <a16:creationId xmlns:a16="http://schemas.microsoft.com/office/drawing/2014/main" id="{C74FD3CD-1AFC-E14A-A565-37F4D59C5377}"/>
              </a:ext>
            </a:extLst>
          </p:cNvPr>
          <p:cNvSpPr>
            <a:spLocks noGrp="1"/>
          </p:cNvSpPr>
          <p:nvPr>
            <p:ph type="body" sz="quarter" idx="11"/>
          </p:nvPr>
        </p:nvSpPr>
        <p:spPr>
          <a:xfrm>
            <a:off x="6672262" y="585788"/>
            <a:ext cx="4937125"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40532634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6" pos="3749">
          <p15:clr>
            <a:srgbClr val="A4A3A4"/>
          </p15:clr>
        </p15:guide>
        <p15:guide id="17" pos="3931" userDrawn="1">
          <p15:clr>
            <a:srgbClr val="A4A3A4"/>
          </p15:clr>
        </p15:guide>
        <p15:guide id="28" pos="3840">
          <p15:clr>
            <a:srgbClr val="F26B43"/>
          </p15:clr>
        </p15:guide>
        <p15:guide id="29" pos="3454" userDrawn="1">
          <p15:clr>
            <a:srgbClr val="FBAE40"/>
          </p15:clr>
        </p15:guide>
        <p15:guide id="30" pos="420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Slide Color Bkg">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999618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userDrawn="1">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Project Profi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3" y="585788"/>
            <a:ext cx="4726687" cy="850900"/>
          </a:xfrm>
        </p:spPr>
        <p:txBody>
          <a:bodyPr anchor="t">
            <a:noAutofit/>
          </a:bodyPr>
          <a:lstStyle>
            <a:lvl1pPr>
              <a:defRPr>
                <a:solidFill>
                  <a:schemeClr val="accent3"/>
                </a:solidFill>
              </a:defRPr>
            </a:lvl1pPr>
          </a:lstStyle>
          <a:p>
            <a:r>
              <a:rPr lang="en-US"/>
              <a:t>Project Name</a:t>
            </a:r>
          </a:p>
        </p:txBody>
      </p:sp>
      <p:cxnSp>
        <p:nvCxnSpPr>
          <p:cNvPr id="11" name="Straight Connector 10">
            <a:extLst>
              <a:ext uri="{FF2B5EF4-FFF2-40B4-BE49-F238E27FC236}">
                <a16:creationId xmlns:a16="http://schemas.microsoft.com/office/drawing/2014/main" id="{B2304FDD-17CA-A147-9CB2-F7A4E83816B0}"/>
              </a:ext>
            </a:extLst>
          </p:cNvPr>
          <p:cNvCxnSpPr/>
          <p:nvPr userDrawn="1"/>
        </p:nvCxnSpPr>
        <p:spPr>
          <a:xfrm>
            <a:off x="6240463" y="2028346"/>
            <a:ext cx="5368925"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7E88AE75-9022-0C40-AABE-5A0B8F88A37D}"/>
              </a:ext>
            </a:extLst>
          </p:cNvPr>
          <p:cNvSpPr>
            <a:spLocks noGrp="1"/>
          </p:cNvSpPr>
          <p:nvPr>
            <p:ph type="body" sz="quarter" idx="10" hasCustomPrompt="1"/>
          </p:nvPr>
        </p:nvSpPr>
        <p:spPr>
          <a:xfrm>
            <a:off x="584201" y="2017713"/>
            <a:ext cx="3481387" cy="2326791"/>
          </a:xfrm>
        </p:spPr>
        <p:txBody>
          <a:bodyPr/>
          <a:lstStyle>
            <a:lvl1pPr marL="0" indent="0">
              <a:lnSpc>
                <a:spcPct val="100000"/>
              </a:lnSpc>
              <a:buNone/>
              <a:defRPr sz="1800">
                <a:solidFill>
                  <a:schemeClr val="bg1"/>
                </a:solidFill>
              </a:defRPr>
            </a:lvl1pPr>
            <a:lvl2pPr marL="228600" indent="0">
              <a:buNone/>
              <a:defRPr sz="1800">
                <a:solidFill>
                  <a:schemeClr val="bg1"/>
                </a:solidFill>
              </a:defRPr>
            </a:lvl2pPr>
            <a:lvl3pPr marL="457200" indent="0">
              <a:buNone/>
              <a:defRPr sz="1800">
                <a:solidFill>
                  <a:schemeClr val="bg1"/>
                </a:solidFill>
              </a:defRPr>
            </a:lvl3pPr>
            <a:lvl4pPr marL="661988" indent="0">
              <a:buNone/>
              <a:defRPr sz="1800">
                <a:solidFill>
                  <a:schemeClr val="bg1"/>
                </a:solidFill>
              </a:defRPr>
            </a:lvl4pPr>
            <a:lvl5pPr marL="855663" indent="0">
              <a:buNone/>
              <a:defRPr sz="1800">
                <a:solidFill>
                  <a:schemeClr val="bg1"/>
                </a:solidFill>
              </a:defRPr>
            </a:lvl5pPr>
          </a:lstStyle>
          <a:p>
            <a:pPr>
              <a:lnSpc>
                <a:spcPct val="100000"/>
              </a:lnSpc>
            </a:pPr>
            <a:r>
              <a:rPr lang="en-US" sz="1800" b="0">
                <a:solidFill>
                  <a:schemeClr val="bg1"/>
                </a:solidFill>
                <a:latin typeface="Segoe UI" panose="020B0502040204020203" pitchFamily="34" charset="0"/>
                <a:cs typeface="Segoe UI" panose="020B0502040204020203" pitchFamily="34" charset="0"/>
              </a:rPr>
              <a:t>Provide more context and a detailed overview of what the project goals are, what you have or hope to accomplish.</a:t>
            </a:r>
          </a:p>
          <a:p>
            <a:pPr>
              <a:lnSpc>
                <a:spcPct val="100000"/>
              </a:lnSpc>
            </a:pPr>
            <a:endParaRPr lang="en-US" sz="1800" b="0">
              <a:solidFill>
                <a:schemeClr val="bg1"/>
              </a:solidFill>
              <a:latin typeface="Segoe UI" panose="020B0502040204020203" pitchFamily="34" charset="0"/>
              <a:cs typeface="Segoe UI" panose="020B0502040204020203" pitchFamily="34" charset="0"/>
            </a:endParaRPr>
          </a:p>
          <a:p>
            <a:pPr>
              <a:lnSpc>
                <a:spcPct val="100000"/>
              </a:lnSpc>
            </a:pPr>
            <a:r>
              <a:rPr lang="en-US" sz="1800" b="0">
                <a:solidFill>
                  <a:schemeClr val="bg1"/>
                </a:solidFill>
                <a:latin typeface="Segoe UI" panose="020B0502040204020203" pitchFamily="34" charset="0"/>
                <a:cs typeface="Segoe UI" panose="020B0502040204020203" pitchFamily="34" charset="0"/>
              </a:rPr>
              <a:t>This space accommodates multiple lines of text so there is enough room to give details.</a:t>
            </a:r>
          </a:p>
        </p:txBody>
      </p:sp>
      <p:sp>
        <p:nvSpPr>
          <p:cNvPr id="32" name="Text Placeholder 31">
            <a:extLst>
              <a:ext uri="{FF2B5EF4-FFF2-40B4-BE49-F238E27FC236}">
                <a16:creationId xmlns:a16="http://schemas.microsoft.com/office/drawing/2014/main" id="{A0CD7186-AF1B-F240-9FA1-9EE24D7F044C}"/>
              </a:ext>
            </a:extLst>
          </p:cNvPr>
          <p:cNvSpPr>
            <a:spLocks noGrp="1"/>
          </p:cNvSpPr>
          <p:nvPr>
            <p:ph type="body" sz="quarter" idx="11" hasCustomPrompt="1"/>
          </p:nvPr>
        </p:nvSpPr>
        <p:spPr>
          <a:xfrm>
            <a:off x="6240463" y="585788"/>
            <a:ext cx="1597025"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$2M</a:t>
            </a:r>
          </a:p>
        </p:txBody>
      </p:sp>
      <p:sp>
        <p:nvSpPr>
          <p:cNvPr id="33" name="Text Placeholder 31">
            <a:extLst>
              <a:ext uri="{FF2B5EF4-FFF2-40B4-BE49-F238E27FC236}">
                <a16:creationId xmlns:a16="http://schemas.microsoft.com/office/drawing/2014/main" id="{7587C738-B53A-F743-AF70-728C3FB00C7E}"/>
              </a:ext>
            </a:extLst>
          </p:cNvPr>
          <p:cNvSpPr>
            <a:spLocks noGrp="1"/>
          </p:cNvSpPr>
          <p:nvPr>
            <p:ph type="body" sz="quarter" idx="12" hasCustomPrompt="1"/>
          </p:nvPr>
        </p:nvSpPr>
        <p:spPr>
          <a:xfrm>
            <a:off x="8148638" y="585788"/>
            <a:ext cx="1560611"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70%</a:t>
            </a:r>
          </a:p>
        </p:txBody>
      </p:sp>
      <p:sp>
        <p:nvSpPr>
          <p:cNvPr id="34" name="Text Placeholder 31">
            <a:extLst>
              <a:ext uri="{FF2B5EF4-FFF2-40B4-BE49-F238E27FC236}">
                <a16:creationId xmlns:a16="http://schemas.microsoft.com/office/drawing/2014/main" id="{51CBA738-F416-D541-8E97-0F3A7416055D}"/>
              </a:ext>
            </a:extLst>
          </p:cNvPr>
          <p:cNvSpPr>
            <a:spLocks noGrp="1"/>
          </p:cNvSpPr>
          <p:nvPr>
            <p:ph type="body" sz="quarter" idx="13" hasCustomPrompt="1"/>
          </p:nvPr>
        </p:nvSpPr>
        <p:spPr>
          <a:xfrm>
            <a:off x="10013951" y="585788"/>
            <a:ext cx="1595438"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300</a:t>
            </a:r>
          </a:p>
        </p:txBody>
      </p:sp>
      <p:sp>
        <p:nvSpPr>
          <p:cNvPr id="36" name="Text Placeholder 35">
            <a:extLst>
              <a:ext uri="{FF2B5EF4-FFF2-40B4-BE49-F238E27FC236}">
                <a16:creationId xmlns:a16="http://schemas.microsoft.com/office/drawing/2014/main" id="{28B23554-69BF-764F-A44D-94C8151E6484}"/>
              </a:ext>
            </a:extLst>
          </p:cNvPr>
          <p:cNvSpPr>
            <a:spLocks noGrp="1"/>
          </p:cNvSpPr>
          <p:nvPr>
            <p:ph type="body" sz="quarter" idx="14" hasCustomPrompt="1"/>
          </p:nvPr>
        </p:nvSpPr>
        <p:spPr>
          <a:xfrm>
            <a:off x="6240463"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Financial</a:t>
            </a:r>
          </a:p>
          <a:p>
            <a:pPr lvl="0"/>
            <a:r>
              <a:rPr lang="en-US"/>
              <a:t>Value</a:t>
            </a:r>
          </a:p>
        </p:txBody>
      </p:sp>
      <p:sp>
        <p:nvSpPr>
          <p:cNvPr id="37" name="Text Placeholder 35">
            <a:extLst>
              <a:ext uri="{FF2B5EF4-FFF2-40B4-BE49-F238E27FC236}">
                <a16:creationId xmlns:a16="http://schemas.microsoft.com/office/drawing/2014/main" id="{F959484E-ADD1-F94C-8470-0C113E2E167A}"/>
              </a:ext>
            </a:extLst>
          </p:cNvPr>
          <p:cNvSpPr>
            <a:spLocks noGrp="1"/>
          </p:cNvSpPr>
          <p:nvPr>
            <p:ph type="body" sz="quarter" idx="15" hasCustomPrompt="1"/>
          </p:nvPr>
        </p:nvSpPr>
        <p:spPr>
          <a:xfrm>
            <a:off x="8148638"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Percentage</a:t>
            </a:r>
          </a:p>
          <a:p>
            <a:pPr lvl="0"/>
            <a:r>
              <a:rPr lang="en-US"/>
              <a:t>Value</a:t>
            </a:r>
          </a:p>
        </p:txBody>
      </p:sp>
      <p:sp>
        <p:nvSpPr>
          <p:cNvPr id="38" name="Text Placeholder 35">
            <a:extLst>
              <a:ext uri="{FF2B5EF4-FFF2-40B4-BE49-F238E27FC236}">
                <a16:creationId xmlns:a16="http://schemas.microsoft.com/office/drawing/2014/main" id="{3B6DEB9F-381E-D641-A8C9-29A7CC18D3E2}"/>
              </a:ext>
            </a:extLst>
          </p:cNvPr>
          <p:cNvSpPr>
            <a:spLocks noGrp="1"/>
          </p:cNvSpPr>
          <p:nvPr>
            <p:ph type="body" sz="quarter" idx="16" hasCustomPrompt="1"/>
          </p:nvPr>
        </p:nvSpPr>
        <p:spPr>
          <a:xfrm>
            <a:off x="10013950" y="1233489"/>
            <a:ext cx="1595438"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Additional</a:t>
            </a:r>
          </a:p>
          <a:p>
            <a:pPr lvl="0"/>
            <a:r>
              <a:rPr lang="en-US"/>
              <a:t>Value</a:t>
            </a:r>
          </a:p>
        </p:txBody>
      </p:sp>
      <p:sp>
        <p:nvSpPr>
          <p:cNvPr id="40" name="Text Placeholder 39">
            <a:extLst>
              <a:ext uri="{FF2B5EF4-FFF2-40B4-BE49-F238E27FC236}">
                <a16:creationId xmlns:a16="http://schemas.microsoft.com/office/drawing/2014/main" id="{F5A202A1-4A1F-5843-BD54-EC098D909269}"/>
              </a:ext>
            </a:extLst>
          </p:cNvPr>
          <p:cNvSpPr>
            <a:spLocks noGrp="1"/>
          </p:cNvSpPr>
          <p:nvPr>
            <p:ph type="body" sz="quarter" idx="17" hasCustomPrompt="1"/>
          </p:nvPr>
        </p:nvSpPr>
        <p:spPr>
          <a:xfrm>
            <a:off x="6240463" y="2017713"/>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a:t>Project goals</a:t>
            </a:r>
          </a:p>
        </p:txBody>
      </p:sp>
      <p:sp>
        <p:nvSpPr>
          <p:cNvPr id="42" name="Text Placeholder 41">
            <a:extLst>
              <a:ext uri="{FF2B5EF4-FFF2-40B4-BE49-F238E27FC236}">
                <a16:creationId xmlns:a16="http://schemas.microsoft.com/office/drawing/2014/main" id="{9E4D6518-F39B-D540-BBC8-F615FE1B6AF1}"/>
              </a:ext>
            </a:extLst>
          </p:cNvPr>
          <p:cNvSpPr>
            <a:spLocks noGrp="1"/>
          </p:cNvSpPr>
          <p:nvPr>
            <p:ph type="body" sz="quarter" idx="18" hasCustomPrompt="1"/>
          </p:nvPr>
        </p:nvSpPr>
        <p:spPr>
          <a:xfrm>
            <a:off x="6240463" y="2977115"/>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a:t>Descriptive text</a:t>
            </a:r>
          </a:p>
        </p:txBody>
      </p:sp>
      <p:sp>
        <p:nvSpPr>
          <p:cNvPr id="43" name="Text Placeholder 39">
            <a:extLst>
              <a:ext uri="{FF2B5EF4-FFF2-40B4-BE49-F238E27FC236}">
                <a16:creationId xmlns:a16="http://schemas.microsoft.com/office/drawing/2014/main" id="{BFD70A96-999C-1A46-83A7-D06801F55DB7}"/>
              </a:ext>
            </a:extLst>
          </p:cNvPr>
          <p:cNvSpPr>
            <a:spLocks noGrp="1"/>
          </p:cNvSpPr>
          <p:nvPr>
            <p:ph type="body" sz="quarter" idx="19" hasCustomPrompt="1"/>
          </p:nvPr>
        </p:nvSpPr>
        <p:spPr>
          <a:xfrm>
            <a:off x="6240463" y="4161319"/>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a:t>Project goals</a:t>
            </a:r>
          </a:p>
        </p:txBody>
      </p:sp>
      <p:sp>
        <p:nvSpPr>
          <p:cNvPr id="44" name="Text Placeholder 41">
            <a:extLst>
              <a:ext uri="{FF2B5EF4-FFF2-40B4-BE49-F238E27FC236}">
                <a16:creationId xmlns:a16="http://schemas.microsoft.com/office/drawing/2014/main" id="{F57534EE-A31A-3942-81EF-7420176EDD7B}"/>
              </a:ext>
            </a:extLst>
          </p:cNvPr>
          <p:cNvSpPr>
            <a:spLocks noGrp="1"/>
          </p:cNvSpPr>
          <p:nvPr>
            <p:ph type="body" sz="quarter" idx="20" hasCustomPrompt="1"/>
          </p:nvPr>
        </p:nvSpPr>
        <p:spPr>
          <a:xfrm>
            <a:off x="6240463" y="5120721"/>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a:t>Descriptive text</a:t>
            </a:r>
          </a:p>
        </p:txBody>
      </p:sp>
    </p:spTree>
    <p:extLst>
      <p:ext uri="{BB962C8B-B14F-4D97-AF65-F5344CB8AC3E}">
        <p14:creationId xmlns:p14="http://schemas.microsoft.com/office/powerpoint/2010/main" val="3455035362"/>
      </p:ext>
    </p:extLst>
  </p:cSld>
  <p:clrMapOvr>
    <a:masterClrMapping/>
  </p:clrMapOvr>
  <p:transition>
    <p:fade/>
  </p:transition>
  <p:extLst>
    <p:ext uri="{DCECCB84-F9BA-43D5-87BE-67443E8EF086}">
      <p15:sldGuideLst xmlns:p15="http://schemas.microsoft.com/office/powerpoint/2012/main">
        <p15:guide id="16" pos="3754" userDrawn="1">
          <p15:clr>
            <a:srgbClr val="A4A3A4"/>
          </p15:clr>
        </p15:guide>
        <p15:guide id="17" pos="3931" userDrawn="1">
          <p15:clr>
            <a:srgbClr val="A4A3A4"/>
          </p15:clr>
        </p15:guide>
        <p15:guide id="20" pos="4937">
          <p15:clr>
            <a:srgbClr val="A4A3A4"/>
          </p15:clr>
        </p15:guide>
        <p15:guide id="21" pos="5133" userDrawn="1">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777" userDrawn="1">
          <p15:clr>
            <a:srgbClr val="FBAE40"/>
          </p15:clr>
        </p15:guide>
        <p15:guide id="32" orient="horz" pos="1162" userDrawn="1">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eam Slid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406558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4" y="585788"/>
            <a:ext cx="2824862" cy="850900"/>
          </a:xfrm>
        </p:spPr>
        <p:txBody>
          <a:bodyPr anchor="t">
            <a:noAutofit/>
          </a:bodyPr>
          <a:lstStyle>
            <a:lvl1pPr>
              <a:defRPr>
                <a:solidFill>
                  <a:schemeClr val="accent3"/>
                </a:solidFill>
              </a:defRPr>
            </a:lvl1pPr>
          </a:lstStyle>
          <a:p>
            <a:r>
              <a:rPr lang="en-US"/>
              <a:t>Hello</a:t>
            </a:r>
          </a:p>
        </p:txBody>
      </p:sp>
      <p:sp>
        <p:nvSpPr>
          <p:cNvPr id="25" name="Text Placeholder 24">
            <a:extLst>
              <a:ext uri="{FF2B5EF4-FFF2-40B4-BE49-F238E27FC236}">
                <a16:creationId xmlns:a16="http://schemas.microsoft.com/office/drawing/2014/main" id="{687B7084-FB17-304C-A2D7-1145E7FE9D5A}"/>
              </a:ext>
            </a:extLst>
          </p:cNvPr>
          <p:cNvSpPr>
            <a:spLocks noGrp="1"/>
          </p:cNvSpPr>
          <p:nvPr>
            <p:ph type="body" sz="quarter" idx="11" hasCustomPrompt="1"/>
          </p:nvPr>
        </p:nvSpPr>
        <p:spPr>
          <a:xfrm>
            <a:off x="7192963" y="1437685"/>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27" name="Text Placeholder 26">
            <a:extLst>
              <a:ext uri="{FF2B5EF4-FFF2-40B4-BE49-F238E27FC236}">
                <a16:creationId xmlns:a16="http://schemas.microsoft.com/office/drawing/2014/main" id="{0B58D5F9-9ECC-AE4D-AEE6-08C911DE2503}"/>
              </a:ext>
            </a:extLst>
          </p:cNvPr>
          <p:cNvSpPr>
            <a:spLocks noGrp="1"/>
          </p:cNvSpPr>
          <p:nvPr>
            <p:ph type="body" sz="quarter" idx="12" hasCustomPrompt="1"/>
          </p:nvPr>
        </p:nvSpPr>
        <p:spPr>
          <a:xfrm>
            <a:off x="7192963" y="1802269"/>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29" name="Text Placeholder 28">
            <a:extLst>
              <a:ext uri="{FF2B5EF4-FFF2-40B4-BE49-F238E27FC236}">
                <a16:creationId xmlns:a16="http://schemas.microsoft.com/office/drawing/2014/main" id="{688E32A6-35BF-E143-8E34-3EF1E3F217EA}"/>
              </a:ext>
            </a:extLst>
          </p:cNvPr>
          <p:cNvSpPr>
            <a:spLocks noGrp="1"/>
          </p:cNvSpPr>
          <p:nvPr>
            <p:ph type="body" sz="quarter" idx="13" hasCustomPrompt="1"/>
          </p:nvPr>
        </p:nvSpPr>
        <p:spPr>
          <a:xfrm>
            <a:off x="7192963" y="2200939"/>
            <a:ext cx="3835399" cy="1150185"/>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quis</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nostrud</a:t>
            </a:r>
            <a:r>
              <a:rPr lang="en-US" sz="1200" b="0">
                <a:solidFill>
                  <a:srgbClr val="505050"/>
                </a:solidFill>
                <a:latin typeface="Segoe UI" panose="020B0502040204020203" pitchFamily="34" charset="0"/>
                <a:cs typeface="Segoe UI" panose="020B0502040204020203" pitchFamily="34" charset="0"/>
              </a:rPr>
              <a:t> exercitation </a:t>
            </a:r>
            <a:r>
              <a:rPr lang="en-US" sz="1200" b="0" err="1">
                <a:solidFill>
                  <a:srgbClr val="505050"/>
                </a:solidFill>
                <a:latin typeface="Segoe UI" panose="020B0502040204020203" pitchFamily="34" charset="0"/>
                <a:cs typeface="Segoe UI" panose="020B0502040204020203" pitchFamily="34" charset="0"/>
              </a:rPr>
              <a:t>ullamco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laboris</a:t>
            </a:r>
            <a:r>
              <a:rPr lang="en-US" sz="1200" b="0">
                <a:solidFill>
                  <a:srgbClr val="505050"/>
                </a:solidFill>
                <a:latin typeface="Segoe UI" panose="020B0502040204020203" pitchFamily="34" charset="0"/>
                <a:cs typeface="Segoe UI" panose="020B0502040204020203" pitchFamily="34" charset="0"/>
              </a:rPr>
              <a:t> nisi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aliquip</a:t>
            </a:r>
            <a:r>
              <a:rPr lang="en-US" sz="1200" b="0">
                <a:solidFill>
                  <a:srgbClr val="505050"/>
                </a:solidFill>
                <a:latin typeface="Segoe UI" panose="020B0502040204020203" pitchFamily="34" charset="0"/>
                <a:cs typeface="Segoe UI" panose="020B0502040204020203" pitchFamily="34" charset="0"/>
              </a:rPr>
              <a:t> ex </a:t>
            </a:r>
            <a:r>
              <a:rPr lang="en-US" sz="1200" b="0" err="1">
                <a:solidFill>
                  <a:srgbClr val="505050"/>
                </a:solidFill>
                <a:latin typeface="Segoe UI" panose="020B0502040204020203" pitchFamily="34" charset="0"/>
                <a:cs typeface="Segoe UI" panose="020B0502040204020203" pitchFamily="34" charset="0"/>
              </a:rPr>
              <a:t>ea</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commodo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consequat</a:t>
            </a:r>
            <a:r>
              <a:rPr lang="en-US" sz="1200" b="0">
                <a:solidFill>
                  <a:srgbClr val="505050"/>
                </a:solidFill>
                <a:latin typeface="Segoe UI" panose="020B0502040204020203" pitchFamily="34" charset="0"/>
                <a:cs typeface="Segoe UI" panose="020B0502040204020203" pitchFamily="34" charset="0"/>
              </a:rPr>
              <a:t>. </a:t>
            </a:r>
          </a:p>
        </p:txBody>
      </p:sp>
      <p:sp>
        <p:nvSpPr>
          <p:cNvPr id="30" name="Text Placeholder 24">
            <a:extLst>
              <a:ext uri="{FF2B5EF4-FFF2-40B4-BE49-F238E27FC236}">
                <a16:creationId xmlns:a16="http://schemas.microsoft.com/office/drawing/2014/main" id="{0B57611E-E7C7-324D-8BF8-320980FF4F27}"/>
              </a:ext>
            </a:extLst>
          </p:cNvPr>
          <p:cNvSpPr>
            <a:spLocks noGrp="1"/>
          </p:cNvSpPr>
          <p:nvPr>
            <p:ph type="body" sz="quarter" idx="14" hasCustomPrompt="1"/>
          </p:nvPr>
        </p:nvSpPr>
        <p:spPr>
          <a:xfrm>
            <a:off x="7192963" y="4292600"/>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31" name="Text Placeholder 26">
            <a:extLst>
              <a:ext uri="{FF2B5EF4-FFF2-40B4-BE49-F238E27FC236}">
                <a16:creationId xmlns:a16="http://schemas.microsoft.com/office/drawing/2014/main" id="{3340D410-0B5B-4B4B-AEA6-2655A1EB04FD}"/>
              </a:ext>
            </a:extLst>
          </p:cNvPr>
          <p:cNvSpPr>
            <a:spLocks noGrp="1"/>
          </p:cNvSpPr>
          <p:nvPr>
            <p:ph type="body" sz="quarter" idx="15" hasCustomPrompt="1"/>
          </p:nvPr>
        </p:nvSpPr>
        <p:spPr>
          <a:xfrm>
            <a:off x="7192963" y="4657184"/>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32" name="Text Placeholder 28">
            <a:extLst>
              <a:ext uri="{FF2B5EF4-FFF2-40B4-BE49-F238E27FC236}">
                <a16:creationId xmlns:a16="http://schemas.microsoft.com/office/drawing/2014/main" id="{BD35ACAE-2494-4842-AAF6-13BCA3369290}"/>
              </a:ext>
            </a:extLst>
          </p:cNvPr>
          <p:cNvSpPr>
            <a:spLocks noGrp="1"/>
          </p:cNvSpPr>
          <p:nvPr>
            <p:ph type="body" sz="quarter" idx="16" hasCustomPrompt="1"/>
          </p:nvPr>
        </p:nvSpPr>
        <p:spPr>
          <a:xfrm>
            <a:off x="7192963" y="5055854"/>
            <a:ext cx="3835400" cy="1213183"/>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quis</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nostrud</a:t>
            </a:r>
            <a:r>
              <a:rPr lang="en-US" sz="1200" b="0">
                <a:solidFill>
                  <a:srgbClr val="505050"/>
                </a:solidFill>
                <a:latin typeface="Segoe UI" panose="020B0502040204020203" pitchFamily="34" charset="0"/>
                <a:cs typeface="Segoe UI" panose="020B0502040204020203" pitchFamily="34" charset="0"/>
              </a:rPr>
              <a:t> exercitation </a:t>
            </a:r>
            <a:r>
              <a:rPr lang="en-US" sz="1200" b="0" err="1">
                <a:solidFill>
                  <a:srgbClr val="505050"/>
                </a:solidFill>
                <a:latin typeface="Segoe UI" panose="020B0502040204020203" pitchFamily="34" charset="0"/>
                <a:cs typeface="Segoe UI" panose="020B0502040204020203" pitchFamily="34" charset="0"/>
              </a:rPr>
              <a:t>ullamco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laboris</a:t>
            </a:r>
            <a:r>
              <a:rPr lang="en-US" sz="1200" b="0">
                <a:solidFill>
                  <a:srgbClr val="505050"/>
                </a:solidFill>
                <a:latin typeface="Segoe UI" panose="020B0502040204020203" pitchFamily="34" charset="0"/>
                <a:cs typeface="Segoe UI" panose="020B0502040204020203" pitchFamily="34" charset="0"/>
              </a:rPr>
              <a:t> nisi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aliquip</a:t>
            </a:r>
            <a:r>
              <a:rPr lang="en-US" sz="1200" b="0">
                <a:solidFill>
                  <a:srgbClr val="505050"/>
                </a:solidFill>
                <a:latin typeface="Segoe UI" panose="020B0502040204020203" pitchFamily="34" charset="0"/>
                <a:cs typeface="Segoe UI" panose="020B0502040204020203" pitchFamily="34" charset="0"/>
              </a:rPr>
              <a:t> ex </a:t>
            </a:r>
            <a:r>
              <a:rPr lang="en-US" sz="1200" b="0" err="1">
                <a:solidFill>
                  <a:srgbClr val="505050"/>
                </a:solidFill>
                <a:latin typeface="Segoe UI" panose="020B0502040204020203" pitchFamily="34" charset="0"/>
                <a:cs typeface="Segoe UI" panose="020B0502040204020203" pitchFamily="34" charset="0"/>
              </a:rPr>
              <a:t>ea</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commodo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consequat</a:t>
            </a:r>
            <a:r>
              <a:rPr lang="en-US" sz="1200" b="0">
                <a:solidFill>
                  <a:srgbClr val="505050"/>
                </a:solidFill>
                <a:latin typeface="Segoe UI" panose="020B0502040204020203" pitchFamily="34" charset="0"/>
                <a:cs typeface="Segoe UI" panose="020B0502040204020203" pitchFamily="34" charset="0"/>
              </a:rPr>
              <a:t>. </a:t>
            </a:r>
          </a:p>
        </p:txBody>
      </p:sp>
      <p:sp>
        <p:nvSpPr>
          <p:cNvPr id="40" name="Picture Placeholder 39">
            <a:extLst>
              <a:ext uri="{FF2B5EF4-FFF2-40B4-BE49-F238E27FC236}">
                <a16:creationId xmlns:a16="http://schemas.microsoft.com/office/drawing/2014/main" id="{BA73218E-471B-984D-AF23-10EDB19E9A7F}"/>
              </a:ext>
            </a:extLst>
          </p:cNvPr>
          <p:cNvSpPr>
            <a:spLocks noGrp="1"/>
          </p:cNvSpPr>
          <p:nvPr>
            <p:ph type="pic" sz="quarter" idx="17"/>
          </p:nvPr>
        </p:nvSpPr>
        <p:spPr>
          <a:xfrm>
            <a:off x="5314950" y="1436687"/>
            <a:ext cx="1576800" cy="1576800"/>
          </a:xfrm>
          <a:prstGeom prst="ellipse">
            <a:avLst/>
          </a:prstGeom>
        </p:spPr>
        <p:txBody>
          <a:bodyPr/>
          <a:lstStyle>
            <a:lvl1pPr>
              <a:defRPr sz="1000"/>
            </a:lvl1pPr>
          </a:lstStyle>
          <a:p>
            <a:r>
              <a:rPr lang="en-US"/>
              <a:t>Click icon to add picture</a:t>
            </a:r>
          </a:p>
        </p:txBody>
      </p:sp>
      <p:sp>
        <p:nvSpPr>
          <p:cNvPr id="41" name="Picture Placeholder 39">
            <a:extLst>
              <a:ext uri="{FF2B5EF4-FFF2-40B4-BE49-F238E27FC236}">
                <a16:creationId xmlns:a16="http://schemas.microsoft.com/office/drawing/2014/main" id="{0DF309B0-7379-4C44-A541-B4343B549DC2}"/>
              </a:ext>
            </a:extLst>
          </p:cNvPr>
          <p:cNvSpPr>
            <a:spLocks noGrp="1"/>
          </p:cNvSpPr>
          <p:nvPr>
            <p:ph type="pic" sz="quarter" idx="18"/>
          </p:nvPr>
        </p:nvSpPr>
        <p:spPr>
          <a:xfrm>
            <a:off x="5314950" y="4293096"/>
            <a:ext cx="1576800" cy="1576800"/>
          </a:xfrm>
          <a:prstGeom prst="ellipse">
            <a:avLst/>
          </a:prstGeom>
        </p:spPr>
        <p:txBody>
          <a:bodyPr/>
          <a:lstStyle>
            <a:lvl1pPr>
              <a:defRPr sz="1000"/>
            </a:lvl1pPr>
          </a:lstStyle>
          <a:p>
            <a:r>
              <a:rPr lang="en-US"/>
              <a:t>Click icon to add picture</a:t>
            </a:r>
          </a:p>
        </p:txBody>
      </p:sp>
    </p:spTree>
    <p:extLst>
      <p:ext uri="{BB962C8B-B14F-4D97-AF65-F5344CB8AC3E}">
        <p14:creationId xmlns:p14="http://schemas.microsoft.com/office/powerpoint/2010/main" val="835566677"/>
      </p:ext>
    </p:extLst>
  </p:cSld>
  <p:clrMapOvr>
    <a:masterClrMapping/>
  </p:clrMapOvr>
  <p:transition>
    <p:fade/>
  </p:transition>
  <p:extLst>
    <p:ext uri="{DCECCB84-F9BA-43D5-87BE-67443E8EF086}">
      <p15:sldGuideLst xmlns:p15="http://schemas.microsoft.com/office/powerpoint/2012/main">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8" pos="4342" userDrawn="1">
          <p15:clr>
            <a:srgbClr val="A4A3A4"/>
          </p15:clr>
        </p15:guide>
        <p15:guide id="19" pos="4531" userDrawn="1">
          <p15:clr>
            <a:srgbClr val="A4A3A4"/>
          </p15:clr>
        </p15:guide>
        <p15:guide id="28" orient="horz" pos="905">
          <p15:clr>
            <a:srgbClr val="5ACBF0"/>
          </p15:clr>
        </p15:guide>
        <p15:guide id="30" orient="horz" pos="288">
          <p15:clr>
            <a:srgbClr val="5ACBF0"/>
          </p15:clr>
        </p15:guide>
        <p15:guide id="31" orient="horz" pos="2704" userDrawn="1">
          <p15:clr>
            <a:srgbClr val="5ACBF0"/>
          </p15:clr>
        </p15:guide>
        <p15:guide id="32" pos="6947" userDrawn="1">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3_4-colum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C7F020-426C-5E40-B5A3-0630A950B07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EFA85E99-F542-B24A-B446-DFECA22023E3}"/>
              </a:ext>
            </a:extLst>
          </p:cNvPr>
          <p:cNvSpPr>
            <a:spLocks noGrp="1"/>
          </p:cNvSpPr>
          <p:nvPr>
            <p:ph type="title" hasCustomPrompt="1"/>
          </p:nvPr>
        </p:nvSpPr>
        <p:spPr>
          <a:xfrm>
            <a:off x="588263" y="457200"/>
            <a:ext cx="11018520" cy="553998"/>
          </a:xfrm>
        </p:spPr>
        <p:txBody>
          <a:bodyPr>
            <a:spAutoFit/>
          </a:bodyPr>
          <a:lstStyle>
            <a:lvl1pPr>
              <a:defRPr>
                <a:solidFill>
                  <a:schemeClr val="accent3"/>
                </a:solidFill>
              </a:defRPr>
            </a:lvl1pPr>
          </a:lstStyle>
          <a:p>
            <a:r>
              <a:rPr lang="en-US"/>
              <a:t>The Team</a:t>
            </a:r>
          </a:p>
        </p:txBody>
      </p:sp>
      <p:sp>
        <p:nvSpPr>
          <p:cNvPr id="4" name="Text Placeholder 24">
            <a:extLst>
              <a:ext uri="{FF2B5EF4-FFF2-40B4-BE49-F238E27FC236}">
                <a16:creationId xmlns:a16="http://schemas.microsoft.com/office/drawing/2014/main" id="{DAB7DD0E-9CE8-8B49-86A4-00493B0A2C63}"/>
              </a:ext>
            </a:extLst>
          </p:cNvPr>
          <p:cNvSpPr>
            <a:spLocks noGrp="1"/>
          </p:cNvSpPr>
          <p:nvPr>
            <p:ph type="body" sz="quarter" idx="11" hasCustomPrompt="1"/>
          </p:nvPr>
        </p:nvSpPr>
        <p:spPr>
          <a:xfrm>
            <a:off x="601664" y="4408341"/>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5" name="Text Placeholder 26">
            <a:extLst>
              <a:ext uri="{FF2B5EF4-FFF2-40B4-BE49-F238E27FC236}">
                <a16:creationId xmlns:a16="http://schemas.microsoft.com/office/drawing/2014/main" id="{5B9FC220-0063-D14C-BAC7-29C374D5E3B9}"/>
              </a:ext>
            </a:extLst>
          </p:cNvPr>
          <p:cNvSpPr>
            <a:spLocks noGrp="1"/>
          </p:cNvSpPr>
          <p:nvPr>
            <p:ph type="body" sz="quarter" idx="12" hasCustomPrompt="1"/>
          </p:nvPr>
        </p:nvSpPr>
        <p:spPr>
          <a:xfrm>
            <a:off x="601664" y="4772925"/>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6" name="Text Placeholder 28">
            <a:extLst>
              <a:ext uri="{FF2B5EF4-FFF2-40B4-BE49-F238E27FC236}">
                <a16:creationId xmlns:a16="http://schemas.microsoft.com/office/drawing/2014/main" id="{F06C21F1-452A-864F-9F3D-BF7065232F59}"/>
              </a:ext>
            </a:extLst>
          </p:cNvPr>
          <p:cNvSpPr>
            <a:spLocks noGrp="1"/>
          </p:cNvSpPr>
          <p:nvPr>
            <p:ph type="body" sz="quarter" idx="13" hasCustomPrompt="1"/>
          </p:nvPr>
        </p:nvSpPr>
        <p:spPr>
          <a:xfrm>
            <a:off x="601664" y="5171595"/>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7" name="Text Placeholder 24">
            <a:extLst>
              <a:ext uri="{FF2B5EF4-FFF2-40B4-BE49-F238E27FC236}">
                <a16:creationId xmlns:a16="http://schemas.microsoft.com/office/drawing/2014/main" id="{CBF991A4-66F2-0E4F-8612-F380FB5985B0}"/>
              </a:ext>
            </a:extLst>
          </p:cNvPr>
          <p:cNvSpPr>
            <a:spLocks noGrp="1"/>
          </p:cNvSpPr>
          <p:nvPr>
            <p:ph type="body" sz="quarter" idx="14" hasCustomPrompt="1"/>
          </p:nvPr>
        </p:nvSpPr>
        <p:spPr>
          <a:xfrm>
            <a:off x="341312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8" name="Text Placeholder 26">
            <a:extLst>
              <a:ext uri="{FF2B5EF4-FFF2-40B4-BE49-F238E27FC236}">
                <a16:creationId xmlns:a16="http://schemas.microsoft.com/office/drawing/2014/main" id="{B204FDE1-FBCB-1E43-8DBA-A33A86502D94}"/>
              </a:ext>
            </a:extLst>
          </p:cNvPr>
          <p:cNvSpPr>
            <a:spLocks noGrp="1"/>
          </p:cNvSpPr>
          <p:nvPr>
            <p:ph type="body" sz="quarter" idx="15" hasCustomPrompt="1"/>
          </p:nvPr>
        </p:nvSpPr>
        <p:spPr>
          <a:xfrm>
            <a:off x="341312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9" name="Text Placeholder 28">
            <a:extLst>
              <a:ext uri="{FF2B5EF4-FFF2-40B4-BE49-F238E27FC236}">
                <a16:creationId xmlns:a16="http://schemas.microsoft.com/office/drawing/2014/main" id="{48D95D5C-AD2C-964E-B8BB-ECD883345B16}"/>
              </a:ext>
            </a:extLst>
          </p:cNvPr>
          <p:cNvSpPr>
            <a:spLocks noGrp="1"/>
          </p:cNvSpPr>
          <p:nvPr>
            <p:ph type="body" sz="quarter" idx="16" hasCustomPrompt="1"/>
          </p:nvPr>
        </p:nvSpPr>
        <p:spPr>
          <a:xfrm>
            <a:off x="341312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10" name="Text Placeholder 24">
            <a:extLst>
              <a:ext uri="{FF2B5EF4-FFF2-40B4-BE49-F238E27FC236}">
                <a16:creationId xmlns:a16="http://schemas.microsoft.com/office/drawing/2014/main" id="{B7C50AAD-D67F-C045-84A8-3B74373D32E9}"/>
              </a:ext>
            </a:extLst>
          </p:cNvPr>
          <p:cNvSpPr>
            <a:spLocks noGrp="1"/>
          </p:cNvSpPr>
          <p:nvPr>
            <p:ph type="body" sz="quarter" idx="17" hasCustomPrompt="1"/>
          </p:nvPr>
        </p:nvSpPr>
        <p:spPr>
          <a:xfrm>
            <a:off x="6256338"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11" name="Text Placeholder 26">
            <a:extLst>
              <a:ext uri="{FF2B5EF4-FFF2-40B4-BE49-F238E27FC236}">
                <a16:creationId xmlns:a16="http://schemas.microsoft.com/office/drawing/2014/main" id="{7B3F54B5-7211-D041-822C-DDBBC93FDE34}"/>
              </a:ext>
            </a:extLst>
          </p:cNvPr>
          <p:cNvSpPr>
            <a:spLocks noGrp="1"/>
          </p:cNvSpPr>
          <p:nvPr>
            <p:ph type="body" sz="quarter" idx="18" hasCustomPrompt="1"/>
          </p:nvPr>
        </p:nvSpPr>
        <p:spPr>
          <a:xfrm>
            <a:off x="6256338"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12" name="Text Placeholder 28">
            <a:extLst>
              <a:ext uri="{FF2B5EF4-FFF2-40B4-BE49-F238E27FC236}">
                <a16:creationId xmlns:a16="http://schemas.microsoft.com/office/drawing/2014/main" id="{A80F42EC-DE4B-5144-99F7-4F92622AAE27}"/>
              </a:ext>
            </a:extLst>
          </p:cNvPr>
          <p:cNvSpPr>
            <a:spLocks noGrp="1"/>
          </p:cNvSpPr>
          <p:nvPr>
            <p:ph type="body" sz="quarter" idx="19" hasCustomPrompt="1"/>
          </p:nvPr>
        </p:nvSpPr>
        <p:spPr>
          <a:xfrm>
            <a:off x="6256338"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13" name="Text Placeholder 24">
            <a:extLst>
              <a:ext uri="{FF2B5EF4-FFF2-40B4-BE49-F238E27FC236}">
                <a16:creationId xmlns:a16="http://schemas.microsoft.com/office/drawing/2014/main" id="{96B9F418-E7FC-8B4D-B6DF-D05F59C88194}"/>
              </a:ext>
            </a:extLst>
          </p:cNvPr>
          <p:cNvSpPr>
            <a:spLocks noGrp="1"/>
          </p:cNvSpPr>
          <p:nvPr>
            <p:ph type="body" sz="quarter" idx="20" hasCustomPrompt="1"/>
          </p:nvPr>
        </p:nvSpPr>
        <p:spPr>
          <a:xfrm>
            <a:off x="907097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14" name="Text Placeholder 26">
            <a:extLst>
              <a:ext uri="{FF2B5EF4-FFF2-40B4-BE49-F238E27FC236}">
                <a16:creationId xmlns:a16="http://schemas.microsoft.com/office/drawing/2014/main" id="{3C77D641-147C-1940-8BCB-2C5F61CDAA9A}"/>
              </a:ext>
            </a:extLst>
          </p:cNvPr>
          <p:cNvSpPr>
            <a:spLocks noGrp="1"/>
          </p:cNvSpPr>
          <p:nvPr>
            <p:ph type="body" sz="quarter" idx="21" hasCustomPrompt="1"/>
          </p:nvPr>
        </p:nvSpPr>
        <p:spPr>
          <a:xfrm>
            <a:off x="907097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15" name="Text Placeholder 28">
            <a:extLst>
              <a:ext uri="{FF2B5EF4-FFF2-40B4-BE49-F238E27FC236}">
                <a16:creationId xmlns:a16="http://schemas.microsoft.com/office/drawing/2014/main" id="{68B31C8F-F786-E643-88DC-4AE14C437072}"/>
              </a:ext>
            </a:extLst>
          </p:cNvPr>
          <p:cNvSpPr>
            <a:spLocks noGrp="1"/>
          </p:cNvSpPr>
          <p:nvPr>
            <p:ph type="body" sz="quarter" idx="22" hasCustomPrompt="1"/>
          </p:nvPr>
        </p:nvSpPr>
        <p:spPr>
          <a:xfrm>
            <a:off x="907097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24" name="Picture Placeholder 16">
            <a:extLst>
              <a:ext uri="{FF2B5EF4-FFF2-40B4-BE49-F238E27FC236}">
                <a16:creationId xmlns:a16="http://schemas.microsoft.com/office/drawing/2014/main" id="{8644B5A4-4C62-164B-9FCA-E1A62ECDC6A0}"/>
              </a:ext>
            </a:extLst>
          </p:cNvPr>
          <p:cNvSpPr>
            <a:spLocks noGrp="1"/>
          </p:cNvSpPr>
          <p:nvPr>
            <p:ph type="pic" sz="quarter" idx="23"/>
          </p:nvPr>
        </p:nvSpPr>
        <p:spPr>
          <a:xfrm>
            <a:off x="774200" y="1785409"/>
            <a:ext cx="2160000" cy="2160000"/>
          </a:xfrm>
          <a:prstGeom prst="ellipse">
            <a:avLst/>
          </a:prstGeom>
          <a:ln>
            <a:noFill/>
          </a:ln>
        </p:spPr>
        <p:txBody>
          <a:bodyPr/>
          <a:lstStyle/>
          <a:p>
            <a:r>
              <a:rPr lang="en-US"/>
              <a:t>Click icon to add picture</a:t>
            </a:r>
          </a:p>
        </p:txBody>
      </p:sp>
      <p:sp>
        <p:nvSpPr>
          <p:cNvPr id="26" name="Picture Placeholder 16">
            <a:extLst>
              <a:ext uri="{FF2B5EF4-FFF2-40B4-BE49-F238E27FC236}">
                <a16:creationId xmlns:a16="http://schemas.microsoft.com/office/drawing/2014/main" id="{7216C99D-59E0-D148-8FD5-A06B5D098A96}"/>
              </a:ext>
            </a:extLst>
          </p:cNvPr>
          <p:cNvSpPr>
            <a:spLocks noGrp="1"/>
          </p:cNvSpPr>
          <p:nvPr>
            <p:ph type="pic" sz="quarter" idx="24"/>
          </p:nvPr>
        </p:nvSpPr>
        <p:spPr>
          <a:xfrm>
            <a:off x="3603125" y="1785409"/>
            <a:ext cx="2160000" cy="2160000"/>
          </a:xfrm>
          <a:prstGeom prst="ellipse">
            <a:avLst/>
          </a:prstGeom>
          <a:ln>
            <a:noFill/>
          </a:ln>
        </p:spPr>
        <p:txBody>
          <a:bodyPr/>
          <a:lstStyle/>
          <a:p>
            <a:r>
              <a:rPr lang="en-US"/>
              <a:t>Click icon to add picture</a:t>
            </a:r>
          </a:p>
        </p:txBody>
      </p:sp>
      <p:sp>
        <p:nvSpPr>
          <p:cNvPr id="28" name="Picture Placeholder 16">
            <a:extLst>
              <a:ext uri="{FF2B5EF4-FFF2-40B4-BE49-F238E27FC236}">
                <a16:creationId xmlns:a16="http://schemas.microsoft.com/office/drawing/2014/main" id="{D4B99A33-76D9-4843-8919-AD5FEF9A31F2}"/>
              </a:ext>
            </a:extLst>
          </p:cNvPr>
          <p:cNvSpPr>
            <a:spLocks noGrp="1"/>
          </p:cNvSpPr>
          <p:nvPr>
            <p:ph type="pic" sz="quarter" idx="25"/>
          </p:nvPr>
        </p:nvSpPr>
        <p:spPr>
          <a:xfrm>
            <a:off x="6428875" y="1785409"/>
            <a:ext cx="2160000" cy="2160000"/>
          </a:xfrm>
          <a:prstGeom prst="ellipse">
            <a:avLst/>
          </a:prstGeom>
          <a:ln>
            <a:noFill/>
          </a:ln>
        </p:spPr>
        <p:txBody>
          <a:bodyPr/>
          <a:lstStyle/>
          <a:p>
            <a:r>
              <a:rPr lang="en-US"/>
              <a:t>Click icon to add picture</a:t>
            </a:r>
          </a:p>
        </p:txBody>
      </p:sp>
      <p:sp>
        <p:nvSpPr>
          <p:cNvPr id="30" name="Picture Placeholder 16">
            <a:extLst>
              <a:ext uri="{FF2B5EF4-FFF2-40B4-BE49-F238E27FC236}">
                <a16:creationId xmlns:a16="http://schemas.microsoft.com/office/drawing/2014/main" id="{961589AC-2E68-5C4F-BF84-D883C8663119}"/>
              </a:ext>
            </a:extLst>
          </p:cNvPr>
          <p:cNvSpPr>
            <a:spLocks noGrp="1"/>
          </p:cNvSpPr>
          <p:nvPr>
            <p:ph type="pic" sz="quarter" idx="26"/>
          </p:nvPr>
        </p:nvSpPr>
        <p:spPr>
          <a:xfrm>
            <a:off x="9260975" y="1785409"/>
            <a:ext cx="2160000" cy="2160000"/>
          </a:xfrm>
          <a:prstGeom prst="ellipse">
            <a:avLst/>
          </a:prstGeom>
          <a:ln>
            <a:noFill/>
          </a:ln>
        </p:spPr>
        <p:txBody>
          <a:bodyPr/>
          <a:lstStyle/>
          <a:p>
            <a:r>
              <a:rPr lang="en-US"/>
              <a:t>Click icon to add picture</a:t>
            </a:r>
          </a:p>
        </p:txBody>
      </p:sp>
    </p:spTree>
    <p:extLst>
      <p:ext uri="{BB962C8B-B14F-4D97-AF65-F5344CB8AC3E}">
        <p14:creationId xmlns:p14="http://schemas.microsoft.com/office/powerpoint/2010/main" val="648551354"/>
      </p:ext>
    </p:extLst>
  </p:cSld>
  <p:clrMapOvr>
    <a:masterClrMapping/>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0" pos="1967">
          <p15:clr>
            <a:srgbClr val="A4A3A4"/>
          </p15:clr>
        </p15:guide>
        <p15:guide id="11" pos="2150">
          <p15:clr>
            <a:srgbClr val="A4A3A4"/>
          </p15:clr>
        </p15:guide>
        <p15:guide id="16" pos="3749">
          <p15:clr>
            <a:srgbClr val="A4A3A4"/>
          </p15:clr>
        </p15:guide>
        <p15:guide id="17" pos="3932">
          <p15:clr>
            <a:srgbClr val="A4A3A4"/>
          </p15:clr>
        </p15:guide>
        <p15:guide id="22" pos="5529">
          <p15:clr>
            <a:srgbClr val="A4A3A4"/>
          </p15:clr>
        </p15:guide>
        <p15:guide id="23" pos="5714">
          <p15:clr>
            <a:srgbClr val="A4A3A4"/>
          </p15:clr>
        </p15:guide>
        <p15:guide id="28" pos="3840">
          <p15:clr>
            <a:srgbClr val="F26B43"/>
          </p15:clr>
        </p15:guide>
        <p15:guide id="29" pos="5576">
          <p15:clr>
            <a:srgbClr val="F26B43"/>
          </p15:clr>
        </p15:guide>
        <p15:guide id="30" pos="2105">
          <p15:clr>
            <a:srgbClr val="F26B43"/>
          </p15:clr>
        </p15:guide>
        <p15:guide id="31" orient="horz" pos="2772" userDrawn="1">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Profile Slide">
    <p:bg>
      <p:bgRef idx="1001">
        <a:schemeClr val="bg2"/>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accent3"/>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err="1"/>
              <a:t>Firstname</a:t>
            </a:r>
            <a:r>
              <a:rPr lang="en-US"/>
              <a:t> </a:t>
            </a:r>
            <a:r>
              <a:rPr lang="en-US" err="1"/>
              <a:t>Lastname</a:t>
            </a:r>
            <a:endParaRPr lang="en-US"/>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tx1"/>
                </a:solidFill>
              </a:defRPr>
            </a:lvl1pPr>
          </a:lstStyle>
          <a:p>
            <a:pPr lvl="0"/>
            <a:r>
              <a:rPr lang="en-US"/>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tx1"/>
                </a:solidFill>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tx1"/>
                </a:solidFill>
                <a:latin typeface="+mj-lt"/>
              </a:defRPr>
            </a:lvl1pPr>
          </a:lstStyle>
          <a:p>
            <a:pPr lvl="0"/>
            <a:r>
              <a:rPr lang="en-US"/>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tx1"/>
                </a:solidFill>
                <a:latin typeface="+mj-lt"/>
              </a:defRPr>
            </a:lvl1pPr>
          </a:lstStyle>
          <a:p>
            <a:pPr lvl="0"/>
            <a:r>
              <a:rPr lang="en-US"/>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tx1"/>
                </a:solidFill>
              </a:defRPr>
            </a:lvl1pPr>
          </a:lstStyle>
          <a:p>
            <a:pPr lvl="0"/>
            <a:r>
              <a:rPr lang="en-US"/>
              <a:t>One</a:t>
            </a:r>
          </a:p>
          <a:p>
            <a:pPr lvl="0"/>
            <a:r>
              <a:rPr lang="en-US"/>
              <a:t>Two</a:t>
            </a:r>
          </a:p>
          <a:p>
            <a:pPr lvl="0"/>
            <a:r>
              <a:rPr lang="en-US"/>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tx1"/>
                </a:solidFill>
              </a:defRPr>
            </a:lvl1pPr>
          </a:lstStyle>
          <a:p>
            <a:pPr lvl="0"/>
            <a:r>
              <a:rPr lang="en-US"/>
              <a:t>Four</a:t>
            </a:r>
          </a:p>
          <a:p>
            <a:pPr lvl="0"/>
            <a:r>
              <a:rPr lang="en-US"/>
              <a:t>Five</a:t>
            </a:r>
          </a:p>
          <a:p>
            <a:pPr lvl="0"/>
            <a:r>
              <a:rPr lang="en-US"/>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tx1"/>
                </a:solidFill>
              </a:defRPr>
            </a:lvl1pPr>
          </a:lstStyle>
          <a:p>
            <a:pPr lvl="0"/>
            <a:r>
              <a:rPr lang="en-US"/>
              <a:t>Seven</a:t>
            </a:r>
          </a:p>
          <a:p>
            <a:pPr lvl="0"/>
            <a:r>
              <a:rPr lang="en-US"/>
              <a:t>Eight</a:t>
            </a:r>
          </a:p>
          <a:p>
            <a:pPr lvl="0"/>
            <a:r>
              <a:rPr lang="en-US"/>
              <a:t>Nine</a:t>
            </a:r>
          </a:p>
        </p:txBody>
      </p:sp>
    </p:spTree>
    <p:extLst>
      <p:ext uri="{BB962C8B-B14F-4D97-AF65-F5344CB8AC3E}">
        <p14:creationId xmlns:p14="http://schemas.microsoft.com/office/powerpoint/2010/main" val="15621394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userDrawn="1">
          <p15:clr>
            <a:srgbClr val="FBAE40"/>
          </p15:clr>
        </p15:guide>
        <p15:guide id="25" orient="horz" pos="709" userDrawn="1">
          <p15:clr>
            <a:srgbClr val="FBAE40"/>
          </p15:clr>
        </p15:guide>
        <p15:guide id="26" pos="6834" userDrawn="1">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Profile Slide 2">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tx1"/>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err="1"/>
              <a:t>Firstname</a:t>
            </a:r>
            <a:r>
              <a:rPr lang="en-US"/>
              <a:t> </a:t>
            </a:r>
            <a:r>
              <a:rPr lang="en-US" err="1"/>
              <a:t>Lastname</a:t>
            </a:r>
            <a:endParaRPr lang="en-US"/>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accent6"/>
                </a:solidFill>
              </a:defRPr>
            </a:lvl1pPr>
          </a:lstStyle>
          <a:p>
            <a:pPr lvl="0"/>
            <a:r>
              <a:rPr lang="en-US"/>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accent6"/>
                </a:solidFill>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accent6"/>
                </a:solidFill>
                <a:latin typeface="+mj-lt"/>
              </a:defRPr>
            </a:lvl1pPr>
          </a:lstStyle>
          <a:p>
            <a:pPr lvl="0"/>
            <a:r>
              <a:rPr lang="en-US"/>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accent6"/>
                </a:solidFill>
                <a:latin typeface="+mj-lt"/>
              </a:defRPr>
            </a:lvl1pPr>
          </a:lstStyle>
          <a:p>
            <a:pPr lvl="0"/>
            <a:r>
              <a:rPr lang="en-US"/>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accent6"/>
                </a:solidFill>
              </a:defRPr>
            </a:lvl1pPr>
          </a:lstStyle>
          <a:p>
            <a:pPr lvl="0"/>
            <a:r>
              <a:rPr lang="en-US"/>
              <a:t>One</a:t>
            </a:r>
          </a:p>
          <a:p>
            <a:pPr lvl="0"/>
            <a:r>
              <a:rPr lang="en-US"/>
              <a:t>Two</a:t>
            </a:r>
          </a:p>
          <a:p>
            <a:pPr lvl="0"/>
            <a:r>
              <a:rPr lang="en-US"/>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accent6"/>
                </a:solidFill>
              </a:defRPr>
            </a:lvl1pPr>
          </a:lstStyle>
          <a:p>
            <a:pPr lvl="0"/>
            <a:r>
              <a:rPr lang="en-US"/>
              <a:t>Four</a:t>
            </a:r>
          </a:p>
          <a:p>
            <a:pPr lvl="0"/>
            <a:r>
              <a:rPr lang="en-US"/>
              <a:t>Five</a:t>
            </a:r>
          </a:p>
          <a:p>
            <a:pPr lvl="0"/>
            <a:r>
              <a:rPr lang="en-US"/>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accent6"/>
                </a:solidFill>
              </a:defRPr>
            </a:lvl1pPr>
          </a:lstStyle>
          <a:p>
            <a:pPr lvl="0"/>
            <a:r>
              <a:rPr lang="en-US"/>
              <a:t>Seven</a:t>
            </a:r>
          </a:p>
          <a:p>
            <a:pPr lvl="0"/>
            <a:r>
              <a:rPr lang="en-US"/>
              <a:t>Eight</a:t>
            </a:r>
          </a:p>
          <a:p>
            <a:pPr lvl="0"/>
            <a:r>
              <a:rPr lang="en-US"/>
              <a:t>Nine</a:t>
            </a:r>
          </a:p>
        </p:txBody>
      </p:sp>
    </p:spTree>
    <p:extLst>
      <p:ext uri="{BB962C8B-B14F-4D97-AF65-F5344CB8AC3E}">
        <p14:creationId xmlns:p14="http://schemas.microsoft.com/office/powerpoint/2010/main" val="380117858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userDrawn="1">
          <p15:clr>
            <a:srgbClr val="FBAE40"/>
          </p15:clr>
        </p15:guide>
        <p15:guide id="25" orient="horz" pos="709" userDrawn="1">
          <p15:clr>
            <a:srgbClr val="FBAE40"/>
          </p15:clr>
        </p15:guide>
        <p15:guide id="26" pos="6834" userDrawn="1">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Large Number Divider 1">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4941888" y="585788"/>
            <a:ext cx="6667500" cy="690119"/>
          </a:xfrm>
        </p:spPr>
        <p:txBody>
          <a:bodyPr anchor="t">
            <a:noAutofit/>
          </a:bodyPr>
          <a:lstStyle>
            <a:lvl1pPr marL="0" indent="0">
              <a:spcAft>
                <a:spcPts val="600"/>
              </a:spcAft>
              <a:buFont typeface="Wingdings" panose="05000000000000000000" pitchFamily="2" charset="2"/>
              <a:buNone/>
              <a:defRPr sz="3600">
                <a:solidFill>
                  <a:schemeClr val="tx1"/>
                </a:solidFill>
                <a:latin typeface="+mj-lt"/>
              </a:defRPr>
            </a:lvl1pPr>
          </a:lstStyle>
          <a:p>
            <a:pPr lvl="0"/>
            <a:r>
              <a:rPr lang="en-US"/>
              <a:t>Section 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1</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Tree>
    <p:extLst>
      <p:ext uri="{BB962C8B-B14F-4D97-AF65-F5344CB8AC3E}">
        <p14:creationId xmlns:p14="http://schemas.microsoft.com/office/powerpoint/2010/main" val="309218211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1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E8663993-2CF4-0843-9834-2078442DBA7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90063326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2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25F75097-07A2-DA4F-AFC5-71B04739FCB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68473859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3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96CEF9B0-0F7A-414C-9382-56532822A96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55035194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4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0B03ADF2-CBA0-AB48-AC2A-77EAF2C81AA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77247137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d Slide Black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3694579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userDrawn="1">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5_Large Number Divider 1">
    <p:bg>
      <p:bgRef idx="1001">
        <a:schemeClr val="bg2"/>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1</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9" name="Title 1">
            <a:extLst>
              <a:ext uri="{FF2B5EF4-FFF2-40B4-BE49-F238E27FC236}">
                <a16:creationId xmlns:a16="http://schemas.microsoft.com/office/drawing/2014/main" id="{939C9626-6AB7-9442-8C32-698E08BC85A7}"/>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74459593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6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649666AF-1BFD-C547-B312-5E30EBC9B839}"/>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47228313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7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443D24FC-F71D-C245-A2DA-55D32F6AA87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57784161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8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DA3A573E-5425-E24C-AC5B-D2C67E89FC53}"/>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6422873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9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AD9EEC05-DC95-844E-868F-EEEB231AD96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5893271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1999" dirty="0">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00802985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Developer Code Layou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42438410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97853416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492443"/>
          </a:xfrm>
        </p:spPr>
        <p:txBody>
          <a:bodyPr/>
          <a:lstStyle>
            <a:lvl1pPr>
              <a:defRPr sz="3200">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165668527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2063983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113" Type="http://schemas.openxmlformats.org/officeDocument/2006/relationships/slideLayout" Target="../slideLayouts/slideLayout113.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54" Type="http://schemas.openxmlformats.org/officeDocument/2006/relationships/slideLayout" Target="../slideLayouts/slideLayout54.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6" Type="http://schemas.openxmlformats.org/officeDocument/2006/relationships/slideLayout" Target="../slideLayouts/slideLayout106.xml"/><Relationship Id="rId114"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115" Type="http://schemas.openxmlformats.org/officeDocument/2006/relationships/image" Target="../media/image1.emf"/><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slideLayout" Target="../slideLayouts/slideLayout1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115" cstate="hqprint">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5286" r:id="rId4"/>
    <p:sldLayoutId id="2147485390" r:id="rId5"/>
    <p:sldLayoutId id="2147484610" r:id="rId6"/>
    <p:sldLayoutId id="2147485389" r:id="rId7"/>
    <p:sldLayoutId id="2147485395" r:id="rId8"/>
    <p:sldLayoutId id="2147485396" r:id="rId9"/>
    <p:sldLayoutId id="2147484710" r:id="rId10"/>
    <p:sldLayoutId id="2147484240" r:id="rId11"/>
    <p:sldLayoutId id="2147484910" r:id="rId12"/>
    <p:sldLayoutId id="2147484911" r:id="rId13"/>
    <p:sldLayoutId id="2147485050" r:id="rId14"/>
    <p:sldLayoutId id="2147485165" r:id="rId15"/>
    <p:sldLayoutId id="2147484941" r:id="rId16"/>
    <p:sldLayoutId id="2147484942" r:id="rId17"/>
    <p:sldLayoutId id="2147485162" r:id="rId18"/>
    <p:sldLayoutId id="2147484639" r:id="rId19"/>
    <p:sldLayoutId id="2147484943" r:id="rId20"/>
    <p:sldLayoutId id="2147484603" r:id="rId21"/>
    <p:sldLayoutId id="2147485324" r:id="rId22"/>
    <p:sldLayoutId id="2147485326" r:id="rId23"/>
    <p:sldLayoutId id="2147485327" r:id="rId24"/>
    <p:sldLayoutId id="2147485328" r:id="rId25"/>
    <p:sldLayoutId id="2147485329" r:id="rId26"/>
    <p:sldLayoutId id="2147485330" r:id="rId27"/>
    <p:sldLayoutId id="2147485325" r:id="rId28"/>
    <p:sldLayoutId id="2147485331" r:id="rId29"/>
    <p:sldLayoutId id="2147485332" r:id="rId30"/>
    <p:sldLayoutId id="2147485366" r:id="rId31"/>
    <p:sldLayoutId id="2147485333" r:id="rId32"/>
    <p:sldLayoutId id="2147485334" r:id="rId33"/>
    <p:sldLayoutId id="2147485394" r:id="rId34"/>
    <p:sldLayoutId id="2147485340" r:id="rId35"/>
    <p:sldLayoutId id="2147485346" r:id="rId36"/>
    <p:sldLayoutId id="2147485349" r:id="rId37"/>
    <p:sldLayoutId id="2147485351" r:id="rId38"/>
    <p:sldLayoutId id="2147485369" r:id="rId39"/>
    <p:sldLayoutId id="2147485363" r:id="rId40"/>
    <p:sldLayoutId id="2147485370" r:id="rId41"/>
    <p:sldLayoutId id="2147484833" r:id="rId42"/>
    <p:sldLayoutId id="2147484834" r:id="rId43"/>
    <p:sldLayoutId id="2147484835" r:id="rId44"/>
    <p:sldLayoutId id="2147485385" r:id="rId45"/>
    <p:sldLayoutId id="2147485387" r:id="rId46"/>
    <p:sldLayoutId id="2147485382" r:id="rId47"/>
    <p:sldLayoutId id="2147484922" r:id="rId48"/>
    <p:sldLayoutId id="2147484923" r:id="rId49"/>
    <p:sldLayoutId id="2147485287" r:id="rId50"/>
    <p:sldLayoutId id="2147484924" r:id="rId51"/>
    <p:sldLayoutId id="2147484839" r:id="rId52"/>
    <p:sldLayoutId id="2147484840" r:id="rId53"/>
    <p:sldLayoutId id="2147485383" r:id="rId54"/>
    <p:sldLayoutId id="2147484841" r:id="rId55"/>
    <p:sldLayoutId id="2147484842" r:id="rId56"/>
    <p:sldLayoutId id="2147484843" r:id="rId57"/>
    <p:sldLayoutId id="2147484938" r:id="rId58"/>
    <p:sldLayoutId id="2147484939" r:id="rId59"/>
    <p:sldLayoutId id="2147484940" r:id="rId60"/>
    <p:sldLayoutId id="2147485161" r:id="rId61"/>
    <p:sldLayoutId id="2147485152" r:id="rId62"/>
    <p:sldLayoutId id="2147485153" r:id="rId63"/>
    <p:sldLayoutId id="2147485154" r:id="rId64"/>
    <p:sldLayoutId id="2147485379" r:id="rId65"/>
    <p:sldLayoutId id="2147485380" r:id="rId66"/>
    <p:sldLayoutId id="2147485381" r:id="rId67"/>
    <p:sldLayoutId id="2147484944" r:id="rId68"/>
    <p:sldLayoutId id="2147484945" r:id="rId69"/>
    <p:sldLayoutId id="2147485372" r:id="rId70"/>
    <p:sldLayoutId id="2147485373" r:id="rId71"/>
    <p:sldLayoutId id="2147485388" r:id="rId72"/>
    <p:sldLayoutId id="2147485296" r:id="rId73"/>
    <p:sldLayoutId id="2147485392" r:id="rId74"/>
    <p:sldLayoutId id="2147485393" r:id="rId75"/>
    <p:sldLayoutId id="2147485368" r:id="rId76"/>
    <p:sldLayoutId id="2147485367" r:id="rId77"/>
    <p:sldLayoutId id="2147485292" r:id="rId78"/>
    <p:sldLayoutId id="2147485294" r:id="rId79"/>
    <p:sldLayoutId id="2147485338" r:id="rId80"/>
    <p:sldLayoutId id="2147485339" r:id="rId81"/>
    <p:sldLayoutId id="2147485360" r:id="rId82"/>
    <p:sldLayoutId id="2147485364" r:id="rId83"/>
    <p:sldLayoutId id="2147485365" r:id="rId84"/>
    <p:sldLayoutId id="2147485352" r:id="rId85"/>
    <p:sldLayoutId id="2147485353" r:id="rId86"/>
    <p:sldLayoutId id="2147485354" r:id="rId87"/>
    <p:sldLayoutId id="2147485355" r:id="rId88"/>
    <p:sldLayoutId id="2147485356" r:id="rId89"/>
    <p:sldLayoutId id="2147485374" r:id="rId90"/>
    <p:sldLayoutId id="2147485375" r:id="rId91"/>
    <p:sldLayoutId id="2147485376" r:id="rId92"/>
    <p:sldLayoutId id="2147485377" r:id="rId93"/>
    <p:sldLayoutId id="2147485378" r:id="rId94"/>
    <p:sldLayoutId id="2147485137" r:id="rId95"/>
    <p:sldLayoutId id="2147485138" r:id="rId96"/>
    <p:sldLayoutId id="2147485139" r:id="rId97"/>
    <p:sldLayoutId id="2147485140" r:id="rId98"/>
    <p:sldLayoutId id="2147485141" r:id="rId99"/>
    <p:sldLayoutId id="2147485142" r:id="rId100"/>
    <p:sldLayoutId id="2147484249" r:id="rId101"/>
    <p:sldLayoutId id="2147484640" r:id="rId102"/>
    <p:sldLayoutId id="2147485288" r:id="rId103"/>
    <p:sldLayoutId id="2147485290" r:id="rId104"/>
    <p:sldLayoutId id="2147485289" r:id="rId105"/>
    <p:sldLayoutId id="2147485291" r:id="rId106"/>
    <p:sldLayoutId id="2147484584" r:id="rId107"/>
    <p:sldLayoutId id="2147484583" r:id="rId108"/>
    <p:sldLayoutId id="2147484671" r:id="rId109"/>
    <p:sldLayoutId id="2147484673" r:id="rId110"/>
    <p:sldLayoutId id="2147485391" r:id="rId111"/>
    <p:sldLayoutId id="2147484299" r:id="rId112"/>
    <p:sldLayoutId id="2147484263" r:id="rId11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jpeg"/><Relationship Id="rId7" Type="http://schemas.openxmlformats.org/officeDocument/2006/relationships/image" Target="../media/image26.svg"/><Relationship Id="rId2" Type="http://schemas.openxmlformats.org/officeDocument/2006/relationships/notesSlide" Target="../notesSlides/notesSlide1.xml"/><Relationship Id="rId1" Type="http://schemas.openxmlformats.org/officeDocument/2006/relationships/slideLayout" Target="../slideLayouts/slideLayout81.xml"/><Relationship Id="rId6" Type="http://schemas.openxmlformats.org/officeDocument/2006/relationships/image" Target="../media/image25.png"/><Relationship Id="rId5" Type="http://schemas.openxmlformats.org/officeDocument/2006/relationships/image" Target="../media/image24.sv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svg"/></Relationships>
</file>

<file path=ppt/slides/_rels/slide10.xml.rels><?xml version="1.0" encoding="UTF-8" standalone="yes"?>
<Relationships xmlns="http://schemas.openxmlformats.org/package/2006/relationships"><Relationship Id="rId8" Type="http://schemas.openxmlformats.org/officeDocument/2006/relationships/image" Target="../media/image54.svg"/><Relationship Id="rId13" Type="http://schemas.openxmlformats.org/officeDocument/2006/relationships/image" Target="../media/image34.png"/><Relationship Id="rId18" Type="http://schemas.openxmlformats.org/officeDocument/2006/relationships/image" Target="../media/image62.svg"/><Relationship Id="rId26" Type="http://schemas.openxmlformats.org/officeDocument/2006/relationships/image" Target="../media/image68.svg"/><Relationship Id="rId3" Type="http://schemas.openxmlformats.org/officeDocument/2006/relationships/image" Target="../media/image32.png"/><Relationship Id="rId21" Type="http://schemas.openxmlformats.org/officeDocument/2006/relationships/image" Target="../media/image36.png"/><Relationship Id="rId7" Type="http://schemas.openxmlformats.org/officeDocument/2006/relationships/image" Target="../media/image53.png"/><Relationship Id="rId12" Type="http://schemas.openxmlformats.org/officeDocument/2006/relationships/image" Target="../media/image58.svg"/><Relationship Id="rId17" Type="http://schemas.openxmlformats.org/officeDocument/2006/relationships/image" Target="../media/image61.png"/><Relationship Id="rId25" Type="http://schemas.openxmlformats.org/officeDocument/2006/relationships/image" Target="../media/image67.png"/><Relationship Id="rId2" Type="http://schemas.openxmlformats.org/officeDocument/2006/relationships/notesSlide" Target="../notesSlides/notesSlide10.xml"/><Relationship Id="rId16" Type="http://schemas.openxmlformats.org/officeDocument/2006/relationships/image" Target="../media/image60.svg"/><Relationship Id="rId20" Type="http://schemas.openxmlformats.org/officeDocument/2006/relationships/image" Target="../media/image64.svg"/><Relationship Id="rId29" Type="http://schemas.openxmlformats.org/officeDocument/2006/relationships/image" Target="../media/image71.png"/><Relationship Id="rId1" Type="http://schemas.openxmlformats.org/officeDocument/2006/relationships/slideLayout" Target="../slideLayouts/slideLayout19.xml"/><Relationship Id="rId6" Type="http://schemas.openxmlformats.org/officeDocument/2006/relationships/image" Target="../media/image52.svg"/><Relationship Id="rId11" Type="http://schemas.openxmlformats.org/officeDocument/2006/relationships/image" Target="../media/image57.png"/><Relationship Id="rId24" Type="http://schemas.openxmlformats.org/officeDocument/2006/relationships/image" Target="../media/image66.svg"/><Relationship Id="rId32" Type="http://schemas.openxmlformats.org/officeDocument/2006/relationships/image" Target="../media/image74.svg"/><Relationship Id="rId5" Type="http://schemas.openxmlformats.org/officeDocument/2006/relationships/image" Target="../media/image51.png"/><Relationship Id="rId15" Type="http://schemas.openxmlformats.org/officeDocument/2006/relationships/image" Target="../media/image59.png"/><Relationship Id="rId23" Type="http://schemas.openxmlformats.org/officeDocument/2006/relationships/image" Target="../media/image65.png"/><Relationship Id="rId28" Type="http://schemas.openxmlformats.org/officeDocument/2006/relationships/image" Target="../media/image70.svg"/><Relationship Id="rId10" Type="http://schemas.openxmlformats.org/officeDocument/2006/relationships/image" Target="../media/image56.svg"/><Relationship Id="rId19" Type="http://schemas.openxmlformats.org/officeDocument/2006/relationships/image" Target="../media/image63.png"/><Relationship Id="rId31" Type="http://schemas.openxmlformats.org/officeDocument/2006/relationships/image" Target="../media/image73.png"/><Relationship Id="rId4" Type="http://schemas.openxmlformats.org/officeDocument/2006/relationships/image" Target="../media/image33.svg"/><Relationship Id="rId9" Type="http://schemas.openxmlformats.org/officeDocument/2006/relationships/image" Target="../media/image55.png"/><Relationship Id="rId14" Type="http://schemas.openxmlformats.org/officeDocument/2006/relationships/image" Target="../media/image35.svg"/><Relationship Id="rId22" Type="http://schemas.openxmlformats.org/officeDocument/2006/relationships/image" Target="../media/image37.svg"/><Relationship Id="rId27" Type="http://schemas.openxmlformats.org/officeDocument/2006/relationships/image" Target="../media/image69.png"/><Relationship Id="rId30" Type="http://schemas.openxmlformats.org/officeDocument/2006/relationships/image" Target="../media/image72.svg"/></Relationships>
</file>

<file path=ppt/slides/_rels/slide11.xml.rels><?xml version="1.0" encoding="UTF-8" standalone="yes"?>
<Relationships xmlns="http://schemas.openxmlformats.org/package/2006/relationships"><Relationship Id="rId8" Type="http://schemas.openxmlformats.org/officeDocument/2006/relationships/image" Target="../media/image80.svg"/><Relationship Id="rId13" Type="http://schemas.openxmlformats.org/officeDocument/2006/relationships/image" Target="../media/image83.png"/><Relationship Id="rId18" Type="http://schemas.openxmlformats.org/officeDocument/2006/relationships/image" Target="../media/image88.png"/><Relationship Id="rId3" Type="http://schemas.openxmlformats.org/officeDocument/2006/relationships/image" Target="../media/image75.png"/><Relationship Id="rId7" Type="http://schemas.openxmlformats.org/officeDocument/2006/relationships/image" Target="../media/image79.png"/><Relationship Id="rId12" Type="http://schemas.openxmlformats.org/officeDocument/2006/relationships/image" Target="../media/image82.svg"/><Relationship Id="rId17" Type="http://schemas.openxmlformats.org/officeDocument/2006/relationships/image" Target="../media/image87.svg"/><Relationship Id="rId2" Type="http://schemas.openxmlformats.org/officeDocument/2006/relationships/notesSlide" Target="../notesSlides/notesSlide11.xml"/><Relationship Id="rId16" Type="http://schemas.openxmlformats.org/officeDocument/2006/relationships/image" Target="../media/image86.png"/><Relationship Id="rId1" Type="http://schemas.openxmlformats.org/officeDocument/2006/relationships/slideLayout" Target="../slideLayouts/slideLayout11.xml"/><Relationship Id="rId6" Type="http://schemas.openxmlformats.org/officeDocument/2006/relationships/image" Target="../media/image78.svg"/><Relationship Id="rId11" Type="http://schemas.openxmlformats.org/officeDocument/2006/relationships/image" Target="../media/image81.png"/><Relationship Id="rId5" Type="http://schemas.openxmlformats.org/officeDocument/2006/relationships/image" Target="../media/image77.png"/><Relationship Id="rId15" Type="http://schemas.openxmlformats.org/officeDocument/2006/relationships/image" Target="../media/image85.svg"/><Relationship Id="rId10" Type="http://schemas.openxmlformats.org/officeDocument/2006/relationships/image" Target="../media/image33.svg"/><Relationship Id="rId19" Type="http://schemas.openxmlformats.org/officeDocument/2006/relationships/image" Target="../media/image89.svg"/><Relationship Id="rId4" Type="http://schemas.openxmlformats.org/officeDocument/2006/relationships/image" Target="../media/image76.svg"/><Relationship Id="rId9" Type="http://schemas.openxmlformats.org/officeDocument/2006/relationships/image" Target="../media/image32.png"/><Relationship Id="rId14" Type="http://schemas.openxmlformats.org/officeDocument/2006/relationships/image" Target="../media/image84.png"/></Relationships>
</file>

<file path=ppt/slides/_rels/slide12.xml.rels><?xml version="1.0" encoding="UTF-8" standalone="yes"?>
<Relationships xmlns="http://schemas.openxmlformats.org/package/2006/relationships"><Relationship Id="rId3" Type="http://schemas.openxmlformats.org/officeDocument/2006/relationships/image" Target="../media/image91.svg"/><Relationship Id="rId2" Type="http://schemas.openxmlformats.org/officeDocument/2006/relationships/image" Target="../media/image90.png"/><Relationship Id="rId1" Type="http://schemas.openxmlformats.org/officeDocument/2006/relationships/slideLayout" Target="../slideLayouts/slideLayout66.xml"/><Relationship Id="rId6" Type="http://schemas.openxmlformats.org/officeDocument/2006/relationships/hyperlink" Target="https://aka.ms/azuredevdaycontent" TargetMode="External"/><Relationship Id="rId5" Type="http://schemas.openxmlformats.org/officeDocument/2006/relationships/hyperlink" Target="https://aka.ms/azuredevdaysurvey" TargetMode="External"/><Relationship Id="rId4" Type="http://schemas.openxmlformats.org/officeDocument/2006/relationships/image" Target="../media/image92.png"/></Relationships>
</file>

<file path=ppt/slides/_rels/slide13.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hyperlink" Target="https://aka.ms/azuredevdaylabs/web" TargetMode="External"/><Relationship Id="rId7"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73.xml"/><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30.jpeg"/><Relationship Id="rId7" Type="http://schemas.openxmlformats.org/officeDocument/2006/relationships/image" Target="../media/image26.svg"/><Relationship Id="rId2" Type="http://schemas.openxmlformats.org/officeDocument/2006/relationships/notesSlide" Target="../notesSlides/notesSlide2.xml"/><Relationship Id="rId1" Type="http://schemas.openxmlformats.org/officeDocument/2006/relationships/slideLayout" Target="../slideLayouts/slideLayout81.xml"/><Relationship Id="rId6" Type="http://schemas.openxmlformats.org/officeDocument/2006/relationships/image" Target="../media/image25.png"/><Relationship Id="rId5" Type="http://schemas.openxmlformats.org/officeDocument/2006/relationships/image" Target="../media/image24.sv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svg"/></Relationships>
</file>

<file path=ppt/slides/_rels/slide3.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31.png"/><Relationship Id="rId7" Type="http://schemas.openxmlformats.org/officeDocument/2006/relationships/image" Target="../media/image26.svg"/><Relationship Id="rId2" Type="http://schemas.openxmlformats.org/officeDocument/2006/relationships/notesSlide" Target="../notesSlides/notesSlide3.xml"/><Relationship Id="rId1" Type="http://schemas.openxmlformats.org/officeDocument/2006/relationships/slideLayout" Target="../slideLayouts/slideLayout81.xml"/><Relationship Id="rId6" Type="http://schemas.openxmlformats.org/officeDocument/2006/relationships/image" Target="../media/image25.png"/><Relationship Id="rId5" Type="http://schemas.openxmlformats.org/officeDocument/2006/relationships/image" Target="../media/image24.sv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svg"/></Relationships>
</file>

<file path=ppt/slides/_rels/slide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xml"/><Relationship Id="rId1" Type="http://schemas.openxmlformats.org/officeDocument/2006/relationships/slideLayout" Target="../slideLayouts/slideLayout85.xml"/><Relationship Id="rId4" Type="http://schemas.openxmlformats.org/officeDocument/2006/relationships/image" Target="../media/image33.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6.xml"/><Relationship Id="rId1" Type="http://schemas.openxmlformats.org/officeDocument/2006/relationships/slideLayout" Target="../slideLayouts/slideLayout19.xml"/><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slides/_rels/slide7.xml.rels><?xml version="1.0" encoding="UTF-8" standalone="yes"?>
<Relationships xmlns="http://schemas.openxmlformats.org/package/2006/relationships"><Relationship Id="rId8" Type="http://schemas.openxmlformats.org/officeDocument/2006/relationships/image" Target="../media/image41.svg"/><Relationship Id="rId13" Type="http://schemas.openxmlformats.org/officeDocument/2006/relationships/image" Target="../media/image46.png"/><Relationship Id="rId3" Type="http://schemas.openxmlformats.org/officeDocument/2006/relationships/image" Target="../media/image38.png"/><Relationship Id="rId7" Type="http://schemas.openxmlformats.org/officeDocument/2006/relationships/image" Target="../media/image40.png"/><Relationship Id="rId12" Type="http://schemas.openxmlformats.org/officeDocument/2006/relationships/image" Target="../media/image45.svg"/><Relationship Id="rId2" Type="http://schemas.openxmlformats.org/officeDocument/2006/relationships/notesSlide" Target="../notesSlides/notesSlide7.xml"/><Relationship Id="rId16" Type="http://schemas.openxmlformats.org/officeDocument/2006/relationships/image" Target="../media/image48.svg"/><Relationship Id="rId1" Type="http://schemas.openxmlformats.org/officeDocument/2006/relationships/slideLayout" Target="../slideLayouts/slideLayout19.xml"/><Relationship Id="rId6" Type="http://schemas.openxmlformats.org/officeDocument/2006/relationships/image" Target="../media/image33.svg"/><Relationship Id="rId11" Type="http://schemas.openxmlformats.org/officeDocument/2006/relationships/image" Target="../media/image44.png"/><Relationship Id="rId5" Type="http://schemas.openxmlformats.org/officeDocument/2006/relationships/image" Target="../media/image32.png"/><Relationship Id="rId15" Type="http://schemas.openxmlformats.org/officeDocument/2006/relationships/image" Target="../media/image47.png"/><Relationship Id="rId10" Type="http://schemas.openxmlformats.org/officeDocument/2006/relationships/image" Target="../media/image43.svg"/><Relationship Id="rId4" Type="http://schemas.openxmlformats.org/officeDocument/2006/relationships/image" Target="../media/image39.svg"/><Relationship Id="rId9" Type="http://schemas.openxmlformats.org/officeDocument/2006/relationships/image" Target="../media/image42.png"/><Relationship Id="rId1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8.xml"/><Relationship Id="rId1" Type="http://schemas.openxmlformats.org/officeDocument/2006/relationships/slideLayout" Target="../slideLayouts/slideLayout19.xml"/><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9.svg"/></Relationships>
</file>

<file path=ppt/slides/_rels/slide9.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49.png"/><Relationship Id="rId7"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19.xml"/><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50.svg"/></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0E55B82-377D-4786-B678-B16D903667DB}"/>
              </a:ext>
            </a:extLst>
          </p:cNvPr>
          <p:cNvPicPr>
            <a:picLocks noChangeAspect="1"/>
          </p:cNvPicPr>
          <p:nvPr/>
        </p:nvPicPr>
        <p:blipFill>
          <a:blip r:embed="rId3"/>
          <a:srcRect t="13768" b="13768"/>
          <a:stretch/>
        </p:blipFill>
        <p:spPr>
          <a:xfrm>
            <a:off x="7062109" y="527210"/>
            <a:ext cx="2614775" cy="2614775"/>
          </a:xfrm>
          <a:prstGeom prst="ellipse">
            <a:avLst/>
          </a:prstGeom>
        </p:spPr>
      </p:pic>
      <p:sp>
        <p:nvSpPr>
          <p:cNvPr id="4" name="Text Placeholder 3">
            <a:extLst>
              <a:ext uri="{FF2B5EF4-FFF2-40B4-BE49-F238E27FC236}">
                <a16:creationId xmlns:a16="http://schemas.microsoft.com/office/drawing/2014/main" id="{DC3EE3E9-3CDB-1140-9929-C6FA41835A90}"/>
              </a:ext>
            </a:extLst>
          </p:cNvPr>
          <p:cNvSpPr>
            <a:spLocks noGrp="1"/>
          </p:cNvSpPr>
          <p:nvPr>
            <p:ph type="body" sz="quarter" idx="12"/>
          </p:nvPr>
        </p:nvSpPr>
        <p:spPr>
          <a:xfrm>
            <a:off x="5382096" y="3951171"/>
            <a:ext cx="5921629" cy="553998"/>
          </a:xfrm>
        </p:spPr>
        <p:txBody>
          <a:bodyPr/>
          <a:lstStyle/>
          <a:p>
            <a:pPr algn="ctr"/>
            <a:r>
              <a:rPr lang="en-US" sz="1800"/>
              <a:t>Customer Success Account Manager – Developer</a:t>
            </a:r>
          </a:p>
        </p:txBody>
      </p:sp>
      <p:sp>
        <p:nvSpPr>
          <p:cNvPr id="3" name="Text Placeholder 2">
            <a:extLst>
              <a:ext uri="{FF2B5EF4-FFF2-40B4-BE49-F238E27FC236}">
                <a16:creationId xmlns:a16="http://schemas.microsoft.com/office/drawing/2014/main" id="{D2D5D6E4-6B8F-E04E-97F2-F97D7B33081A}"/>
              </a:ext>
            </a:extLst>
          </p:cNvPr>
          <p:cNvSpPr>
            <a:spLocks noGrp="1"/>
          </p:cNvSpPr>
          <p:nvPr>
            <p:ph type="body" sz="quarter" idx="11"/>
          </p:nvPr>
        </p:nvSpPr>
        <p:spPr>
          <a:xfrm>
            <a:off x="6450527" y="3483196"/>
            <a:ext cx="3835400" cy="430887"/>
          </a:xfrm>
        </p:spPr>
        <p:txBody>
          <a:bodyPr/>
          <a:lstStyle/>
          <a:p>
            <a:pPr algn="ctr"/>
            <a:r>
              <a:rPr lang="en-US" sz="2800"/>
              <a:t>Chris McKee</a:t>
            </a:r>
          </a:p>
        </p:txBody>
      </p:sp>
      <p:sp>
        <p:nvSpPr>
          <p:cNvPr id="21" name="TextBox 20">
            <a:extLst>
              <a:ext uri="{FF2B5EF4-FFF2-40B4-BE49-F238E27FC236}">
                <a16:creationId xmlns:a16="http://schemas.microsoft.com/office/drawing/2014/main" id="{C715A1A4-CD97-472A-896A-2D78E409FCD4}"/>
              </a:ext>
            </a:extLst>
          </p:cNvPr>
          <p:cNvSpPr txBox="1"/>
          <p:nvPr/>
        </p:nvSpPr>
        <p:spPr>
          <a:xfrm>
            <a:off x="6711784" y="4902265"/>
            <a:ext cx="3919084" cy="276999"/>
          </a:xfrm>
          <a:prstGeom prst="rect">
            <a:avLst/>
          </a:prstGeom>
          <a:noFill/>
        </p:spPr>
        <p:txBody>
          <a:bodyPr wrap="square" lIns="0" tIns="0" rIns="0" bIns="0" rtlCol="0">
            <a:spAutoFit/>
          </a:bodyPr>
          <a:lstStyle/>
          <a:p>
            <a:r>
              <a:rPr lang="en-US" sz="1800">
                <a:latin typeface="Segoe UI" panose="020B0502040204020203" pitchFamily="34" charset="0"/>
              </a:rPr>
              <a:t>chrismckee@microsoft.com</a:t>
            </a:r>
          </a:p>
        </p:txBody>
      </p:sp>
      <p:pic>
        <p:nvPicPr>
          <p:cNvPr id="13" name="Graphic 12">
            <a:extLst>
              <a:ext uri="{FF2B5EF4-FFF2-40B4-BE49-F238E27FC236}">
                <a16:creationId xmlns:a16="http://schemas.microsoft.com/office/drawing/2014/main" id="{F9E0B09C-2D94-4B2E-AACB-1D8466E85F1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115051" y="5396079"/>
            <a:ext cx="355765" cy="355765"/>
          </a:xfrm>
          <a:prstGeom prst="rect">
            <a:avLst/>
          </a:prstGeom>
        </p:spPr>
      </p:pic>
      <p:pic>
        <p:nvPicPr>
          <p:cNvPr id="15" name="Graphic 14">
            <a:extLst>
              <a:ext uri="{FF2B5EF4-FFF2-40B4-BE49-F238E27FC236}">
                <a16:creationId xmlns:a16="http://schemas.microsoft.com/office/drawing/2014/main" id="{19B443EF-13DC-4BE2-B14B-15A821F4112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096000" y="4849980"/>
            <a:ext cx="393700" cy="393700"/>
          </a:xfrm>
          <a:prstGeom prst="rect">
            <a:avLst/>
          </a:prstGeom>
        </p:spPr>
      </p:pic>
      <p:pic>
        <p:nvPicPr>
          <p:cNvPr id="19" name="Graphic 18">
            <a:extLst>
              <a:ext uri="{FF2B5EF4-FFF2-40B4-BE49-F238E27FC236}">
                <a16:creationId xmlns:a16="http://schemas.microsoft.com/office/drawing/2014/main" id="{924065D1-A89D-4719-BBED-1319B8F849F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119520" y="5904243"/>
            <a:ext cx="351296" cy="351296"/>
          </a:xfrm>
          <a:prstGeom prst="rect">
            <a:avLst/>
          </a:prstGeom>
        </p:spPr>
      </p:pic>
      <p:sp>
        <p:nvSpPr>
          <p:cNvPr id="24" name="TextBox 23">
            <a:extLst>
              <a:ext uri="{FF2B5EF4-FFF2-40B4-BE49-F238E27FC236}">
                <a16:creationId xmlns:a16="http://schemas.microsoft.com/office/drawing/2014/main" id="{F87043AA-A8C0-4436-A68C-066671263920}"/>
              </a:ext>
            </a:extLst>
          </p:cNvPr>
          <p:cNvSpPr txBox="1"/>
          <p:nvPr/>
        </p:nvSpPr>
        <p:spPr>
          <a:xfrm>
            <a:off x="6594475" y="5382512"/>
            <a:ext cx="5458188" cy="369332"/>
          </a:xfrm>
          <a:prstGeom prst="rect">
            <a:avLst/>
          </a:prstGeom>
          <a:noFill/>
        </p:spPr>
        <p:txBody>
          <a:bodyPr wrap="square">
            <a:spAutoFit/>
          </a:bodyPr>
          <a:lstStyle/>
          <a:p>
            <a:r>
              <a:rPr lang="en-US" sz="1800"/>
              <a:t>https://www.linkedin.com/in/chris-m-mckee/</a:t>
            </a:r>
          </a:p>
        </p:txBody>
      </p:sp>
      <p:sp>
        <p:nvSpPr>
          <p:cNvPr id="28" name="TextBox 27">
            <a:extLst>
              <a:ext uri="{FF2B5EF4-FFF2-40B4-BE49-F238E27FC236}">
                <a16:creationId xmlns:a16="http://schemas.microsoft.com/office/drawing/2014/main" id="{6E5B1544-D3B5-43EE-9BF7-A49B31FDBA1D}"/>
              </a:ext>
            </a:extLst>
          </p:cNvPr>
          <p:cNvSpPr txBox="1"/>
          <p:nvPr/>
        </p:nvSpPr>
        <p:spPr>
          <a:xfrm>
            <a:off x="6594475" y="5895225"/>
            <a:ext cx="3933825" cy="369332"/>
          </a:xfrm>
          <a:prstGeom prst="rect">
            <a:avLst/>
          </a:prstGeom>
          <a:noFill/>
        </p:spPr>
        <p:txBody>
          <a:bodyPr wrap="square">
            <a:spAutoFit/>
          </a:bodyPr>
          <a:lstStyle/>
          <a:p>
            <a:r>
              <a:rPr lang="en-US" sz="1800">
                <a:ea typeface="+mn-lt"/>
                <a:cs typeface="+mn-lt"/>
              </a:rPr>
              <a:t>https://github.com/ChrisMcKee1</a:t>
            </a:r>
            <a:endParaRPr lang="en-US" sz="1800"/>
          </a:p>
        </p:txBody>
      </p:sp>
      <p:grpSp>
        <p:nvGrpSpPr>
          <p:cNvPr id="14" name="Group 13">
            <a:extLst>
              <a:ext uri="{FF2B5EF4-FFF2-40B4-BE49-F238E27FC236}">
                <a16:creationId xmlns:a16="http://schemas.microsoft.com/office/drawing/2014/main" id="{CC7A96EB-39AD-469E-94C9-037C57C55498}"/>
              </a:ext>
            </a:extLst>
          </p:cNvPr>
          <p:cNvGrpSpPr/>
          <p:nvPr/>
        </p:nvGrpSpPr>
        <p:grpSpPr>
          <a:xfrm>
            <a:off x="568786" y="1558093"/>
            <a:ext cx="2986715" cy="3158977"/>
            <a:chOff x="525538" y="1283361"/>
            <a:chExt cx="2986715" cy="3158977"/>
          </a:xfrm>
        </p:grpSpPr>
        <p:pic>
          <p:nvPicPr>
            <p:cNvPr id="16" name="Picture 15" descr="Icon&#10;&#10;Description automatically generated">
              <a:extLst>
                <a:ext uri="{FF2B5EF4-FFF2-40B4-BE49-F238E27FC236}">
                  <a16:creationId xmlns:a16="http://schemas.microsoft.com/office/drawing/2014/main" id="{0D0AAA5F-13DB-44AB-950E-62B4125CBC6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84991" y="1283361"/>
              <a:ext cx="2667810" cy="2667810"/>
            </a:xfrm>
            <a:prstGeom prst="rect">
              <a:avLst/>
            </a:prstGeom>
          </p:spPr>
        </p:pic>
        <p:sp>
          <p:nvSpPr>
            <p:cNvPr id="20" name="TextBox 19">
              <a:extLst>
                <a:ext uri="{FF2B5EF4-FFF2-40B4-BE49-F238E27FC236}">
                  <a16:creationId xmlns:a16="http://schemas.microsoft.com/office/drawing/2014/main" id="{27D6AF68-3C66-4417-A72D-2BF935A44264}"/>
                </a:ext>
              </a:extLst>
            </p:cNvPr>
            <p:cNvSpPr txBox="1"/>
            <p:nvPr/>
          </p:nvSpPr>
          <p:spPr>
            <a:xfrm>
              <a:off x="525538" y="3888340"/>
              <a:ext cx="2986715" cy="553998"/>
            </a:xfrm>
            <a:prstGeom prst="rect">
              <a:avLst/>
            </a:prstGeom>
            <a:noFill/>
          </p:spPr>
          <p:txBody>
            <a:bodyPr wrap="none" lIns="0" tIns="0" rIns="0" bIns="0" rtlCol="0">
              <a:spAutoFit/>
            </a:bodyPr>
            <a:lstStyle/>
            <a:p>
              <a:pPr algn="l"/>
              <a:r>
                <a:rPr lang="en-US" sz="3600">
                  <a:solidFill>
                    <a:schemeClr val="accent3"/>
                  </a:solidFill>
                </a:rPr>
                <a:t>Azure Dev Day</a:t>
              </a:r>
            </a:p>
          </p:txBody>
        </p:sp>
      </p:grpSp>
    </p:spTree>
    <p:extLst>
      <p:ext uri="{BB962C8B-B14F-4D97-AF65-F5344CB8AC3E}">
        <p14:creationId xmlns:p14="http://schemas.microsoft.com/office/powerpoint/2010/main" val="3000938254"/>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C1705-38A6-6737-C94B-AFCA77348586}"/>
              </a:ext>
            </a:extLst>
          </p:cNvPr>
          <p:cNvSpPr>
            <a:spLocks noGrp="1"/>
          </p:cNvSpPr>
          <p:nvPr>
            <p:ph type="title"/>
          </p:nvPr>
        </p:nvSpPr>
        <p:spPr/>
        <p:txBody>
          <a:bodyPr/>
          <a:lstStyle/>
          <a:p>
            <a:r>
              <a:rPr lang="en-US"/>
              <a:t>Additional Services</a:t>
            </a:r>
          </a:p>
        </p:txBody>
      </p:sp>
      <p:sp>
        <p:nvSpPr>
          <p:cNvPr id="3" name="Rectangle 2">
            <a:extLst>
              <a:ext uri="{FF2B5EF4-FFF2-40B4-BE49-F238E27FC236}">
                <a16:creationId xmlns:a16="http://schemas.microsoft.com/office/drawing/2014/main" id="{9C9DB476-A038-2BEE-814E-CE00667C3409}"/>
              </a:ext>
            </a:extLst>
          </p:cNvPr>
          <p:cNvSpPr/>
          <p:nvPr/>
        </p:nvSpPr>
        <p:spPr bwMode="auto">
          <a:xfrm>
            <a:off x="2423884" y="1618342"/>
            <a:ext cx="7344229" cy="1289237"/>
          </a:xfrm>
          <a:prstGeom prst="rect">
            <a:avLst/>
          </a:prstGeom>
          <a:no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pic>
        <p:nvPicPr>
          <p:cNvPr id="5" name="Graphic 4">
            <a:extLst>
              <a:ext uri="{FF2B5EF4-FFF2-40B4-BE49-F238E27FC236}">
                <a16:creationId xmlns:a16="http://schemas.microsoft.com/office/drawing/2014/main" id="{E6F036A0-9359-A590-82FF-0F6B303C7F6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24350" y="3306801"/>
            <a:ext cx="1143299" cy="1143299"/>
          </a:xfrm>
          <a:prstGeom prst="rect">
            <a:avLst/>
          </a:prstGeom>
        </p:spPr>
      </p:pic>
      <p:sp>
        <p:nvSpPr>
          <p:cNvPr id="6" name="TextBox 5">
            <a:extLst>
              <a:ext uri="{FF2B5EF4-FFF2-40B4-BE49-F238E27FC236}">
                <a16:creationId xmlns:a16="http://schemas.microsoft.com/office/drawing/2014/main" id="{AA01B975-F3C7-D040-C2E1-A32D414E82A6}"/>
              </a:ext>
            </a:extLst>
          </p:cNvPr>
          <p:cNvSpPr txBox="1"/>
          <p:nvPr/>
        </p:nvSpPr>
        <p:spPr>
          <a:xfrm>
            <a:off x="5422416" y="4450100"/>
            <a:ext cx="1347164" cy="307777"/>
          </a:xfrm>
          <a:prstGeom prst="rect">
            <a:avLst/>
          </a:prstGeom>
          <a:noFill/>
        </p:spPr>
        <p:txBody>
          <a:bodyPr wrap="none" lIns="0" tIns="0" rIns="0" bIns="0" rtlCol="0">
            <a:spAutoFit/>
          </a:bodyPr>
          <a:lstStyle/>
          <a:p>
            <a:pPr algn="l"/>
            <a:r>
              <a:rPr lang="en-US" sz="2000"/>
              <a:t>App Service</a:t>
            </a:r>
          </a:p>
        </p:txBody>
      </p:sp>
      <p:sp>
        <p:nvSpPr>
          <p:cNvPr id="8" name="Rectangle 7">
            <a:extLst>
              <a:ext uri="{FF2B5EF4-FFF2-40B4-BE49-F238E27FC236}">
                <a16:creationId xmlns:a16="http://schemas.microsoft.com/office/drawing/2014/main" id="{AD194941-1687-5347-9D4A-D8D696B84D79}"/>
              </a:ext>
            </a:extLst>
          </p:cNvPr>
          <p:cNvSpPr/>
          <p:nvPr/>
        </p:nvSpPr>
        <p:spPr bwMode="auto">
          <a:xfrm>
            <a:off x="2423884" y="5144276"/>
            <a:ext cx="7344229" cy="1256524"/>
          </a:xfrm>
          <a:prstGeom prst="rect">
            <a:avLst/>
          </a:prstGeom>
          <a:noFill/>
          <a:ln w="3810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nvGrpSpPr>
          <p:cNvPr id="12" name="Group 11">
            <a:extLst>
              <a:ext uri="{FF2B5EF4-FFF2-40B4-BE49-F238E27FC236}">
                <a16:creationId xmlns:a16="http://schemas.microsoft.com/office/drawing/2014/main" id="{C19FCCBF-CBD1-2A6D-2ABB-37A16C407FFB}"/>
              </a:ext>
            </a:extLst>
          </p:cNvPr>
          <p:cNvGrpSpPr/>
          <p:nvPr/>
        </p:nvGrpSpPr>
        <p:grpSpPr>
          <a:xfrm>
            <a:off x="2914033" y="1709282"/>
            <a:ext cx="610232" cy="1060191"/>
            <a:chOff x="3088276" y="1798863"/>
            <a:chExt cx="610232" cy="1060191"/>
          </a:xfrm>
        </p:grpSpPr>
        <p:pic>
          <p:nvPicPr>
            <p:cNvPr id="10" name="Graphic 9">
              <a:extLst>
                <a:ext uri="{FF2B5EF4-FFF2-40B4-BE49-F238E27FC236}">
                  <a16:creationId xmlns:a16="http://schemas.microsoft.com/office/drawing/2014/main" id="{7CF186B9-02F2-894A-7DC8-663CA5BBA75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107417" y="1798863"/>
              <a:ext cx="571954" cy="571954"/>
            </a:xfrm>
            <a:prstGeom prst="rect">
              <a:avLst/>
            </a:prstGeom>
          </p:spPr>
        </p:pic>
        <p:sp>
          <p:nvSpPr>
            <p:cNvPr id="11" name="TextBox 10">
              <a:extLst>
                <a:ext uri="{FF2B5EF4-FFF2-40B4-BE49-F238E27FC236}">
                  <a16:creationId xmlns:a16="http://schemas.microsoft.com/office/drawing/2014/main" id="{2B99CB8B-5472-8F84-B669-B63C583ACF15}"/>
                </a:ext>
              </a:extLst>
            </p:cNvPr>
            <p:cNvSpPr txBox="1"/>
            <p:nvPr/>
          </p:nvSpPr>
          <p:spPr>
            <a:xfrm>
              <a:off x="3088276" y="2366611"/>
              <a:ext cx="610232" cy="492443"/>
            </a:xfrm>
            <a:prstGeom prst="rect">
              <a:avLst/>
            </a:prstGeom>
            <a:noFill/>
          </p:spPr>
          <p:txBody>
            <a:bodyPr wrap="none" lIns="0" tIns="0" rIns="0" bIns="0" rtlCol="0">
              <a:spAutoFit/>
            </a:bodyPr>
            <a:lstStyle/>
            <a:p>
              <a:pPr algn="ctr"/>
              <a:r>
                <a:rPr lang="en-US" sz="1600"/>
                <a:t>Private</a:t>
              </a:r>
            </a:p>
            <a:p>
              <a:pPr algn="ctr"/>
              <a:r>
                <a:rPr lang="en-US" sz="1600"/>
                <a:t>Link</a:t>
              </a:r>
            </a:p>
          </p:txBody>
        </p:sp>
      </p:grpSp>
      <p:grpSp>
        <p:nvGrpSpPr>
          <p:cNvPr id="52" name="Group 51">
            <a:extLst>
              <a:ext uri="{FF2B5EF4-FFF2-40B4-BE49-F238E27FC236}">
                <a16:creationId xmlns:a16="http://schemas.microsoft.com/office/drawing/2014/main" id="{0A2A1BBE-CE2D-8C60-DE7E-84B0D0EE32D5}"/>
              </a:ext>
            </a:extLst>
          </p:cNvPr>
          <p:cNvGrpSpPr/>
          <p:nvPr/>
        </p:nvGrpSpPr>
        <p:grpSpPr>
          <a:xfrm>
            <a:off x="4108513" y="1709282"/>
            <a:ext cx="1203856" cy="1061890"/>
            <a:chOff x="4636444" y="1721236"/>
            <a:chExt cx="1203856" cy="1061890"/>
          </a:xfrm>
        </p:grpSpPr>
        <p:pic>
          <p:nvPicPr>
            <p:cNvPr id="14" name="Graphic 13">
              <a:extLst>
                <a:ext uri="{FF2B5EF4-FFF2-40B4-BE49-F238E27FC236}">
                  <a16:creationId xmlns:a16="http://schemas.microsoft.com/office/drawing/2014/main" id="{13F8E505-161C-512F-0CED-DEC81846594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952396" y="1721236"/>
              <a:ext cx="571954" cy="571954"/>
            </a:xfrm>
            <a:prstGeom prst="rect">
              <a:avLst/>
            </a:prstGeom>
          </p:spPr>
        </p:pic>
        <p:sp>
          <p:nvSpPr>
            <p:cNvPr id="16" name="TextBox 15">
              <a:extLst>
                <a:ext uri="{FF2B5EF4-FFF2-40B4-BE49-F238E27FC236}">
                  <a16:creationId xmlns:a16="http://schemas.microsoft.com/office/drawing/2014/main" id="{E20B96C3-C37C-923B-2C29-7EBA08BEC193}"/>
                </a:ext>
              </a:extLst>
            </p:cNvPr>
            <p:cNvSpPr txBox="1"/>
            <p:nvPr/>
          </p:nvSpPr>
          <p:spPr>
            <a:xfrm>
              <a:off x="4636444" y="2290683"/>
              <a:ext cx="1203856" cy="492443"/>
            </a:xfrm>
            <a:prstGeom prst="rect">
              <a:avLst/>
            </a:prstGeom>
            <a:noFill/>
          </p:spPr>
          <p:txBody>
            <a:bodyPr wrap="none" lIns="0" tIns="0" rIns="0" bIns="0" rtlCol="0">
              <a:spAutoFit/>
            </a:bodyPr>
            <a:lstStyle/>
            <a:p>
              <a:pPr algn="ctr"/>
              <a:r>
                <a:rPr lang="en-US" sz="1600"/>
                <a:t>API</a:t>
              </a:r>
              <a:br>
                <a:rPr lang="en-US" sz="1600"/>
              </a:br>
              <a:r>
                <a:rPr lang="en-US" sz="1600"/>
                <a:t>Management</a:t>
              </a:r>
            </a:p>
          </p:txBody>
        </p:sp>
      </p:grpSp>
      <p:grpSp>
        <p:nvGrpSpPr>
          <p:cNvPr id="53" name="Group 52">
            <a:extLst>
              <a:ext uri="{FF2B5EF4-FFF2-40B4-BE49-F238E27FC236}">
                <a16:creationId xmlns:a16="http://schemas.microsoft.com/office/drawing/2014/main" id="{3CCDE3D2-8F6D-C5B3-E067-AF21F14F8922}"/>
              </a:ext>
            </a:extLst>
          </p:cNvPr>
          <p:cNvGrpSpPr/>
          <p:nvPr/>
        </p:nvGrpSpPr>
        <p:grpSpPr>
          <a:xfrm>
            <a:off x="8645672" y="1709282"/>
            <a:ext cx="571954" cy="1060909"/>
            <a:chOff x="6861583" y="1714969"/>
            <a:chExt cx="571954" cy="1060909"/>
          </a:xfrm>
        </p:grpSpPr>
        <p:pic>
          <p:nvPicPr>
            <p:cNvPr id="18" name="Graphic 17">
              <a:extLst>
                <a:ext uri="{FF2B5EF4-FFF2-40B4-BE49-F238E27FC236}">
                  <a16:creationId xmlns:a16="http://schemas.microsoft.com/office/drawing/2014/main" id="{3BDBA87E-4280-249C-3D3B-DD1ED891171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861583" y="1714969"/>
              <a:ext cx="571954" cy="571954"/>
            </a:xfrm>
            <a:prstGeom prst="rect">
              <a:avLst/>
            </a:prstGeom>
          </p:spPr>
        </p:pic>
        <p:sp>
          <p:nvSpPr>
            <p:cNvPr id="22" name="TextBox 21">
              <a:extLst>
                <a:ext uri="{FF2B5EF4-FFF2-40B4-BE49-F238E27FC236}">
                  <a16:creationId xmlns:a16="http://schemas.microsoft.com/office/drawing/2014/main" id="{F5BB2481-E8D5-54AC-3CC3-6975F4B92BFD}"/>
                </a:ext>
              </a:extLst>
            </p:cNvPr>
            <p:cNvSpPr txBox="1"/>
            <p:nvPr/>
          </p:nvSpPr>
          <p:spPr>
            <a:xfrm>
              <a:off x="6910059" y="2283435"/>
              <a:ext cx="475002" cy="492443"/>
            </a:xfrm>
            <a:prstGeom prst="rect">
              <a:avLst/>
            </a:prstGeom>
            <a:noFill/>
          </p:spPr>
          <p:txBody>
            <a:bodyPr wrap="none" lIns="0" tIns="0" rIns="0" bIns="0" rtlCol="0">
              <a:spAutoFit/>
            </a:bodyPr>
            <a:lstStyle/>
            <a:p>
              <a:pPr algn="ctr"/>
              <a:r>
                <a:rPr lang="en-US" sz="1600"/>
                <a:t>Front</a:t>
              </a:r>
            </a:p>
            <a:p>
              <a:pPr algn="ctr"/>
              <a:r>
                <a:rPr lang="en-US" sz="1600"/>
                <a:t>Door</a:t>
              </a:r>
            </a:p>
          </p:txBody>
        </p:sp>
      </p:grpSp>
      <p:grpSp>
        <p:nvGrpSpPr>
          <p:cNvPr id="54" name="Group 53">
            <a:extLst>
              <a:ext uri="{FF2B5EF4-FFF2-40B4-BE49-F238E27FC236}">
                <a16:creationId xmlns:a16="http://schemas.microsoft.com/office/drawing/2014/main" id="{16AD3BC0-4661-73A3-24F7-B09BE3083FBE}"/>
              </a:ext>
            </a:extLst>
          </p:cNvPr>
          <p:cNvGrpSpPr/>
          <p:nvPr/>
        </p:nvGrpSpPr>
        <p:grpSpPr>
          <a:xfrm>
            <a:off x="7288778" y="1709282"/>
            <a:ext cx="772647" cy="1072093"/>
            <a:chOff x="8358535" y="1714969"/>
            <a:chExt cx="772647" cy="1072093"/>
          </a:xfrm>
        </p:grpSpPr>
        <p:pic>
          <p:nvPicPr>
            <p:cNvPr id="20" name="Graphic 19">
              <a:extLst>
                <a:ext uri="{FF2B5EF4-FFF2-40B4-BE49-F238E27FC236}">
                  <a16:creationId xmlns:a16="http://schemas.microsoft.com/office/drawing/2014/main" id="{20499E99-E850-304A-DF66-2FBB8C6AA71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458881" y="1714969"/>
              <a:ext cx="571954" cy="571954"/>
            </a:xfrm>
            <a:prstGeom prst="rect">
              <a:avLst/>
            </a:prstGeom>
          </p:spPr>
        </p:pic>
        <p:sp>
          <p:nvSpPr>
            <p:cNvPr id="24" name="TextBox 23">
              <a:extLst>
                <a:ext uri="{FF2B5EF4-FFF2-40B4-BE49-F238E27FC236}">
                  <a16:creationId xmlns:a16="http://schemas.microsoft.com/office/drawing/2014/main" id="{55FEB5A1-6065-E58B-D31B-C5981F325B82}"/>
                </a:ext>
              </a:extLst>
            </p:cNvPr>
            <p:cNvSpPr txBox="1"/>
            <p:nvPr/>
          </p:nvSpPr>
          <p:spPr>
            <a:xfrm>
              <a:off x="8358535" y="2294619"/>
              <a:ext cx="772647" cy="492443"/>
            </a:xfrm>
            <a:prstGeom prst="rect">
              <a:avLst/>
            </a:prstGeom>
            <a:noFill/>
          </p:spPr>
          <p:txBody>
            <a:bodyPr wrap="none" lIns="0" tIns="0" rIns="0" bIns="0" rtlCol="0">
              <a:spAutoFit/>
            </a:bodyPr>
            <a:lstStyle/>
            <a:p>
              <a:pPr algn="ctr"/>
              <a:r>
                <a:rPr lang="en-US" sz="1600"/>
                <a:t>App</a:t>
              </a:r>
            </a:p>
            <a:p>
              <a:pPr algn="ctr"/>
              <a:r>
                <a:rPr lang="en-US" sz="1600"/>
                <a:t>Gateway</a:t>
              </a:r>
            </a:p>
          </p:txBody>
        </p:sp>
      </p:grpSp>
      <p:grpSp>
        <p:nvGrpSpPr>
          <p:cNvPr id="31" name="Group 30">
            <a:extLst>
              <a:ext uri="{FF2B5EF4-FFF2-40B4-BE49-F238E27FC236}">
                <a16:creationId xmlns:a16="http://schemas.microsoft.com/office/drawing/2014/main" id="{3E460F6F-3A77-A382-4AFA-C6F71CAF7102}"/>
              </a:ext>
            </a:extLst>
          </p:cNvPr>
          <p:cNvGrpSpPr/>
          <p:nvPr/>
        </p:nvGrpSpPr>
        <p:grpSpPr>
          <a:xfrm>
            <a:off x="2914033" y="5236912"/>
            <a:ext cx="568466" cy="1038725"/>
            <a:chOff x="2950602" y="5546741"/>
            <a:chExt cx="568466" cy="1038725"/>
          </a:xfrm>
        </p:grpSpPr>
        <p:pic>
          <p:nvPicPr>
            <p:cNvPr id="28" name="Graphic 27">
              <a:extLst>
                <a:ext uri="{FF2B5EF4-FFF2-40B4-BE49-F238E27FC236}">
                  <a16:creationId xmlns:a16="http://schemas.microsoft.com/office/drawing/2014/main" id="{B4485BCF-0DF3-551D-57A2-2182B431B813}"/>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950602" y="5546741"/>
              <a:ext cx="568466" cy="568466"/>
            </a:xfrm>
            <a:prstGeom prst="rect">
              <a:avLst/>
            </a:prstGeom>
          </p:spPr>
        </p:pic>
        <p:sp>
          <p:nvSpPr>
            <p:cNvPr id="30" name="TextBox 29">
              <a:extLst>
                <a:ext uri="{FF2B5EF4-FFF2-40B4-BE49-F238E27FC236}">
                  <a16:creationId xmlns:a16="http://schemas.microsoft.com/office/drawing/2014/main" id="{3DC38695-4FC3-1673-5C1E-C26025D14C31}"/>
                </a:ext>
              </a:extLst>
            </p:cNvPr>
            <p:cNvSpPr txBox="1"/>
            <p:nvPr/>
          </p:nvSpPr>
          <p:spPr>
            <a:xfrm>
              <a:off x="2975694" y="6093023"/>
              <a:ext cx="518282" cy="492443"/>
            </a:xfrm>
            <a:prstGeom prst="rect">
              <a:avLst/>
            </a:prstGeom>
            <a:noFill/>
          </p:spPr>
          <p:txBody>
            <a:bodyPr wrap="none" lIns="0" tIns="0" rIns="0" bIns="0" rtlCol="0">
              <a:spAutoFit/>
            </a:bodyPr>
            <a:lstStyle/>
            <a:p>
              <a:pPr algn="ctr"/>
              <a:r>
                <a:rPr lang="en-US" sz="1600"/>
                <a:t>Azure</a:t>
              </a:r>
            </a:p>
            <a:p>
              <a:pPr algn="ctr"/>
              <a:r>
                <a:rPr lang="en-US" sz="1600"/>
                <a:t>SQL</a:t>
              </a:r>
            </a:p>
          </p:txBody>
        </p:sp>
      </p:grpSp>
      <p:grpSp>
        <p:nvGrpSpPr>
          <p:cNvPr id="51" name="Group 50">
            <a:extLst>
              <a:ext uri="{FF2B5EF4-FFF2-40B4-BE49-F238E27FC236}">
                <a16:creationId xmlns:a16="http://schemas.microsoft.com/office/drawing/2014/main" id="{5E3451C7-788A-898E-A7A9-CB25D0C0AD6E}"/>
              </a:ext>
            </a:extLst>
          </p:cNvPr>
          <p:cNvGrpSpPr/>
          <p:nvPr/>
        </p:nvGrpSpPr>
        <p:grpSpPr>
          <a:xfrm>
            <a:off x="5856285" y="5239658"/>
            <a:ext cx="716543" cy="789814"/>
            <a:chOff x="4212594" y="5474145"/>
            <a:chExt cx="716543" cy="789814"/>
          </a:xfrm>
        </p:grpSpPr>
        <p:pic>
          <p:nvPicPr>
            <p:cNvPr id="33" name="Graphic 32">
              <a:extLst>
                <a:ext uri="{FF2B5EF4-FFF2-40B4-BE49-F238E27FC236}">
                  <a16:creationId xmlns:a16="http://schemas.microsoft.com/office/drawing/2014/main" id="{222F6068-6CBE-36F0-7145-A514000B1BAA}"/>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286633" y="5474145"/>
              <a:ext cx="568466" cy="568466"/>
            </a:xfrm>
            <a:prstGeom prst="rect">
              <a:avLst/>
            </a:prstGeom>
          </p:spPr>
        </p:pic>
        <p:sp>
          <p:nvSpPr>
            <p:cNvPr id="35" name="TextBox 34">
              <a:extLst>
                <a:ext uri="{FF2B5EF4-FFF2-40B4-BE49-F238E27FC236}">
                  <a16:creationId xmlns:a16="http://schemas.microsoft.com/office/drawing/2014/main" id="{187C513D-2E67-09FC-3E98-13E445A0C513}"/>
                </a:ext>
              </a:extLst>
            </p:cNvPr>
            <p:cNvSpPr txBox="1"/>
            <p:nvPr/>
          </p:nvSpPr>
          <p:spPr>
            <a:xfrm>
              <a:off x="4212594" y="6017738"/>
              <a:ext cx="716543" cy="246221"/>
            </a:xfrm>
            <a:prstGeom prst="rect">
              <a:avLst/>
            </a:prstGeom>
            <a:noFill/>
          </p:spPr>
          <p:txBody>
            <a:bodyPr wrap="none" lIns="0" tIns="0" rIns="0" bIns="0" rtlCol="0">
              <a:spAutoFit/>
            </a:bodyPr>
            <a:lstStyle/>
            <a:p>
              <a:pPr algn="ctr"/>
              <a:r>
                <a:rPr lang="en-US" sz="1600"/>
                <a:t>Cosmos</a:t>
              </a:r>
            </a:p>
          </p:txBody>
        </p:sp>
      </p:grpSp>
      <p:grpSp>
        <p:nvGrpSpPr>
          <p:cNvPr id="50" name="Group 49">
            <a:extLst>
              <a:ext uri="{FF2B5EF4-FFF2-40B4-BE49-F238E27FC236}">
                <a16:creationId xmlns:a16="http://schemas.microsoft.com/office/drawing/2014/main" id="{107FEB8F-63D8-17A0-C53B-1C49B242D90D}"/>
              </a:ext>
            </a:extLst>
          </p:cNvPr>
          <p:cNvGrpSpPr/>
          <p:nvPr/>
        </p:nvGrpSpPr>
        <p:grpSpPr>
          <a:xfrm>
            <a:off x="7239899" y="5239658"/>
            <a:ext cx="568466" cy="1036036"/>
            <a:chOff x="5511022" y="5474145"/>
            <a:chExt cx="568466" cy="1036036"/>
          </a:xfrm>
        </p:grpSpPr>
        <p:pic>
          <p:nvPicPr>
            <p:cNvPr id="37" name="Graphic 36">
              <a:extLst>
                <a:ext uri="{FF2B5EF4-FFF2-40B4-BE49-F238E27FC236}">
                  <a16:creationId xmlns:a16="http://schemas.microsoft.com/office/drawing/2014/main" id="{F1696645-36F3-4060-D9D4-F6F231A2EB82}"/>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5511022" y="5474145"/>
              <a:ext cx="568466" cy="568466"/>
            </a:xfrm>
            <a:prstGeom prst="rect">
              <a:avLst/>
            </a:prstGeom>
          </p:spPr>
        </p:pic>
        <p:sp>
          <p:nvSpPr>
            <p:cNvPr id="39" name="TextBox 38">
              <a:extLst>
                <a:ext uri="{FF2B5EF4-FFF2-40B4-BE49-F238E27FC236}">
                  <a16:creationId xmlns:a16="http://schemas.microsoft.com/office/drawing/2014/main" id="{90CDABDF-2F01-DB12-1D82-B9F5D30ED8A5}"/>
                </a:ext>
              </a:extLst>
            </p:cNvPr>
            <p:cNvSpPr txBox="1"/>
            <p:nvPr/>
          </p:nvSpPr>
          <p:spPr>
            <a:xfrm>
              <a:off x="5521141" y="6017738"/>
              <a:ext cx="548228" cy="492443"/>
            </a:xfrm>
            <a:prstGeom prst="rect">
              <a:avLst/>
            </a:prstGeom>
            <a:noFill/>
          </p:spPr>
          <p:txBody>
            <a:bodyPr wrap="none" lIns="0" tIns="0" rIns="0" bIns="0" rtlCol="0">
              <a:spAutoFit/>
            </a:bodyPr>
            <a:lstStyle/>
            <a:p>
              <a:pPr algn="ctr"/>
              <a:r>
                <a:rPr lang="en-US" sz="1600"/>
                <a:t>Redis</a:t>
              </a:r>
            </a:p>
            <a:p>
              <a:pPr algn="ctr"/>
              <a:r>
                <a:rPr lang="en-US" sz="1600"/>
                <a:t>Cache</a:t>
              </a:r>
            </a:p>
          </p:txBody>
        </p:sp>
      </p:grpSp>
      <p:grpSp>
        <p:nvGrpSpPr>
          <p:cNvPr id="49" name="Group 48">
            <a:extLst>
              <a:ext uri="{FF2B5EF4-FFF2-40B4-BE49-F238E27FC236}">
                <a16:creationId xmlns:a16="http://schemas.microsoft.com/office/drawing/2014/main" id="{59CA0F6C-47DA-7582-337A-40CD65F564F0}"/>
              </a:ext>
            </a:extLst>
          </p:cNvPr>
          <p:cNvGrpSpPr/>
          <p:nvPr/>
        </p:nvGrpSpPr>
        <p:grpSpPr>
          <a:xfrm>
            <a:off x="4149570" y="5231709"/>
            <a:ext cx="1039644" cy="764941"/>
            <a:chOff x="6627739" y="5474145"/>
            <a:chExt cx="1039644" cy="764941"/>
          </a:xfrm>
        </p:grpSpPr>
        <p:pic>
          <p:nvPicPr>
            <p:cNvPr id="41" name="Graphic 40">
              <a:extLst>
                <a:ext uri="{FF2B5EF4-FFF2-40B4-BE49-F238E27FC236}">
                  <a16:creationId xmlns:a16="http://schemas.microsoft.com/office/drawing/2014/main" id="{5CDA61C4-0397-3420-FBA7-5D34A9A3924F}"/>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6924662" y="5474145"/>
              <a:ext cx="543593" cy="543593"/>
            </a:xfrm>
            <a:prstGeom prst="rect">
              <a:avLst/>
            </a:prstGeom>
          </p:spPr>
        </p:pic>
        <p:sp>
          <p:nvSpPr>
            <p:cNvPr id="43" name="TextBox 42">
              <a:extLst>
                <a:ext uri="{FF2B5EF4-FFF2-40B4-BE49-F238E27FC236}">
                  <a16:creationId xmlns:a16="http://schemas.microsoft.com/office/drawing/2014/main" id="{216088ED-E086-ED60-1171-E0048A9C8B33}"/>
                </a:ext>
              </a:extLst>
            </p:cNvPr>
            <p:cNvSpPr txBox="1"/>
            <p:nvPr/>
          </p:nvSpPr>
          <p:spPr>
            <a:xfrm>
              <a:off x="6627739" y="5992865"/>
              <a:ext cx="1039644" cy="246221"/>
            </a:xfrm>
            <a:prstGeom prst="rect">
              <a:avLst/>
            </a:prstGeom>
            <a:noFill/>
          </p:spPr>
          <p:txBody>
            <a:bodyPr wrap="none" lIns="0" tIns="0" rIns="0" bIns="0" rtlCol="0">
              <a:spAutoFit/>
            </a:bodyPr>
            <a:lstStyle/>
            <a:p>
              <a:pPr algn="ctr"/>
              <a:r>
                <a:rPr lang="en-US" sz="1600"/>
                <a:t>PostgreSQL</a:t>
              </a:r>
            </a:p>
          </p:txBody>
        </p:sp>
      </p:grpSp>
      <p:grpSp>
        <p:nvGrpSpPr>
          <p:cNvPr id="48" name="Group 47">
            <a:extLst>
              <a:ext uri="{FF2B5EF4-FFF2-40B4-BE49-F238E27FC236}">
                <a16:creationId xmlns:a16="http://schemas.microsoft.com/office/drawing/2014/main" id="{2B3C08B4-3647-DD1B-43D6-699D10AE3DB8}"/>
              </a:ext>
            </a:extLst>
          </p:cNvPr>
          <p:cNvGrpSpPr/>
          <p:nvPr/>
        </p:nvGrpSpPr>
        <p:grpSpPr>
          <a:xfrm>
            <a:off x="8475435" y="5236912"/>
            <a:ext cx="742191" cy="1005960"/>
            <a:chOff x="8214132" y="5479348"/>
            <a:chExt cx="742191" cy="1005960"/>
          </a:xfrm>
        </p:grpSpPr>
        <p:pic>
          <p:nvPicPr>
            <p:cNvPr id="45" name="Graphic 44">
              <a:extLst>
                <a:ext uri="{FF2B5EF4-FFF2-40B4-BE49-F238E27FC236}">
                  <a16:creationId xmlns:a16="http://schemas.microsoft.com/office/drawing/2014/main" id="{82870B8D-0312-ACEB-8479-7C4F30DD76A8}"/>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8313429" y="5479348"/>
              <a:ext cx="543592" cy="543592"/>
            </a:xfrm>
            <a:prstGeom prst="rect">
              <a:avLst/>
            </a:prstGeom>
          </p:spPr>
        </p:pic>
        <p:sp>
          <p:nvSpPr>
            <p:cNvPr id="47" name="TextBox 46">
              <a:extLst>
                <a:ext uri="{FF2B5EF4-FFF2-40B4-BE49-F238E27FC236}">
                  <a16:creationId xmlns:a16="http://schemas.microsoft.com/office/drawing/2014/main" id="{3EDA779F-7DB2-93D8-52BF-DD005E6855B6}"/>
                </a:ext>
              </a:extLst>
            </p:cNvPr>
            <p:cNvSpPr txBox="1"/>
            <p:nvPr/>
          </p:nvSpPr>
          <p:spPr>
            <a:xfrm>
              <a:off x="8214132" y="5992865"/>
              <a:ext cx="742191" cy="492443"/>
            </a:xfrm>
            <a:prstGeom prst="rect">
              <a:avLst/>
            </a:prstGeom>
            <a:noFill/>
          </p:spPr>
          <p:txBody>
            <a:bodyPr wrap="none" lIns="0" tIns="0" rIns="0" bIns="0" rtlCol="0">
              <a:spAutoFit/>
            </a:bodyPr>
            <a:lstStyle/>
            <a:p>
              <a:pPr algn="ctr"/>
              <a:r>
                <a:rPr lang="en-US" sz="1600"/>
                <a:t>Storage</a:t>
              </a:r>
            </a:p>
            <a:p>
              <a:pPr algn="ctr"/>
              <a:r>
                <a:rPr lang="en-US" sz="1600"/>
                <a:t>Account</a:t>
              </a:r>
            </a:p>
          </p:txBody>
        </p:sp>
      </p:grpSp>
      <p:sp>
        <p:nvSpPr>
          <p:cNvPr id="56" name="Rectangle 55">
            <a:extLst>
              <a:ext uri="{FF2B5EF4-FFF2-40B4-BE49-F238E27FC236}">
                <a16:creationId xmlns:a16="http://schemas.microsoft.com/office/drawing/2014/main" id="{0B3A451D-6C26-5BBF-7976-25E2E4DE6610}"/>
              </a:ext>
            </a:extLst>
          </p:cNvPr>
          <p:cNvSpPr/>
          <p:nvPr/>
        </p:nvSpPr>
        <p:spPr bwMode="auto">
          <a:xfrm rot="5400000">
            <a:off x="-984953" y="3335990"/>
            <a:ext cx="4782458" cy="1347163"/>
          </a:xfrm>
          <a:prstGeom prst="rect">
            <a:avLst/>
          </a:prstGeom>
          <a:noFill/>
          <a:ln w="38100">
            <a:solidFill>
              <a:srgbClr val="8661C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58" name="Rectangle 57">
            <a:extLst>
              <a:ext uri="{FF2B5EF4-FFF2-40B4-BE49-F238E27FC236}">
                <a16:creationId xmlns:a16="http://schemas.microsoft.com/office/drawing/2014/main" id="{E3E15B33-DD92-707A-46E0-9921316E7595}"/>
              </a:ext>
            </a:extLst>
          </p:cNvPr>
          <p:cNvSpPr/>
          <p:nvPr/>
        </p:nvSpPr>
        <p:spPr bwMode="auto">
          <a:xfrm rot="5400000">
            <a:off x="8413172" y="3335990"/>
            <a:ext cx="4782459" cy="1347162"/>
          </a:xfrm>
          <a:prstGeom prst="rect">
            <a:avLst/>
          </a:prstGeom>
          <a:noFill/>
          <a:ln w="38100">
            <a:solidFill>
              <a:srgbClr val="FF9349"/>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nvGrpSpPr>
          <p:cNvPr id="63" name="Group 62">
            <a:extLst>
              <a:ext uri="{FF2B5EF4-FFF2-40B4-BE49-F238E27FC236}">
                <a16:creationId xmlns:a16="http://schemas.microsoft.com/office/drawing/2014/main" id="{AACF1144-89F8-808F-C182-A8ECEBC1B32F}"/>
              </a:ext>
            </a:extLst>
          </p:cNvPr>
          <p:cNvGrpSpPr/>
          <p:nvPr/>
        </p:nvGrpSpPr>
        <p:grpSpPr>
          <a:xfrm>
            <a:off x="5896617" y="1709282"/>
            <a:ext cx="807913" cy="1066446"/>
            <a:chOff x="6247534" y="1719196"/>
            <a:chExt cx="807913" cy="1066446"/>
          </a:xfrm>
        </p:grpSpPr>
        <p:pic>
          <p:nvPicPr>
            <p:cNvPr id="60" name="Graphic 59">
              <a:extLst>
                <a:ext uri="{FF2B5EF4-FFF2-40B4-BE49-F238E27FC236}">
                  <a16:creationId xmlns:a16="http://schemas.microsoft.com/office/drawing/2014/main" id="{D3FD6138-6340-FAC8-384F-107109BF5726}"/>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6365515" y="1719196"/>
              <a:ext cx="571954" cy="571954"/>
            </a:xfrm>
            <a:prstGeom prst="rect">
              <a:avLst/>
            </a:prstGeom>
          </p:spPr>
        </p:pic>
        <p:sp>
          <p:nvSpPr>
            <p:cNvPr id="62" name="TextBox 61">
              <a:extLst>
                <a:ext uri="{FF2B5EF4-FFF2-40B4-BE49-F238E27FC236}">
                  <a16:creationId xmlns:a16="http://schemas.microsoft.com/office/drawing/2014/main" id="{0B432C6F-60D4-D79C-FB5C-43DFF83113CA}"/>
                </a:ext>
              </a:extLst>
            </p:cNvPr>
            <p:cNvSpPr txBox="1"/>
            <p:nvPr/>
          </p:nvSpPr>
          <p:spPr>
            <a:xfrm>
              <a:off x="6247534" y="2293199"/>
              <a:ext cx="807913" cy="492443"/>
            </a:xfrm>
            <a:prstGeom prst="rect">
              <a:avLst/>
            </a:prstGeom>
            <a:noFill/>
          </p:spPr>
          <p:txBody>
            <a:bodyPr wrap="none" lIns="0" tIns="0" rIns="0" bIns="0" rtlCol="0">
              <a:spAutoFit/>
            </a:bodyPr>
            <a:lstStyle/>
            <a:p>
              <a:pPr algn="ctr"/>
              <a:r>
                <a:rPr lang="en-US" sz="1600"/>
                <a:t>Traffic</a:t>
              </a:r>
            </a:p>
            <a:p>
              <a:pPr algn="ctr"/>
              <a:r>
                <a:rPr lang="en-US" sz="1600"/>
                <a:t>Manager</a:t>
              </a:r>
            </a:p>
          </p:txBody>
        </p:sp>
      </p:grpSp>
      <p:grpSp>
        <p:nvGrpSpPr>
          <p:cNvPr id="68" name="Group 67">
            <a:extLst>
              <a:ext uri="{FF2B5EF4-FFF2-40B4-BE49-F238E27FC236}">
                <a16:creationId xmlns:a16="http://schemas.microsoft.com/office/drawing/2014/main" id="{582C96D8-E2DD-1AC5-C15D-BFE0FF0E4DE6}"/>
              </a:ext>
            </a:extLst>
          </p:cNvPr>
          <p:cNvGrpSpPr/>
          <p:nvPr/>
        </p:nvGrpSpPr>
        <p:grpSpPr>
          <a:xfrm>
            <a:off x="10291440" y="2239737"/>
            <a:ext cx="1025922" cy="1060191"/>
            <a:chOff x="10152880" y="2128626"/>
            <a:chExt cx="1025922" cy="1060191"/>
          </a:xfrm>
        </p:grpSpPr>
        <p:pic>
          <p:nvPicPr>
            <p:cNvPr id="65" name="Graphic 64">
              <a:extLst>
                <a:ext uri="{FF2B5EF4-FFF2-40B4-BE49-F238E27FC236}">
                  <a16:creationId xmlns:a16="http://schemas.microsoft.com/office/drawing/2014/main" id="{5B8DAFCD-78BD-C42A-AA24-F51FB28AFEE3}"/>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10381965" y="2128626"/>
              <a:ext cx="567748" cy="567748"/>
            </a:xfrm>
            <a:prstGeom prst="rect">
              <a:avLst/>
            </a:prstGeom>
          </p:spPr>
        </p:pic>
        <p:sp>
          <p:nvSpPr>
            <p:cNvPr id="67" name="TextBox 66">
              <a:extLst>
                <a:ext uri="{FF2B5EF4-FFF2-40B4-BE49-F238E27FC236}">
                  <a16:creationId xmlns:a16="http://schemas.microsoft.com/office/drawing/2014/main" id="{59827358-2058-58EE-749B-513FFBA057D0}"/>
                </a:ext>
              </a:extLst>
            </p:cNvPr>
            <p:cNvSpPr txBox="1"/>
            <p:nvPr/>
          </p:nvSpPr>
          <p:spPr>
            <a:xfrm>
              <a:off x="10152880" y="2696374"/>
              <a:ext cx="1025922" cy="492443"/>
            </a:xfrm>
            <a:prstGeom prst="rect">
              <a:avLst/>
            </a:prstGeom>
            <a:noFill/>
          </p:spPr>
          <p:txBody>
            <a:bodyPr wrap="none" lIns="0" tIns="0" rIns="0" bIns="0" rtlCol="0">
              <a:spAutoFit/>
            </a:bodyPr>
            <a:lstStyle/>
            <a:p>
              <a:pPr algn="ctr"/>
              <a:r>
                <a:rPr lang="en-US" sz="1600"/>
                <a:t>Application</a:t>
              </a:r>
            </a:p>
            <a:p>
              <a:pPr algn="ctr"/>
              <a:r>
                <a:rPr lang="en-US" sz="1600"/>
                <a:t>Insights</a:t>
              </a:r>
            </a:p>
          </p:txBody>
        </p:sp>
      </p:grpSp>
      <p:pic>
        <p:nvPicPr>
          <p:cNvPr id="70" name="Graphic 69">
            <a:extLst>
              <a:ext uri="{FF2B5EF4-FFF2-40B4-BE49-F238E27FC236}">
                <a16:creationId xmlns:a16="http://schemas.microsoft.com/office/drawing/2014/main" id="{531B7D36-FAD7-7E1C-B13D-439885D8FA5F}"/>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10520525" y="4036240"/>
            <a:ext cx="567748" cy="567748"/>
          </a:xfrm>
          <a:prstGeom prst="rect">
            <a:avLst/>
          </a:prstGeom>
        </p:spPr>
      </p:pic>
      <p:sp>
        <p:nvSpPr>
          <p:cNvPr id="72" name="TextBox 71">
            <a:extLst>
              <a:ext uri="{FF2B5EF4-FFF2-40B4-BE49-F238E27FC236}">
                <a16:creationId xmlns:a16="http://schemas.microsoft.com/office/drawing/2014/main" id="{5898281E-78FE-A958-D63F-8014DBE70774}"/>
              </a:ext>
            </a:extLst>
          </p:cNvPr>
          <p:cNvSpPr txBox="1"/>
          <p:nvPr/>
        </p:nvSpPr>
        <p:spPr>
          <a:xfrm>
            <a:off x="10369921" y="4603988"/>
            <a:ext cx="802079" cy="492443"/>
          </a:xfrm>
          <a:prstGeom prst="rect">
            <a:avLst/>
          </a:prstGeom>
          <a:noFill/>
        </p:spPr>
        <p:txBody>
          <a:bodyPr wrap="none" lIns="0" tIns="0" rIns="0" bIns="0" rtlCol="0">
            <a:spAutoFit/>
          </a:bodyPr>
          <a:lstStyle/>
          <a:p>
            <a:pPr algn="ctr"/>
            <a:r>
              <a:rPr lang="en-US" sz="1600"/>
              <a:t>Log</a:t>
            </a:r>
          </a:p>
          <a:p>
            <a:pPr algn="ctr"/>
            <a:r>
              <a:rPr lang="en-US" sz="1600"/>
              <a:t>Analytics</a:t>
            </a:r>
          </a:p>
        </p:txBody>
      </p:sp>
      <p:grpSp>
        <p:nvGrpSpPr>
          <p:cNvPr id="82" name="Group 81">
            <a:extLst>
              <a:ext uri="{FF2B5EF4-FFF2-40B4-BE49-F238E27FC236}">
                <a16:creationId xmlns:a16="http://schemas.microsoft.com/office/drawing/2014/main" id="{11C1D9E7-9BA7-F389-3D63-647516BBF045}"/>
              </a:ext>
            </a:extLst>
          </p:cNvPr>
          <p:cNvGrpSpPr/>
          <p:nvPr/>
        </p:nvGrpSpPr>
        <p:grpSpPr>
          <a:xfrm>
            <a:off x="1019439" y="2293603"/>
            <a:ext cx="773673" cy="1064396"/>
            <a:chOff x="1019439" y="2293603"/>
            <a:chExt cx="773673" cy="1064396"/>
          </a:xfrm>
        </p:grpSpPr>
        <p:pic>
          <p:nvPicPr>
            <p:cNvPr id="74" name="Graphic 73">
              <a:extLst>
                <a:ext uri="{FF2B5EF4-FFF2-40B4-BE49-F238E27FC236}">
                  <a16:creationId xmlns:a16="http://schemas.microsoft.com/office/drawing/2014/main" id="{4099DC3F-436B-9E33-6052-7BD5740E2BF7}"/>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1120327" y="2293603"/>
              <a:ext cx="571953" cy="571953"/>
            </a:xfrm>
            <a:prstGeom prst="rect">
              <a:avLst/>
            </a:prstGeom>
          </p:spPr>
        </p:pic>
        <p:sp>
          <p:nvSpPr>
            <p:cNvPr id="76" name="TextBox 75">
              <a:extLst>
                <a:ext uri="{FF2B5EF4-FFF2-40B4-BE49-F238E27FC236}">
                  <a16:creationId xmlns:a16="http://schemas.microsoft.com/office/drawing/2014/main" id="{124B19B7-10C4-2765-1A8A-017B9C323F15}"/>
                </a:ext>
              </a:extLst>
            </p:cNvPr>
            <p:cNvSpPr txBox="1"/>
            <p:nvPr/>
          </p:nvSpPr>
          <p:spPr>
            <a:xfrm>
              <a:off x="1019439" y="2865556"/>
              <a:ext cx="773673" cy="492443"/>
            </a:xfrm>
            <a:prstGeom prst="rect">
              <a:avLst/>
            </a:prstGeom>
            <a:noFill/>
          </p:spPr>
          <p:txBody>
            <a:bodyPr wrap="none" lIns="0" tIns="0" rIns="0" bIns="0" rtlCol="0">
              <a:spAutoFit/>
            </a:bodyPr>
            <a:lstStyle/>
            <a:p>
              <a:pPr algn="ctr"/>
              <a:r>
                <a:rPr lang="en-US" sz="1600"/>
                <a:t>Virtual</a:t>
              </a:r>
              <a:br>
                <a:rPr lang="en-US" sz="1600"/>
              </a:br>
              <a:r>
                <a:rPr lang="en-US" sz="1600"/>
                <a:t>Network</a:t>
              </a:r>
            </a:p>
          </p:txBody>
        </p:sp>
      </p:grpSp>
      <p:grpSp>
        <p:nvGrpSpPr>
          <p:cNvPr id="81" name="Group 80">
            <a:extLst>
              <a:ext uri="{FF2B5EF4-FFF2-40B4-BE49-F238E27FC236}">
                <a16:creationId xmlns:a16="http://schemas.microsoft.com/office/drawing/2014/main" id="{6A455057-ED81-DEDA-0B5A-1BE50EB99D8B}"/>
              </a:ext>
            </a:extLst>
          </p:cNvPr>
          <p:cNvGrpSpPr/>
          <p:nvPr/>
        </p:nvGrpSpPr>
        <p:grpSpPr>
          <a:xfrm>
            <a:off x="1077489" y="3810301"/>
            <a:ext cx="657572" cy="1150015"/>
            <a:chOff x="1034708" y="3810301"/>
            <a:chExt cx="657572" cy="1150015"/>
          </a:xfrm>
        </p:grpSpPr>
        <p:pic>
          <p:nvPicPr>
            <p:cNvPr id="78" name="Graphic 77">
              <a:extLst>
                <a:ext uri="{FF2B5EF4-FFF2-40B4-BE49-F238E27FC236}">
                  <a16:creationId xmlns:a16="http://schemas.microsoft.com/office/drawing/2014/main" id="{B2959AE8-A159-B5CA-842B-D5ABB6331DFC}"/>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1034708" y="3810301"/>
              <a:ext cx="657572" cy="657572"/>
            </a:xfrm>
            <a:prstGeom prst="rect">
              <a:avLst/>
            </a:prstGeom>
          </p:spPr>
        </p:pic>
        <p:sp>
          <p:nvSpPr>
            <p:cNvPr id="80" name="TextBox 79">
              <a:extLst>
                <a:ext uri="{FF2B5EF4-FFF2-40B4-BE49-F238E27FC236}">
                  <a16:creationId xmlns:a16="http://schemas.microsoft.com/office/drawing/2014/main" id="{B6803EBA-493E-2671-B64E-17DDC6061186}"/>
                </a:ext>
              </a:extLst>
            </p:cNvPr>
            <p:cNvSpPr txBox="1"/>
            <p:nvPr/>
          </p:nvSpPr>
          <p:spPr>
            <a:xfrm>
              <a:off x="1137630" y="4467873"/>
              <a:ext cx="451727" cy="492443"/>
            </a:xfrm>
            <a:prstGeom prst="rect">
              <a:avLst/>
            </a:prstGeom>
            <a:noFill/>
          </p:spPr>
          <p:txBody>
            <a:bodyPr wrap="none" lIns="0" tIns="0" rIns="0" bIns="0" rtlCol="0">
              <a:spAutoFit/>
            </a:bodyPr>
            <a:lstStyle/>
            <a:p>
              <a:pPr algn="ctr"/>
              <a:r>
                <a:rPr lang="en-US" sz="1600"/>
                <a:t>Key</a:t>
              </a:r>
              <a:br>
                <a:rPr lang="en-US" sz="1600"/>
              </a:br>
              <a:r>
                <a:rPr lang="en-US" sz="1600"/>
                <a:t>Vault</a:t>
              </a:r>
            </a:p>
          </p:txBody>
        </p:sp>
      </p:grpSp>
    </p:spTree>
    <p:extLst>
      <p:ext uri="{BB962C8B-B14F-4D97-AF65-F5344CB8AC3E}">
        <p14:creationId xmlns:p14="http://schemas.microsoft.com/office/powerpoint/2010/main" val="11464684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Rectangle 84">
            <a:extLst>
              <a:ext uri="{FF2B5EF4-FFF2-40B4-BE49-F238E27FC236}">
                <a16:creationId xmlns:a16="http://schemas.microsoft.com/office/drawing/2014/main" id="{88F3EFB6-1AB0-4C14-806D-2EA5F7191BFE}"/>
              </a:ext>
            </a:extLst>
          </p:cNvPr>
          <p:cNvSpPr/>
          <p:nvPr/>
        </p:nvSpPr>
        <p:spPr>
          <a:xfrm>
            <a:off x="413719" y="5656797"/>
            <a:ext cx="11600451" cy="921542"/>
          </a:xfrm>
          <a:prstGeom prst="rect">
            <a:avLst/>
          </a:prstGeom>
          <a:solidFill>
            <a:srgbClr val="D9D9D9"/>
          </a:solidFill>
          <a:ln w="1079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86" name="TextBox 85">
            <a:extLst>
              <a:ext uri="{FF2B5EF4-FFF2-40B4-BE49-F238E27FC236}">
                <a16:creationId xmlns:a16="http://schemas.microsoft.com/office/drawing/2014/main" id="{A3344C6C-23CE-4CE2-89DD-55FEC2AFBEDB}"/>
              </a:ext>
            </a:extLst>
          </p:cNvPr>
          <p:cNvSpPr txBox="1"/>
          <p:nvPr/>
        </p:nvSpPr>
        <p:spPr>
          <a:xfrm>
            <a:off x="2578710" y="2171162"/>
            <a:ext cx="1806905" cy="707886"/>
          </a:xfrm>
          <a:prstGeom prst="rect">
            <a:avLst/>
          </a:prstGeom>
          <a:noFill/>
        </p:spPr>
        <p:txBody>
          <a:bodyPr wrap="none" lIns="91440" tIns="45720" rIns="91440" bIns="45720" rtlCol="0">
            <a:spAutoFit/>
          </a:bodyPr>
          <a:lstStyle/>
          <a:p>
            <a:pPr marL="0" marR="0" lvl="0" indent="0" algn="ctr" defTabSz="914049"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effectLst/>
                <a:uLnTx/>
                <a:uFillTx/>
                <a:latin typeface="Segoe UI Light"/>
              </a:rPr>
              <a:t>CaaS</a:t>
            </a:r>
            <a:endParaRPr kumimoji="0" lang="en-US" sz="1800" b="0" i="0" u="none" strike="noStrike" kern="0" cap="none" spc="0" normalizeH="0" baseline="0" noProof="0">
              <a:ln>
                <a:noFill/>
              </a:ln>
              <a:effectLst/>
              <a:uLnTx/>
              <a:uFillTx/>
              <a:latin typeface="Segoe UI Light"/>
            </a:endParaRPr>
          </a:p>
          <a:p>
            <a:pPr marL="0" marR="0" lvl="0" indent="0" algn="ctr" defTabSz="914049"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effectLst/>
                <a:uLnTx/>
                <a:uFillTx/>
              </a:rPr>
              <a:t>Container Orchestration</a:t>
            </a:r>
          </a:p>
          <a:p>
            <a:pPr marL="0" marR="0" lvl="0" indent="0" algn="ctr" defTabSz="914049"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effectLst/>
                <a:uLnTx/>
                <a:uFillTx/>
              </a:rPr>
              <a:t>Platform</a:t>
            </a:r>
          </a:p>
        </p:txBody>
      </p:sp>
      <p:cxnSp>
        <p:nvCxnSpPr>
          <p:cNvPr id="87" name="Straight Arrow Connector 86">
            <a:extLst>
              <a:ext uri="{FF2B5EF4-FFF2-40B4-BE49-F238E27FC236}">
                <a16:creationId xmlns:a16="http://schemas.microsoft.com/office/drawing/2014/main" id="{53C6694F-1F50-40AF-906B-78FAE17A9816}"/>
              </a:ext>
            </a:extLst>
          </p:cNvPr>
          <p:cNvCxnSpPr>
            <a:cxnSpLocks/>
          </p:cNvCxnSpPr>
          <p:nvPr/>
        </p:nvCxnSpPr>
        <p:spPr>
          <a:xfrm>
            <a:off x="413719" y="2059070"/>
            <a:ext cx="11342853" cy="0"/>
          </a:xfrm>
          <a:prstGeom prst="straightConnector1">
            <a:avLst/>
          </a:prstGeom>
          <a:noFill/>
          <a:ln w="19050" cap="flat" cmpd="sng" algn="ctr">
            <a:solidFill>
              <a:sysClr val="windowText" lastClr="000000"/>
            </a:solidFill>
            <a:prstDash val="solid"/>
            <a:round/>
            <a:headEnd type="triangle" w="med" len="med"/>
            <a:tailEnd type="triangle" w="med" len="med"/>
          </a:ln>
          <a:effectLst/>
        </p:spPr>
      </p:cxnSp>
      <p:sp>
        <p:nvSpPr>
          <p:cNvPr id="88" name="TextBox 87">
            <a:extLst>
              <a:ext uri="{FF2B5EF4-FFF2-40B4-BE49-F238E27FC236}">
                <a16:creationId xmlns:a16="http://schemas.microsoft.com/office/drawing/2014/main" id="{8BC0F4DA-A5B4-44AE-A431-FDDD3D5EA564}"/>
              </a:ext>
            </a:extLst>
          </p:cNvPr>
          <p:cNvSpPr txBox="1"/>
          <p:nvPr/>
        </p:nvSpPr>
        <p:spPr>
          <a:xfrm>
            <a:off x="5297499" y="2171162"/>
            <a:ext cx="1572866" cy="523220"/>
          </a:xfrm>
          <a:prstGeom prst="rect">
            <a:avLst/>
          </a:prstGeom>
          <a:noFill/>
        </p:spPr>
        <p:txBody>
          <a:bodyPr wrap="none" lIns="91440" tIns="45720" rIns="91440" bIns="45720" rtlCol="0">
            <a:spAutoFit/>
          </a:bodyPr>
          <a:lstStyle/>
          <a:p>
            <a:pPr marL="0" marR="0" lvl="0" indent="0" algn="ctr" defTabSz="914049"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effectLst/>
                <a:uLnTx/>
                <a:uFillTx/>
                <a:latin typeface="Segoe UI Light"/>
              </a:rPr>
              <a:t>PaaS</a:t>
            </a:r>
            <a:endParaRPr kumimoji="0" lang="en-US" sz="1800" b="0" i="0" u="none" strike="noStrike" kern="0" cap="none" spc="0" normalizeH="0" baseline="0" noProof="0">
              <a:ln>
                <a:noFill/>
              </a:ln>
              <a:effectLst/>
              <a:uLnTx/>
              <a:uFillTx/>
              <a:latin typeface="Segoe UI Light"/>
            </a:endParaRPr>
          </a:p>
          <a:p>
            <a:pPr marL="0" marR="0" lvl="0" indent="0" algn="ctr" defTabSz="914049"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effectLst/>
                <a:uLnTx/>
                <a:uFillTx/>
              </a:rPr>
              <a:t>Application Platform</a:t>
            </a:r>
          </a:p>
        </p:txBody>
      </p:sp>
      <p:sp>
        <p:nvSpPr>
          <p:cNvPr id="89" name="TextBox 88">
            <a:extLst>
              <a:ext uri="{FF2B5EF4-FFF2-40B4-BE49-F238E27FC236}">
                <a16:creationId xmlns:a16="http://schemas.microsoft.com/office/drawing/2014/main" id="{5544E1E3-00A3-45A9-8AA4-DBB43A306C6C}"/>
              </a:ext>
            </a:extLst>
          </p:cNvPr>
          <p:cNvSpPr txBox="1"/>
          <p:nvPr/>
        </p:nvSpPr>
        <p:spPr>
          <a:xfrm>
            <a:off x="7584318" y="2171162"/>
            <a:ext cx="1398139" cy="523220"/>
          </a:xfrm>
          <a:prstGeom prst="rect">
            <a:avLst/>
          </a:prstGeom>
          <a:noFill/>
        </p:spPr>
        <p:txBody>
          <a:bodyPr wrap="none" lIns="91440" tIns="45720" rIns="91440" bIns="45720" rtlCol="0">
            <a:spAutoFit/>
          </a:bodyPr>
          <a:lstStyle/>
          <a:p>
            <a:pPr marL="0" marR="0" lvl="0" indent="0" algn="ctr" defTabSz="914049"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effectLst/>
                <a:uLnTx/>
                <a:uFillTx/>
                <a:latin typeface="Segoe UI Light"/>
              </a:rPr>
              <a:t>FaaS</a:t>
            </a:r>
            <a:endParaRPr kumimoji="0" lang="en-US" sz="1800" b="0" i="0" u="none" strike="noStrike" kern="0" cap="none" spc="0" normalizeH="0" baseline="0" noProof="0">
              <a:ln>
                <a:noFill/>
              </a:ln>
              <a:effectLst/>
              <a:uLnTx/>
              <a:uFillTx/>
              <a:latin typeface="Segoe UI Light"/>
            </a:endParaRPr>
          </a:p>
          <a:p>
            <a:pPr marL="0" marR="0" lvl="0" indent="0" algn="ctr" defTabSz="914049"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effectLst/>
                <a:uLnTx/>
                <a:uFillTx/>
              </a:rPr>
              <a:t>Serverless Platform</a:t>
            </a:r>
          </a:p>
        </p:txBody>
      </p:sp>
      <p:sp>
        <p:nvSpPr>
          <p:cNvPr id="90" name="TextBox 89">
            <a:extLst>
              <a:ext uri="{FF2B5EF4-FFF2-40B4-BE49-F238E27FC236}">
                <a16:creationId xmlns:a16="http://schemas.microsoft.com/office/drawing/2014/main" id="{FE63B5B5-F12C-4EC8-A1A5-EC0A1EA4485E}"/>
              </a:ext>
            </a:extLst>
          </p:cNvPr>
          <p:cNvSpPr txBox="1"/>
          <p:nvPr/>
        </p:nvSpPr>
        <p:spPr>
          <a:xfrm>
            <a:off x="326011" y="2171162"/>
            <a:ext cx="1713931" cy="523220"/>
          </a:xfrm>
          <a:prstGeom prst="rect">
            <a:avLst/>
          </a:prstGeom>
          <a:noFill/>
        </p:spPr>
        <p:txBody>
          <a:bodyPr wrap="none" lIns="91440" tIns="45720" rIns="91440" bIns="45720" rtlCol="0">
            <a:spAutoFit/>
          </a:bodyPr>
          <a:lstStyle/>
          <a:p>
            <a:pPr marL="0" marR="0" lvl="0" indent="0" algn="ctr" defTabSz="914049"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effectLst/>
                <a:uLnTx/>
                <a:uFillTx/>
                <a:latin typeface="Segoe UI Light"/>
              </a:rPr>
              <a:t>IaaS</a:t>
            </a:r>
            <a:endParaRPr kumimoji="0" lang="en-US" sz="2400" b="0" i="0" u="none" strike="noStrike" kern="0" cap="none" spc="0" normalizeH="0" baseline="0" noProof="0">
              <a:ln>
                <a:noFill/>
              </a:ln>
              <a:effectLst/>
              <a:uLnTx/>
              <a:uFillTx/>
              <a:latin typeface="Segoe UI Light"/>
            </a:endParaRPr>
          </a:p>
          <a:p>
            <a:pPr marL="0" marR="0" lvl="0" indent="0" algn="ctr" defTabSz="914049"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effectLst/>
                <a:uLnTx/>
                <a:uFillTx/>
              </a:rPr>
              <a:t>Infrastructure Platform</a:t>
            </a:r>
            <a:endParaRPr kumimoji="0" lang="en-US" sz="1400" b="0" i="0" u="none" strike="noStrike" kern="0" cap="none" spc="0" normalizeH="0" baseline="0" noProof="0">
              <a:ln>
                <a:noFill/>
              </a:ln>
              <a:effectLst/>
              <a:uLnTx/>
              <a:uFillTx/>
            </a:endParaRPr>
          </a:p>
        </p:txBody>
      </p:sp>
      <p:sp>
        <p:nvSpPr>
          <p:cNvPr id="91" name="TextBox 90">
            <a:extLst>
              <a:ext uri="{FF2B5EF4-FFF2-40B4-BE49-F238E27FC236}">
                <a16:creationId xmlns:a16="http://schemas.microsoft.com/office/drawing/2014/main" id="{6D6992C5-2183-49F3-88A4-A19A8C872730}"/>
              </a:ext>
            </a:extLst>
          </p:cNvPr>
          <p:cNvSpPr txBox="1"/>
          <p:nvPr/>
        </p:nvSpPr>
        <p:spPr>
          <a:xfrm>
            <a:off x="538289" y="5754807"/>
            <a:ext cx="2608406" cy="261610"/>
          </a:xfrm>
          <a:prstGeom prst="rect">
            <a:avLst/>
          </a:prstGeom>
          <a:noFill/>
        </p:spPr>
        <p:txBody>
          <a:bodyPr wrap="none" lIns="91440" tIns="45720" rIns="91440" bIns="45720" rtlCol="0">
            <a:spAutoFit/>
          </a:bodyPr>
          <a:lstStyle/>
          <a:p>
            <a:pPr marL="0" marR="0" lvl="0" indent="0" defTabSz="914049"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0078D4"/>
                </a:solidFill>
                <a:effectLst/>
                <a:uLnTx/>
                <a:uFillTx/>
                <a:latin typeface="Segoe UI Light"/>
              </a:rPr>
              <a:t>More Control </a:t>
            </a:r>
            <a:r>
              <a:rPr kumimoji="0" lang="en-US" sz="1050" b="0" i="0" u="none" strike="noStrike" kern="0" cap="none" spc="0" normalizeH="0" baseline="0" noProof="0">
                <a:ln>
                  <a:noFill/>
                </a:ln>
                <a:solidFill>
                  <a:srgbClr val="75757A"/>
                </a:solidFill>
                <a:effectLst/>
                <a:uLnTx/>
                <a:uFillTx/>
              </a:rPr>
              <a:t>of execution environment</a:t>
            </a:r>
          </a:p>
        </p:txBody>
      </p:sp>
      <p:sp>
        <p:nvSpPr>
          <p:cNvPr id="92" name="TextBox 91">
            <a:extLst>
              <a:ext uri="{FF2B5EF4-FFF2-40B4-BE49-F238E27FC236}">
                <a16:creationId xmlns:a16="http://schemas.microsoft.com/office/drawing/2014/main" id="{12468891-B1D2-4ABF-B794-E7C2C3D6EAF4}"/>
              </a:ext>
            </a:extLst>
          </p:cNvPr>
          <p:cNvSpPr txBox="1"/>
          <p:nvPr/>
        </p:nvSpPr>
        <p:spPr>
          <a:xfrm>
            <a:off x="538289" y="6219614"/>
            <a:ext cx="2529860" cy="261610"/>
          </a:xfrm>
          <a:prstGeom prst="rect">
            <a:avLst/>
          </a:prstGeom>
          <a:noFill/>
        </p:spPr>
        <p:txBody>
          <a:bodyPr wrap="none" lIns="91440" tIns="45720" rIns="91440" bIns="45720" rtlCol="0">
            <a:spAutoFit/>
          </a:bodyPr>
          <a:lstStyle/>
          <a:p>
            <a:pPr marL="0" marR="0" lvl="0" indent="0" defTabSz="914049"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0078D4"/>
                </a:solidFill>
                <a:effectLst/>
                <a:uLnTx/>
                <a:uFillTx/>
                <a:latin typeface="Segoe UI Light"/>
              </a:rPr>
              <a:t>Less Agile </a:t>
            </a:r>
            <a:r>
              <a:rPr kumimoji="0" lang="en-US" sz="1050" b="0" i="0" u="none" strike="noStrike" kern="0" cap="none" spc="0" normalizeH="0" baseline="0" noProof="0">
                <a:ln>
                  <a:noFill/>
                </a:ln>
                <a:solidFill>
                  <a:srgbClr val="75757A"/>
                </a:solidFill>
                <a:effectLst/>
                <a:uLnTx/>
                <a:uFillTx/>
              </a:rPr>
              <a:t>development &amp; deployment</a:t>
            </a:r>
          </a:p>
        </p:txBody>
      </p:sp>
      <p:sp>
        <p:nvSpPr>
          <p:cNvPr id="93" name="TextBox 92">
            <a:extLst>
              <a:ext uri="{FF2B5EF4-FFF2-40B4-BE49-F238E27FC236}">
                <a16:creationId xmlns:a16="http://schemas.microsoft.com/office/drawing/2014/main" id="{140F5716-4DFA-4DA3-98A1-8995FCC1E7B7}"/>
              </a:ext>
            </a:extLst>
          </p:cNvPr>
          <p:cNvSpPr txBox="1"/>
          <p:nvPr/>
        </p:nvSpPr>
        <p:spPr>
          <a:xfrm>
            <a:off x="9355055" y="5754807"/>
            <a:ext cx="2531462" cy="261610"/>
          </a:xfrm>
          <a:prstGeom prst="rect">
            <a:avLst/>
          </a:prstGeom>
          <a:noFill/>
        </p:spPr>
        <p:txBody>
          <a:bodyPr wrap="none" lIns="91440" tIns="45720" rIns="91440" bIns="45720" rtlCol="0">
            <a:spAutoFit/>
          </a:bodyPr>
          <a:lstStyle/>
          <a:p>
            <a:pPr marL="0" marR="0" lvl="0" indent="0" algn="r" defTabSz="914049"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0078D4"/>
                </a:solidFill>
                <a:effectLst/>
                <a:uLnTx/>
                <a:uFillTx/>
                <a:latin typeface="Segoe UI Light"/>
              </a:rPr>
              <a:t>Less Control </a:t>
            </a:r>
            <a:r>
              <a:rPr kumimoji="0" lang="en-US" sz="1050" b="0" i="0" u="none" strike="noStrike" kern="0" cap="none" spc="0" normalizeH="0" baseline="0" noProof="0">
                <a:ln>
                  <a:noFill/>
                </a:ln>
                <a:solidFill>
                  <a:srgbClr val="75757A"/>
                </a:solidFill>
                <a:effectLst/>
                <a:uLnTx/>
                <a:uFillTx/>
              </a:rPr>
              <a:t>of execution environment</a:t>
            </a:r>
          </a:p>
        </p:txBody>
      </p:sp>
      <p:sp>
        <p:nvSpPr>
          <p:cNvPr id="94" name="TextBox 93">
            <a:extLst>
              <a:ext uri="{FF2B5EF4-FFF2-40B4-BE49-F238E27FC236}">
                <a16:creationId xmlns:a16="http://schemas.microsoft.com/office/drawing/2014/main" id="{26B8F425-9AA4-4383-9ED5-3A91B7D917CB}"/>
              </a:ext>
            </a:extLst>
          </p:cNvPr>
          <p:cNvSpPr txBox="1"/>
          <p:nvPr/>
        </p:nvSpPr>
        <p:spPr>
          <a:xfrm>
            <a:off x="9279713" y="6219614"/>
            <a:ext cx="2606804" cy="261610"/>
          </a:xfrm>
          <a:prstGeom prst="rect">
            <a:avLst/>
          </a:prstGeom>
          <a:noFill/>
        </p:spPr>
        <p:txBody>
          <a:bodyPr wrap="none" lIns="91440" tIns="45720" rIns="91440" bIns="45720" rtlCol="0">
            <a:spAutoFit/>
          </a:bodyPr>
          <a:lstStyle/>
          <a:p>
            <a:pPr marL="0" marR="0" lvl="0" indent="0" algn="r" defTabSz="914049"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0078D4"/>
                </a:solidFill>
                <a:effectLst/>
                <a:uLnTx/>
                <a:uFillTx/>
                <a:latin typeface="Segoe UI Light"/>
              </a:rPr>
              <a:t>More Agile </a:t>
            </a:r>
            <a:r>
              <a:rPr kumimoji="0" lang="en-US" sz="1050" b="0" i="0" u="none" strike="noStrike" kern="0" cap="none" spc="0" normalizeH="0" baseline="0" noProof="0">
                <a:ln>
                  <a:noFill/>
                </a:ln>
                <a:solidFill>
                  <a:srgbClr val="75757A"/>
                </a:solidFill>
                <a:effectLst/>
                <a:uLnTx/>
                <a:uFillTx/>
              </a:rPr>
              <a:t>development &amp; deployment</a:t>
            </a:r>
          </a:p>
        </p:txBody>
      </p:sp>
      <p:sp>
        <p:nvSpPr>
          <p:cNvPr id="95" name="Oval 94">
            <a:extLst>
              <a:ext uri="{FF2B5EF4-FFF2-40B4-BE49-F238E27FC236}">
                <a16:creationId xmlns:a16="http://schemas.microsoft.com/office/drawing/2014/main" id="{4CC2C48E-4852-4D98-9329-C555912A968B}"/>
              </a:ext>
            </a:extLst>
          </p:cNvPr>
          <p:cNvSpPr/>
          <p:nvPr/>
        </p:nvSpPr>
        <p:spPr bwMode="auto">
          <a:xfrm>
            <a:off x="1110324" y="1982889"/>
            <a:ext cx="145307" cy="145307"/>
          </a:xfrm>
          <a:prstGeom prst="ellipse">
            <a:avLst/>
          </a:prstGeom>
          <a:solidFill>
            <a:srgbClr val="0078D4"/>
          </a:solidFill>
          <a:ln w="25400" cap="flat" cmpd="sng" algn="ctr">
            <a:no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96" name="Oval 95">
            <a:extLst>
              <a:ext uri="{FF2B5EF4-FFF2-40B4-BE49-F238E27FC236}">
                <a16:creationId xmlns:a16="http://schemas.microsoft.com/office/drawing/2014/main" id="{873DC0D1-64ED-4695-A9C5-CA984B4B4D16}"/>
              </a:ext>
            </a:extLst>
          </p:cNvPr>
          <p:cNvSpPr/>
          <p:nvPr/>
        </p:nvSpPr>
        <p:spPr bwMode="auto">
          <a:xfrm>
            <a:off x="6011279" y="1982889"/>
            <a:ext cx="145307" cy="145307"/>
          </a:xfrm>
          <a:prstGeom prst="ellipse">
            <a:avLst/>
          </a:prstGeom>
          <a:solidFill>
            <a:srgbClr val="0078D4"/>
          </a:solidFill>
          <a:ln w="25400" cap="flat" cmpd="sng" algn="ctr">
            <a:no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97" name="Oval 96">
            <a:extLst>
              <a:ext uri="{FF2B5EF4-FFF2-40B4-BE49-F238E27FC236}">
                <a16:creationId xmlns:a16="http://schemas.microsoft.com/office/drawing/2014/main" id="{A42AF060-2564-4F5A-97FB-4D8948FD7BAE}"/>
              </a:ext>
            </a:extLst>
          </p:cNvPr>
          <p:cNvSpPr/>
          <p:nvPr/>
        </p:nvSpPr>
        <p:spPr bwMode="auto">
          <a:xfrm>
            <a:off x="8210735" y="1982889"/>
            <a:ext cx="145307" cy="145307"/>
          </a:xfrm>
          <a:prstGeom prst="ellipse">
            <a:avLst/>
          </a:prstGeom>
          <a:solidFill>
            <a:srgbClr val="0078D4"/>
          </a:solidFill>
          <a:ln w="25400" cap="flat" cmpd="sng" algn="ctr">
            <a:no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98" name="Group 97">
            <a:extLst>
              <a:ext uri="{FF2B5EF4-FFF2-40B4-BE49-F238E27FC236}">
                <a16:creationId xmlns:a16="http://schemas.microsoft.com/office/drawing/2014/main" id="{475298B2-ED26-4C1F-A6E7-F4D4DE1EE6FD}"/>
              </a:ext>
            </a:extLst>
          </p:cNvPr>
          <p:cNvGrpSpPr/>
          <p:nvPr/>
        </p:nvGrpSpPr>
        <p:grpSpPr>
          <a:xfrm>
            <a:off x="5832289" y="1325815"/>
            <a:ext cx="488776" cy="561510"/>
            <a:chOff x="6949749" y="1942799"/>
            <a:chExt cx="770280" cy="884908"/>
          </a:xfrm>
        </p:grpSpPr>
        <p:sp>
          <p:nvSpPr>
            <p:cNvPr id="99" name="Hexagon 98">
              <a:extLst>
                <a:ext uri="{FF2B5EF4-FFF2-40B4-BE49-F238E27FC236}">
                  <a16:creationId xmlns:a16="http://schemas.microsoft.com/office/drawing/2014/main" id="{AC03242A-C668-4B10-84DB-5FA14BF94D15}"/>
                </a:ext>
              </a:extLst>
            </p:cNvPr>
            <p:cNvSpPr/>
            <p:nvPr/>
          </p:nvSpPr>
          <p:spPr>
            <a:xfrm rot="5400000">
              <a:off x="6935208" y="2083080"/>
              <a:ext cx="799786" cy="689468"/>
            </a:xfrm>
            <a:prstGeom prst="hexagon">
              <a:avLst>
                <a:gd name="adj" fmla="val 31710"/>
                <a:gd name="vf" fmla="val 115470"/>
              </a:avLst>
            </a:prstGeom>
            <a:solidFill>
              <a:srgbClr val="50E6FF"/>
            </a:solidFill>
            <a:ln w="1905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100" name="Freeform 17">
              <a:extLst>
                <a:ext uri="{FF2B5EF4-FFF2-40B4-BE49-F238E27FC236}">
                  <a16:creationId xmlns:a16="http://schemas.microsoft.com/office/drawing/2014/main" id="{3DC3E1BD-3D3E-41F4-871F-C4722988F488}"/>
                </a:ext>
              </a:extLst>
            </p:cNvPr>
            <p:cNvSpPr>
              <a:spLocks/>
            </p:cNvSpPr>
            <p:nvPr/>
          </p:nvSpPr>
          <p:spPr bwMode="auto">
            <a:xfrm>
              <a:off x="7386460" y="2364149"/>
              <a:ext cx="333569" cy="386238"/>
            </a:xfrm>
            <a:custGeom>
              <a:avLst/>
              <a:gdLst>
                <a:gd name="T0" fmla="*/ 0 w 152"/>
                <a:gd name="T1" fmla="*/ 45 h 176"/>
                <a:gd name="T2" fmla="*/ 76 w 152"/>
                <a:gd name="T3" fmla="*/ 0 h 176"/>
                <a:gd name="T4" fmla="*/ 152 w 152"/>
                <a:gd name="T5" fmla="*/ 45 h 176"/>
                <a:gd name="T6" fmla="*/ 152 w 152"/>
                <a:gd name="T7" fmla="*/ 131 h 176"/>
                <a:gd name="T8" fmla="*/ 76 w 152"/>
                <a:gd name="T9" fmla="*/ 176 h 176"/>
                <a:gd name="T10" fmla="*/ 0 w 152"/>
                <a:gd name="T11" fmla="*/ 131 h 176"/>
                <a:gd name="T12" fmla="*/ 0 w 152"/>
                <a:gd name="T13" fmla="*/ 45 h 176"/>
              </a:gdLst>
              <a:ahLst/>
              <a:cxnLst>
                <a:cxn ang="0">
                  <a:pos x="T0" y="T1"/>
                </a:cxn>
                <a:cxn ang="0">
                  <a:pos x="T2" y="T3"/>
                </a:cxn>
                <a:cxn ang="0">
                  <a:pos x="T4" y="T5"/>
                </a:cxn>
                <a:cxn ang="0">
                  <a:pos x="T6" y="T7"/>
                </a:cxn>
                <a:cxn ang="0">
                  <a:pos x="T8" y="T9"/>
                </a:cxn>
                <a:cxn ang="0">
                  <a:pos x="T10" y="T11"/>
                </a:cxn>
                <a:cxn ang="0">
                  <a:pos x="T12" y="T13"/>
                </a:cxn>
              </a:cxnLst>
              <a:rect l="0" t="0" r="r" b="b"/>
              <a:pathLst>
                <a:path w="152" h="176">
                  <a:moveTo>
                    <a:pt x="0" y="45"/>
                  </a:moveTo>
                  <a:lnTo>
                    <a:pt x="76" y="0"/>
                  </a:lnTo>
                  <a:lnTo>
                    <a:pt x="152" y="45"/>
                  </a:lnTo>
                  <a:lnTo>
                    <a:pt x="152" y="131"/>
                  </a:lnTo>
                  <a:lnTo>
                    <a:pt x="76" y="176"/>
                  </a:lnTo>
                  <a:lnTo>
                    <a:pt x="0" y="131"/>
                  </a:lnTo>
                  <a:lnTo>
                    <a:pt x="0" y="45"/>
                  </a:lnTo>
                  <a:close/>
                </a:path>
              </a:pathLst>
            </a:custGeom>
            <a:solidFill>
              <a:srgbClr val="0078D4"/>
            </a:solidFill>
            <a:ln w="19050" cap="flat">
              <a:noFill/>
              <a:prstDash val="solid"/>
              <a:miter lim="800000"/>
              <a:headEnd/>
              <a:tailEnd/>
            </a:ln>
          </p:spPr>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marL="0" marR="0" lvl="0" indent="0" defTabSz="93256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Semilight"/>
              </a:endParaRPr>
            </a:p>
          </p:txBody>
        </p:sp>
        <p:sp>
          <p:nvSpPr>
            <p:cNvPr id="101" name="Freeform 18">
              <a:extLst>
                <a:ext uri="{FF2B5EF4-FFF2-40B4-BE49-F238E27FC236}">
                  <a16:creationId xmlns:a16="http://schemas.microsoft.com/office/drawing/2014/main" id="{AC24FF10-F372-41CA-A8BC-10A7360EFC1D}"/>
                </a:ext>
              </a:extLst>
            </p:cNvPr>
            <p:cNvSpPr>
              <a:spLocks/>
            </p:cNvSpPr>
            <p:nvPr/>
          </p:nvSpPr>
          <p:spPr bwMode="auto">
            <a:xfrm>
              <a:off x="7386460" y="2462903"/>
              <a:ext cx="333569" cy="96559"/>
            </a:xfrm>
            <a:custGeom>
              <a:avLst/>
              <a:gdLst>
                <a:gd name="T0" fmla="*/ 152 w 152"/>
                <a:gd name="T1" fmla="*/ 0 h 44"/>
                <a:gd name="T2" fmla="*/ 76 w 152"/>
                <a:gd name="T3" fmla="*/ 44 h 44"/>
                <a:gd name="T4" fmla="*/ 0 w 152"/>
                <a:gd name="T5" fmla="*/ 0 h 44"/>
              </a:gdLst>
              <a:ahLst/>
              <a:cxnLst>
                <a:cxn ang="0">
                  <a:pos x="T0" y="T1"/>
                </a:cxn>
                <a:cxn ang="0">
                  <a:pos x="T2" y="T3"/>
                </a:cxn>
                <a:cxn ang="0">
                  <a:pos x="T4" y="T5"/>
                </a:cxn>
              </a:cxnLst>
              <a:rect l="0" t="0" r="r" b="b"/>
              <a:pathLst>
                <a:path w="152" h="44">
                  <a:moveTo>
                    <a:pt x="152" y="0"/>
                  </a:moveTo>
                  <a:lnTo>
                    <a:pt x="76" y="44"/>
                  </a:lnTo>
                  <a:lnTo>
                    <a:pt x="0" y="0"/>
                  </a:lnTo>
                </a:path>
              </a:pathLst>
            </a:custGeom>
            <a:solidFill>
              <a:srgbClr val="0078D4"/>
            </a:solidFill>
            <a:ln w="19050" cap="flat">
              <a:solidFill>
                <a:sysClr val="window" lastClr="FFFFFF"/>
              </a:solidFill>
              <a:prstDash val="solid"/>
              <a:miter lim="800000"/>
              <a:headEnd/>
              <a:tailEnd/>
            </a:ln>
          </p:spPr>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marL="0" marR="0" lvl="0" indent="0" defTabSz="93256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Semilight"/>
              </a:endParaRPr>
            </a:p>
          </p:txBody>
        </p:sp>
        <p:sp>
          <p:nvSpPr>
            <p:cNvPr id="102" name="Line 19">
              <a:extLst>
                <a:ext uri="{FF2B5EF4-FFF2-40B4-BE49-F238E27FC236}">
                  <a16:creationId xmlns:a16="http://schemas.microsoft.com/office/drawing/2014/main" id="{188ECFEC-2593-4F3F-9DF4-B974818B029F}"/>
                </a:ext>
              </a:extLst>
            </p:cNvPr>
            <p:cNvSpPr>
              <a:spLocks noChangeShapeType="1"/>
            </p:cNvSpPr>
            <p:nvPr/>
          </p:nvSpPr>
          <p:spPr bwMode="auto">
            <a:xfrm>
              <a:off x="7553245" y="2546295"/>
              <a:ext cx="0" cy="204091"/>
            </a:xfrm>
            <a:prstGeom prst="line">
              <a:avLst/>
            </a:prstGeom>
            <a:noFill/>
            <a:ln w="19050" cap="flat">
              <a:solidFill>
                <a:sysClr val="window" lastClr="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marL="0" marR="0" lvl="0" indent="0" defTabSz="93256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Semilight"/>
              </a:endParaRPr>
            </a:p>
          </p:txBody>
        </p:sp>
        <p:sp>
          <p:nvSpPr>
            <p:cNvPr id="103" name="Freeform 20">
              <a:extLst>
                <a:ext uri="{FF2B5EF4-FFF2-40B4-BE49-F238E27FC236}">
                  <a16:creationId xmlns:a16="http://schemas.microsoft.com/office/drawing/2014/main" id="{45A26259-B3F7-4366-B344-05E2A89DEE12}"/>
                </a:ext>
              </a:extLst>
            </p:cNvPr>
            <p:cNvSpPr>
              <a:spLocks/>
            </p:cNvSpPr>
            <p:nvPr/>
          </p:nvSpPr>
          <p:spPr bwMode="auto">
            <a:xfrm>
              <a:off x="6949749" y="2364149"/>
              <a:ext cx="333569" cy="386238"/>
            </a:xfrm>
            <a:custGeom>
              <a:avLst/>
              <a:gdLst>
                <a:gd name="T0" fmla="*/ 0 w 152"/>
                <a:gd name="T1" fmla="*/ 45 h 176"/>
                <a:gd name="T2" fmla="*/ 76 w 152"/>
                <a:gd name="T3" fmla="*/ 0 h 176"/>
                <a:gd name="T4" fmla="*/ 152 w 152"/>
                <a:gd name="T5" fmla="*/ 45 h 176"/>
                <a:gd name="T6" fmla="*/ 152 w 152"/>
                <a:gd name="T7" fmla="*/ 131 h 176"/>
                <a:gd name="T8" fmla="*/ 76 w 152"/>
                <a:gd name="T9" fmla="*/ 176 h 176"/>
                <a:gd name="T10" fmla="*/ 0 w 152"/>
                <a:gd name="T11" fmla="*/ 131 h 176"/>
                <a:gd name="T12" fmla="*/ 0 w 152"/>
                <a:gd name="T13" fmla="*/ 45 h 176"/>
              </a:gdLst>
              <a:ahLst/>
              <a:cxnLst>
                <a:cxn ang="0">
                  <a:pos x="T0" y="T1"/>
                </a:cxn>
                <a:cxn ang="0">
                  <a:pos x="T2" y="T3"/>
                </a:cxn>
                <a:cxn ang="0">
                  <a:pos x="T4" y="T5"/>
                </a:cxn>
                <a:cxn ang="0">
                  <a:pos x="T6" y="T7"/>
                </a:cxn>
                <a:cxn ang="0">
                  <a:pos x="T8" y="T9"/>
                </a:cxn>
                <a:cxn ang="0">
                  <a:pos x="T10" y="T11"/>
                </a:cxn>
                <a:cxn ang="0">
                  <a:pos x="T12" y="T13"/>
                </a:cxn>
              </a:cxnLst>
              <a:rect l="0" t="0" r="r" b="b"/>
              <a:pathLst>
                <a:path w="152" h="176">
                  <a:moveTo>
                    <a:pt x="0" y="45"/>
                  </a:moveTo>
                  <a:lnTo>
                    <a:pt x="76" y="0"/>
                  </a:lnTo>
                  <a:lnTo>
                    <a:pt x="152" y="45"/>
                  </a:lnTo>
                  <a:lnTo>
                    <a:pt x="152" y="131"/>
                  </a:lnTo>
                  <a:lnTo>
                    <a:pt x="76" y="176"/>
                  </a:lnTo>
                  <a:lnTo>
                    <a:pt x="0" y="131"/>
                  </a:lnTo>
                  <a:lnTo>
                    <a:pt x="0" y="45"/>
                  </a:lnTo>
                  <a:close/>
                </a:path>
              </a:pathLst>
            </a:custGeom>
            <a:solidFill>
              <a:srgbClr val="0078D4"/>
            </a:solidFill>
            <a:ln w="19050" cap="flat">
              <a:noFill/>
              <a:prstDash val="solid"/>
              <a:miter lim="800000"/>
              <a:headEnd/>
              <a:tailEnd/>
            </a:ln>
          </p:spPr>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marL="0" marR="0" lvl="0" indent="0" defTabSz="93256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Semilight"/>
              </a:endParaRPr>
            </a:p>
          </p:txBody>
        </p:sp>
        <p:sp>
          <p:nvSpPr>
            <p:cNvPr id="104" name="Freeform 21">
              <a:extLst>
                <a:ext uri="{FF2B5EF4-FFF2-40B4-BE49-F238E27FC236}">
                  <a16:creationId xmlns:a16="http://schemas.microsoft.com/office/drawing/2014/main" id="{E9684A53-4D21-471B-B70E-0E349D952889}"/>
                </a:ext>
              </a:extLst>
            </p:cNvPr>
            <p:cNvSpPr>
              <a:spLocks/>
            </p:cNvSpPr>
            <p:nvPr/>
          </p:nvSpPr>
          <p:spPr bwMode="auto">
            <a:xfrm>
              <a:off x="6949749" y="2462903"/>
              <a:ext cx="333569" cy="96559"/>
            </a:xfrm>
            <a:custGeom>
              <a:avLst/>
              <a:gdLst>
                <a:gd name="T0" fmla="*/ 152 w 152"/>
                <a:gd name="T1" fmla="*/ 0 h 44"/>
                <a:gd name="T2" fmla="*/ 76 w 152"/>
                <a:gd name="T3" fmla="*/ 44 h 44"/>
                <a:gd name="T4" fmla="*/ 0 w 152"/>
                <a:gd name="T5" fmla="*/ 0 h 44"/>
              </a:gdLst>
              <a:ahLst/>
              <a:cxnLst>
                <a:cxn ang="0">
                  <a:pos x="T0" y="T1"/>
                </a:cxn>
                <a:cxn ang="0">
                  <a:pos x="T2" y="T3"/>
                </a:cxn>
                <a:cxn ang="0">
                  <a:pos x="T4" y="T5"/>
                </a:cxn>
              </a:cxnLst>
              <a:rect l="0" t="0" r="r" b="b"/>
              <a:pathLst>
                <a:path w="152" h="44">
                  <a:moveTo>
                    <a:pt x="152" y="0"/>
                  </a:moveTo>
                  <a:lnTo>
                    <a:pt x="76" y="44"/>
                  </a:lnTo>
                  <a:lnTo>
                    <a:pt x="0" y="0"/>
                  </a:lnTo>
                </a:path>
              </a:pathLst>
            </a:custGeom>
            <a:solidFill>
              <a:srgbClr val="0078D4"/>
            </a:solidFill>
            <a:ln w="19050" cap="flat">
              <a:solidFill>
                <a:sysClr val="window" lastClr="FFFFFF"/>
              </a:solidFill>
              <a:prstDash val="solid"/>
              <a:miter lim="800000"/>
              <a:headEnd/>
              <a:tailEnd/>
            </a:ln>
          </p:spPr>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marL="0" marR="0" lvl="0" indent="0" defTabSz="93256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Semilight"/>
              </a:endParaRPr>
            </a:p>
          </p:txBody>
        </p:sp>
        <p:sp>
          <p:nvSpPr>
            <p:cNvPr id="105" name="Line 22">
              <a:extLst>
                <a:ext uri="{FF2B5EF4-FFF2-40B4-BE49-F238E27FC236}">
                  <a16:creationId xmlns:a16="http://schemas.microsoft.com/office/drawing/2014/main" id="{671A1A67-16D1-4A9F-92C3-FC090DD1628A}"/>
                </a:ext>
              </a:extLst>
            </p:cNvPr>
            <p:cNvSpPr>
              <a:spLocks noChangeShapeType="1"/>
            </p:cNvSpPr>
            <p:nvPr/>
          </p:nvSpPr>
          <p:spPr bwMode="auto">
            <a:xfrm>
              <a:off x="7116533" y="2546295"/>
              <a:ext cx="0" cy="204091"/>
            </a:xfrm>
            <a:prstGeom prst="line">
              <a:avLst/>
            </a:prstGeom>
            <a:noFill/>
            <a:ln w="19050" cap="flat">
              <a:solidFill>
                <a:sysClr val="window" lastClr="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marL="0" marR="0" lvl="0" indent="0" defTabSz="93256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Semilight"/>
              </a:endParaRPr>
            </a:p>
          </p:txBody>
        </p:sp>
        <p:sp>
          <p:nvSpPr>
            <p:cNvPr id="106" name="Freeform 24">
              <a:extLst>
                <a:ext uri="{FF2B5EF4-FFF2-40B4-BE49-F238E27FC236}">
                  <a16:creationId xmlns:a16="http://schemas.microsoft.com/office/drawing/2014/main" id="{771427C2-A159-49B6-A272-7F4EFA131F07}"/>
                </a:ext>
              </a:extLst>
            </p:cNvPr>
            <p:cNvSpPr>
              <a:spLocks/>
            </p:cNvSpPr>
            <p:nvPr/>
          </p:nvSpPr>
          <p:spPr bwMode="auto">
            <a:xfrm>
              <a:off x="7169202" y="1942799"/>
              <a:ext cx="333569" cy="386238"/>
            </a:xfrm>
            <a:custGeom>
              <a:avLst/>
              <a:gdLst>
                <a:gd name="T0" fmla="*/ 0 w 152"/>
                <a:gd name="T1" fmla="*/ 45 h 176"/>
                <a:gd name="T2" fmla="*/ 76 w 152"/>
                <a:gd name="T3" fmla="*/ 0 h 176"/>
                <a:gd name="T4" fmla="*/ 152 w 152"/>
                <a:gd name="T5" fmla="*/ 45 h 176"/>
                <a:gd name="T6" fmla="*/ 152 w 152"/>
                <a:gd name="T7" fmla="*/ 133 h 176"/>
                <a:gd name="T8" fmla="*/ 76 w 152"/>
                <a:gd name="T9" fmla="*/ 176 h 176"/>
                <a:gd name="T10" fmla="*/ 0 w 152"/>
                <a:gd name="T11" fmla="*/ 133 h 176"/>
                <a:gd name="T12" fmla="*/ 0 w 152"/>
                <a:gd name="T13" fmla="*/ 45 h 176"/>
              </a:gdLst>
              <a:ahLst/>
              <a:cxnLst>
                <a:cxn ang="0">
                  <a:pos x="T0" y="T1"/>
                </a:cxn>
                <a:cxn ang="0">
                  <a:pos x="T2" y="T3"/>
                </a:cxn>
                <a:cxn ang="0">
                  <a:pos x="T4" y="T5"/>
                </a:cxn>
                <a:cxn ang="0">
                  <a:pos x="T6" y="T7"/>
                </a:cxn>
                <a:cxn ang="0">
                  <a:pos x="T8" y="T9"/>
                </a:cxn>
                <a:cxn ang="0">
                  <a:pos x="T10" y="T11"/>
                </a:cxn>
                <a:cxn ang="0">
                  <a:pos x="T12" y="T13"/>
                </a:cxn>
              </a:cxnLst>
              <a:rect l="0" t="0" r="r" b="b"/>
              <a:pathLst>
                <a:path w="152" h="176">
                  <a:moveTo>
                    <a:pt x="0" y="45"/>
                  </a:moveTo>
                  <a:lnTo>
                    <a:pt x="76" y="0"/>
                  </a:lnTo>
                  <a:lnTo>
                    <a:pt x="152" y="45"/>
                  </a:lnTo>
                  <a:lnTo>
                    <a:pt x="152" y="133"/>
                  </a:lnTo>
                  <a:lnTo>
                    <a:pt x="76" y="176"/>
                  </a:lnTo>
                  <a:lnTo>
                    <a:pt x="0" y="133"/>
                  </a:lnTo>
                  <a:lnTo>
                    <a:pt x="0" y="45"/>
                  </a:lnTo>
                  <a:close/>
                </a:path>
              </a:pathLst>
            </a:custGeom>
            <a:solidFill>
              <a:srgbClr val="0078D4"/>
            </a:solidFill>
            <a:ln w="19050" cap="flat">
              <a:noFill/>
              <a:prstDash val="solid"/>
              <a:miter lim="800000"/>
              <a:headEnd/>
              <a:tailEnd/>
            </a:ln>
          </p:spPr>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marL="0" marR="0" lvl="0" indent="0" defTabSz="93256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Semilight"/>
              </a:endParaRPr>
            </a:p>
          </p:txBody>
        </p:sp>
        <p:sp>
          <p:nvSpPr>
            <p:cNvPr id="107" name="Freeform 25">
              <a:extLst>
                <a:ext uri="{FF2B5EF4-FFF2-40B4-BE49-F238E27FC236}">
                  <a16:creationId xmlns:a16="http://schemas.microsoft.com/office/drawing/2014/main" id="{4B76C8A3-3560-4FA5-AB56-59073C5CE464}"/>
                </a:ext>
              </a:extLst>
            </p:cNvPr>
            <p:cNvSpPr>
              <a:spLocks/>
            </p:cNvSpPr>
            <p:nvPr/>
          </p:nvSpPr>
          <p:spPr bwMode="auto">
            <a:xfrm>
              <a:off x="7169202" y="2041553"/>
              <a:ext cx="333569" cy="96559"/>
            </a:xfrm>
            <a:custGeom>
              <a:avLst/>
              <a:gdLst>
                <a:gd name="T0" fmla="*/ 152 w 152"/>
                <a:gd name="T1" fmla="*/ 0 h 44"/>
                <a:gd name="T2" fmla="*/ 76 w 152"/>
                <a:gd name="T3" fmla="*/ 44 h 44"/>
                <a:gd name="T4" fmla="*/ 0 w 152"/>
                <a:gd name="T5" fmla="*/ 0 h 44"/>
              </a:gdLst>
              <a:ahLst/>
              <a:cxnLst>
                <a:cxn ang="0">
                  <a:pos x="T0" y="T1"/>
                </a:cxn>
                <a:cxn ang="0">
                  <a:pos x="T2" y="T3"/>
                </a:cxn>
                <a:cxn ang="0">
                  <a:pos x="T4" y="T5"/>
                </a:cxn>
              </a:cxnLst>
              <a:rect l="0" t="0" r="r" b="b"/>
              <a:pathLst>
                <a:path w="152" h="44">
                  <a:moveTo>
                    <a:pt x="152" y="0"/>
                  </a:moveTo>
                  <a:lnTo>
                    <a:pt x="76" y="44"/>
                  </a:lnTo>
                  <a:lnTo>
                    <a:pt x="0" y="0"/>
                  </a:lnTo>
                </a:path>
              </a:pathLst>
            </a:custGeom>
            <a:solidFill>
              <a:srgbClr val="0078D4"/>
            </a:solidFill>
            <a:ln w="19050" cap="flat">
              <a:solidFill>
                <a:sysClr val="window" lastClr="FFFFFF"/>
              </a:solidFill>
              <a:prstDash val="solid"/>
              <a:miter lim="800000"/>
              <a:headEnd/>
              <a:tailEnd/>
            </a:ln>
          </p:spPr>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marL="0" marR="0" lvl="0" indent="0" defTabSz="93256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Semilight"/>
              </a:endParaRPr>
            </a:p>
          </p:txBody>
        </p:sp>
        <p:sp>
          <p:nvSpPr>
            <p:cNvPr id="108" name="Line 26">
              <a:extLst>
                <a:ext uri="{FF2B5EF4-FFF2-40B4-BE49-F238E27FC236}">
                  <a16:creationId xmlns:a16="http://schemas.microsoft.com/office/drawing/2014/main" id="{6238B8E7-A844-45DE-A61D-218DB9EB6F30}"/>
                </a:ext>
              </a:extLst>
            </p:cNvPr>
            <p:cNvSpPr>
              <a:spLocks noChangeShapeType="1"/>
            </p:cNvSpPr>
            <p:nvPr/>
          </p:nvSpPr>
          <p:spPr bwMode="auto">
            <a:xfrm>
              <a:off x="7335986" y="2138112"/>
              <a:ext cx="0" cy="190924"/>
            </a:xfrm>
            <a:prstGeom prst="line">
              <a:avLst/>
            </a:prstGeom>
            <a:noFill/>
            <a:ln w="19050" cap="flat">
              <a:solidFill>
                <a:sysClr val="window" lastClr="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marL="0" marR="0" lvl="0" indent="0" defTabSz="93256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53535"/>
                </a:solidFill>
                <a:effectLst/>
                <a:uLnTx/>
                <a:uFillTx/>
                <a:latin typeface="Segoe UI Semilight"/>
              </a:endParaRPr>
            </a:p>
          </p:txBody>
        </p:sp>
      </p:grpSp>
      <p:grpSp>
        <p:nvGrpSpPr>
          <p:cNvPr id="109" name="Group 387">
            <a:extLst>
              <a:ext uri="{FF2B5EF4-FFF2-40B4-BE49-F238E27FC236}">
                <a16:creationId xmlns:a16="http://schemas.microsoft.com/office/drawing/2014/main" id="{960F246F-909D-4ED8-8012-F34FC4A35F15}"/>
              </a:ext>
            </a:extLst>
          </p:cNvPr>
          <p:cNvGrpSpPr>
            <a:grpSpLocks noChangeAspect="1"/>
          </p:cNvGrpSpPr>
          <p:nvPr/>
        </p:nvGrpSpPr>
        <p:grpSpPr bwMode="auto">
          <a:xfrm>
            <a:off x="8031460" y="1356408"/>
            <a:ext cx="497030" cy="497030"/>
            <a:chOff x="999" y="3388"/>
            <a:chExt cx="359" cy="359"/>
          </a:xfrm>
        </p:grpSpPr>
        <p:sp>
          <p:nvSpPr>
            <p:cNvPr id="110" name="Freeform 388">
              <a:extLst>
                <a:ext uri="{FF2B5EF4-FFF2-40B4-BE49-F238E27FC236}">
                  <a16:creationId xmlns:a16="http://schemas.microsoft.com/office/drawing/2014/main" id="{14033488-8D30-486C-A570-1655310BB742}"/>
                </a:ext>
              </a:extLst>
            </p:cNvPr>
            <p:cNvSpPr>
              <a:spLocks/>
            </p:cNvSpPr>
            <p:nvPr/>
          </p:nvSpPr>
          <p:spPr bwMode="auto">
            <a:xfrm>
              <a:off x="999" y="3388"/>
              <a:ext cx="104" cy="359"/>
            </a:xfrm>
            <a:custGeom>
              <a:avLst/>
              <a:gdLst>
                <a:gd name="T0" fmla="*/ 1762 w 1762"/>
                <a:gd name="T1" fmla="*/ 6080 h 6080"/>
                <a:gd name="T2" fmla="*/ 834 w 1762"/>
                <a:gd name="T3" fmla="*/ 5810 h 6080"/>
                <a:gd name="T4" fmla="*/ 539 w 1762"/>
                <a:gd name="T5" fmla="*/ 4933 h 6080"/>
                <a:gd name="T6" fmla="*/ 539 w 1762"/>
                <a:gd name="T7" fmla="*/ 3955 h 6080"/>
                <a:gd name="T8" fmla="*/ 0 w 1762"/>
                <a:gd name="T9" fmla="*/ 3306 h 6080"/>
                <a:gd name="T10" fmla="*/ 0 w 1762"/>
                <a:gd name="T11" fmla="*/ 2774 h 6080"/>
                <a:gd name="T12" fmla="*/ 539 w 1762"/>
                <a:gd name="T13" fmla="*/ 2090 h 6080"/>
                <a:gd name="T14" fmla="*/ 539 w 1762"/>
                <a:gd name="T15" fmla="*/ 1174 h 6080"/>
                <a:gd name="T16" fmla="*/ 839 w 1762"/>
                <a:gd name="T17" fmla="*/ 286 h 6080"/>
                <a:gd name="T18" fmla="*/ 1762 w 1762"/>
                <a:gd name="T19" fmla="*/ 0 h 6080"/>
                <a:gd name="T20" fmla="*/ 1762 w 1762"/>
                <a:gd name="T21" fmla="*/ 545 h 6080"/>
                <a:gd name="T22" fmla="*/ 1209 w 1762"/>
                <a:gd name="T23" fmla="*/ 1174 h 6080"/>
                <a:gd name="T24" fmla="*/ 1209 w 1762"/>
                <a:gd name="T25" fmla="*/ 2097 h 6080"/>
                <a:gd name="T26" fmla="*/ 694 w 1762"/>
                <a:gd name="T27" fmla="*/ 3029 h 6080"/>
                <a:gd name="T28" fmla="*/ 694 w 1762"/>
                <a:gd name="T29" fmla="*/ 3043 h 6080"/>
                <a:gd name="T30" fmla="*/ 1209 w 1762"/>
                <a:gd name="T31" fmla="*/ 3955 h 6080"/>
                <a:gd name="T32" fmla="*/ 1209 w 1762"/>
                <a:gd name="T33" fmla="*/ 4874 h 6080"/>
                <a:gd name="T34" fmla="*/ 1335 w 1762"/>
                <a:gd name="T35" fmla="*/ 5375 h 6080"/>
                <a:gd name="T36" fmla="*/ 1762 w 1762"/>
                <a:gd name="T37" fmla="*/ 5534 h 6080"/>
                <a:gd name="T38" fmla="*/ 1762 w 1762"/>
                <a:gd name="T39" fmla="*/ 6080 h 60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62" h="6080">
                  <a:moveTo>
                    <a:pt x="1762" y="6080"/>
                  </a:moveTo>
                  <a:cubicBezTo>
                    <a:pt x="1340" y="6080"/>
                    <a:pt x="1031" y="5990"/>
                    <a:pt x="834" y="5810"/>
                  </a:cubicBezTo>
                  <a:cubicBezTo>
                    <a:pt x="637" y="5631"/>
                    <a:pt x="539" y="5338"/>
                    <a:pt x="539" y="4933"/>
                  </a:cubicBezTo>
                  <a:cubicBezTo>
                    <a:pt x="539" y="3955"/>
                    <a:pt x="539" y="3955"/>
                    <a:pt x="539" y="3955"/>
                  </a:cubicBezTo>
                  <a:cubicBezTo>
                    <a:pt x="539" y="3522"/>
                    <a:pt x="359" y="3306"/>
                    <a:pt x="0" y="3306"/>
                  </a:cubicBezTo>
                  <a:cubicBezTo>
                    <a:pt x="0" y="2774"/>
                    <a:pt x="0" y="2774"/>
                    <a:pt x="0" y="2774"/>
                  </a:cubicBezTo>
                  <a:cubicBezTo>
                    <a:pt x="359" y="2774"/>
                    <a:pt x="539" y="2546"/>
                    <a:pt x="539" y="2090"/>
                  </a:cubicBezTo>
                  <a:cubicBezTo>
                    <a:pt x="539" y="1174"/>
                    <a:pt x="539" y="1174"/>
                    <a:pt x="539" y="1174"/>
                  </a:cubicBezTo>
                  <a:cubicBezTo>
                    <a:pt x="539" y="773"/>
                    <a:pt x="639" y="478"/>
                    <a:pt x="839" y="286"/>
                  </a:cubicBezTo>
                  <a:cubicBezTo>
                    <a:pt x="1040" y="95"/>
                    <a:pt x="1347" y="0"/>
                    <a:pt x="1762" y="0"/>
                  </a:cubicBezTo>
                  <a:cubicBezTo>
                    <a:pt x="1762" y="545"/>
                    <a:pt x="1762" y="545"/>
                    <a:pt x="1762" y="545"/>
                  </a:cubicBezTo>
                  <a:cubicBezTo>
                    <a:pt x="1393" y="545"/>
                    <a:pt x="1209" y="755"/>
                    <a:pt x="1209" y="1174"/>
                  </a:cubicBezTo>
                  <a:cubicBezTo>
                    <a:pt x="1209" y="2097"/>
                    <a:pt x="1209" y="2097"/>
                    <a:pt x="1209" y="2097"/>
                  </a:cubicBezTo>
                  <a:cubicBezTo>
                    <a:pt x="1209" y="2594"/>
                    <a:pt x="1037" y="2905"/>
                    <a:pt x="694" y="3029"/>
                  </a:cubicBezTo>
                  <a:cubicBezTo>
                    <a:pt x="694" y="3043"/>
                    <a:pt x="694" y="3043"/>
                    <a:pt x="694" y="3043"/>
                  </a:cubicBezTo>
                  <a:cubicBezTo>
                    <a:pt x="1037" y="3154"/>
                    <a:pt x="1209" y="3458"/>
                    <a:pt x="1209" y="3955"/>
                  </a:cubicBezTo>
                  <a:cubicBezTo>
                    <a:pt x="1209" y="4874"/>
                    <a:pt x="1209" y="4874"/>
                    <a:pt x="1209" y="4874"/>
                  </a:cubicBezTo>
                  <a:cubicBezTo>
                    <a:pt x="1209" y="5102"/>
                    <a:pt x="1251" y="5269"/>
                    <a:pt x="1335" y="5375"/>
                  </a:cubicBezTo>
                  <a:cubicBezTo>
                    <a:pt x="1419" y="5481"/>
                    <a:pt x="1561" y="5534"/>
                    <a:pt x="1762" y="5534"/>
                  </a:cubicBezTo>
                  <a:lnTo>
                    <a:pt x="1762" y="608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111" name="Freeform 389">
              <a:extLst>
                <a:ext uri="{FF2B5EF4-FFF2-40B4-BE49-F238E27FC236}">
                  <a16:creationId xmlns:a16="http://schemas.microsoft.com/office/drawing/2014/main" id="{71A9C758-81C8-4602-9414-B899FC7EC8EB}"/>
                </a:ext>
              </a:extLst>
            </p:cNvPr>
            <p:cNvSpPr>
              <a:spLocks/>
            </p:cNvSpPr>
            <p:nvPr/>
          </p:nvSpPr>
          <p:spPr bwMode="auto">
            <a:xfrm>
              <a:off x="1254" y="3388"/>
              <a:ext cx="104" cy="359"/>
            </a:xfrm>
            <a:custGeom>
              <a:avLst/>
              <a:gdLst>
                <a:gd name="T0" fmla="*/ 0 w 1762"/>
                <a:gd name="T1" fmla="*/ 5534 h 6080"/>
                <a:gd name="T2" fmla="*/ 427 w 1762"/>
                <a:gd name="T3" fmla="*/ 5375 h 6080"/>
                <a:gd name="T4" fmla="*/ 553 w 1762"/>
                <a:gd name="T5" fmla="*/ 4874 h 6080"/>
                <a:gd name="T6" fmla="*/ 553 w 1762"/>
                <a:gd name="T7" fmla="*/ 3955 h 6080"/>
                <a:gd name="T8" fmla="*/ 1068 w 1762"/>
                <a:gd name="T9" fmla="*/ 3043 h 6080"/>
                <a:gd name="T10" fmla="*/ 1068 w 1762"/>
                <a:gd name="T11" fmla="*/ 3029 h 6080"/>
                <a:gd name="T12" fmla="*/ 553 w 1762"/>
                <a:gd name="T13" fmla="*/ 2097 h 6080"/>
                <a:gd name="T14" fmla="*/ 553 w 1762"/>
                <a:gd name="T15" fmla="*/ 1174 h 6080"/>
                <a:gd name="T16" fmla="*/ 0 w 1762"/>
                <a:gd name="T17" fmla="*/ 545 h 6080"/>
                <a:gd name="T18" fmla="*/ 0 w 1762"/>
                <a:gd name="T19" fmla="*/ 0 h 6080"/>
                <a:gd name="T20" fmla="*/ 923 w 1762"/>
                <a:gd name="T21" fmla="*/ 286 h 6080"/>
                <a:gd name="T22" fmla="*/ 1223 w 1762"/>
                <a:gd name="T23" fmla="*/ 1174 h 6080"/>
                <a:gd name="T24" fmla="*/ 1223 w 1762"/>
                <a:gd name="T25" fmla="*/ 2090 h 6080"/>
                <a:gd name="T26" fmla="*/ 1762 w 1762"/>
                <a:gd name="T27" fmla="*/ 2774 h 6080"/>
                <a:gd name="T28" fmla="*/ 1762 w 1762"/>
                <a:gd name="T29" fmla="*/ 3306 h 6080"/>
                <a:gd name="T30" fmla="*/ 1223 w 1762"/>
                <a:gd name="T31" fmla="*/ 3955 h 6080"/>
                <a:gd name="T32" fmla="*/ 1223 w 1762"/>
                <a:gd name="T33" fmla="*/ 4933 h 6080"/>
                <a:gd name="T34" fmla="*/ 928 w 1762"/>
                <a:gd name="T35" fmla="*/ 5810 h 6080"/>
                <a:gd name="T36" fmla="*/ 0 w 1762"/>
                <a:gd name="T37" fmla="*/ 6080 h 6080"/>
                <a:gd name="T38" fmla="*/ 0 w 1762"/>
                <a:gd name="T39" fmla="*/ 5534 h 60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62" h="6080">
                  <a:moveTo>
                    <a:pt x="0" y="5534"/>
                  </a:moveTo>
                  <a:cubicBezTo>
                    <a:pt x="201" y="5534"/>
                    <a:pt x="343" y="5481"/>
                    <a:pt x="427" y="5375"/>
                  </a:cubicBezTo>
                  <a:cubicBezTo>
                    <a:pt x="511" y="5269"/>
                    <a:pt x="553" y="5102"/>
                    <a:pt x="553" y="4874"/>
                  </a:cubicBezTo>
                  <a:cubicBezTo>
                    <a:pt x="553" y="3955"/>
                    <a:pt x="553" y="3955"/>
                    <a:pt x="553" y="3955"/>
                  </a:cubicBezTo>
                  <a:cubicBezTo>
                    <a:pt x="553" y="3458"/>
                    <a:pt x="725" y="3154"/>
                    <a:pt x="1068" y="3043"/>
                  </a:cubicBezTo>
                  <a:cubicBezTo>
                    <a:pt x="1068" y="3029"/>
                    <a:pt x="1068" y="3029"/>
                    <a:pt x="1068" y="3029"/>
                  </a:cubicBezTo>
                  <a:cubicBezTo>
                    <a:pt x="725" y="2905"/>
                    <a:pt x="553" y="2594"/>
                    <a:pt x="553" y="2097"/>
                  </a:cubicBezTo>
                  <a:cubicBezTo>
                    <a:pt x="553" y="1174"/>
                    <a:pt x="553" y="1174"/>
                    <a:pt x="553" y="1174"/>
                  </a:cubicBezTo>
                  <a:cubicBezTo>
                    <a:pt x="553" y="755"/>
                    <a:pt x="369" y="545"/>
                    <a:pt x="0" y="545"/>
                  </a:cubicBezTo>
                  <a:cubicBezTo>
                    <a:pt x="0" y="0"/>
                    <a:pt x="0" y="0"/>
                    <a:pt x="0" y="0"/>
                  </a:cubicBezTo>
                  <a:cubicBezTo>
                    <a:pt x="415" y="0"/>
                    <a:pt x="722" y="95"/>
                    <a:pt x="923" y="286"/>
                  </a:cubicBezTo>
                  <a:cubicBezTo>
                    <a:pt x="1123" y="478"/>
                    <a:pt x="1223" y="773"/>
                    <a:pt x="1223" y="1174"/>
                  </a:cubicBezTo>
                  <a:cubicBezTo>
                    <a:pt x="1223" y="2090"/>
                    <a:pt x="1223" y="2090"/>
                    <a:pt x="1223" y="2090"/>
                  </a:cubicBezTo>
                  <a:cubicBezTo>
                    <a:pt x="1223" y="2546"/>
                    <a:pt x="1403" y="2774"/>
                    <a:pt x="1762" y="2774"/>
                  </a:cubicBezTo>
                  <a:cubicBezTo>
                    <a:pt x="1762" y="3306"/>
                    <a:pt x="1762" y="3306"/>
                    <a:pt x="1762" y="3306"/>
                  </a:cubicBezTo>
                  <a:cubicBezTo>
                    <a:pt x="1403" y="3306"/>
                    <a:pt x="1223" y="3522"/>
                    <a:pt x="1223" y="3955"/>
                  </a:cubicBezTo>
                  <a:cubicBezTo>
                    <a:pt x="1223" y="4933"/>
                    <a:pt x="1223" y="4933"/>
                    <a:pt x="1223" y="4933"/>
                  </a:cubicBezTo>
                  <a:cubicBezTo>
                    <a:pt x="1223" y="5338"/>
                    <a:pt x="1125" y="5631"/>
                    <a:pt x="928" y="5810"/>
                  </a:cubicBezTo>
                  <a:cubicBezTo>
                    <a:pt x="731" y="5990"/>
                    <a:pt x="422" y="6080"/>
                    <a:pt x="0" y="6080"/>
                  </a:cubicBezTo>
                  <a:lnTo>
                    <a:pt x="0" y="5534"/>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grpSp>
      <p:grpSp>
        <p:nvGrpSpPr>
          <p:cNvPr id="112" name="Group 48">
            <a:extLst>
              <a:ext uri="{FF2B5EF4-FFF2-40B4-BE49-F238E27FC236}">
                <a16:creationId xmlns:a16="http://schemas.microsoft.com/office/drawing/2014/main" id="{BA4CFD93-F616-4014-B831-B236CE772F39}"/>
              </a:ext>
            </a:extLst>
          </p:cNvPr>
          <p:cNvGrpSpPr>
            <a:grpSpLocks noChangeAspect="1"/>
          </p:cNvGrpSpPr>
          <p:nvPr/>
        </p:nvGrpSpPr>
        <p:grpSpPr bwMode="auto">
          <a:xfrm>
            <a:off x="940346" y="1413070"/>
            <a:ext cx="485265" cy="455713"/>
            <a:chOff x="2208" y="1009"/>
            <a:chExt cx="312" cy="293"/>
          </a:xfrm>
          <a:solidFill>
            <a:srgbClr val="50E6FF"/>
          </a:solidFill>
        </p:grpSpPr>
        <p:sp>
          <p:nvSpPr>
            <p:cNvPr id="113" name="Rectangle 49">
              <a:extLst>
                <a:ext uri="{FF2B5EF4-FFF2-40B4-BE49-F238E27FC236}">
                  <a16:creationId xmlns:a16="http://schemas.microsoft.com/office/drawing/2014/main" id="{64EEE568-6E56-4E43-BC3C-1B4281F46786}"/>
                </a:ext>
              </a:extLst>
            </p:cNvPr>
            <p:cNvSpPr>
              <a:spLocks noChangeArrowheads="1"/>
            </p:cNvSpPr>
            <p:nvPr/>
          </p:nvSpPr>
          <p:spPr bwMode="auto">
            <a:xfrm>
              <a:off x="2208" y="1009"/>
              <a:ext cx="312" cy="59"/>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114" name="Rectangle 50">
              <a:extLst>
                <a:ext uri="{FF2B5EF4-FFF2-40B4-BE49-F238E27FC236}">
                  <a16:creationId xmlns:a16="http://schemas.microsoft.com/office/drawing/2014/main" id="{76CC5100-348E-49A8-8AFA-AA33EE353A9E}"/>
                </a:ext>
              </a:extLst>
            </p:cNvPr>
            <p:cNvSpPr>
              <a:spLocks noChangeArrowheads="1"/>
            </p:cNvSpPr>
            <p:nvPr/>
          </p:nvSpPr>
          <p:spPr bwMode="auto">
            <a:xfrm>
              <a:off x="2208" y="1087"/>
              <a:ext cx="312" cy="59"/>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115" name="Rectangle 51">
              <a:extLst>
                <a:ext uri="{FF2B5EF4-FFF2-40B4-BE49-F238E27FC236}">
                  <a16:creationId xmlns:a16="http://schemas.microsoft.com/office/drawing/2014/main" id="{D973A0DB-EDC9-4792-9A90-1D9105C43F5C}"/>
                </a:ext>
              </a:extLst>
            </p:cNvPr>
            <p:cNvSpPr>
              <a:spLocks noChangeArrowheads="1"/>
            </p:cNvSpPr>
            <p:nvPr/>
          </p:nvSpPr>
          <p:spPr bwMode="auto">
            <a:xfrm>
              <a:off x="2208" y="1165"/>
              <a:ext cx="312" cy="59"/>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116" name="Rectangle 52">
              <a:extLst>
                <a:ext uri="{FF2B5EF4-FFF2-40B4-BE49-F238E27FC236}">
                  <a16:creationId xmlns:a16="http://schemas.microsoft.com/office/drawing/2014/main" id="{F158F6B0-E724-4F11-8201-528FE2BA3E2C}"/>
                </a:ext>
              </a:extLst>
            </p:cNvPr>
            <p:cNvSpPr>
              <a:spLocks noChangeArrowheads="1"/>
            </p:cNvSpPr>
            <p:nvPr/>
          </p:nvSpPr>
          <p:spPr bwMode="auto">
            <a:xfrm>
              <a:off x="2208" y="1243"/>
              <a:ext cx="312" cy="59"/>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117" name="Oval 53">
              <a:extLst>
                <a:ext uri="{FF2B5EF4-FFF2-40B4-BE49-F238E27FC236}">
                  <a16:creationId xmlns:a16="http://schemas.microsoft.com/office/drawing/2014/main" id="{E3DF084D-3D5A-44CC-91AA-E277D05411E2}"/>
                </a:ext>
              </a:extLst>
            </p:cNvPr>
            <p:cNvSpPr>
              <a:spLocks noChangeArrowheads="1"/>
            </p:cNvSpPr>
            <p:nvPr/>
          </p:nvSpPr>
          <p:spPr bwMode="auto">
            <a:xfrm>
              <a:off x="2227" y="1258"/>
              <a:ext cx="30"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118" name="Oval 54">
              <a:extLst>
                <a:ext uri="{FF2B5EF4-FFF2-40B4-BE49-F238E27FC236}">
                  <a16:creationId xmlns:a16="http://schemas.microsoft.com/office/drawing/2014/main" id="{DAFE2D75-3C55-4EA6-BBE7-E9517740B468}"/>
                </a:ext>
              </a:extLst>
            </p:cNvPr>
            <p:cNvSpPr>
              <a:spLocks noChangeArrowheads="1"/>
            </p:cNvSpPr>
            <p:nvPr/>
          </p:nvSpPr>
          <p:spPr bwMode="auto">
            <a:xfrm>
              <a:off x="2271" y="1258"/>
              <a:ext cx="30"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119" name="Oval 55">
              <a:extLst>
                <a:ext uri="{FF2B5EF4-FFF2-40B4-BE49-F238E27FC236}">
                  <a16:creationId xmlns:a16="http://schemas.microsoft.com/office/drawing/2014/main" id="{7CCDA539-E957-42BE-9028-7623CAD51543}"/>
                </a:ext>
              </a:extLst>
            </p:cNvPr>
            <p:cNvSpPr>
              <a:spLocks noChangeArrowheads="1"/>
            </p:cNvSpPr>
            <p:nvPr/>
          </p:nvSpPr>
          <p:spPr bwMode="auto">
            <a:xfrm>
              <a:off x="2315" y="1258"/>
              <a:ext cx="29"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120" name="Oval 56">
              <a:extLst>
                <a:ext uri="{FF2B5EF4-FFF2-40B4-BE49-F238E27FC236}">
                  <a16:creationId xmlns:a16="http://schemas.microsoft.com/office/drawing/2014/main" id="{F5B10BE3-CDA1-4DBF-9CEE-C81A47BD1A24}"/>
                </a:ext>
              </a:extLst>
            </p:cNvPr>
            <p:cNvSpPr>
              <a:spLocks noChangeArrowheads="1"/>
            </p:cNvSpPr>
            <p:nvPr/>
          </p:nvSpPr>
          <p:spPr bwMode="auto">
            <a:xfrm>
              <a:off x="2227" y="1180"/>
              <a:ext cx="30"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121" name="Oval 57">
              <a:extLst>
                <a:ext uri="{FF2B5EF4-FFF2-40B4-BE49-F238E27FC236}">
                  <a16:creationId xmlns:a16="http://schemas.microsoft.com/office/drawing/2014/main" id="{9C16E0D1-FE2B-4A58-84BC-8682F5C04330}"/>
                </a:ext>
              </a:extLst>
            </p:cNvPr>
            <p:cNvSpPr>
              <a:spLocks noChangeArrowheads="1"/>
            </p:cNvSpPr>
            <p:nvPr/>
          </p:nvSpPr>
          <p:spPr bwMode="auto">
            <a:xfrm>
              <a:off x="2271" y="1180"/>
              <a:ext cx="30"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122" name="Oval 58">
              <a:extLst>
                <a:ext uri="{FF2B5EF4-FFF2-40B4-BE49-F238E27FC236}">
                  <a16:creationId xmlns:a16="http://schemas.microsoft.com/office/drawing/2014/main" id="{7FDB78B0-BB83-440E-8B20-6D869C71E90F}"/>
                </a:ext>
              </a:extLst>
            </p:cNvPr>
            <p:cNvSpPr>
              <a:spLocks noChangeArrowheads="1"/>
            </p:cNvSpPr>
            <p:nvPr/>
          </p:nvSpPr>
          <p:spPr bwMode="auto">
            <a:xfrm>
              <a:off x="2315" y="1180"/>
              <a:ext cx="29"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123" name="Oval 59">
              <a:extLst>
                <a:ext uri="{FF2B5EF4-FFF2-40B4-BE49-F238E27FC236}">
                  <a16:creationId xmlns:a16="http://schemas.microsoft.com/office/drawing/2014/main" id="{77E3C635-1B1C-4F16-BFEF-838769C3FCAB}"/>
                </a:ext>
              </a:extLst>
            </p:cNvPr>
            <p:cNvSpPr>
              <a:spLocks noChangeArrowheads="1"/>
            </p:cNvSpPr>
            <p:nvPr/>
          </p:nvSpPr>
          <p:spPr bwMode="auto">
            <a:xfrm>
              <a:off x="2227" y="1102"/>
              <a:ext cx="30"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124" name="Oval 60">
              <a:extLst>
                <a:ext uri="{FF2B5EF4-FFF2-40B4-BE49-F238E27FC236}">
                  <a16:creationId xmlns:a16="http://schemas.microsoft.com/office/drawing/2014/main" id="{BBE86DED-A6DB-4D2A-AD0A-AF0A178A43B9}"/>
                </a:ext>
              </a:extLst>
            </p:cNvPr>
            <p:cNvSpPr>
              <a:spLocks noChangeArrowheads="1"/>
            </p:cNvSpPr>
            <p:nvPr/>
          </p:nvSpPr>
          <p:spPr bwMode="auto">
            <a:xfrm>
              <a:off x="2271" y="1102"/>
              <a:ext cx="30"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125" name="Oval 61">
              <a:extLst>
                <a:ext uri="{FF2B5EF4-FFF2-40B4-BE49-F238E27FC236}">
                  <a16:creationId xmlns:a16="http://schemas.microsoft.com/office/drawing/2014/main" id="{04DF5BC9-68C1-4599-9064-A16E537994EC}"/>
                </a:ext>
              </a:extLst>
            </p:cNvPr>
            <p:cNvSpPr>
              <a:spLocks noChangeArrowheads="1"/>
            </p:cNvSpPr>
            <p:nvPr/>
          </p:nvSpPr>
          <p:spPr bwMode="auto">
            <a:xfrm>
              <a:off x="2315" y="1102"/>
              <a:ext cx="29"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126" name="Oval 62">
              <a:extLst>
                <a:ext uri="{FF2B5EF4-FFF2-40B4-BE49-F238E27FC236}">
                  <a16:creationId xmlns:a16="http://schemas.microsoft.com/office/drawing/2014/main" id="{2E0CCC85-F7CD-488B-8F9B-1657B1E1B614}"/>
                </a:ext>
              </a:extLst>
            </p:cNvPr>
            <p:cNvSpPr>
              <a:spLocks noChangeArrowheads="1"/>
            </p:cNvSpPr>
            <p:nvPr/>
          </p:nvSpPr>
          <p:spPr bwMode="auto">
            <a:xfrm>
              <a:off x="2227" y="1024"/>
              <a:ext cx="30"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127" name="Oval 63">
              <a:extLst>
                <a:ext uri="{FF2B5EF4-FFF2-40B4-BE49-F238E27FC236}">
                  <a16:creationId xmlns:a16="http://schemas.microsoft.com/office/drawing/2014/main" id="{FE789EF7-C69E-438D-B273-BF50AE492D28}"/>
                </a:ext>
              </a:extLst>
            </p:cNvPr>
            <p:cNvSpPr>
              <a:spLocks noChangeArrowheads="1"/>
            </p:cNvSpPr>
            <p:nvPr/>
          </p:nvSpPr>
          <p:spPr bwMode="auto">
            <a:xfrm>
              <a:off x="2271" y="1024"/>
              <a:ext cx="30"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128" name="Oval 64">
              <a:extLst>
                <a:ext uri="{FF2B5EF4-FFF2-40B4-BE49-F238E27FC236}">
                  <a16:creationId xmlns:a16="http://schemas.microsoft.com/office/drawing/2014/main" id="{597A871A-81B2-42A3-BB28-D49AB2AC73C8}"/>
                </a:ext>
              </a:extLst>
            </p:cNvPr>
            <p:cNvSpPr>
              <a:spLocks noChangeArrowheads="1"/>
            </p:cNvSpPr>
            <p:nvPr/>
          </p:nvSpPr>
          <p:spPr bwMode="auto">
            <a:xfrm>
              <a:off x="2315" y="1024"/>
              <a:ext cx="29"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grpSp>
      <p:grpSp>
        <p:nvGrpSpPr>
          <p:cNvPr id="129" name="Group 128">
            <a:extLst>
              <a:ext uri="{FF2B5EF4-FFF2-40B4-BE49-F238E27FC236}">
                <a16:creationId xmlns:a16="http://schemas.microsoft.com/office/drawing/2014/main" id="{315B62EA-D74E-46D1-8A9D-9B8D59C848F3}"/>
              </a:ext>
            </a:extLst>
          </p:cNvPr>
          <p:cNvGrpSpPr/>
          <p:nvPr/>
        </p:nvGrpSpPr>
        <p:grpSpPr>
          <a:xfrm>
            <a:off x="3215266" y="1386286"/>
            <a:ext cx="533791" cy="504765"/>
            <a:chOff x="3903471" y="2056738"/>
            <a:chExt cx="692353" cy="654706"/>
          </a:xfrm>
        </p:grpSpPr>
        <p:grpSp>
          <p:nvGrpSpPr>
            <p:cNvPr id="130" name="Group 129">
              <a:extLst>
                <a:ext uri="{FF2B5EF4-FFF2-40B4-BE49-F238E27FC236}">
                  <a16:creationId xmlns:a16="http://schemas.microsoft.com/office/drawing/2014/main" id="{952E6EF7-A2B3-48FA-8528-721EEA542909}"/>
                </a:ext>
              </a:extLst>
            </p:cNvPr>
            <p:cNvGrpSpPr/>
            <p:nvPr/>
          </p:nvGrpSpPr>
          <p:grpSpPr>
            <a:xfrm>
              <a:off x="3903471" y="2580518"/>
              <a:ext cx="692353" cy="130926"/>
              <a:chOff x="3903471" y="2580518"/>
              <a:chExt cx="692353" cy="130926"/>
            </a:xfrm>
          </p:grpSpPr>
          <p:sp>
            <p:nvSpPr>
              <p:cNvPr id="142" name="Rectangle 52">
                <a:extLst>
                  <a:ext uri="{FF2B5EF4-FFF2-40B4-BE49-F238E27FC236}">
                    <a16:creationId xmlns:a16="http://schemas.microsoft.com/office/drawing/2014/main" id="{4590C109-7433-41B1-9530-451F5CE7F345}"/>
                  </a:ext>
                </a:extLst>
              </p:cNvPr>
              <p:cNvSpPr>
                <a:spLocks noChangeArrowheads="1"/>
              </p:cNvSpPr>
              <p:nvPr/>
            </p:nvSpPr>
            <p:spPr bwMode="auto">
              <a:xfrm>
                <a:off x="3903471" y="2580518"/>
                <a:ext cx="692353" cy="130926"/>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a:ln>
                    <a:noFill/>
                  </a:ln>
                  <a:solidFill>
                    <a:prstClr val="black"/>
                  </a:solidFill>
                  <a:effectLst/>
                  <a:uLnTx/>
                  <a:uFillTx/>
                </a:endParaRPr>
              </a:p>
            </p:txBody>
          </p:sp>
          <p:sp>
            <p:nvSpPr>
              <p:cNvPr id="143" name="Oval 53">
                <a:extLst>
                  <a:ext uri="{FF2B5EF4-FFF2-40B4-BE49-F238E27FC236}">
                    <a16:creationId xmlns:a16="http://schemas.microsoft.com/office/drawing/2014/main" id="{D5E044EC-98CF-40F2-AA72-48A9BB848E70}"/>
                  </a:ext>
                </a:extLst>
              </p:cNvPr>
              <p:cNvSpPr>
                <a:spLocks noChangeArrowheads="1"/>
              </p:cNvSpPr>
              <p:nvPr/>
            </p:nvSpPr>
            <p:spPr bwMode="auto">
              <a:xfrm>
                <a:off x="3945634" y="2613805"/>
                <a:ext cx="66572" cy="64353"/>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a:ln>
                    <a:noFill/>
                  </a:ln>
                  <a:solidFill>
                    <a:prstClr val="black"/>
                  </a:solidFill>
                  <a:effectLst/>
                  <a:uLnTx/>
                  <a:uFillTx/>
                </a:endParaRPr>
              </a:p>
            </p:txBody>
          </p:sp>
          <p:sp>
            <p:nvSpPr>
              <p:cNvPr id="144" name="Oval 54">
                <a:extLst>
                  <a:ext uri="{FF2B5EF4-FFF2-40B4-BE49-F238E27FC236}">
                    <a16:creationId xmlns:a16="http://schemas.microsoft.com/office/drawing/2014/main" id="{AFF7799D-BC9E-47C2-84B4-0EF3AE8ECAA1}"/>
                  </a:ext>
                </a:extLst>
              </p:cNvPr>
              <p:cNvSpPr>
                <a:spLocks noChangeArrowheads="1"/>
              </p:cNvSpPr>
              <p:nvPr/>
            </p:nvSpPr>
            <p:spPr bwMode="auto">
              <a:xfrm>
                <a:off x="4043273" y="2613805"/>
                <a:ext cx="66572" cy="64353"/>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a:ln>
                    <a:noFill/>
                  </a:ln>
                  <a:solidFill>
                    <a:prstClr val="black"/>
                  </a:solidFill>
                  <a:effectLst/>
                  <a:uLnTx/>
                  <a:uFillTx/>
                </a:endParaRPr>
              </a:p>
            </p:txBody>
          </p:sp>
          <p:sp>
            <p:nvSpPr>
              <p:cNvPr id="145" name="Oval 55">
                <a:extLst>
                  <a:ext uri="{FF2B5EF4-FFF2-40B4-BE49-F238E27FC236}">
                    <a16:creationId xmlns:a16="http://schemas.microsoft.com/office/drawing/2014/main" id="{F95D7425-83D6-474F-AFF0-D0643B3A0260}"/>
                  </a:ext>
                </a:extLst>
              </p:cNvPr>
              <p:cNvSpPr>
                <a:spLocks noChangeArrowheads="1"/>
              </p:cNvSpPr>
              <p:nvPr/>
            </p:nvSpPr>
            <p:spPr bwMode="auto">
              <a:xfrm>
                <a:off x="4140913" y="2613805"/>
                <a:ext cx="64353" cy="64353"/>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25000" noProof="0">
                  <a:ln>
                    <a:noFill/>
                  </a:ln>
                  <a:solidFill>
                    <a:prstClr val="black"/>
                  </a:solidFill>
                  <a:effectLst/>
                  <a:uLnTx/>
                  <a:uFillTx/>
                </a:endParaRPr>
              </a:p>
            </p:txBody>
          </p:sp>
        </p:grpSp>
        <p:grpSp>
          <p:nvGrpSpPr>
            <p:cNvPr id="131" name="Group 130">
              <a:extLst>
                <a:ext uri="{FF2B5EF4-FFF2-40B4-BE49-F238E27FC236}">
                  <a16:creationId xmlns:a16="http://schemas.microsoft.com/office/drawing/2014/main" id="{42058069-249A-450C-BF3F-C33DBFCAD201}"/>
                </a:ext>
              </a:extLst>
            </p:cNvPr>
            <p:cNvGrpSpPr/>
            <p:nvPr/>
          </p:nvGrpSpPr>
          <p:grpSpPr>
            <a:xfrm>
              <a:off x="4034337" y="2056738"/>
              <a:ext cx="430620" cy="430620"/>
              <a:chOff x="1716088" y="1693863"/>
              <a:chExt cx="279400" cy="279400"/>
            </a:xfrm>
          </p:grpSpPr>
          <p:sp>
            <p:nvSpPr>
              <p:cNvPr id="132" name="Rectangle 26">
                <a:extLst>
                  <a:ext uri="{FF2B5EF4-FFF2-40B4-BE49-F238E27FC236}">
                    <a16:creationId xmlns:a16="http://schemas.microsoft.com/office/drawing/2014/main" id="{2997851B-CB08-4432-ACBB-9F6B1B5C51B8}"/>
                  </a:ext>
                </a:extLst>
              </p:cNvPr>
              <p:cNvSpPr>
                <a:spLocks noChangeArrowheads="1"/>
              </p:cNvSpPr>
              <p:nvPr/>
            </p:nvSpPr>
            <p:spPr bwMode="auto">
              <a:xfrm>
                <a:off x="1716088" y="1849438"/>
                <a:ext cx="47625" cy="46038"/>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133" name="Rectangle 27">
                <a:extLst>
                  <a:ext uri="{FF2B5EF4-FFF2-40B4-BE49-F238E27FC236}">
                    <a16:creationId xmlns:a16="http://schemas.microsoft.com/office/drawing/2014/main" id="{D01661CE-3B1E-4A4A-A74D-77B730DC89EE}"/>
                  </a:ext>
                </a:extLst>
              </p:cNvPr>
              <p:cNvSpPr>
                <a:spLocks noChangeArrowheads="1"/>
              </p:cNvSpPr>
              <p:nvPr/>
            </p:nvSpPr>
            <p:spPr bwMode="auto">
              <a:xfrm>
                <a:off x="1793876" y="1849438"/>
                <a:ext cx="46038" cy="46038"/>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134" name="Rectangle 28">
                <a:extLst>
                  <a:ext uri="{FF2B5EF4-FFF2-40B4-BE49-F238E27FC236}">
                    <a16:creationId xmlns:a16="http://schemas.microsoft.com/office/drawing/2014/main" id="{01663987-7FE9-4FF6-A812-6E9E5E2D7086}"/>
                  </a:ext>
                </a:extLst>
              </p:cNvPr>
              <p:cNvSpPr>
                <a:spLocks noChangeArrowheads="1"/>
              </p:cNvSpPr>
              <p:nvPr/>
            </p:nvSpPr>
            <p:spPr bwMode="auto">
              <a:xfrm>
                <a:off x="1716088" y="1925638"/>
                <a:ext cx="47625" cy="47625"/>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135" name="Rectangle 29">
                <a:extLst>
                  <a:ext uri="{FF2B5EF4-FFF2-40B4-BE49-F238E27FC236}">
                    <a16:creationId xmlns:a16="http://schemas.microsoft.com/office/drawing/2014/main" id="{D386CF0D-9D23-4C5A-A8AC-B5264B85A566}"/>
                  </a:ext>
                </a:extLst>
              </p:cNvPr>
              <p:cNvSpPr>
                <a:spLocks noChangeArrowheads="1"/>
              </p:cNvSpPr>
              <p:nvPr/>
            </p:nvSpPr>
            <p:spPr bwMode="auto">
              <a:xfrm>
                <a:off x="1793876" y="1925638"/>
                <a:ext cx="46038" cy="47625"/>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136" name="Rectangle 30">
                <a:extLst>
                  <a:ext uri="{FF2B5EF4-FFF2-40B4-BE49-F238E27FC236}">
                    <a16:creationId xmlns:a16="http://schemas.microsoft.com/office/drawing/2014/main" id="{7CDF534F-964F-49C3-8937-FC6D2D671773}"/>
                  </a:ext>
                </a:extLst>
              </p:cNvPr>
              <p:cNvSpPr>
                <a:spLocks noChangeArrowheads="1"/>
              </p:cNvSpPr>
              <p:nvPr/>
            </p:nvSpPr>
            <p:spPr bwMode="auto">
              <a:xfrm>
                <a:off x="1871663" y="1849438"/>
                <a:ext cx="46038" cy="46038"/>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137" name="Rectangle 31">
                <a:extLst>
                  <a:ext uri="{FF2B5EF4-FFF2-40B4-BE49-F238E27FC236}">
                    <a16:creationId xmlns:a16="http://schemas.microsoft.com/office/drawing/2014/main" id="{E30C67BB-788A-451A-BB10-3D19E4C8E8CA}"/>
                  </a:ext>
                </a:extLst>
              </p:cNvPr>
              <p:cNvSpPr>
                <a:spLocks noChangeArrowheads="1"/>
              </p:cNvSpPr>
              <p:nvPr/>
            </p:nvSpPr>
            <p:spPr bwMode="auto">
              <a:xfrm>
                <a:off x="1716088" y="1771651"/>
                <a:ext cx="47625" cy="46038"/>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138" name="Rectangle 32">
                <a:extLst>
                  <a:ext uri="{FF2B5EF4-FFF2-40B4-BE49-F238E27FC236}">
                    <a16:creationId xmlns:a16="http://schemas.microsoft.com/office/drawing/2014/main" id="{FEA3EE47-E986-4EDC-AF81-1197101EE360}"/>
                  </a:ext>
                </a:extLst>
              </p:cNvPr>
              <p:cNvSpPr>
                <a:spLocks noChangeArrowheads="1"/>
              </p:cNvSpPr>
              <p:nvPr/>
            </p:nvSpPr>
            <p:spPr bwMode="auto">
              <a:xfrm>
                <a:off x="1793876" y="1771651"/>
                <a:ext cx="46038" cy="46038"/>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139" name="Rectangle 33">
                <a:extLst>
                  <a:ext uri="{FF2B5EF4-FFF2-40B4-BE49-F238E27FC236}">
                    <a16:creationId xmlns:a16="http://schemas.microsoft.com/office/drawing/2014/main" id="{C7A6E070-E175-448F-B73E-106D78D0A96F}"/>
                  </a:ext>
                </a:extLst>
              </p:cNvPr>
              <p:cNvSpPr>
                <a:spLocks noChangeArrowheads="1"/>
              </p:cNvSpPr>
              <p:nvPr/>
            </p:nvSpPr>
            <p:spPr bwMode="auto">
              <a:xfrm>
                <a:off x="1716088" y="1693863"/>
                <a:ext cx="47625" cy="46038"/>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140" name="Rectangle 34">
                <a:extLst>
                  <a:ext uri="{FF2B5EF4-FFF2-40B4-BE49-F238E27FC236}">
                    <a16:creationId xmlns:a16="http://schemas.microsoft.com/office/drawing/2014/main" id="{1B9E485C-5A00-4709-B97A-632F8508D720}"/>
                  </a:ext>
                </a:extLst>
              </p:cNvPr>
              <p:cNvSpPr>
                <a:spLocks noChangeArrowheads="1"/>
              </p:cNvSpPr>
              <p:nvPr/>
            </p:nvSpPr>
            <p:spPr bwMode="auto">
              <a:xfrm>
                <a:off x="1871663" y="1925638"/>
                <a:ext cx="46038" cy="47625"/>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141" name="Rectangle 35">
                <a:extLst>
                  <a:ext uri="{FF2B5EF4-FFF2-40B4-BE49-F238E27FC236}">
                    <a16:creationId xmlns:a16="http://schemas.microsoft.com/office/drawing/2014/main" id="{A75F7BD9-0715-415C-AFF1-E80A51285347}"/>
                  </a:ext>
                </a:extLst>
              </p:cNvPr>
              <p:cNvSpPr>
                <a:spLocks noChangeArrowheads="1"/>
              </p:cNvSpPr>
              <p:nvPr/>
            </p:nvSpPr>
            <p:spPr bwMode="auto">
              <a:xfrm>
                <a:off x="1947863" y="1925638"/>
                <a:ext cx="47625" cy="47625"/>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grpSp>
      </p:grpSp>
      <p:sp>
        <p:nvSpPr>
          <p:cNvPr id="146" name="Oval 145">
            <a:extLst>
              <a:ext uri="{FF2B5EF4-FFF2-40B4-BE49-F238E27FC236}">
                <a16:creationId xmlns:a16="http://schemas.microsoft.com/office/drawing/2014/main" id="{B2FC2BEE-AF90-4084-BFBF-8A61350D54FC}"/>
              </a:ext>
            </a:extLst>
          </p:cNvPr>
          <p:cNvSpPr/>
          <p:nvPr/>
        </p:nvSpPr>
        <p:spPr bwMode="auto">
          <a:xfrm>
            <a:off x="3409507" y="1982889"/>
            <a:ext cx="145307" cy="145307"/>
          </a:xfrm>
          <a:prstGeom prst="ellipse">
            <a:avLst/>
          </a:prstGeom>
          <a:solidFill>
            <a:srgbClr val="0078D4"/>
          </a:solidFill>
          <a:ln w="25400" cap="flat" cmpd="sng" algn="ctr">
            <a:no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cxnSp>
        <p:nvCxnSpPr>
          <p:cNvPr id="147" name="Straight Arrow Connector 146">
            <a:extLst>
              <a:ext uri="{FF2B5EF4-FFF2-40B4-BE49-F238E27FC236}">
                <a16:creationId xmlns:a16="http://schemas.microsoft.com/office/drawing/2014/main" id="{70FFE919-EB42-4877-B8BC-C8C2FC6CCA2F}"/>
              </a:ext>
            </a:extLst>
          </p:cNvPr>
          <p:cNvCxnSpPr>
            <a:cxnSpLocks/>
          </p:cNvCxnSpPr>
          <p:nvPr/>
        </p:nvCxnSpPr>
        <p:spPr>
          <a:xfrm>
            <a:off x="604565" y="6117568"/>
            <a:ext cx="11227344" cy="0"/>
          </a:xfrm>
          <a:prstGeom prst="straightConnector1">
            <a:avLst/>
          </a:prstGeom>
          <a:noFill/>
          <a:ln w="12700" cap="flat" cmpd="sng" algn="ctr">
            <a:solidFill>
              <a:srgbClr val="3C3C41"/>
            </a:solidFill>
            <a:prstDash val="solid"/>
            <a:round/>
            <a:headEnd type="triangle" w="med" len="med"/>
            <a:tailEnd type="triangle" w="med" len="med"/>
          </a:ln>
          <a:effectLst/>
        </p:spPr>
      </p:cxnSp>
      <p:grpSp>
        <p:nvGrpSpPr>
          <p:cNvPr id="154" name="Group 153">
            <a:extLst>
              <a:ext uri="{FF2B5EF4-FFF2-40B4-BE49-F238E27FC236}">
                <a16:creationId xmlns:a16="http://schemas.microsoft.com/office/drawing/2014/main" id="{C59B969F-2525-4D13-A965-FF6629F7CC0E}"/>
              </a:ext>
            </a:extLst>
          </p:cNvPr>
          <p:cNvGrpSpPr/>
          <p:nvPr/>
        </p:nvGrpSpPr>
        <p:grpSpPr>
          <a:xfrm>
            <a:off x="2081029" y="3473473"/>
            <a:ext cx="1429538" cy="1348757"/>
            <a:chOff x="4149858" y="3191903"/>
            <a:chExt cx="1429538" cy="1348757"/>
          </a:xfrm>
        </p:grpSpPr>
        <p:pic>
          <p:nvPicPr>
            <p:cNvPr id="155" name="Graphic 154">
              <a:extLst>
                <a:ext uri="{FF2B5EF4-FFF2-40B4-BE49-F238E27FC236}">
                  <a16:creationId xmlns:a16="http://schemas.microsoft.com/office/drawing/2014/main" id="{28899A93-E7FB-4879-BF42-CAA1F91E751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11949" y="3191903"/>
              <a:ext cx="757821" cy="757821"/>
            </a:xfrm>
            <a:prstGeom prst="rect">
              <a:avLst/>
            </a:prstGeom>
          </p:spPr>
        </p:pic>
        <p:sp>
          <p:nvSpPr>
            <p:cNvPr id="156" name="TextBox 155">
              <a:extLst>
                <a:ext uri="{FF2B5EF4-FFF2-40B4-BE49-F238E27FC236}">
                  <a16:creationId xmlns:a16="http://schemas.microsoft.com/office/drawing/2014/main" id="{65FC5C27-6465-4C9B-8C00-BA126C4D64E5}"/>
                </a:ext>
              </a:extLst>
            </p:cNvPr>
            <p:cNvSpPr txBox="1"/>
            <p:nvPr/>
          </p:nvSpPr>
          <p:spPr>
            <a:xfrm>
              <a:off x="4149858" y="4078995"/>
              <a:ext cx="1429538" cy="461665"/>
            </a:xfrm>
            <a:prstGeom prst="rect">
              <a:avLst/>
            </a:prstGeom>
            <a:noFill/>
          </p:spPr>
          <p:txBody>
            <a:bodyPr wrap="square" rtlCol="0">
              <a:spAutoFit/>
            </a:bodyPr>
            <a:lstStyle>
              <a:defPPr>
                <a:defRPr lang="en-US"/>
              </a:defPPr>
              <a:lvl1pPr marR="0" lvl="0" indent="0" algn="ctr" defTabSz="457200" fontAlgn="auto">
                <a:lnSpc>
                  <a:spcPct val="100000"/>
                </a:lnSpc>
                <a:spcBef>
                  <a:spcPts val="0"/>
                </a:spcBef>
                <a:spcAft>
                  <a:spcPts val="0"/>
                </a:spcAft>
                <a:buClrTx/>
                <a:buSzTx/>
                <a:buFontTx/>
                <a:buNone/>
                <a:tabLst/>
                <a:defRPr sz="1100" kern="0">
                  <a:solidFill>
                    <a:srgbClr val="0078D4"/>
                  </a:solidFill>
                  <a:latin typeface="Segoe UI Light"/>
                </a:defRPr>
              </a:lvl1pPr>
            </a:lstStyle>
            <a:p>
              <a:r>
                <a:rPr lang="en-US" sz="1200">
                  <a:solidFill>
                    <a:schemeClr val="accent1"/>
                  </a:solidFill>
                </a:rPr>
                <a:t>Azure Kubernetes</a:t>
              </a:r>
            </a:p>
            <a:p>
              <a:r>
                <a:rPr lang="en-US" sz="1200">
                  <a:solidFill>
                    <a:schemeClr val="accent1"/>
                  </a:solidFill>
                </a:rPr>
                <a:t>Service</a:t>
              </a:r>
            </a:p>
          </p:txBody>
        </p:sp>
      </p:grpSp>
      <p:grpSp>
        <p:nvGrpSpPr>
          <p:cNvPr id="157" name="Group 156">
            <a:extLst>
              <a:ext uri="{FF2B5EF4-FFF2-40B4-BE49-F238E27FC236}">
                <a16:creationId xmlns:a16="http://schemas.microsoft.com/office/drawing/2014/main" id="{AE83094D-4BEC-40B0-8423-C05B2086F199}"/>
              </a:ext>
            </a:extLst>
          </p:cNvPr>
          <p:cNvGrpSpPr/>
          <p:nvPr/>
        </p:nvGrpSpPr>
        <p:grpSpPr>
          <a:xfrm>
            <a:off x="188361" y="3496266"/>
            <a:ext cx="1840528" cy="1152017"/>
            <a:chOff x="1277411" y="3191903"/>
            <a:chExt cx="1840528" cy="1152017"/>
          </a:xfrm>
        </p:grpSpPr>
        <p:pic>
          <p:nvPicPr>
            <p:cNvPr id="158" name="Graphic 157">
              <a:extLst>
                <a:ext uri="{FF2B5EF4-FFF2-40B4-BE49-F238E27FC236}">
                  <a16:creationId xmlns:a16="http://schemas.microsoft.com/office/drawing/2014/main" id="{04672A7B-644E-47A3-92D3-3CE2ADB2C17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849519" y="3191903"/>
              <a:ext cx="757821" cy="757821"/>
            </a:xfrm>
            <a:prstGeom prst="rect">
              <a:avLst/>
            </a:prstGeom>
          </p:spPr>
        </p:pic>
        <p:sp>
          <p:nvSpPr>
            <p:cNvPr id="159" name="TextBox 158">
              <a:extLst>
                <a:ext uri="{FF2B5EF4-FFF2-40B4-BE49-F238E27FC236}">
                  <a16:creationId xmlns:a16="http://schemas.microsoft.com/office/drawing/2014/main" id="{2F1AD441-EC81-4E6F-8F57-CE7DEAE8600B}"/>
                </a:ext>
              </a:extLst>
            </p:cNvPr>
            <p:cNvSpPr txBox="1"/>
            <p:nvPr/>
          </p:nvSpPr>
          <p:spPr>
            <a:xfrm>
              <a:off x="1277411" y="4066921"/>
              <a:ext cx="1840528" cy="276999"/>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lang="en-US" sz="1200" kern="0">
                  <a:solidFill>
                    <a:schemeClr val="accent1"/>
                  </a:solidFill>
                  <a:latin typeface="Segoe UI Light"/>
                </a:rPr>
                <a:t>Virtual</a:t>
              </a:r>
              <a:r>
                <a:rPr kumimoji="0" lang="en-US" sz="1200" b="0" i="0" u="none" strike="noStrike" kern="0" cap="none" spc="0" normalizeH="0" baseline="0" noProof="0">
                  <a:ln>
                    <a:noFill/>
                  </a:ln>
                  <a:solidFill>
                    <a:schemeClr val="accent1"/>
                  </a:solidFill>
                  <a:effectLst/>
                  <a:uLnTx/>
                  <a:uFillTx/>
                </a:rPr>
                <a:t> </a:t>
              </a:r>
              <a:r>
                <a:rPr lang="en-US" sz="1200" kern="0">
                  <a:solidFill>
                    <a:schemeClr val="accent1"/>
                  </a:solidFill>
                  <a:latin typeface="Segoe UI Light"/>
                </a:rPr>
                <a:t>Machines </a:t>
              </a:r>
            </a:p>
          </p:txBody>
        </p:sp>
      </p:grpSp>
      <p:grpSp>
        <p:nvGrpSpPr>
          <p:cNvPr id="2" name="Group 1">
            <a:extLst>
              <a:ext uri="{FF2B5EF4-FFF2-40B4-BE49-F238E27FC236}">
                <a16:creationId xmlns:a16="http://schemas.microsoft.com/office/drawing/2014/main" id="{F8C885EA-3B9E-4544-AF01-A4452F7D414A}"/>
              </a:ext>
            </a:extLst>
          </p:cNvPr>
          <p:cNvGrpSpPr/>
          <p:nvPr/>
        </p:nvGrpSpPr>
        <p:grpSpPr>
          <a:xfrm>
            <a:off x="7319876" y="3473473"/>
            <a:ext cx="1840528" cy="1160211"/>
            <a:chOff x="9947510" y="3191903"/>
            <a:chExt cx="1840528" cy="1160211"/>
          </a:xfrm>
        </p:grpSpPr>
        <p:pic>
          <p:nvPicPr>
            <p:cNvPr id="160" name="Graphic 159">
              <a:extLst>
                <a:ext uri="{FF2B5EF4-FFF2-40B4-BE49-F238E27FC236}">
                  <a16:creationId xmlns:a16="http://schemas.microsoft.com/office/drawing/2014/main" id="{5A7BE6BC-B273-42E0-9D15-6540DB6BA65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447367" y="3191903"/>
              <a:ext cx="883212" cy="883212"/>
            </a:xfrm>
            <a:prstGeom prst="rect">
              <a:avLst/>
            </a:prstGeom>
          </p:spPr>
        </p:pic>
        <p:sp>
          <p:nvSpPr>
            <p:cNvPr id="161" name="TextBox 160">
              <a:extLst>
                <a:ext uri="{FF2B5EF4-FFF2-40B4-BE49-F238E27FC236}">
                  <a16:creationId xmlns:a16="http://schemas.microsoft.com/office/drawing/2014/main" id="{F6A61BB1-3294-41A2-8867-404754B576F4}"/>
                </a:ext>
              </a:extLst>
            </p:cNvPr>
            <p:cNvSpPr txBox="1"/>
            <p:nvPr/>
          </p:nvSpPr>
          <p:spPr>
            <a:xfrm>
              <a:off x="9947510" y="4075115"/>
              <a:ext cx="1840528" cy="276999"/>
            </a:xfrm>
            <a:prstGeom prst="rect">
              <a:avLst/>
            </a:prstGeom>
            <a:noFill/>
          </p:spPr>
          <p:txBody>
            <a:bodyPr wrap="square" rtlCol="0">
              <a:spAutoFit/>
            </a:bodyPr>
            <a:lstStyle>
              <a:defPPr>
                <a:defRPr lang="en-US"/>
              </a:defPPr>
              <a:lvl1pPr marR="0" lvl="0" indent="0" algn="ctr" defTabSz="457200" fontAlgn="auto">
                <a:lnSpc>
                  <a:spcPct val="100000"/>
                </a:lnSpc>
                <a:spcBef>
                  <a:spcPts val="0"/>
                </a:spcBef>
                <a:spcAft>
                  <a:spcPts val="0"/>
                </a:spcAft>
                <a:buClrTx/>
                <a:buSzTx/>
                <a:buFontTx/>
                <a:buNone/>
                <a:tabLst/>
                <a:defRPr sz="1100" kern="0">
                  <a:solidFill>
                    <a:srgbClr val="0078D4"/>
                  </a:solidFill>
                  <a:latin typeface="Segoe UI Light"/>
                </a:defRPr>
              </a:lvl1pPr>
            </a:lstStyle>
            <a:p>
              <a:r>
                <a:rPr lang="en-US" sz="1200">
                  <a:solidFill>
                    <a:schemeClr val="accent1"/>
                  </a:solidFill>
                </a:rPr>
                <a:t>Azure Functions</a:t>
              </a:r>
            </a:p>
          </p:txBody>
        </p:sp>
      </p:grpSp>
      <p:grpSp>
        <p:nvGrpSpPr>
          <p:cNvPr id="12" name="Group 11">
            <a:extLst>
              <a:ext uri="{FF2B5EF4-FFF2-40B4-BE49-F238E27FC236}">
                <a16:creationId xmlns:a16="http://schemas.microsoft.com/office/drawing/2014/main" id="{F9F053E7-33E3-40DC-B508-D9FD64094BF4}"/>
              </a:ext>
            </a:extLst>
          </p:cNvPr>
          <p:cNvGrpSpPr/>
          <p:nvPr/>
        </p:nvGrpSpPr>
        <p:grpSpPr>
          <a:xfrm>
            <a:off x="5750652" y="3465819"/>
            <a:ext cx="1840528" cy="1359492"/>
            <a:chOff x="6968254" y="3161456"/>
            <a:chExt cx="1840528" cy="1359492"/>
          </a:xfrm>
        </p:grpSpPr>
        <p:sp>
          <p:nvSpPr>
            <p:cNvPr id="152" name="TextBox 151">
              <a:extLst>
                <a:ext uri="{FF2B5EF4-FFF2-40B4-BE49-F238E27FC236}">
                  <a16:creationId xmlns:a16="http://schemas.microsoft.com/office/drawing/2014/main" id="{D64D7643-9E11-4363-872B-2DE2170C8EBE}"/>
                </a:ext>
              </a:extLst>
            </p:cNvPr>
            <p:cNvSpPr txBox="1"/>
            <p:nvPr/>
          </p:nvSpPr>
          <p:spPr>
            <a:xfrm>
              <a:off x="6968254" y="4059283"/>
              <a:ext cx="1840528" cy="461665"/>
            </a:xfrm>
            <a:prstGeom prst="rect">
              <a:avLst/>
            </a:prstGeom>
            <a:noFill/>
          </p:spPr>
          <p:txBody>
            <a:bodyPr wrap="square" rtlCol="0">
              <a:spAutoFit/>
            </a:bodyPr>
            <a:lstStyle>
              <a:defPPr>
                <a:defRPr lang="en-US"/>
              </a:defPPr>
              <a:lvl1pPr marR="0" lvl="0" indent="0" algn="ctr" defTabSz="457200" fontAlgn="auto">
                <a:lnSpc>
                  <a:spcPct val="100000"/>
                </a:lnSpc>
                <a:spcBef>
                  <a:spcPts val="0"/>
                </a:spcBef>
                <a:spcAft>
                  <a:spcPts val="0"/>
                </a:spcAft>
                <a:buClrTx/>
                <a:buSzTx/>
                <a:buFontTx/>
                <a:buNone/>
                <a:tabLst/>
                <a:defRPr sz="1100" kern="0">
                  <a:solidFill>
                    <a:srgbClr val="0078D4"/>
                  </a:solidFill>
                  <a:latin typeface="Segoe UI Light"/>
                </a:defRPr>
              </a:lvl1pPr>
            </a:lstStyle>
            <a:p>
              <a:r>
                <a:rPr lang="en-US" sz="1200">
                  <a:solidFill>
                    <a:schemeClr val="accent1"/>
                  </a:solidFill>
                </a:rPr>
                <a:t>Azure App</a:t>
              </a:r>
            </a:p>
            <a:p>
              <a:r>
                <a:rPr lang="en-US" sz="1200">
                  <a:solidFill>
                    <a:schemeClr val="accent1"/>
                  </a:solidFill>
                </a:rPr>
                <a:t>Service</a:t>
              </a:r>
            </a:p>
          </p:txBody>
        </p:sp>
        <p:pic>
          <p:nvPicPr>
            <p:cNvPr id="9" name="Graphic 8">
              <a:extLst>
                <a:ext uri="{FF2B5EF4-FFF2-40B4-BE49-F238E27FC236}">
                  <a16:creationId xmlns:a16="http://schemas.microsoft.com/office/drawing/2014/main" id="{0F1C99D9-B3C0-4E9C-9C5A-777301BE4D8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503971" y="3161456"/>
              <a:ext cx="757820" cy="757820"/>
            </a:xfrm>
            <a:prstGeom prst="rect">
              <a:avLst/>
            </a:prstGeom>
          </p:spPr>
        </p:pic>
      </p:grpSp>
      <p:grpSp>
        <p:nvGrpSpPr>
          <p:cNvPr id="15" name="Group 14">
            <a:extLst>
              <a:ext uri="{FF2B5EF4-FFF2-40B4-BE49-F238E27FC236}">
                <a16:creationId xmlns:a16="http://schemas.microsoft.com/office/drawing/2014/main" id="{9CB883BB-823F-4545-B8F2-C1234D905FA1}"/>
              </a:ext>
            </a:extLst>
          </p:cNvPr>
          <p:cNvGrpSpPr/>
          <p:nvPr/>
        </p:nvGrpSpPr>
        <p:grpSpPr>
          <a:xfrm>
            <a:off x="4897466" y="3495097"/>
            <a:ext cx="1229096" cy="1317784"/>
            <a:chOff x="6031468" y="3190734"/>
            <a:chExt cx="1229096" cy="1317784"/>
          </a:xfrm>
        </p:grpSpPr>
        <p:sp>
          <p:nvSpPr>
            <p:cNvPr id="3" name="TextBox 2">
              <a:extLst>
                <a:ext uri="{FF2B5EF4-FFF2-40B4-BE49-F238E27FC236}">
                  <a16:creationId xmlns:a16="http://schemas.microsoft.com/office/drawing/2014/main" id="{67C47F85-5767-4A2D-B8B9-59AC19A46B15}"/>
                </a:ext>
              </a:extLst>
            </p:cNvPr>
            <p:cNvSpPr txBox="1"/>
            <p:nvPr/>
          </p:nvSpPr>
          <p:spPr>
            <a:xfrm>
              <a:off x="6031468" y="4046853"/>
              <a:ext cx="1229096" cy="461665"/>
            </a:xfrm>
            <a:prstGeom prst="rect">
              <a:avLst/>
            </a:prstGeom>
            <a:noFill/>
          </p:spPr>
          <p:txBody>
            <a:bodyPr wrap="square" rtlCol="0">
              <a:spAutoFit/>
            </a:bodyPr>
            <a:lstStyle>
              <a:defPPr>
                <a:defRPr lang="en-US"/>
              </a:defPPr>
              <a:lvl1pPr marR="0" lvl="0" indent="0" algn="ctr" defTabSz="457200" fontAlgn="auto">
                <a:lnSpc>
                  <a:spcPct val="100000"/>
                </a:lnSpc>
                <a:spcBef>
                  <a:spcPts val="0"/>
                </a:spcBef>
                <a:spcAft>
                  <a:spcPts val="0"/>
                </a:spcAft>
                <a:buClrTx/>
                <a:buSzTx/>
                <a:buFontTx/>
                <a:buNone/>
                <a:tabLst/>
                <a:defRPr sz="1100" kern="0">
                  <a:solidFill>
                    <a:srgbClr val="0078D4"/>
                  </a:solidFill>
                  <a:latin typeface="Segoe UI Light"/>
                </a:defRPr>
              </a:lvl1pPr>
            </a:lstStyle>
            <a:p>
              <a:r>
                <a:rPr lang="en-US" sz="1200">
                  <a:solidFill>
                    <a:schemeClr val="accent1"/>
                  </a:solidFill>
                </a:rPr>
                <a:t>Azure Spring Apps</a:t>
              </a:r>
            </a:p>
          </p:txBody>
        </p:sp>
        <p:pic>
          <p:nvPicPr>
            <p:cNvPr id="14" name="Graphic 13">
              <a:extLst>
                <a:ext uri="{FF2B5EF4-FFF2-40B4-BE49-F238E27FC236}">
                  <a16:creationId xmlns:a16="http://schemas.microsoft.com/office/drawing/2014/main" id="{1D789953-F86B-4C5E-B835-B3DE9ADD22FC}"/>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267106" y="3190734"/>
              <a:ext cx="757820" cy="757820"/>
            </a:xfrm>
            <a:prstGeom prst="rect">
              <a:avLst/>
            </a:prstGeom>
          </p:spPr>
        </p:pic>
      </p:grpSp>
      <p:sp>
        <p:nvSpPr>
          <p:cNvPr id="162" name="TextBox 161">
            <a:extLst>
              <a:ext uri="{FF2B5EF4-FFF2-40B4-BE49-F238E27FC236}">
                <a16:creationId xmlns:a16="http://schemas.microsoft.com/office/drawing/2014/main" id="{99F50979-992C-4D40-A8E6-D2A9095F0105}"/>
              </a:ext>
            </a:extLst>
          </p:cNvPr>
          <p:cNvSpPr txBox="1"/>
          <p:nvPr/>
        </p:nvSpPr>
        <p:spPr>
          <a:xfrm>
            <a:off x="3426128" y="4360565"/>
            <a:ext cx="1229096" cy="461665"/>
          </a:xfrm>
          <a:prstGeom prst="rect">
            <a:avLst/>
          </a:prstGeom>
          <a:noFill/>
        </p:spPr>
        <p:txBody>
          <a:bodyPr wrap="square" rtlCol="0">
            <a:spAutoFit/>
          </a:bodyPr>
          <a:lstStyle>
            <a:defPPr>
              <a:defRPr lang="en-US"/>
            </a:defPPr>
            <a:lvl1pPr marR="0" lvl="0" indent="0" algn="ctr" defTabSz="457200" fontAlgn="auto">
              <a:lnSpc>
                <a:spcPct val="100000"/>
              </a:lnSpc>
              <a:spcBef>
                <a:spcPts val="0"/>
              </a:spcBef>
              <a:spcAft>
                <a:spcPts val="0"/>
              </a:spcAft>
              <a:buClrTx/>
              <a:buSzTx/>
              <a:buFontTx/>
              <a:buNone/>
              <a:tabLst/>
              <a:defRPr sz="1100" kern="0">
                <a:solidFill>
                  <a:srgbClr val="0078D4"/>
                </a:solidFill>
                <a:latin typeface="Segoe UI Light"/>
              </a:defRPr>
            </a:lvl1pPr>
          </a:lstStyle>
          <a:p>
            <a:r>
              <a:rPr lang="en-US" sz="1200">
                <a:solidFill>
                  <a:schemeClr val="accent1"/>
                </a:solidFill>
              </a:rPr>
              <a:t>Azure Container Apps</a:t>
            </a:r>
          </a:p>
        </p:txBody>
      </p:sp>
      <p:pic>
        <p:nvPicPr>
          <p:cNvPr id="5" name="Picture 2">
            <a:extLst>
              <a:ext uri="{FF2B5EF4-FFF2-40B4-BE49-F238E27FC236}">
                <a16:creationId xmlns:a16="http://schemas.microsoft.com/office/drawing/2014/main" id="{727C6929-7552-4A6B-ADEE-037216CF0E9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593851" y="3475503"/>
            <a:ext cx="855663" cy="749358"/>
          </a:xfrm>
          <a:prstGeom prst="rect">
            <a:avLst/>
          </a:prstGeom>
          <a:noFill/>
          <a:extLst>
            <a:ext uri="{909E8E84-426E-40DD-AFC4-6F175D3DCCD1}">
              <a14:hiddenFill xmlns:a14="http://schemas.microsoft.com/office/drawing/2010/main">
                <a:solidFill>
                  <a:srgbClr val="FFFFFF"/>
                </a:solidFill>
              </a14:hiddenFill>
            </a:ext>
          </a:extLst>
        </p:spPr>
      </p:pic>
      <p:sp>
        <p:nvSpPr>
          <p:cNvPr id="164" name="TextBox 163">
            <a:extLst>
              <a:ext uri="{FF2B5EF4-FFF2-40B4-BE49-F238E27FC236}">
                <a16:creationId xmlns:a16="http://schemas.microsoft.com/office/drawing/2014/main" id="{A96CC9C6-5E9C-417D-9427-8F1D3F15E8D8}"/>
              </a:ext>
            </a:extLst>
          </p:cNvPr>
          <p:cNvSpPr txBox="1"/>
          <p:nvPr/>
        </p:nvSpPr>
        <p:spPr>
          <a:xfrm>
            <a:off x="9815676" y="2171541"/>
            <a:ext cx="1604927" cy="707886"/>
          </a:xfrm>
          <a:prstGeom prst="rect">
            <a:avLst/>
          </a:prstGeom>
          <a:noFill/>
        </p:spPr>
        <p:txBody>
          <a:bodyPr wrap="none" lIns="91440" tIns="45720" rIns="91440" bIns="45720" rtlCol="0">
            <a:spAutoFit/>
          </a:bodyPr>
          <a:lstStyle/>
          <a:p>
            <a:pPr marL="0" marR="0" lvl="0" indent="0" algn="ctr" defTabSz="914049"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effectLst/>
                <a:uLnTx/>
                <a:uFillTx/>
                <a:latin typeface="Segoe UI Light"/>
              </a:rPr>
              <a:t>Low Code</a:t>
            </a:r>
            <a:endParaRPr kumimoji="0" lang="en-US" sz="1800" b="0" i="0" u="none" strike="noStrike" kern="0" cap="none" spc="0" normalizeH="0" baseline="0" noProof="0">
              <a:ln>
                <a:noFill/>
              </a:ln>
              <a:effectLst/>
              <a:uLnTx/>
              <a:uFillTx/>
              <a:latin typeface="Segoe UI Light"/>
            </a:endParaRPr>
          </a:p>
          <a:p>
            <a:pPr marL="0" marR="0" lvl="0" indent="0" algn="ctr" defTabSz="914049"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effectLst/>
                <a:uLnTx/>
                <a:uFillTx/>
              </a:rPr>
              <a:t>App and Orchestration</a:t>
            </a:r>
          </a:p>
          <a:p>
            <a:pPr marL="0" marR="0" lvl="0" indent="0" algn="ctr" defTabSz="914049"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effectLst/>
                <a:uLnTx/>
                <a:uFillTx/>
              </a:rPr>
              <a:t>Platform</a:t>
            </a:r>
          </a:p>
        </p:txBody>
      </p:sp>
      <p:sp>
        <p:nvSpPr>
          <p:cNvPr id="165" name="Oval 164">
            <a:extLst>
              <a:ext uri="{FF2B5EF4-FFF2-40B4-BE49-F238E27FC236}">
                <a16:creationId xmlns:a16="http://schemas.microsoft.com/office/drawing/2014/main" id="{E0091938-3B11-4536-822F-B49A3CC646D2}"/>
              </a:ext>
            </a:extLst>
          </p:cNvPr>
          <p:cNvSpPr/>
          <p:nvPr/>
        </p:nvSpPr>
        <p:spPr bwMode="auto">
          <a:xfrm>
            <a:off x="10545481" y="1983268"/>
            <a:ext cx="145307" cy="145307"/>
          </a:xfrm>
          <a:prstGeom prst="ellipse">
            <a:avLst/>
          </a:prstGeom>
          <a:solidFill>
            <a:srgbClr val="0078D4"/>
          </a:solidFill>
          <a:ln w="25400" cap="flat" cmpd="sng" algn="ctr">
            <a:no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169" name="Group 168">
            <a:extLst>
              <a:ext uri="{FF2B5EF4-FFF2-40B4-BE49-F238E27FC236}">
                <a16:creationId xmlns:a16="http://schemas.microsoft.com/office/drawing/2014/main" id="{EF4AE630-F087-4E97-BBCE-9DF5DAB7EA36}"/>
              </a:ext>
            </a:extLst>
          </p:cNvPr>
          <p:cNvGrpSpPr/>
          <p:nvPr/>
        </p:nvGrpSpPr>
        <p:grpSpPr>
          <a:xfrm>
            <a:off x="10183300" y="3473852"/>
            <a:ext cx="1840528" cy="1144822"/>
            <a:chOff x="9947510" y="3191903"/>
            <a:chExt cx="1840528" cy="1144822"/>
          </a:xfrm>
        </p:grpSpPr>
        <p:pic>
          <p:nvPicPr>
            <p:cNvPr id="170" name="Graphic 169">
              <a:extLst>
                <a:ext uri="{FF2B5EF4-FFF2-40B4-BE49-F238E27FC236}">
                  <a16:creationId xmlns:a16="http://schemas.microsoft.com/office/drawing/2014/main" id="{8B005B8A-276D-4E09-8718-05B4B1E36CDA}"/>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a:stretch/>
          </p:blipFill>
          <p:spPr>
            <a:xfrm>
              <a:off x="10447367" y="3191903"/>
              <a:ext cx="883212" cy="883212"/>
            </a:xfrm>
            <a:prstGeom prst="rect">
              <a:avLst/>
            </a:prstGeom>
          </p:spPr>
        </p:pic>
        <p:sp>
          <p:nvSpPr>
            <p:cNvPr id="171" name="TextBox 170">
              <a:extLst>
                <a:ext uri="{FF2B5EF4-FFF2-40B4-BE49-F238E27FC236}">
                  <a16:creationId xmlns:a16="http://schemas.microsoft.com/office/drawing/2014/main" id="{45918763-6F02-4D2B-B91B-4F9758F22A08}"/>
                </a:ext>
              </a:extLst>
            </p:cNvPr>
            <p:cNvSpPr txBox="1"/>
            <p:nvPr/>
          </p:nvSpPr>
          <p:spPr>
            <a:xfrm>
              <a:off x="9947510" y="4075115"/>
              <a:ext cx="1840528" cy="261610"/>
            </a:xfrm>
            <a:prstGeom prst="rect">
              <a:avLst/>
            </a:prstGeom>
            <a:noFill/>
          </p:spPr>
          <p:txBody>
            <a:bodyPr wrap="square" rtlCol="0">
              <a:spAutoFit/>
            </a:bodyPr>
            <a:lstStyle>
              <a:defPPr>
                <a:defRPr lang="en-US"/>
              </a:defPPr>
              <a:lvl1pPr marR="0" lvl="0" indent="0" algn="ctr" defTabSz="457200" fontAlgn="auto">
                <a:lnSpc>
                  <a:spcPct val="100000"/>
                </a:lnSpc>
                <a:spcBef>
                  <a:spcPts val="0"/>
                </a:spcBef>
                <a:spcAft>
                  <a:spcPts val="0"/>
                </a:spcAft>
                <a:buClrTx/>
                <a:buSzTx/>
                <a:buFontTx/>
                <a:buNone/>
                <a:tabLst/>
                <a:defRPr sz="1100" kern="0">
                  <a:solidFill>
                    <a:srgbClr val="0078D4"/>
                  </a:solidFill>
                  <a:latin typeface="Segoe UI Light"/>
                </a:defRPr>
              </a:lvl1pPr>
            </a:lstStyle>
            <a:p>
              <a:r>
                <a:rPr lang="en-US">
                  <a:solidFill>
                    <a:schemeClr val="accent1"/>
                  </a:solidFill>
                </a:rPr>
                <a:t>Power Apps</a:t>
              </a:r>
            </a:p>
          </p:txBody>
        </p:sp>
      </p:grpSp>
      <p:pic>
        <p:nvPicPr>
          <p:cNvPr id="6" name="Graphic 5" descr="Workflow with solid fill">
            <a:extLst>
              <a:ext uri="{FF2B5EF4-FFF2-40B4-BE49-F238E27FC236}">
                <a16:creationId xmlns:a16="http://schemas.microsoft.com/office/drawing/2014/main" id="{7EBD0566-0252-2FA2-AF12-3DB50B8C8D6E}"/>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0299078" y="1271819"/>
            <a:ext cx="638112" cy="638112"/>
          </a:xfrm>
          <a:prstGeom prst="rect">
            <a:avLst/>
          </a:prstGeom>
        </p:spPr>
      </p:pic>
      <p:grpSp>
        <p:nvGrpSpPr>
          <p:cNvPr id="148" name="Group 147">
            <a:extLst>
              <a:ext uri="{FF2B5EF4-FFF2-40B4-BE49-F238E27FC236}">
                <a16:creationId xmlns:a16="http://schemas.microsoft.com/office/drawing/2014/main" id="{BE588569-71A9-37EE-5495-BCC324A28A7B}"/>
              </a:ext>
            </a:extLst>
          </p:cNvPr>
          <p:cNvGrpSpPr/>
          <p:nvPr/>
        </p:nvGrpSpPr>
        <p:grpSpPr>
          <a:xfrm>
            <a:off x="9115535" y="3428716"/>
            <a:ext cx="1840528" cy="1396595"/>
            <a:chOff x="7951364" y="3036511"/>
            <a:chExt cx="1840528" cy="1396595"/>
          </a:xfrm>
        </p:grpSpPr>
        <p:pic>
          <p:nvPicPr>
            <p:cNvPr id="149" name="Graphic 148">
              <a:extLst>
                <a:ext uri="{FF2B5EF4-FFF2-40B4-BE49-F238E27FC236}">
                  <a16:creationId xmlns:a16="http://schemas.microsoft.com/office/drawing/2014/main" id="{523C8155-60C8-B2BD-7B8F-2B4586F0EAF9}"/>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8406487" y="3036511"/>
              <a:ext cx="906748" cy="906748"/>
            </a:xfrm>
            <a:prstGeom prst="rect">
              <a:avLst/>
            </a:prstGeom>
          </p:spPr>
        </p:pic>
        <p:sp>
          <p:nvSpPr>
            <p:cNvPr id="150" name="TextBox 149">
              <a:extLst>
                <a:ext uri="{FF2B5EF4-FFF2-40B4-BE49-F238E27FC236}">
                  <a16:creationId xmlns:a16="http://schemas.microsoft.com/office/drawing/2014/main" id="{1567B87C-8D42-54F6-2DC8-529F39A53F86}"/>
                </a:ext>
              </a:extLst>
            </p:cNvPr>
            <p:cNvSpPr txBox="1"/>
            <p:nvPr/>
          </p:nvSpPr>
          <p:spPr>
            <a:xfrm>
              <a:off x="7951364" y="3971441"/>
              <a:ext cx="1840528" cy="461665"/>
            </a:xfrm>
            <a:prstGeom prst="rect">
              <a:avLst/>
            </a:prstGeom>
            <a:noFill/>
          </p:spPr>
          <p:txBody>
            <a:bodyPr wrap="square" rtlCol="0">
              <a:spAutoFit/>
            </a:bodyPr>
            <a:lstStyle>
              <a:defPPr>
                <a:defRPr lang="en-US"/>
              </a:defPPr>
              <a:lvl1pPr marR="0" lvl="0" indent="0" algn="ctr" defTabSz="457200" fontAlgn="auto">
                <a:lnSpc>
                  <a:spcPct val="100000"/>
                </a:lnSpc>
                <a:spcBef>
                  <a:spcPts val="0"/>
                </a:spcBef>
                <a:spcAft>
                  <a:spcPts val="0"/>
                </a:spcAft>
                <a:buClrTx/>
                <a:buSzTx/>
                <a:buFontTx/>
                <a:buNone/>
                <a:tabLst/>
                <a:defRPr sz="1100" kern="0">
                  <a:solidFill>
                    <a:srgbClr val="0078D4"/>
                  </a:solidFill>
                  <a:latin typeface="Segoe UI Light"/>
                </a:defRPr>
              </a:lvl1pPr>
            </a:lstStyle>
            <a:p>
              <a:r>
                <a:rPr lang="en-US" sz="1200">
                  <a:solidFill>
                    <a:schemeClr val="accent1"/>
                  </a:solidFill>
                </a:rPr>
                <a:t>Azure Logic</a:t>
              </a:r>
            </a:p>
            <a:p>
              <a:r>
                <a:rPr lang="en-US" sz="1200">
                  <a:solidFill>
                    <a:schemeClr val="accent1"/>
                  </a:solidFill>
                </a:rPr>
                <a:t>Apps</a:t>
              </a:r>
            </a:p>
          </p:txBody>
        </p:sp>
      </p:grpSp>
      <p:sp>
        <p:nvSpPr>
          <p:cNvPr id="7" name="Title 6">
            <a:extLst>
              <a:ext uri="{FF2B5EF4-FFF2-40B4-BE49-F238E27FC236}">
                <a16:creationId xmlns:a16="http://schemas.microsoft.com/office/drawing/2014/main" id="{4B93D328-5A9A-0AE3-5D64-F462D97CBF73}"/>
              </a:ext>
            </a:extLst>
          </p:cNvPr>
          <p:cNvSpPr>
            <a:spLocks noGrp="1"/>
          </p:cNvSpPr>
          <p:nvPr>
            <p:ph type="title"/>
          </p:nvPr>
        </p:nvSpPr>
        <p:spPr>
          <a:xfrm>
            <a:off x="588263" y="457200"/>
            <a:ext cx="11018520" cy="553998"/>
          </a:xfrm>
        </p:spPr>
        <p:txBody>
          <a:bodyPr/>
          <a:lstStyle/>
          <a:p>
            <a:r>
              <a:rPr lang="en-US"/>
              <a:t>Application hosting continuum</a:t>
            </a:r>
          </a:p>
        </p:txBody>
      </p:sp>
    </p:spTree>
    <p:extLst>
      <p:ext uri="{BB962C8B-B14F-4D97-AF65-F5344CB8AC3E}">
        <p14:creationId xmlns:p14="http://schemas.microsoft.com/office/powerpoint/2010/main" val="408618986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a:extLst>
              <a:ext uri="{FF2B5EF4-FFF2-40B4-BE49-F238E27FC236}">
                <a16:creationId xmlns:a16="http://schemas.microsoft.com/office/drawing/2014/main" id="{4C09090B-C0C8-413F-B0CA-C133B2013329}"/>
              </a:ext>
            </a:extLst>
          </p:cNvPr>
          <p:cNvSpPr txBox="1"/>
          <p:nvPr/>
        </p:nvSpPr>
        <p:spPr>
          <a:xfrm>
            <a:off x="8271642" y="3062088"/>
            <a:ext cx="3783724" cy="286232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u="none" strike="noStrike" kern="1200" cap="none" spc="0" normalizeH="0" baseline="0" noProof="0">
                <a:ln>
                  <a:noFill/>
                </a:ln>
                <a:solidFill>
                  <a:srgbClr val="242424"/>
                </a:solidFill>
                <a:effectLst/>
                <a:uLnTx/>
                <a:uFillTx/>
                <a:latin typeface="Segoe UI" panose="020B0502040204020203" pitchFamily="34" charset="0"/>
                <a:ea typeface="+mn-ea"/>
                <a:cs typeface="+mn-cs"/>
              </a:rPr>
              <a:t>Get the latest </a:t>
            </a:r>
            <a:r>
              <a:rPr kumimoji="0" lang="en-US" sz="1000" b="0" u="none" strike="noStrike" kern="1200" cap="none" spc="0" normalizeH="0" baseline="0" noProof="0">
                <a:ln>
                  <a:noFill/>
                </a:ln>
                <a:solidFill>
                  <a:srgbClr val="242424"/>
                </a:solidFill>
                <a:effectLst/>
                <a:uLnTx/>
                <a:uFillTx/>
                <a:latin typeface="Segoe UI" panose="020B0502040204020203" pitchFamily="34" charset="0"/>
                <a:ea typeface="+mn-ea"/>
                <a:cs typeface="+mn-cs"/>
              </a:rPr>
              <a:t>articles, documentation, and events from Microsoft.Source—the curated monthly developer community newsletter. </a:t>
            </a:r>
            <a:br>
              <a:rPr kumimoji="0" lang="en-US" sz="1000" b="0" u="none" strike="noStrike" kern="1200" cap="none" spc="0" normalizeH="0" baseline="0" noProof="0">
                <a:ln>
                  <a:noFill/>
                </a:ln>
                <a:solidFill>
                  <a:srgbClr val="242424"/>
                </a:solidFill>
                <a:effectLst/>
                <a:uLnTx/>
                <a:uFillTx/>
                <a:latin typeface="Segoe UI" panose="020B0502040204020203" pitchFamily="34" charset="0"/>
                <a:ea typeface="+mn-ea"/>
                <a:cs typeface="+mn-cs"/>
              </a:rPr>
            </a:br>
            <a:endParaRPr kumimoji="0" lang="en-US" sz="1000" b="0" u="none" strike="noStrike" kern="1200" cap="none" spc="0" normalizeH="0" baseline="0" noProof="0">
              <a:ln>
                <a:noFill/>
              </a:ln>
              <a:solidFill>
                <a:srgbClr val="242424"/>
              </a:solidFill>
              <a:effectLst/>
              <a:uLnTx/>
              <a:uFillTx/>
              <a:latin typeface="Segoe UI" panose="020B0502040204020203"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u="none" strike="noStrike" kern="1200" cap="none" spc="0" normalizeH="0" baseline="0" noProof="0">
              <a:ln>
                <a:noFill/>
              </a:ln>
              <a:solidFill>
                <a:srgbClr val="242424"/>
              </a:solidFill>
              <a:effectLst/>
              <a:uLnTx/>
              <a:uFillTx/>
              <a:latin typeface="Segoe UI" panose="020B0502040204020203"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u="none" strike="noStrike" kern="1200" cap="none" spc="0" normalizeH="0" baseline="0" noProof="0">
                <a:ln>
                  <a:noFill/>
                </a:ln>
                <a:solidFill>
                  <a:srgbClr val="242424"/>
                </a:solidFill>
                <a:effectLst/>
                <a:uLnTx/>
                <a:uFillTx/>
                <a:latin typeface="Segoe UI" panose="020B0502040204020203" pitchFamily="34" charset="0"/>
                <a:ea typeface="+mn-ea"/>
                <a:cs typeface="+mn-cs"/>
              </a:rPr>
              <a:t>Stay at the forefront </a:t>
            </a:r>
            <a:r>
              <a:rPr kumimoji="0" lang="en-US" sz="1000" b="0" u="none" strike="noStrike" kern="1200" cap="none" spc="0" normalizeH="0" baseline="0" noProof="0">
                <a:ln>
                  <a:noFill/>
                </a:ln>
                <a:solidFill>
                  <a:srgbClr val="242424"/>
                </a:solidFill>
                <a:effectLst/>
                <a:uLnTx/>
                <a:uFillTx/>
                <a:latin typeface="Segoe UI" panose="020B0502040204020203" pitchFamily="34" charset="0"/>
                <a:ea typeface="+mn-ea"/>
                <a:cs typeface="+mn-cs"/>
              </a:rPr>
              <a:t>of rapidly evolving technologies with resources that are relevant to your field, location, and areas of interest—including articles, GitHub repositories, and how-to guides.</a:t>
            </a: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n-US" sz="1000" b="0" u="none" strike="noStrike" kern="1200" cap="none" spc="0" normalizeH="0" baseline="0" noProof="0">
                <a:ln>
                  <a:noFill/>
                </a:ln>
                <a:solidFill>
                  <a:srgbClr val="242424"/>
                </a:solidFill>
                <a:effectLst/>
                <a:uLnTx/>
                <a:uFillTx/>
                <a:latin typeface="Segoe UI" panose="020B0502040204020203" pitchFamily="34" charset="0"/>
                <a:ea typeface="+mn-ea"/>
                <a:cs typeface="+mn-cs"/>
              </a:rPr>
            </a:br>
            <a:endParaRPr kumimoji="0" lang="en-US" sz="1000" b="0" u="none" strike="noStrike" kern="1200" cap="none" spc="0" normalizeH="0" baseline="0" noProof="0">
              <a:ln>
                <a:noFill/>
              </a:ln>
              <a:solidFill>
                <a:srgbClr val="242424"/>
              </a:solidFill>
              <a:effectLst/>
              <a:uLnTx/>
              <a:uFillTx/>
              <a:latin typeface="Segoe UI" panose="020B0502040204020203"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u="none" strike="noStrike" kern="1200" cap="none" spc="0" normalizeH="0" baseline="0" noProof="0">
                <a:ln>
                  <a:noFill/>
                </a:ln>
                <a:solidFill>
                  <a:srgbClr val="242424"/>
                </a:solidFill>
                <a:effectLst/>
                <a:uLnTx/>
                <a:uFillTx/>
                <a:latin typeface="Segoe UI" panose="020B0502040204020203" pitchFamily="34" charset="0"/>
                <a:ea typeface="+mn-ea"/>
                <a:cs typeface="+mn-cs"/>
              </a:rPr>
              <a:t>Get notified </a:t>
            </a:r>
            <a:r>
              <a:rPr kumimoji="0" lang="en-US" sz="1000" b="0" u="none" strike="noStrike" kern="1200" cap="none" spc="0" normalizeH="0" baseline="0" noProof="0">
                <a:ln>
                  <a:noFill/>
                </a:ln>
                <a:solidFill>
                  <a:srgbClr val="242424"/>
                </a:solidFill>
                <a:effectLst/>
                <a:uLnTx/>
                <a:uFillTx/>
                <a:latin typeface="Segoe UI" panose="020B0502040204020203" pitchFamily="34" charset="0"/>
                <a:ea typeface="+mn-ea"/>
                <a:cs typeface="+mn-cs"/>
              </a:rPr>
              <a:t>about events—from local hacks, workshops, and training sessions to virtual meetups and global conferences.</a:t>
            </a: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n-US" sz="1000" b="0" u="none" strike="noStrike" kern="1200" cap="none" spc="0" normalizeH="0" baseline="0" noProof="0">
                <a:ln>
                  <a:noFill/>
                </a:ln>
                <a:solidFill>
                  <a:srgbClr val="242424"/>
                </a:solidFill>
                <a:effectLst/>
                <a:uLnTx/>
                <a:uFillTx/>
                <a:latin typeface="Segoe UI" panose="020B0502040204020203" pitchFamily="34" charset="0"/>
                <a:ea typeface="+mn-ea"/>
                <a:cs typeface="+mn-cs"/>
              </a:rPr>
            </a:br>
            <a:endParaRPr kumimoji="0" lang="en-US" sz="1000" b="0" u="none" strike="noStrike" kern="1200" cap="none" spc="0" normalizeH="0" baseline="0" noProof="0">
              <a:ln>
                <a:noFill/>
              </a:ln>
              <a:solidFill>
                <a:srgbClr val="242424"/>
              </a:solidFill>
              <a:effectLst/>
              <a:uLnTx/>
              <a:uFillTx/>
              <a:latin typeface="Segoe UI" panose="020B0502040204020203"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u="none" strike="noStrike" kern="1200" cap="none" spc="0" normalizeH="0" baseline="0" noProof="0">
                <a:ln>
                  <a:noFill/>
                </a:ln>
                <a:solidFill>
                  <a:srgbClr val="242424"/>
                </a:solidFill>
                <a:effectLst/>
                <a:uLnTx/>
                <a:uFillTx/>
                <a:latin typeface="Segoe UI" panose="020B0502040204020203" pitchFamily="34" charset="0"/>
                <a:ea typeface="+mn-ea"/>
                <a:cs typeface="+mn-cs"/>
              </a:rPr>
              <a:t>Learn what you want</a:t>
            </a:r>
            <a:r>
              <a:rPr kumimoji="0" lang="en-US" sz="1000" b="0" u="none" strike="noStrike" kern="1200" cap="none" spc="0" normalizeH="0" baseline="0" noProof="0">
                <a:ln>
                  <a:noFill/>
                </a:ln>
                <a:solidFill>
                  <a:srgbClr val="242424"/>
                </a:solidFill>
                <a:effectLst/>
                <a:uLnTx/>
                <a:uFillTx/>
                <a:latin typeface="Segoe UI" panose="020B0502040204020203" pitchFamily="34" charset="0"/>
                <a:ea typeface="+mn-ea"/>
                <a:cs typeface="+mn-cs"/>
              </a:rPr>
              <a:t>, when you want, how you want. Resources include in-person hands-on workshops, free, interactive online training and sandbox environments.</a:t>
            </a:r>
          </a:p>
        </p:txBody>
      </p:sp>
      <p:sp>
        <p:nvSpPr>
          <p:cNvPr id="35" name="Title 1">
            <a:extLst>
              <a:ext uri="{FF2B5EF4-FFF2-40B4-BE49-F238E27FC236}">
                <a16:creationId xmlns:a16="http://schemas.microsoft.com/office/drawing/2014/main" id="{5B7E4A86-4965-4A91-A994-DFDC1AE6B8FF}"/>
              </a:ext>
            </a:extLst>
          </p:cNvPr>
          <p:cNvSpPr>
            <a:spLocks noGrp="1"/>
          </p:cNvSpPr>
          <p:nvPr>
            <p:ph type="title"/>
          </p:nvPr>
        </p:nvSpPr>
        <p:spPr>
          <a:xfrm>
            <a:off x="8271642" y="173420"/>
            <a:ext cx="3783724" cy="738664"/>
          </a:xfrm>
        </p:spPr>
        <p:txBody>
          <a:bodyPr/>
          <a:lstStyle/>
          <a:p>
            <a:r>
              <a:rPr lang="en-US" sz="2400">
                <a:solidFill>
                  <a:schemeClr val="accent1"/>
                </a:solidFill>
              </a:rPr>
              <a:t>Sign up for Microsoft.Source</a:t>
            </a:r>
          </a:p>
        </p:txBody>
      </p:sp>
      <p:sp>
        <p:nvSpPr>
          <p:cNvPr id="37" name="TextBox 36">
            <a:extLst>
              <a:ext uri="{FF2B5EF4-FFF2-40B4-BE49-F238E27FC236}">
                <a16:creationId xmlns:a16="http://schemas.microsoft.com/office/drawing/2014/main" id="{9D07D8C1-953D-4383-9BAF-03EADBAAA1D3}"/>
              </a:ext>
            </a:extLst>
          </p:cNvPr>
          <p:cNvSpPr txBox="1"/>
          <p:nvPr/>
        </p:nvSpPr>
        <p:spPr>
          <a:xfrm>
            <a:off x="8271642" y="1202256"/>
            <a:ext cx="3783724" cy="156966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a:ln>
                  <a:noFill/>
                </a:ln>
                <a:solidFill>
                  <a:srgbClr val="242424"/>
                </a:solidFill>
                <a:effectLst/>
                <a:uLnTx/>
                <a:uFillTx/>
                <a:latin typeface="Segoe UI" panose="020B0502040204020203" pitchFamily="34" charset="0"/>
                <a:ea typeface="+mn-ea"/>
                <a:cs typeface="+mn-cs"/>
              </a:rPr>
              <a:t>Receive a regular digest of relevant technical content, events and training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i="1">
              <a:solidFill>
                <a:srgbClr val="242424"/>
              </a:solidFill>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a:ln>
                  <a:noFill/>
                </a:ln>
                <a:solidFill>
                  <a:srgbClr val="242424"/>
                </a:solidFill>
                <a:effectLst/>
                <a:uLnTx/>
                <a:uFillTx/>
                <a:latin typeface="Segoe UI" panose="020B0502040204020203" pitchFamily="34" charset="0"/>
                <a:ea typeface="+mn-ea"/>
                <a:cs typeface="+mn-cs"/>
              </a:rPr>
              <a:t>Get the best of the newest resources, tools and guidance to help developers quickly build and deploy on Azure</a:t>
            </a:r>
          </a:p>
        </p:txBody>
      </p:sp>
      <p:pic>
        <p:nvPicPr>
          <p:cNvPr id="41" name="Graphic 40">
            <a:extLst>
              <a:ext uri="{FF2B5EF4-FFF2-40B4-BE49-F238E27FC236}">
                <a16:creationId xmlns:a16="http://schemas.microsoft.com/office/drawing/2014/main" id="{8CCC7DBB-11E4-4CD3-9698-CD132C474DA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2159" y="4493249"/>
            <a:ext cx="1769808" cy="1769808"/>
          </a:xfrm>
          <a:prstGeom prst="rect">
            <a:avLst/>
          </a:prstGeom>
        </p:spPr>
      </p:pic>
      <p:pic>
        <p:nvPicPr>
          <p:cNvPr id="43" name="Picture 42" descr="Logo&#10;&#10;Description automatically generated">
            <a:extLst>
              <a:ext uri="{FF2B5EF4-FFF2-40B4-BE49-F238E27FC236}">
                <a16:creationId xmlns:a16="http://schemas.microsoft.com/office/drawing/2014/main" id="{DB4F5873-D710-40F0-96D4-A568A9FC138E}"/>
              </a:ext>
            </a:extLst>
          </p:cNvPr>
          <p:cNvPicPr>
            <a:picLocks noChangeAspect="1"/>
          </p:cNvPicPr>
          <p:nvPr/>
        </p:nvPicPr>
        <p:blipFill>
          <a:blip r:embed="rId4"/>
          <a:stretch>
            <a:fillRect/>
          </a:stretch>
        </p:blipFill>
        <p:spPr>
          <a:xfrm>
            <a:off x="10119774" y="5929213"/>
            <a:ext cx="2072226" cy="928787"/>
          </a:xfrm>
          <a:prstGeom prst="rect">
            <a:avLst/>
          </a:prstGeom>
        </p:spPr>
      </p:pic>
      <p:sp>
        <p:nvSpPr>
          <p:cNvPr id="10" name="Text Placeholder 2">
            <a:extLst>
              <a:ext uri="{FF2B5EF4-FFF2-40B4-BE49-F238E27FC236}">
                <a16:creationId xmlns:a16="http://schemas.microsoft.com/office/drawing/2014/main" id="{A4A7C19B-A674-49F6-8495-E2032523B281}"/>
              </a:ext>
            </a:extLst>
          </p:cNvPr>
          <p:cNvSpPr txBox="1">
            <a:spLocks/>
          </p:cNvSpPr>
          <p:nvPr/>
        </p:nvSpPr>
        <p:spPr>
          <a:xfrm>
            <a:off x="586609" y="1524950"/>
            <a:ext cx="6667500" cy="4855793"/>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sz="2000">
                <a:solidFill>
                  <a:schemeClr val="bg1"/>
                </a:solidFill>
              </a:rPr>
              <a:t>Please fill out the Azure Dev Day Survey!</a:t>
            </a:r>
          </a:p>
          <a:p>
            <a:pPr marL="0" indent="0">
              <a:buFont typeface="Wingdings" panose="05000000000000000000" pitchFamily="2" charset="2"/>
              <a:buNone/>
            </a:pPr>
            <a:r>
              <a:rPr lang="en-US" sz="2000" b="1">
                <a:solidFill>
                  <a:schemeClr val="accent1"/>
                </a:solidFill>
                <a:hlinkClick r:id="rId5" tooltip="https://aka.ms/azuredevdaysurvey">
                  <a:extLst>
                    <a:ext uri="{A12FA001-AC4F-418D-AE19-62706E023703}">
                      <ahyp:hlinkClr xmlns:ahyp="http://schemas.microsoft.com/office/drawing/2018/hyperlinkcolor" val="tx"/>
                    </a:ext>
                  </a:extLst>
                </a:hlinkClick>
              </a:rPr>
              <a:t>aka.ms/</a:t>
            </a:r>
            <a:r>
              <a:rPr lang="en-US" sz="2000" b="1" err="1">
                <a:solidFill>
                  <a:schemeClr val="accent1"/>
                </a:solidFill>
                <a:hlinkClick r:id="rId5" tooltip="https://aka.ms/azuredevdaysurvey">
                  <a:extLst>
                    <a:ext uri="{A12FA001-AC4F-418D-AE19-62706E023703}">
                      <ahyp:hlinkClr xmlns:ahyp="http://schemas.microsoft.com/office/drawing/2018/hyperlinkcolor" val="tx"/>
                    </a:ext>
                  </a:extLst>
                </a:hlinkClick>
              </a:rPr>
              <a:t>azuredevdaysurvey</a:t>
            </a:r>
            <a:endParaRPr lang="en-US" sz="2000" b="1">
              <a:solidFill>
                <a:schemeClr val="accent1"/>
              </a:solidFill>
            </a:endParaRPr>
          </a:p>
          <a:p>
            <a:pPr marL="0" indent="0">
              <a:buFont typeface="Wingdings" panose="05000000000000000000" pitchFamily="2" charset="2"/>
              <a:buNone/>
            </a:pPr>
            <a:endParaRPr lang="en-US" sz="2000" i="1">
              <a:solidFill>
                <a:schemeClr val="bg1"/>
              </a:solidFill>
              <a:latin typeface="Segoe UI" panose="020B0502040204020203" pitchFamily="34" charset="0"/>
            </a:endParaRPr>
          </a:p>
          <a:p>
            <a:pPr marL="0" indent="0">
              <a:buFont typeface="Wingdings" panose="05000000000000000000" pitchFamily="2" charset="2"/>
              <a:buNone/>
            </a:pPr>
            <a:r>
              <a:rPr lang="en-US" sz="2000">
                <a:solidFill>
                  <a:schemeClr val="bg1"/>
                </a:solidFill>
                <a:latin typeface="Segoe UI" panose="020B0502040204020203" pitchFamily="34" charset="0"/>
              </a:rPr>
              <a:t>And visit our event content page to access lab materials, presentations and more about the Microsoft Build Conference!</a:t>
            </a:r>
          </a:p>
          <a:p>
            <a:pPr marL="0" indent="0">
              <a:buFont typeface="Wingdings" panose="05000000000000000000" pitchFamily="2" charset="2"/>
              <a:buNone/>
            </a:pPr>
            <a:r>
              <a:rPr lang="en-US" sz="2000" b="1">
                <a:solidFill>
                  <a:schemeClr val="bg1"/>
                </a:solidFill>
                <a:latin typeface="Segoe UI" panose="020B0502040204020203" pitchFamily="34" charset="0"/>
                <a:hlinkClick r:id="rId6"/>
              </a:rPr>
              <a:t>aka.ms/</a:t>
            </a:r>
            <a:r>
              <a:rPr lang="en-US" sz="2000" b="1" err="1">
                <a:solidFill>
                  <a:schemeClr val="bg1"/>
                </a:solidFill>
                <a:latin typeface="Segoe UI" panose="020B0502040204020203" pitchFamily="34" charset="0"/>
                <a:hlinkClick r:id="rId6"/>
              </a:rPr>
              <a:t>azuredevdaycontent</a:t>
            </a:r>
            <a:endParaRPr lang="en-US" sz="2000" b="1">
              <a:solidFill>
                <a:schemeClr val="bg1"/>
              </a:solidFill>
              <a:latin typeface="Segoe UI" panose="020B0502040204020203" pitchFamily="34" charset="0"/>
            </a:endParaRPr>
          </a:p>
        </p:txBody>
      </p:sp>
      <p:sp>
        <p:nvSpPr>
          <p:cNvPr id="11" name="Title 1">
            <a:extLst>
              <a:ext uri="{FF2B5EF4-FFF2-40B4-BE49-F238E27FC236}">
                <a16:creationId xmlns:a16="http://schemas.microsoft.com/office/drawing/2014/main" id="{BC9E1A30-ECF7-47C5-8A9C-A0B2154E7B21}"/>
              </a:ext>
            </a:extLst>
          </p:cNvPr>
          <p:cNvSpPr txBox="1">
            <a:spLocks/>
          </p:cNvSpPr>
          <p:nvPr/>
        </p:nvSpPr>
        <p:spPr>
          <a:xfrm>
            <a:off x="588263" y="457200"/>
            <a:ext cx="6985954"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accent3"/>
                </a:solidFill>
                <a:effectLst/>
                <a:latin typeface="+mj-lt"/>
                <a:ea typeface="+mn-ea"/>
                <a:cs typeface="Segoe UI" pitchFamily="34" charset="0"/>
              </a:defRPr>
            </a:lvl1pPr>
          </a:lstStyle>
          <a:p>
            <a:r>
              <a:rPr lang="en-US"/>
              <a:t>Thank you!</a:t>
            </a:r>
          </a:p>
        </p:txBody>
      </p:sp>
    </p:spTree>
    <p:extLst>
      <p:ext uri="{BB962C8B-B14F-4D97-AF65-F5344CB8AC3E}">
        <p14:creationId xmlns:p14="http://schemas.microsoft.com/office/powerpoint/2010/main" val="428636295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73492-D151-5548-BF9A-9A1584C2D477}"/>
              </a:ext>
            </a:extLst>
          </p:cNvPr>
          <p:cNvSpPr>
            <a:spLocks noGrp="1"/>
          </p:cNvSpPr>
          <p:nvPr>
            <p:ph type="title"/>
          </p:nvPr>
        </p:nvSpPr>
        <p:spPr/>
        <p:txBody>
          <a:bodyPr/>
          <a:lstStyle/>
          <a:p>
            <a:r>
              <a:rPr lang="en-US"/>
              <a:t>Web Solutions Lab</a:t>
            </a:r>
          </a:p>
        </p:txBody>
      </p:sp>
      <p:sp>
        <p:nvSpPr>
          <p:cNvPr id="14" name="TextBox 13">
            <a:extLst>
              <a:ext uri="{FF2B5EF4-FFF2-40B4-BE49-F238E27FC236}">
                <a16:creationId xmlns:a16="http://schemas.microsoft.com/office/drawing/2014/main" id="{A7B30B67-3E12-49F9-BB81-1D3DFF9F87EB}"/>
              </a:ext>
            </a:extLst>
          </p:cNvPr>
          <p:cNvSpPr txBox="1"/>
          <p:nvPr/>
        </p:nvSpPr>
        <p:spPr>
          <a:xfrm>
            <a:off x="4383491" y="5885769"/>
            <a:ext cx="7820567" cy="523220"/>
          </a:xfrm>
          <a:prstGeom prst="rect">
            <a:avLst/>
          </a:prstGeom>
          <a:noFill/>
        </p:spPr>
        <p:txBody>
          <a:bodyPr wrap="square">
            <a:spAutoFit/>
          </a:bodyPr>
          <a:lstStyle/>
          <a:p>
            <a:pPr algn="ctr"/>
            <a:r>
              <a:rPr lang="en-US" sz="2800">
                <a:hlinkClick r:id="rId3"/>
              </a:rPr>
              <a:t>aka.ms/azuredevdaylabs/web</a:t>
            </a:r>
            <a:endParaRPr lang="en-US" sz="2800"/>
          </a:p>
        </p:txBody>
      </p:sp>
      <p:grpSp>
        <p:nvGrpSpPr>
          <p:cNvPr id="10" name="Group 9">
            <a:extLst>
              <a:ext uri="{FF2B5EF4-FFF2-40B4-BE49-F238E27FC236}">
                <a16:creationId xmlns:a16="http://schemas.microsoft.com/office/drawing/2014/main" id="{49B34FAA-E9C2-4788-B87E-B012C68F2A5B}"/>
              </a:ext>
            </a:extLst>
          </p:cNvPr>
          <p:cNvGrpSpPr/>
          <p:nvPr/>
        </p:nvGrpSpPr>
        <p:grpSpPr>
          <a:xfrm>
            <a:off x="685918" y="3479569"/>
            <a:ext cx="2986715" cy="3158977"/>
            <a:chOff x="525538" y="1283361"/>
            <a:chExt cx="2986715" cy="3158977"/>
          </a:xfrm>
        </p:grpSpPr>
        <p:pic>
          <p:nvPicPr>
            <p:cNvPr id="11" name="Picture 10" descr="Icon&#10;&#10;Description automatically generated">
              <a:extLst>
                <a:ext uri="{FF2B5EF4-FFF2-40B4-BE49-F238E27FC236}">
                  <a16:creationId xmlns:a16="http://schemas.microsoft.com/office/drawing/2014/main" id="{D66FE61E-479B-4C85-8BB0-CB5168AE3A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4991" y="1283361"/>
              <a:ext cx="2667810" cy="2667810"/>
            </a:xfrm>
            <a:prstGeom prst="rect">
              <a:avLst/>
            </a:prstGeom>
          </p:spPr>
        </p:pic>
        <p:sp>
          <p:nvSpPr>
            <p:cNvPr id="13" name="TextBox 12">
              <a:extLst>
                <a:ext uri="{FF2B5EF4-FFF2-40B4-BE49-F238E27FC236}">
                  <a16:creationId xmlns:a16="http://schemas.microsoft.com/office/drawing/2014/main" id="{6CC6CDE7-345D-4761-B767-A87755521F50}"/>
                </a:ext>
              </a:extLst>
            </p:cNvPr>
            <p:cNvSpPr txBox="1"/>
            <p:nvPr/>
          </p:nvSpPr>
          <p:spPr>
            <a:xfrm>
              <a:off x="525538" y="3888340"/>
              <a:ext cx="2986715" cy="553998"/>
            </a:xfrm>
            <a:prstGeom prst="rect">
              <a:avLst/>
            </a:prstGeom>
            <a:noFill/>
          </p:spPr>
          <p:txBody>
            <a:bodyPr wrap="none" lIns="0" tIns="0" rIns="0" bIns="0" rtlCol="0">
              <a:spAutoFit/>
            </a:bodyPr>
            <a:lstStyle/>
            <a:p>
              <a:pPr algn="l"/>
              <a:r>
                <a:rPr lang="en-US" sz="3600">
                  <a:solidFill>
                    <a:schemeClr val="accent3"/>
                  </a:solidFill>
                </a:rPr>
                <a:t>Azure Dev Day</a:t>
              </a:r>
            </a:p>
          </p:txBody>
        </p:sp>
      </p:grpSp>
      <p:pic>
        <p:nvPicPr>
          <p:cNvPr id="3" name="Graphic 2">
            <a:extLst>
              <a:ext uri="{FF2B5EF4-FFF2-40B4-BE49-F238E27FC236}">
                <a16:creationId xmlns:a16="http://schemas.microsoft.com/office/drawing/2014/main" id="{B6CCC26B-416A-3E62-EE84-12054672016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422703" y="651019"/>
            <a:ext cx="1586339" cy="1586339"/>
          </a:xfrm>
          <a:prstGeom prst="rect">
            <a:avLst/>
          </a:prstGeom>
        </p:spPr>
      </p:pic>
      <p:sp>
        <p:nvSpPr>
          <p:cNvPr id="4" name="TextBox 3">
            <a:extLst>
              <a:ext uri="{FF2B5EF4-FFF2-40B4-BE49-F238E27FC236}">
                <a16:creationId xmlns:a16="http://schemas.microsoft.com/office/drawing/2014/main" id="{CD03B4A8-B057-63EC-C294-B83FD04F3550}"/>
              </a:ext>
            </a:extLst>
          </p:cNvPr>
          <p:cNvSpPr txBox="1"/>
          <p:nvPr/>
        </p:nvSpPr>
        <p:spPr>
          <a:xfrm>
            <a:off x="7261217" y="276873"/>
            <a:ext cx="2065117" cy="307777"/>
          </a:xfrm>
          <a:prstGeom prst="rect">
            <a:avLst/>
          </a:prstGeom>
          <a:noFill/>
        </p:spPr>
        <p:txBody>
          <a:bodyPr wrap="none" lIns="0" tIns="0" rIns="0" bIns="0" rtlCol="0">
            <a:spAutoFit/>
          </a:bodyPr>
          <a:lstStyle/>
          <a:p>
            <a:pPr algn="l"/>
            <a:r>
              <a:rPr lang="en-US" sz="2000"/>
              <a:t>Azure App Service</a:t>
            </a:r>
          </a:p>
        </p:txBody>
      </p:sp>
      <p:pic>
        <p:nvPicPr>
          <p:cNvPr id="5" name="Graphic 4">
            <a:extLst>
              <a:ext uri="{FF2B5EF4-FFF2-40B4-BE49-F238E27FC236}">
                <a16:creationId xmlns:a16="http://schemas.microsoft.com/office/drawing/2014/main" id="{F652CC5B-AAC4-2C7D-872A-29A36502630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374374" y="3164222"/>
            <a:ext cx="1682995" cy="1682995"/>
          </a:xfrm>
          <a:prstGeom prst="rect">
            <a:avLst/>
          </a:prstGeom>
        </p:spPr>
      </p:pic>
      <p:sp>
        <p:nvSpPr>
          <p:cNvPr id="6" name="TextBox 5">
            <a:extLst>
              <a:ext uri="{FF2B5EF4-FFF2-40B4-BE49-F238E27FC236}">
                <a16:creationId xmlns:a16="http://schemas.microsoft.com/office/drawing/2014/main" id="{B3F6DBEE-0D7D-6FA1-3398-96AD428F4096}"/>
              </a:ext>
            </a:extLst>
          </p:cNvPr>
          <p:cNvSpPr txBox="1"/>
          <p:nvPr/>
        </p:nvSpPr>
        <p:spPr>
          <a:xfrm>
            <a:off x="7261217" y="4847217"/>
            <a:ext cx="2285497" cy="307777"/>
          </a:xfrm>
          <a:prstGeom prst="rect">
            <a:avLst/>
          </a:prstGeom>
          <a:noFill/>
        </p:spPr>
        <p:txBody>
          <a:bodyPr wrap="none" lIns="0" tIns="0" rIns="0" bIns="0" rtlCol="0">
            <a:spAutoFit/>
          </a:bodyPr>
          <a:lstStyle/>
          <a:p>
            <a:pPr algn="l"/>
            <a:r>
              <a:rPr lang="en-US" sz="2000"/>
              <a:t>Azure SQL Database</a:t>
            </a:r>
          </a:p>
        </p:txBody>
      </p:sp>
      <p:cxnSp>
        <p:nvCxnSpPr>
          <p:cNvPr id="25" name="Straight Arrow Connector 24">
            <a:extLst>
              <a:ext uri="{FF2B5EF4-FFF2-40B4-BE49-F238E27FC236}">
                <a16:creationId xmlns:a16="http://schemas.microsoft.com/office/drawing/2014/main" id="{492EAAB7-9D94-B7D1-0C85-DEC7606273BC}"/>
              </a:ext>
            </a:extLst>
          </p:cNvPr>
          <p:cNvCxnSpPr>
            <a:cxnSpLocks/>
            <a:stCxn id="3" idx="2"/>
            <a:endCxn id="5" idx="0"/>
          </p:cNvCxnSpPr>
          <p:nvPr/>
        </p:nvCxnSpPr>
        <p:spPr>
          <a:xfrm flipH="1">
            <a:off x="8215872" y="2237358"/>
            <a:ext cx="1" cy="926864"/>
          </a:xfrm>
          <a:prstGeom prst="straightConnector1">
            <a:avLst/>
          </a:prstGeom>
          <a:ln w="254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962417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in a suit and tie&#10;&#10;Description automatically generated with medium confidence">
            <a:extLst>
              <a:ext uri="{FF2B5EF4-FFF2-40B4-BE49-F238E27FC236}">
                <a16:creationId xmlns:a16="http://schemas.microsoft.com/office/drawing/2014/main" id="{90E55B82-377D-4786-B678-B16D903667DB}"/>
              </a:ext>
            </a:extLst>
          </p:cNvPr>
          <p:cNvPicPr>
            <a:picLocks noChangeAspect="1"/>
          </p:cNvPicPr>
          <p:nvPr/>
        </p:nvPicPr>
        <p:blipFill>
          <a:blip r:embed="rId3"/>
          <a:stretch>
            <a:fillRect/>
          </a:stretch>
        </p:blipFill>
        <p:spPr>
          <a:xfrm>
            <a:off x="7062109" y="527210"/>
            <a:ext cx="2614775" cy="2614775"/>
          </a:xfrm>
          <a:prstGeom prst="ellipse">
            <a:avLst/>
          </a:prstGeom>
        </p:spPr>
      </p:pic>
      <p:sp>
        <p:nvSpPr>
          <p:cNvPr id="4" name="Text Placeholder 3">
            <a:extLst>
              <a:ext uri="{FF2B5EF4-FFF2-40B4-BE49-F238E27FC236}">
                <a16:creationId xmlns:a16="http://schemas.microsoft.com/office/drawing/2014/main" id="{DC3EE3E9-3CDB-1140-9929-C6FA41835A90}"/>
              </a:ext>
            </a:extLst>
          </p:cNvPr>
          <p:cNvSpPr>
            <a:spLocks noGrp="1"/>
          </p:cNvSpPr>
          <p:nvPr>
            <p:ph type="body" sz="quarter" idx="12"/>
          </p:nvPr>
        </p:nvSpPr>
        <p:spPr>
          <a:xfrm>
            <a:off x="6450527" y="3951171"/>
            <a:ext cx="3835400" cy="276999"/>
          </a:xfrm>
        </p:spPr>
        <p:txBody>
          <a:bodyPr/>
          <a:lstStyle/>
          <a:p>
            <a:pPr algn="ctr"/>
            <a:r>
              <a:rPr lang="en-US" sz="1800"/>
              <a:t>Cloud Solution Architect</a:t>
            </a:r>
          </a:p>
        </p:txBody>
      </p:sp>
      <p:sp>
        <p:nvSpPr>
          <p:cNvPr id="3" name="Text Placeholder 2">
            <a:extLst>
              <a:ext uri="{FF2B5EF4-FFF2-40B4-BE49-F238E27FC236}">
                <a16:creationId xmlns:a16="http://schemas.microsoft.com/office/drawing/2014/main" id="{D2D5D6E4-6B8F-E04E-97F2-F97D7B33081A}"/>
              </a:ext>
            </a:extLst>
          </p:cNvPr>
          <p:cNvSpPr>
            <a:spLocks noGrp="1"/>
          </p:cNvSpPr>
          <p:nvPr>
            <p:ph type="body" sz="quarter" idx="11"/>
          </p:nvPr>
        </p:nvSpPr>
        <p:spPr>
          <a:xfrm>
            <a:off x="6450527" y="3483196"/>
            <a:ext cx="3835400" cy="430887"/>
          </a:xfrm>
        </p:spPr>
        <p:txBody>
          <a:bodyPr/>
          <a:lstStyle/>
          <a:p>
            <a:pPr algn="ctr"/>
            <a:r>
              <a:rPr lang="en-US" sz="2800"/>
              <a:t>Walid Amro</a:t>
            </a:r>
          </a:p>
        </p:txBody>
      </p:sp>
      <p:sp>
        <p:nvSpPr>
          <p:cNvPr id="21" name="TextBox 20">
            <a:extLst>
              <a:ext uri="{FF2B5EF4-FFF2-40B4-BE49-F238E27FC236}">
                <a16:creationId xmlns:a16="http://schemas.microsoft.com/office/drawing/2014/main" id="{C715A1A4-CD97-472A-896A-2D78E409FCD4}"/>
              </a:ext>
            </a:extLst>
          </p:cNvPr>
          <p:cNvSpPr txBox="1"/>
          <p:nvPr/>
        </p:nvSpPr>
        <p:spPr>
          <a:xfrm>
            <a:off x="6711784" y="4902265"/>
            <a:ext cx="3919084" cy="276999"/>
          </a:xfrm>
          <a:prstGeom prst="rect">
            <a:avLst/>
          </a:prstGeom>
          <a:noFill/>
        </p:spPr>
        <p:txBody>
          <a:bodyPr wrap="square" lIns="0" tIns="0" rIns="0" bIns="0" rtlCol="0">
            <a:spAutoFit/>
          </a:bodyPr>
          <a:lstStyle/>
          <a:p>
            <a:r>
              <a:rPr lang="en-US" sz="1800">
                <a:latin typeface="Segoe UI" panose="020B0502040204020203" pitchFamily="34" charset="0"/>
              </a:rPr>
              <a:t>walid.amro@microsoft.com</a:t>
            </a:r>
          </a:p>
        </p:txBody>
      </p:sp>
      <p:pic>
        <p:nvPicPr>
          <p:cNvPr id="13" name="Graphic 12">
            <a:extLst>
              <a:ext uri="{FF2B5EF4-FFF2-40B4-BE49-F238E27FC236}">
                <a16:creationId xmlns:a16="http://schemas.microsoft.com/office/drawing/2014/main" id="{F9E0B09C-2D94-4B2E-AACB-1D8466E85F1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115051" y="5396079"/>
            <a:ext cx="355765" cy="355765"/>
          </a:xfrm>
          <a:prstGeom prst="rect">
            <a:avLst/>
          </a:prstGeom>
        </p:spPr>
      </p:pic>
      <p:pic>
        <p:nvPicPr>
          <p:cNvPr id="15" name="Graphic 14">
            <a:extLst>
              <a:ext uri="{FF2B5EF4-FFF2-40B4-BE49-F238E27FC236}">
                <a16:creationId xmlns:a16="http://schemas.microsoft.com/office/drawing/2014/main" id="{19B443EF-13DC-4BE2-B14B-15A821F4112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096000" y="4849980"/>
            <a:ext cx="393700" cy="393700"/>
          </a:xfrm>
          <a:prstGeom prst="rect">
            <a:avLst/>
          </a:prstGeom>
        </p:spPr>
      </p:pic>
      <p:pic>
        <p:nvPicPr>
          <p:cNvPr id="19" name="Graphic 18">
            <a:extLst>
              <a:ext uri="{FF2B5EF4-FFF2-40B4-BE49-F238E27FC236}">
                <a16:creationId xmlns:a16="http://schemas.microsoft.com/office/drawing/2014/main" id="{924065D1-A89D-4719-BBED-1319B8F849F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119520" y="5904243"/>
            <a:ext cx="351296" cy="351296"/>
          </a:xfrm>
          <a:prstGeom prst="rect">
            <a:avLst/>
          </a:prstGeom>
        </p:spPr>
      </p:pic>
      <p:sp>
        <p:nvSpPr>
          <p:cNvPr id="24" name="TextBox 23">
            <a:extLst>
              <a:ext uri="{FF2B5EF4-FFF2-40B4-BE49-F238E27FC236}">
                <a16:creationId xmlns:a16="http://schemas.microsoft.com/office/drawing/2014/main" id="{F87043AA-A8C0-4436-A68C-066671263920}"/>
              </a:ext>
            </a:extLst>
          </p:cNvPr>
          <p:cNvSpPr txBox="1"/>
          <p:nvPr/>
        </p:nvSpPr>
        <p:spPr>
          <a:xfrm>
            <a:off x="6594475" y="5382512"/>
            <a:ext cx="4903830" cy="369332"/>
          </a:xfrm>
          <a:prstGeom prst="rect">
            <a:avLst/>
          </a:prstGeom>
          <a:noFill/>
        </p:spPr>
        <p:txBody>
          <a:bodyPr wrap="square">
            <a:spAutoFit/>
          </a:bodyPr>
          <a:lstStyle/>
          <a:p>
            <a:r>
              <a:rPr lang="en-US" sz="1800"/>
              <a:t>https://www.linkedin.com/in/walidamro/</a:t>
            </a:r>
          </a:p>
        </p:txBody>
      </p:sp>
      <p:sp>
        <p:nvSpPr>
          <p:cNvPr id="28" name="TextBox 27">
            <a:extLst>
              <a:ext uri="{FF2B5EF4-FFF2-40B4-BE49-F238E27FC236}">
                <a16:creationId xmlns:a16="http://schemas.microsoft.com/office/drawing/2014/main" id="{6E5B1544-D3B5-43EE-9BF7-A49B31FDBA1D}"/>
              </a:ext>
            </a:extLst>
          </p:cNvPr>
          <p:cNvSpPr txBox="1"/>
          <p:nvPr/>
        </p:nvSpPr>
        <p:spPr>
          <a:xfrm>
            <a:off x="6594475" y="5895225"/>
            <a:ext cx="3933825" cy="369332"/>
          </a:xfrm>
          <a:prstGeom prst="rect">
            <a:avLst/>
          </a:prstGeom>
          <a:noFill/>
        </p:spPr>
        <p:txBody>
          <a:bodyPr wrap="square">
            <a:spAutoFit/>
          </a:bodyPr>
          <a:lstStyle/>
          <a:p>
            <a:r>
              <a:rPr lang="en-US" sz="1800">
                <a:ea typeface="+mn-lt"/>
                <a:cs typeface="+mn-lt"/>
              </a:rPr>
              <a:t>https://github.com/walidamro-msft</a:t>
            </a:r>
            <a:endParaRPr lang="en-US" sz="1800"/>
          </a:p>
        </p:txBody>
      </p:sp>
      <p:grpSp>
        <p:nvGrpSpPr>
          <p:cNvPr id="14" name="Group 13">
            <a:extLst>
              <a:ext uri="{FF2B5EF4-FFF2-40B4-BE49-F238E27FC236}">
                <a16:creationId xmlns:a16="http://schemas.microsoft.com/office/drawing/2014/main" id="{CC7A96EB-39AD-469E-94C9-037C57C55498}"/>
              </a:ext>
            </a:extLst>
          </p:cNvPr>
          <p:cNvGrpSpPr/>
          <p:nvPr/>
        </p:nvGrpSpPr>
        <p:grpSpPr>
          <a:xfrm>
            <a:off x="568786" y="1558093"/>
            <a:ext cx="2986715" cy="3158977"/>
            <a:chOff x="525538" y="1283361"/>
            <a:chExt cx="2986715" cy="3158977"/>
          </a:xfrm>
        </p:grpSpPr>
        <p:pic>
          <p:nvPicPr>
            <p:cNvPr id="16" name="Picture 15" descr="Icon&#10;&#10;Description automatically generated">
              <a:extLst>
                <a:ext uri="{FF2B5EF4-FFF2-40B4-BE49-F238E27FC236}">
                  <a16:creationId xmlns:a16="http://schemas.microsoft.com/office/drawing/2014/main" id="{0D0AAA5F-13DB-44AB-950E-62B4125CBC6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84991" y="1283361"/>
              <a:ext cx="2667810" cy="2667810"/>
            </a:xfrm>
            <a:prstGeom prst="rect">
              <a:avLst/>
            </a:prstGeom>
          </p:spPr>
        </p:pic>
        <p:sp>
          <p:nvSpPr>
            <p:cNvPr id="20" name="TextBox 19">
              <a:extLst>
                <a:ext uri="{FF2B5EF4-FFF2-40B4-BE49-F238E27FC236}">
                  <a16:creationId xmlns:a16="http://schemas.microsoft.com/office/drawing/2014/main" id="{27D6AF68-3C66-4417-A72D-2BF935A44264}"/>
                </a:ext>
              </a:extLst>
            </p:cNvPr>
            <p:cNvSpPr txBox="1"/>
            <p:nvPr/>
          </p:nvSpPr>
          <p:spPr>
            <a:xfrm>
              <a:off x="525538" y="3888340"/>
              <a:ext cx="2986715" cy="553998"/>
            </a:xfrm>
            <a:prstGeom prst="rect">
              <a:avLst/>
            </a:prstGeom>
            <a:noFill/>
          </p:spPr>
          <p:txBody>
            <a:bodyPr wrap="none" lIns="0" tIns="0" rIns="0" bIns="0" rtlCol="0">
              <a:spAutoFit/>
            </a:bodyPr>
            <a:lstStyle/>
            <a:p>
              <a:pPr algn="l"/>
              <a:r>
                <a:rPr lang="en-US" sz="3600">
                  <a:solidFill>
                    <a:schemeClr val="accent3"/>
                  </a:solidFill>
                </a:rPr>
                <a:t>Azure Dev Day</a:t>
              </a:r>
            </a:p>
          </p:txBody>
        </p:sp>
      </p:grpSp>
    </p:spTree>
    <p:extLst>
      <p:ext uri="{BB962C8B-B14F-4D97-AF65-F5344CB8AC3E}">
        <p14:creationId xmlns:p14="http://schemas.microsoft.com/office/powerpoint/2010/main" val="3701437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C3EE3E9-3CDB-1140-9929-C6FA41835A90}"/>
              </a:ext>
            </a:extLst>
          </p:cNvPr>
          <p:cNvSpPr>
            <a:spLocks noGrp="1"/>
          </p:cNvSpPr>
          <p:nvPr>
            <p:ph type="body" sz="quarter" idx="12"/>
          </p:nvPr>
        </p:nvSpPr>
        <p:spPr>
          <a:xfrm>
            <a:off x="6450527" y="3951171"/>
            <a:ext cx="3835400" cy="276999"/>
          </a:xfrm>
        </p:spPr>
        <p:txBody>
          <a:bodyPr/>
          <a:lstStyle/>
          <a:p>
            <a:pPr algn="ctr"/>
            <a:r>
              <a:rPr lang="en-US" sz="1800"/>
              <a:t>Cloud Solution Architect</a:t>
            </a:r>
          </a:p>
        </p:txBody>
      </p:sp>
      <p:sp>
        <p:nvSpPr>
          <p:cNvPr id="3" name="Text Placeholder 2">
            <a:extLst>
              <a:ext uri="{FF2B5EF4-FFF2-40B4-BE49-F238E27FC236}">
                <a16:creationId xmlns:a16="http://schemas.microsoft.com/office/drawing/2014/main" id="{D2D5D6E4-6B8F-E04E-97F2-F97D7B33081A}"/>
              </a:ext>
            </a:extLst>
          </p:cNvPr>
          <p:cNvSpPr>
            <a:spLocks noGrp="1"/>
          </p:cNvSpPr>
          <p:nvPr>
            <p:ph type="body" sz="quarter" idx="11"/>
          </p:nvPr>
        </p:nvSpPr>
        <p:spPr>
          <a:xfrm>
            <a:off x="6450527" y="3483196"/>
            <a:ext cx="3835400" cy="430887"/>
          </a:xfrm>
        </p:spPr>
        <p:txBody>
          <a:bodyPr vert="horz" wrap="square" lIns="0" tIns="0" rIns="0" bIns="0" rtlCol="0" anchor="t">
            <a:spAutoFit/>
          </a:bodyPr>
          <a:lstStyle/>
          <a:p>
            <a:pPr algn="ctr"/>
            <a:r>
              <a:rPr lang="en-US" sz="2800">
                <a:cs typeface="Segoe UI"/>
              </a:rPr>
              <a:t>Luis Caligaris Garcia</a:t>
            </a:r>
            <a:endParaRPr lang="en-US"/>
          </a:p>
        </p:txBody>
      </p:sp>
      <p:pic>
        <p:nvPicPr>
          <p:cNvPr id="18" name="Picture Placeholder 17">
            <a:extLst>
              <a:ext uri="{FF2B5EF4-FFF2-40B4-BE49-F238E27FC236}">
                <a16:creationId xmlns:a16="http://schemas.microsoft.com/office/drawing/2014/main" id="{D37984C8-873D-6347-A136-27C9C5B2524F}"/>
              </a:ext>
            </a:extLst>
          </p:cNvPr>
          <p:cNvPicPr>
            <a:picLocks noGrp="1" noChangeAspect="1"/>
          </p:cNvPicPr>
          <p:nvPr>
            <p:ph type="pic" sz="quarter" idx="17"/>
          </p:nvPr>
        </p:nvPicPr>
        <p:blipFill>
          <a:blip r:embed="rId3"/>
          <a:srcRect/>
          <a:stretch/>
        </p:blipFill>
        <p:spPr>
          <a:xfrm>
            <a:off x="7096158" y="593443"/>
            <a:ext cx="2544139" cy="2544139"/>
          </a:xfrm>
        </p:spPr>
      </p:pic>
      <p:sp>
        <p:nvSpPr>
          <p:cNvPr id="21" name="TextBox 20">
            <a:extLst>
              <a:ext uri="{FF2B5EF4-FFF2-40B4-BE49-F238E27FC236}">
                <a16:creationId xmlns:a16="http://schemas.microsoft.com/office/drawing/2014/main" id="{C715A1A4-CD97-472A-896A-2D78E409FCD4}"/>
              </a:ext>
            </a:extLst>
          </p:cNvPr>
          <p:cNvSpPr txBox="1"/>
          <p:nvPr/>
        </p:nvSpPr>
        <p:spPr>
          <a:xfrm>
            <a:off x="5281054" y="5107170"/>
            <a:ext cx="4015659" cy="276999"/>
          </a:xfrm>
          <a:prstGeom prst="rect">
            <a:avLst/>
          </a:prstGeom>
          <a:noFill/>
        </p:spPr>
        <p:txBody>
          <a:bodyPr wrap="square" lIns="0" tIns="0" rIns="0" bIns="0" rtlCol="0">
            <a:spAutoFit/>
          </a:bodyPr>
          <a:lstStyle/>
          <a:p>
            <a:r>
              <a:rPr lang="en-US" sz="1800">
                <a:latin typeface="Segoe UI" panose="020B0502040204020203" pitchFamily="34" charset="0"/>
              </a:rPr>
              <a:t>lucali@microsoft.com</a:t>
            </a:r>
          </a:p>
        </p:txBody>
      </p:sp>
      <p:pic>
        <p:nvPicPr>
          <p:cNvPr id="13" name="Graphic 12">
            <a:extLst>
              <a:ext uri="{FF2B5EF4-FFF2-40B4-BE49-F238E27FC236}">
                <a16:creationId xmlns:a16="http://schemas.microsoft.com/office/drawing/2014/main" id="{F9E0B09C-2D94-4B2E-AACB-1D8466E85F1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684322" y="5600984"/>
            <a:ext cx="364532" cy="355765"/>
          </a:xfrm>
          <a:prstGeom prst="rect">
            <a:avLst/>
          </a:prstGeom>
        </p:spPr>
      </p:pic>
      <p:pic>
        <p:nvPicPr>
          <p:cNvPr id="15" name="Graphic 14">
            <a:extLst>
              <a:ext uri="{FF2B5EF4-FFF2-40B4-BE49-F238E27FC236}">
                <a16:creationId xmlns:a16="http://schemas.microsoft.com/office/drawing/2014/main" id="{19B443EF-13DC-4BE2-B14B-15A821F4112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665271" y="5054885"/>
            <a:ext cx="403402" cy="393700"/>
          </a:xfrm>
          <a:prstGeom prst="rect">
            <a:avLst/>
          </a:prstGeom>
        </p:spPr>
      </p:pic>
      <p:pic>
        <p:nvPicPr>
          <p:cNvPr id="19" name="Graphic 18">
            <a:extLst>
              <a:ext uri="{FF2B5EF4-FFF2-40B4-BE49-F238E27FC236}">
                <a16:creationId xmlns:a16="http://schemas.microsoft.com/office/drawing/2014/main" id="{924065D1-A89D-4719-BBED-1319B8F849F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688790" y="6109148"/>
            <a:ext cx="359953" cy="351296"/>
          </a:xfrm>
          <a:prstGeom prst="rect">
            <a:avLst/>
          </a:prstGeom>
        </p:spPr>
      </p:pic>
      <p:sp>
        <p:nvSpPr>
          <p:cNvPr id="24" name="TextBox 23">
            <a:extLst>
              <a:ext uri="{FF2B5EF4-FFF2-40B4-BE49-F238E27FC236}">
                <a16:creationId xmlns:a16="http://schemas.microsoft.com/office/drawing/2014/main" id="{F87043AA-A8C0-4436-A68C-066671263920}"/>
              </a:ext>
            </a:extLst>
          </p:cNvPr>
          <p:cNvSpPr txBox="1"/>
          <p:nvPr/>
        </p:nvSpPr>
        <p:spPr>
          <a:xfrm>
            <a:off x="5163746" y="5587417"/>
            <a:ext cx="6929400" cy="400110"/>
          </a:xfrm>
          <a:prstGeom prst="rect">
            <a:avLst/>
          </a:prstGeom>
          <a:noFill/>
        </p:spPr>
        <p:txBody>
          <a:bodyPr wrap="square">
            <a:spAutoFit/>
          </a:bodyPr>
          <a:lstStyle/>
          <a:p>
            <a:r>
              <a:rPr lang="en-US" sz="2000" b="0" i="0">
                <a:effectLst/>
                <a:latin typeface="-apple-system"/>
              </a:rPr>
              <a:t>www.linkedin.com/in/lcaligaris</a:t>
            </a:r>
            <a:endParaRPr lang="en-US" sz="1800"/>
          </a:p>
        </p:txBody>
      </p:sp>
      <p:sp>
        <p:nvSpPr>
          <p:cNvPr id="28" name="TextBox 27">
            <a:extLst>
              <a:ext uri="{FF2B5EF4-FFF2-40B4-BE49-F238E27FC236}">
                <a16:creationId xmlns:a16="http://schemas.microsoft.com/office/drawing/2014/main" id="{6E5B1544-D3B5-43EE-9BF7-A49B31FDBA1D}"/>
              </a:ext>
            </a:extLst>
          </p:cNvPr>
          <p:cNvSpPr txBox="1"/>
          <p:nvPr/>
        </p:nvSpPr>
        <p:spPr>
          <a:xfrm>
            <a:off x="5163745" y="6105176"/>
            <a:ext cx="4547275" cy="369332"/>
          </a:xfrm>
          <a:prstGeom prst="rect">
            <a:avLst/>
          </a:prstGeom>
          <a:noFill/>
        </p:spPr>
        <p:txBody>
          <a:bodyPr wrap="square" lIns="91440" tIns="45720" rIns="91440" bIns="45720" anchor="t">
            <a:spAutoFit/>
          </a:bodyPr>
          <a:lstStyle/>
          <a:p>
            <a:r>
              <a:rPr lang="en-US" sz="1800">
                <a:ea typeface="+mn-lt"/>
                <a:cs typeface="+mn-lt"/>
              </a:rPr>
              <a:t>https://github.com/caligaris</a:t>
            </a:r>
            <a:endParaRPr lang="en-US"/>
          </a:p>
        </p:txBody>
      </p:sp>
      <p:grpSp>
        <p:nvGrpSpPr>
          <p:cNvPr id="12" name="Group 11">
            <a:extLst>
              <a:ext uri="{FF2B5EF4-FFF2-40B4-BE49-F238E27FC236}">
                <a16:creationId xmlns:a16="http://schemas.microsoft.com/office/drawing/2014/main" id="{D2877E21-CE5C-4391-8230-CC35A3233642}"/>
              </a:ext>
            </a:extLst>
          </p:cNvPr>
          <p:cNvGrpSpPr/>
          <p:nvPr/>
        </p:nvGrpSpPr>
        <p:grpSpPr>
          <a:xfrm>
            <a:off x="568786" y="1558093"/>
            <a:ext cx="2986715" cy="3158977"/>
            <a:chOff x="525538" y="1283361"/>
            <a:chExt cx="2986715" cy="3158977"/>
          </a:xfrm>
        </p:grpSpPr>
        <p:pic>
          <p:nvPicPr>
            <p:cNvPr id="14" name="Picture 13" descr="Icon&#10;&#10;Description automatically generated">
              <a:extLst>
                <a:ext uri="{FF2B5EF4-FFF2-40B4-BE49-F238E27FC236}">
                  <a16:creationId xmlns:a16="http://schemas.microsoft.com/office/drawing/2014/main" id="{7AFBF6F2-0D55-4A43-B1FD-D242AD4F0D3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84991" y="1283361"/>
              <a:ext cx="2667810" cy="2667810"/>
            </a:xfrm>
            <a:prstGeom prst="rect">
              <a:avLst/>
            </a:prstGeom>
          </p:spPr>
        </p:pic>
        <p:sp>
          <p:nvSpPr>
            <p:cNvPr id="16" name="TextBox 15">
              <a:extLst>
                <a:ext uri="{FF2B5EF4-FFF2-40B4-BE49-F238E27FC236}">
                  <a16:creationId xmlns:a16="http://schemas.microsoft.com/office/drawing/2014/main" id="{C87AB28F-A88B-4F1E-A9B1-DAA055F818FD}"/>
                </a:ext>
              </a:extLst>
            </p:cNvPr>
            <p:cNvSpPr txBox="1"/>
            <p:nvPr/>
          </p:nvSpPr>
          <p:spPr>
            <a:xfrm>
              <a:off x="525538" y="3888340"/>
              <a:ext cx="2986715" cy="553998"/>
            </a:xfrm>
            <a:prstGeom prst="rect">
              <a:avLst/>
            </a:prstGeom>
            <a:noFill/>
          </p:spPr>
          <p:txBody>
            <a:bodyPr wrap="none" lIns="0" tIns="0" rIns="0" bIns="0" rtlCol="0">
              <a:spAutoFit/>
            </a:bodyPr>
            <a:lstStyle/>
            <a:p>
              <a:pPr algn="l"/>
              <a:r>
                <a:rPr lang="en-US" sz="3600">
                  <a:solidFill>
                    <a:schemeClr val="accent3"/>
                  </a:solidFill>
                </a:rPr>
                <a:t>Azure Dev Day</a:t>
              </a:r>
            </a:p>
          </p:txBody>
        </p:sp>
      </p:grpSp>
    </p:spTree>
    <p:extLst>
      <p:ext uri="{BB962C8B-B14F-4D97-AF65-F5344CB8AC3E}">
        <p14:creationId xmlns:p14="http://schemas.microsoft.com/office/powerpoint/2010/main" val="41629807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4873A35-3372-4526-9538-475E4B2492EA}"/>
              </a:ext>
            </a:extLst>
          </p:cNvPr>
          <p:cNvSpPr>
            <a:spLocks noGrp="1"/>
          </p:cNvSpPr>
          <p:nvPr>
            <p:ph type="body" sz="quarter" idx="11"/>
          </p:nvPr>
        </p:nvSpPr>
        <p:spPr/>
        <p:txBody>
          <a:bodyPr/>
          <a:lstStyle/>
          <a:p>
            <a:r>
              <a:rPr lang="en-US"/>
              <a:t>Web Solutions</a:t>
            </a:r>
          </a:p>
        </p:txBody>
      </p:sp>
      <p:sp>
        <p:nvSpPr>
          <p:cNvPr id="3" name="Text Placeholder 2">
            <a:extLst>
              <a:ext uri="{FF2B5EF4-FFF2-40B4-BE49-F238E27FC236}">
                <a16:creationId xmlns:a16="http://schemas.microsoft.com/office/drawing/2014/main" id="{65F25A48-D148-4DFA-BEC3-F85CE6C30D21}"/>
              </a:ext>
            </a:extLst>
          </p:cNvPr>
          <p:cNvSpPr>
            <a:spLocks noGrp="1"/>
          </p:cNvSpPr>
          <p:nvPr>
            <p:ph type="body" sz="quarter" idx="12"/>
          </p:nvPr>
        </p:nvSpPr>
        <p:spPr/>
        <p:txBody>
          <a:bodyPr/>
          <a:lstStyle/>
          <a:p>
            <a:r>
              <a:rPr lang="en-US"/>
              <a:t>Building resilient, web-based solutions on Azure with Azure App Service</a:t>
            </a:r>
          </a:p>
        </p:txBody>
      </p:sp>
      <p:pic>
        <p:nvPicPr>
          <p:cNvPr id="5" name="Graphic 4">
            <a:extLst>
              <a:ext uri="{FF2B5EF4-FFF2-40B4-BE49-F238E27FC236}">
                <a16:creationId xmlns:a16="http://schemas.microsoft.com/office/drawing/2014/main" id="{FDED7EF1-D354-4ED1-8BBE-5AF2D3603AE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593182" y="2858867"/>
            <a:ext cx="2793606" cy="2793606"/>
          </a:xfrm>
          <a:prstGeom prst="rect">
            <a:avLst/>
          </a:prstGeom>
        </p:spPr>
      </p:pic>
    </p:spTree>
    <p:extLst>
      <p:ext uri="{BB962C8B-B14F-4D97-AF65-F5344CB8AC3E}">
        <p14:creationId xmlns:p14="http://schemas.microsoft.com/office/powerpoint/2010/main" val="322285080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865637-56F8-E2BB-3D3B-D7DE5F93365F}"/>
              </a:ext>
            </a:extLst>
          </p:cNvPr>
          <p:cNvSpPr txBox="1"/>
          <p:nvPr/>
        </p:nvSpPr>
        <p:spPr>
          <a:xfrm>
            <a:off x="429477" y="3131713"/>
            <a:ext cx="3932167" cy="677108"/>
          </a:xfrm>
          <a:prstGeom prst="rect">
            <a:avLst/>
          </a:prstGeom>
          <a:noFill/>
        </p:spPr>
        <p:txBody>
          <a:bodyPr wrap="none" lIns="0" tIns="0" rIns="0" bIns="0" rtlCol="0">
            <a:spAutoFit/>
          </a:bodyPr>
          <a:lstStyle/>
          <a:p>
            <a:pPr algn="l"/>
            <a:r>
              <a:rPr lang="en-US" sz="4400"/>
              <a:t>How do I host a</a:t>
            </a:r>
          </a:p>
        </p:txBody>
      </p:sp>
      <p:sp>
        <p:nvSpPr>
          <p:cNvPr id="4" name="TextBox 3">
            <a:extLst>
              <a:ext uri="{FF2B5EF4-FFF2-40B4-BE49-F238E27FC236}">
                <a16:creationId xmlns:a16="http://schemas.microsoft.com/office/drawing/2014/main" id="{E578763A-3601-45F8-E27E-36EE7783880F}"/>
              </a:ext>
            </a:extLst>
          </p:cNvPr>
          <p:cNvSpPr txBox="1"/>
          <p:nvPr/>
        </p:nvSpPr>
        <p:spPr>
          <a:xfrm>
            <a:off x="4370380" y="613395"/>
            <a:ext cx="2747547" cy="5713744"/>
          </a:xfrm>
          <a:prstGeom prst="rect">
            <a:avLst/>
          </a:prstGeom>
          <a:noFill/>
        </p:spPr>
        <p:txBody>
          <a:bodyPr wrap="none" lIns="0" tIns="0" rIns="0" bIns="0" rtlCol="0">
            <a:spAutoFit/>
          </a:bodyPr>
          <a:lstStyle/>
          <a:p>
            <a:pPr algn="ctr">
              <a:lnSpc>
                <a:spcPct val="150000"/>
              </a:lnSpc>
            </a:pPr>
            <a:r>
              <a:rPr lang="en-US" sz="3600">
                <a:solidFill>
                  <a:schemeClr val="accent1"/>
                </a:solidFill>
              </a:rPr>
              <a:t>Java (Spring)</a:t>
            </a:r>
          </a:p>
          <a:p>
            <a:pPr algn="ctr">
              <a:lnSpc>
                <a:spcPct val="150000"/>
              </a:lnSpc>
            </a:pPr>
            <a:r>
              <a:rPr lang="en-US" sz="3600">
                <a:solidFill>
                  <a:schemeClr val="accent1"/>
                </a:solidFill>
              </a:rPr>
              <a:t>.NET</a:t>
            </a:r>
          </a:p>
          <a:p>
            <a:pPr algn="ctr">
              <a:lnSpc>
                <a:spcPct val="150000"/>
              </a:lnSpc>
            </a:pPr>
            <a:r>
              <a:rPr lang="en-US" sz="3600">
                <a:solidFill>
                  <a:schemeClr val="accent1"/>
                </a:solidFill>
              </a:rPr>
              <a:t>Node.js</a:t>
            </a:r>
          </a:p>
          <a:p>
            <a:pPr algn="ctr">
              <a:lnSpc>
                <a:spcPct val="150000"/>
              </a:lnSpc>
            </a:pPr>
            <a:r>
              <a:rPr lang="en-US" sz="3600">
                <a:solidFill>
                  <a:schemeClr val="accent1"/>
                </a:solidFill>
              </a:rPr>
              <a:t>PHP</a:t>
            </a:r>
          </a:p>
          <a:p>
            <a:pPr algn="ctr">
              <a:lnSpc>
                <a:spcPct val="150000"/>
              </a:lnSpc>
            </a:pPr>
            <a:r>
              <a:rPr lang="en-US" sz="3600">
                <a:solidFill>
                  <a:schemeClr val="accent1"/>
                </a:solidFill>
              </a:rPr>
              <a:t>Ruby on Rails</a:t>
            </a:r>
          </a:p>
          <a:p>
            <a:pPr algn="ctr">
              <a:lnSpc>
                <a:spcPct val="150000"/>
              </a:lnSpc>
            </a:pPr>
            <a:r>
              <a:rPr lang="en-US" sz="3600">
                <a:solidFill>
                  <a:schemeClr val="accent1"/>
                </a:solidFill>
              </a:rPr>
              <a:t>Python</a:t>
            </a:r>
          </a:p>
          <a:p>
            <a:pPr algn="ctr">
              <a:lnSpc>
                <a:spcPct val="150000"/>
              </a:lnSpc>
            </a:pPr>
            <a:r>
              <a:rPr lang="en-US" sz="3600">
                <a:solidFill>
                  <a:schemeClr val="accent1"/>
                </a:solidFill>
              </a:rPr>
              <a:t>(Container)</a:t>
            </a:r>
          </a:p>
        </p:txBody>
      </p:sp>
      <p:sp>
        <p:nvSpPr>
          <p:cNvPr id="6" name="TextBox 5">
            <a:extLst>
              <a:ext uri="{FF2B5EF4-FFF2-40B4-BE49-F238E27FC236}">
                <a16:creationId xmlns:a16="http://schemas.microsoft.com/office/drawing/2014/main" id="{9F164742-62D6-658C-B4AE-4EBB3B75C8B3}"/>
              </a:ext>
            </a:extLst>
          </p:cNvPr>
          <p:cNvSpPr txBox="1"/>
          <p:nvPr/>
        </p:nvSpPr>
        <p:spPr>
          <a:xfrm>
            <a:off x="7109191" y="3137669"/>
            <a:ext cx="4572790" cy="677108"/>
          </a:xfrm>
          <a:prstGeom prst="rect">
            <a:avLst/>
          </a:prstGeom>
          <a:noFill/>
        </p:spPr>
        <p:txBody>
          <a:bodyPr wrap="none" lIns="0" tIns="0" rIns="0" bIns="0" rtlCol="0">
            <a:spAutoFit/>
          </a:bodyPr>
          <a:lstStyle/>
          <a:p>
            <a:pPr algn="l"/>
            <a:r>
              <a:rPr lang="en-US" sz="4400"/>
              <a:t>web app in Azure?</a:t>
            </a:r>
          </a:p>
        </p:txBody>
      </p:sp>
    </p:spTree>
    <p:extLst>
      <p:ext uri="{BB962C8B-B14F-4D97-AF65-F5344CB8AC3E}">
        <p14:creationId xmlns:p14="http://schemas.microsoft.com/office/powerpoint/2010/main" val="312671311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6A17C-9D04-7509-F73D-40C571EC5EA9}"/>
              </a:ext>
            </a:extLst>
          </p:cNvPr>
          <p:cNvSpPr>
            <a:spLocks noGrp="1"/>
          </p:cNvSpPr>
          <p:nvPr>
            <p:ph type="title"/>
          </p:nvPr>
        </p:nvSpPr>
        <p:spPr/>
        <p:txBody>
          <a:bodyPr/>
          <a:lstStyle/>
          <a:p>
            <a:r>
              <a:rPr lang="en-US"/>
              <a:t>Web solution architecture</a:t>
            </a:r>
          </a:p>
        </p:txBody>
      </p:sp>
      <p:sp>
        <p:nvSpPr>
          <p:cNvPr id="4" name="Rectangle 3">
            <a:extLst>
              <a:ext uri="{FF2B5EF4-FFF2-40B4-BE49-F238E27FC236}">
                <a16:creationId xmlns:a16="http://schemas.microsoft.com/office/drawing/2014/main" id="{BAAF5FAC-4076-E0AE-AEAD-0B48DE8A90AE}"/>
              </a:ext>
            </a:extLst>
          </p:cNvPr>
          <p:cNvSpPr/>
          <p:nvPr/>
        </p:nvSpPr>
        <p:spPr bwMode="auto">
          <a:xfrm>
            <a:off x="1789688" y="1702871"/>
            <a:ext cx="2438400" cy="13168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a:solidFill>
                  <a:srgbClr val="FFFFFF"/>
                </a:solidFill>
                <a:ea typeface="Segoe UI" pitchFamily="34" charset="0"/>
                <a:cs typeface="Segoe UI" pitchFamily="34" charset="0"/>
              </a:rPr>
              <a:t>Web App</a:t>
            </a:r>
          </a:p>
        </p:txBody>
      </p:sp>
      <p:sp>
        <p:nvSpPr>
          <p:cNvPr id="6" name="Cylinder 5">
            <a:extLst>
              <a:ext uri="{FF2B5EF4-FFF2-40B4-BE49-F238E27FC236}">
                <a16:creationId xmlns:a16="http://schemas.microsoft.com/office/drawing/2014/main" id="{FEAB5784-4051-DA01-30F4-1F4E236E7F65}"/>
              </a:ext>
            </a:extLst>
          </p:cNvPr>
          <p:cNvSpPr/>
          <p:nvPr/>
        </p:nvSpPr>
        <p:spPr bwMode="auto">
          <a:xfrm>
            <a:off x="704996" y="4493293"/>
            <a:ext cx="1417603" cy="1485363"/>
          </a:xfrm>
          <a:prstGeom prst="ca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a:solidFill>
                  <a:srgbClr val="FFFFFF"/>
                </a:solidFill>
                <a:ea typeface="Segoe UI" pitchFamily="34" charset="0"/>
                <a:cs typeface="Segoe UI" pitchFamily="34" charset="0"/>
              </a:rPr>
              <a:t>Database</a:t>
            </a:r>
          </a:p>
        </p:txBody>
      </p:sp>
      <p:sp>
        <p:nvSpPr>
          <p:cNvPr id="8" name="Flowchart: Multidocument 7">
            <a:extLst>
              <a:ext uri="{FF2B5EF4-FFF2-40B4-BE49-F238E27FC236}">
                <a16:creationId xmlns:a16="http://schemas.microsoft.com/office/drawing/2014/main" id="{B7F8980D-6370-B62C-46EB-9E049842DE08}"/>
              </a:ext>
            </a:extLst>
          </p:cNvPr>
          <p:cNvSpPr/>
          <p:nvPr/>
        </p:nvSpPr>
        <p:spPr bwMode="auto">
          <a:xfrm>
            <a:off x="3566972" y="4493295"/>
            <a:ext cx="1511121" cy="1485363"/>
          </a:xfrm>
          <a:prstGeom prst="flowChartMultidocumen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a:solidFill>
                  <a:srgbClr val="FFFFFF"/>
                </a:solidFill>
                <a:ea typeface="Segoe UI" pitchFamily="34" charset="0"/>
                <a:cs typeface="Segoe UI" pitchFamily="34" charset="0"/>
              </a:rPr>
              <a:t>File Storage</a:t>
            </a:r>
          </a:p>
        </p:txBody>
      </p:sp>
      <p:cxnSp>
        <p:nvCxnSpPr>
          <p:cNvPr id="10" name="Straight Arrow Connector 9">
            <a:extLst>
              <a:ext uri="{FF2B5EF4-FFF2-40B4-BE49-F238E27FC236}">
                <a16:creationId xmlns:a16="http://schemas.microsoft.com/office/drawing/2014/main" id="{0108AD33-AEC5-4943-7AD5-74078986C89C}"/>
              </a:ext>
            </a:extLst>
          </p:cNvPr>
          <p:cNvCxnSpPr>
            <a:cxnSpLocks/>
            <a:stCxn id="4" idx="2"/>
            <a:endCxn id="6" idx="1"/>
          </p:cNvCxnSpPr>
          <p:nvPr/>
        </p:nvCxnSpPr>
        <p:spPr>
          <a:xfrm flipH="1">
            <a:off x="1413798" y="3019736"/>
            <a:ext cx="1595090" cy="1473557"/>
          </a:xfrm>
          <a:prstGeom prst="straightConnector1">
            <a:avLst/>
          </a:prstGeom>
          <a:ln w="254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17D7E92-1A14-2152-284B-A51A9BB4B77C}"/>
              </a:ext>
            </a:extLst>
          </p:cNvPr>
          <p:cNvCxnSpPr>
            <a:cxnSpLocks/>
            <a:stCxn id="4" idx="2"/>
            <a:endCxn id="8" idx="0"/>
          </p:cNvCxnSpPr>
          <p:nvPr/>
        </p:nvCxnSpPr>
        <p:spPr>
          <a:xfrm>
            <a:off x="3008888" y="3019736"/>
            <a:ext cx="1417604" cy="1473559"/>
          </a:xfrm>
          <a:prstGeom prst="straightConnector1">
            <a:avLst/>
          </a:prstGeom>
          <a:ln w="254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D2BCF946-E403-7FB3-56AB-DD3B8CC1139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99461" y="1558841"/>
            <a:ext cx="1586339" cy="1586339"/>
          </a:xfrm>
          <a:prstGeom prst="rect">
            <a:avLst/>
          </a:prstGeom>
        </p:spPr>
      </p:pic>
      <p:sp>
        <p:nvSpPr>
          <p:cNvPr id="16" name="TextBox 15">
            <a:extLst>
              <a:ext uri="{FF2B5EF4-FFF2-40B4-BE49-F238E27FC236}">
                <a16:creationId xmlns:a16="http://schemas.microsoft.com/office/drawing/2014/main" id="{5AC5C7BD-0CAA-B658-A7DC-57204F472628}"/>
              </a:ext>
            </a:extLst>
          </p:cNvPr>
          <p:cNvSpPr txBox="1"/>
          <p:nvPr/>
        </p:nvSpPr>
        <p:spPr>
          <a:xfrm>
            <a:off x="8037975" y="1184695"/>
            <a:ext cx="2065117" cy="307777"/>
          </a:xfrm>
          <a:prstGeom prst="rect">
            <a:avLst/>
          </a:prstGeom>
          <a:noFill/>
        </p:spPr>
        <p:txBody>
          <a:bodyPr wrap="none" lIns="0" tIns="0" rIns="0" bIns="0" rtlCol="0">
            <a:spAutoFit/>
          </a:bodyPr>
          <a:lstStyle/>
          <a:p>
            <a:pPr algn="l"/>
            <a:r>
              <a:rPr lang="en-US" sz="2000"/>
              <a:t>Azure App Service</a:t>
            </a:r>
          </a:p>
        </p:txBody>
      </p:sp>
      <p:pic>
        <p:nvPicPr>
          <p:cNvPr id="18" name="Graphic 17">
            <a:extLst>
              <a:ext uri="{FF2B5EF4-FFF2-40B4-BE49-F238E27FC236}">
                <a16:creationId xmlns:a16="http://schemas.microsoft.com/office/drawing/2014/main" id="{C11D7B35-41C1-96A4-FFCD-69173A85893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643320" y="4399539"/>
            <a:ext cx="1682995" cy="1682995"/>
          </a:xfrm>
          <a:prstGeom prst="rect">
            <a:avLst/>
          </a:prstGeom>
        </p:spPr>
      </p:pic>
      <p:sp>
        <p:nvSpPr>
          <p:cNvPr id="20" name="TextBox 19">
            <a:extLst>
              <a:ext uri="{FF2B5EF4-FFF2-40B4-BE49-F238E27FC236}">
                <a16:creationId xmlns:a16="http://schemas.microsoft.com/office/drawing/2014/main" id="{D7E32D57-B95C-D4C2-1B9D-266ED204C036}"/>
              </a:ext>
            </a:extLst>
          </p:cNvPr>
          <p:cNvSpPr txBox="1"/>
          <p:nvPr/>
        </p:nvSpPr>
        <p:spPr>
          <a:xfrm>
            <a:off x="6452258" y="6129184"/>
            <a:ext cx="2285497" cy="307777"/>
          </a:xfrm>
          <a:prstGeom prst="rect">
            <a:avLst/>
          </a:prstGeom>
          <a:noFill/>
        </p:spPr>
        <p:txBody>
          <a:bodyPr wrap="none" lIns="0" tIns="0" rIns="0" bIns="0" rtlCol="0">
            <a:spAutoFit/>
          </a:bodyPr>
          <a:lstStyle/>
          <a:p>
            <a:pPr algn="l"/>
            <a:r>
              <a:rPr lang="en-US" sz="2000"/>
              <a:t>Azure SQL Database</a:t>
            </a:r>
          </a:p>
        </p:txBody>
      </p:sp>
      <p:pic>
        <p:nvPicPr>
          <p:cNvPr id="22" name="Graphic 21">
            <a:extLst>
              <a:ext uri="{FF2B5EF4-FFF2-40B4-BE49-F238E27FC236}">
                <a16:creationId xmlns:a16="http://schemas.microsoft.com/office/drawing/2014/main" id="{60609117-7A81-8EEB-FC47-62569A8FE51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455579" y="4279708"/>
            <a:ext cx="1802825" cy="1802825"/>
          </a:xfrm>
          <a:prstGeom prst="rect">
            <a:avLst/>
          </a:prstGeom>
        </p:spPr>
      </p:pic>
      <p:sp>
        <p:nvSpPr>
          <p:cNvPr id="24" name="TextBox 23">
            <a:extLst>
              <a:ext uri="{FF2B5EF4-FFF2-40B4-BE49-F238E27FC236}">
                <a16:creationId xmlns:a16="http://schemas.microsoft.com/office/drawing/2014/main" id="{379C02FB-6211-6154-9B0C-367C79EABBD2}"/>
              </a:ext>
            </a:extLst>
          </p:cNvPr>
          <p:cNvSpPr txBox="1"/>
          <p:nvPr/>
        </p:nvSpPr>
        <p:spPr>
          <a:xfrm>
            <a:off x="9229003" y="6129184"/>
            <a:ext cx="2588016" cy="307777"/>
          </a:xfrm>
          <a:prstGeom prst="rect">
            <a:avLst/>
          </a:prstGeom>
          <a:noFill/>
        </p:spPr>
        <p:txBody>
          <a:bodyPr wrap="none" lIns="0" tIns="0" rIns="0" bIns="0" rtlCol="0">
            <a:spAutoFit/>
          </a:bodyPr>
          <a:lstStyle/>
          <a:p>
            <a:pPr algn="l"/>
            <a:r>
              <a:rPr lang="en-US" sz="2000"/>
              <a:t>Azure Storage Account</a:t>
            </a:r>
          </a:p>
        </p:txBody>
      </p:sp>
      <p:cxnSp>
        <p:nvCxnSpPr>
          <p:cNvPr id="26" name="Straight Arrow Connector 25">
            <a:extLst>
              <a:ext uri="{FF2B5EF4-FFF2-40B4-BE49-F238E27FC236}">
                <a16:creationId xmlns:a16="http://schemas.microsoft.com/office/drawing/2014/main" id="{6FA400F0-F7C7-E8FF-0A90-E6981B357DCA}"/>
              </a:ext>
            </a:extLst>
          </p:cNvPr>
          <p:cNvCxnSpPr>
            <a:cxnSpLocks/>
            <a:stCxn id="14" idx="2"/>
            <a:endCxn id="18" idx="0"/>
          </p:cNvCxnSpPr>
          <p:nvPr/>
        </p:nvCxnSpPr>
        <p:spPr>
          <a:xfrm flipH="1">
            <a:off x="7484818" y="3145180"/>
            <a:ext cx="1507813" cy="1254359"/>
          </a:xfrm>
          <a:prstGeom prst="straightConnector1">
            <a:avLst/>
          </a:prstGeom>
          <a:ln w="254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F912121-2813-CD8E-9EC7-A8878B7CEFAA}"/>
              </a:ext>
            </a:extLst>
          </p:cNvPr>
          <p:cNvCxnSpPr>
            <a:cxnSpLocks/>
            <a:stCxn id="14" idx="2"/>
          </p:cNvCxnSpPr>
          <p:nvPr/>
        </p:nvCxnSpPr>
        <p:spPr>
          <a:xfrm>
            <a:off x="8992631" y="3145180"/>
            <a:ext cx="1368376" cy="1301010"/>
          </a:xfrm>
          <a:prstGeom prst="straightConnector1">
            <a:avLst/>
          </a:prstGeom>
          <a:ln w="254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19987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8ECAC-75C1-B04D-26AE-CEAF62049759}"/>
              </a:ext>
            </a:extLst>
          </p:cNvPr>
          <p:cNvSpPr>
            <a:spLocks noGrp="1"/>
          </p:cNvSpPr>
          <p:nvPr>
            <p:ph type="title"/>
          </p:nvPr>
        </p:nvSpPr>
        <p:spPr/>
        <p:txBody>
          <a:bodyPr/>
          <a:lstStyle/>
          <a:p>
            <a:r>
              <a:rPr lang="en-US"/>
              <a:t>Azure App Service</a:t>
            </a:r>
          </a:p>
        </p:txBody>
      </p:sp>
      <p:pic>
        <p:nvPicPr>
          <p:cNvPr id="3" name="Graphic 2">
            <a:extLst>
              <a:ext uri="{FF2B5EF4-FFF2-40B4-BE49-F238E27FC236}">
                <a16:creationId xmlns:a16="http://schemas.microsoft.com/office/drawing/2014/main" id="{037EA1F0-D4AD-5293-1EC7-F817C5B0B8E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28318" y="4463795"/>
            <a:ext cx="1662647" cy="1662647"/>
          </a:xfrm>
          <a:prstGeom prst="rect">
            <a:avLst/>
          </a:prstGeom>
        </p:spPr>
      </p:pic>
      <p:sp>
        <p:nvSpPr>
          <p:cNvPr id="4" name="TextBox 3">
            <a:extLst>
              <a:ext uri="{FF2B5EF4-FFF2-40B4-BE49-F238E27FC236}">
                <a16:creationId xmlns:a16="http://schemas.microsoft.com/office/drawing/2014/main" id="{D09F6220-D100-7BDB-E970-1C4CB17109F6}"/>
              </a:ext>
            </a:extLst>
          </p:cNvPr>
          <p:cNvSpPr txBox="1"/>
          <p:nvPr/>
        </p:nvSpPr>
        <p:spPr>
          <a:xfrm>
            <a:off x="588263" y="5145641"/>
            <a:ext cx="1900200" cy="307777"/>
          </a:xfrm>
          <a:prstGeom prst="rect">
            <a:avLst/>
          </a:prstGeom>
          <a:noFill/>
        </p:spPr>
        <p:txBody>
          <a:bodyPr wrap="none" lIns="0" tIns="0" rIns="0" bIns="0" rtlCol="0">
            <a:spAutoFit/>
          </a:bodyPr>
          <a:lstStyle/>
          <a:p>
            <a:pPr algn="ctr"/>
            <a:r>
              <a:rPr lang="en-US" sz="2000"/>
              <a:t>App Service Plan</a:t>
            </a:r>
          </a:p>
        </p:txBody>
      </p:sp>
      <p:pic>
        <p:nvPicPr>
          <p:cNvPr id="5" name="Graphic 4">
            <a:extLst>
              <a:ext uri="{FF2B5EF4-FFF2-40B4-BE49-F238E27FC236}">
                <a16:creationId xmlns:a16="http://schemas.microsoft.com/office/drawing/2014/main" id="{83A15281-91D8-5F3D-8471-7572B8BC803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300637" y="1535211"/>
            <a:ext cx="1143299" cy="1143299"/>
          </a:xfrm>
          <a:prstGeom prst="rect">
            <a:avLst/>
          </a:prstGeom>
        </p:spPr>
      </p:pic>
      <p:pic>
        <p:nvPicPr>
          <p:cNvPr id="6" name="Graphic 5">
            <a:extLst>
              <a:ext uri="{FF2B5EF4-FFF2-40B4-BE49-F238E27FC236}">
                <a16:creationId xmlns:a16="http://schemas.microsoft.com/office/drawing/2014/main" id="{881977CE-63E3-4CC1-ADCB-5F7DB5696E3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876721" y="1535211"/>
            <a:ext cx="1143299" cy="1143299"/>
          </a:xfrm>
          <a:prstGeom prst="rect">
            <a:avLst/>
          </a:prstGeom>
        </p:spPr>
      </p:pic>
      <p:pic>
        <p:nvPicPr>
          <p:cNvPr id="7" name="Graphic 6">
            <a:extLst>
              <a:ext uri="{FF2B5EF4-FFF2-40B4-BE49-F238E27FC236}">
                <a16:creationId xmlns:a16="http://schemas.microsoft.com/office/drawing/2014/main" id="{D9D77AD2-5890-A121-4DFB-CA0A2BF8D2A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452805" y="1535211"/>
            <a:ext cx="1143299" cy="1143299"/>
          </a:xfrm>
          <a:prstGeom prst="rect">
            <a:avLst/>
          </a:prstGeom>
        </p:spPr>
      </p:pic>
      <p:cxnSp>
        <p:nvCxnSpPr>
          <p:cNvPr id="8" name="Straight Connector 7">
            <a:extLst>
              <a:ext uri="{FF2B5EF4-FFF2-40B4-BE49-F238E27FC236}">
                <a16:creationId xmlns:a16="http://schemas.microsoft.com/office/drawing/2014/main" id="{803EE296-2893-61D3-3A2B-928F17731DFC}"/>
              </a:ext>
            </a:extLst>
          </p:cNvPr>
          <p:cNvCxnSpPr>
            <a:cxnSpLocks/>
            <a:stCxn id="5" idx="2"/>
            <a:endCxn id="3" idx="0"/>
          </p:cNvCxnSpPr>
          <p:nvPr/>
        </p:nvCxnSpPr>
        <p:spPr>
          <a:xfrm>
            <a:off x="3872287" y="2678510"/>
            <a:ext cx="1587355" cy="1785285"/>
          </a:xfrm>
          <a:prstGeom prst="line">
            <a:avLst/>
          </a:prstGeom>
          <a:ln>
            <a:solidFill>
              <a:schemeClr val="tx1"/>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F02E129-F36B-E5A8-8B5E-3D7DCE910579}"/>
              </a:ext>
            </a:extLst>
          </p:cNvPr>
          <p:cNvCxnSpPr>
            <a:cxnSpLocks/>
            <a:stCxn id="6" idx="2"/>
            <a:endCxn id="3" idx="0"/>
          </p:cNvCxnSpPr>
          <p:nvPr/>
        </p:nvCxnSpPr>
        <p:spPr>
          <a:xfrm>
            <a:off x="5448371" y="2678510"/>
            <a:ext cx="11271" cy="1785285"/>
          </a:xfrm>
          <a:prstGeom prst="line">
            <a:avLst/>
          </a:prstGeom>
          <a:ln>
            <a:solidFill>
              <a:schemeClr val="tx1"/>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F371A98-4825-C6CE-0684-70CC7DD07151}"/>
              </a:ext>
            </a:extLst>
          </p:cNvPr>
          <p:cNvCxnSpPr>
            <a:cxnSpLocks/>
            <a:stCxn id="7" idx="2"/>
            <a:endCxn id="3" idx="0"/>
          </p:cNvCxnSpPr>
          <p:nvPr/>
        </p:nvCxnSpPr>
        <p:spPr>
          <a:xfrm flipH="1">
            <a:off x="5459642" y="2678510"/>
            <a:ext cx="1564813" cy="1785285"/>
          </a:xfrm>
          <a:prstGeom prst="line">
            <a:avLst/>
          </a:prstGeom>
          <a:ln>
            <a:solidFill>
              <a:schemeClr val="tx1"/>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3B3C50C-366C-6764-614E-A151A03D2DB1}"/>
              </a:ext>
            </a:extLst>
          </p:cNvPr>
          <p:cNvSpPr txBox="1"/>
          <p:nvPr/>
        </p:nvSpPr>
        <p:spPr>
          <a:xfrm>
            <a:off x="588263" y="1799084"/>
            <a:ext cx="1347164" cy="615553"/>
          </a:xfrm>
          <a:prstGeom prst="rect">
            <a:avLst/>
          </a:prstGeom>
          <a:noFill/>
        </p:spPr>
        <p:txBody>
          <a:bodyPr wrap="none" lIns="0" tIns="0" rIns="0" bIns="0" rtlCol="0">
            <a:spAutoFit/>
          </a:bodyPr>
          <a:lstStyle/>
          <a:p>
            <a:pPr algn="ctr"/>
            <a:r>
              <a:rPr lang="en-US" sz="2000"/>
              <a:t>App Service</a:t>
            </a:r>
          </a:p>
          <a:p>
            <a:pPr algn="ctr"/>
            <a:r>
              <a:rPr lang="en-US" sz="2000"/>
              <a:t>(Web App)</a:t>
            </a:r>
          </a:p>
        </p:txBody>
      </p:sp>
      <p:pic>
        <p:nvPicPr>
          <p:cNvPr id="12" name="Graphic 11">
            <a:extLst>
              <a:ext uri="{FF2B5EF4-FFF2-40B4-BE49-F238E27FC236}">
                <a16:creationId xmlns:a16="http://schemas.microsoft.com/office/drawing/2014/main" id="{FD9CAEDD-B8D1-381A-9C2A-A9B609C2E8AF}"/>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758184" y="4794971"/>
            <a:ext cx="849844" cy="1000295"/>
          </a:xfrm>
          <a:prstGeom prst="rect">
            <a:avLst/>
          </a:prstGeom>
        </p:spPr>
      </p:pic>
      <p:sp>
        <p:nvSpPr>
          <p:cNvPr id="13" name="Freeform 130">
            <a:extLst>
              <a:ext uri="{FF2B5EF4-FFF2-40B4-BE49-F238E27FC236}">
                <a16:creationId xmlns:a16="http://schemas.microsoft.com/office/drawing/2014/main" id="{330D9B22-4F13-7BD2-AF5A-C55C4A080808}"/>
              </a:ext>
            </a:extLst>
          </p:cNvPr>
          <p:cNvSpPr>
            <a:spLocks noChangeAspect="1" noEditPoints="1"/>
          </p:cNvSpPr>
          <p:nvPr/>
        </p:nvSpPr>
        <p:spPr bwMode="black">
          <a:xfrm>
            <a:off x="10445597" y="4858646"/>
            <a:ext cx="876503" cy="872945"/>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chemeClr val="tx1"/>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FFFFFF"/>
              </a:solidFill>
              <a:latin typeface="Segoe UI"/>
            </a:endParaRPr>
          </a:p>
        </p:txBody>
      </p:sp>
      <p:grpSp>
        <p:nvGrpSpPr>
          <p:cNvPr id="14" name="Group 13">
            <a:extLst>
              <a:ext uri="{FF2B5EF4-FFF2-40B4-BE49-F238E27FC236}">
                <a16:creationId xmlns:a16="http://schemas.microsoft.com/office/drawing/2014/main" id="{96DE590F-13D9-2F0E-EAA9-7E0FD9EE75E1}"/>
              </a:ext>
            </a:extLst>
          </p:cNvPr>
          <p:cNvGrpSpPr/>
          <p:nvPr/>
        </p:nvGrpSpPr>
        <p:grpSpPr>
          <a:xfrm>
            <a:off x="8362870" y="1608812"/>
            <a:ext cx="3106222" cy="996096"/>
            <a:chOff x="8369190" y="1300879"/>
            <a:chExt cx="3106222" cy="996096"/>
          </a:xfrm>
        </p:grpSpPr>
        <p:grpSp>
          <p:nvGrpSpPr>
            <p:cNvPr id="15" name="Group 14">
              <a:extLst>
                <a:ext uri="{FF2B5EF4-FFF2-40B4-BE49-F238E27FC236}">
                  <a16:creationId xmlns:a16="http://schemas.microsoft.com/office/drawing/2014/main" id="{7BB27061-595D-622B-DF64-D38E71B388CA}"/>
                </a:ext>
              </a:extLst>
            </p:cNvPr>
            <p:cNvGrpSpPr>
              <a:grpSpLocks noChangeAspect="1"/>
            </p:cNvGrpSpPr>
            <p:nvPr/>
          </p:nvGrpSpPr>
          <p:grpSpPr>
            <a:xfrm>
              <a:off x="10955466" y="1949248"/>
              <a:ext cx="519946" cy="341123"/>
              <a:chOff x="8187346" y="4467570"/>
              <a:chExt cx="392253" cy="278478"/>
            </a:xfrm>
            <a:solidFill>
              <a:schemeClr val="tx1"/>
            </a:solidFill>
          </p:grpSpPr>
          <p:sp>
            <p:nvSpPr>
              <p:cNvPr id="35" name="Freeform: Shape 34">
                <a:extLst>
                  <a:ext uri="{FF2B5EF4-FFF2-40B4-BE49-F238E27FC236}">
                    <a16:creationId xmlns:a16="http://schemas.microsoft.com/office/drawing/2014/main" id="{B81CADFA-C077-1B93-D122-30A4E91FF84F}"/>
                  </a:ext>
                </a:extLst>
              </p:cNvPr>
              <p:cNvSpPr/>
              <p:nvPr/>
            </p:nvSpPr>
            <p:spPr>
              <a:xfrm>
                <a:off x="8187346" y="4539320"/>
                <a:ext cx="392253" cy="206728"/>
              </a:xfrm>
              <a:custGeom>
                <a:avLst/>
                <a:gdLst>
                  <a:gd name="connsiteX0" fmla="*/ 2820763 w 4229100"/>
                  <a:gd name="connsiteY0" fmla="*/ 836342 h 2228850"/>
                  <a:gd name="connsiteX1" fmla="*/ 3254532 w 4229100"/>
                  <a:gd name="connsiteY1" fmla="*/ 744902 h 2228850"/>
                  <a:gd name="connsiteX2" fmla="*/ 3271010 w 4229100"/>
                  <a:gd name="connsiteY2" fmla="*/ 687752 h 2228850"/>
                  <a:gd name="connsiteX3" fmla="*/ 3320064 w 4229100"/>
                  <a:gd name="connsiteY3" fmla="*/ 25288 h 2228850"/>
                  <a:gd name="connsiteX4" fmla="*/ 3376071 w 4229100"/>
                  <a:gd name="connsiteY4" fmla="*/ 19478 h 2228850"/>
                  <a:gd name="connsiteX5" fmla="*/ 3668488 w 4229100"/>
                  <a:gd name="connsiteY5" fmla="*/ 438578 h 2228850"/>
                  <a:gd name="connsiteX6" fmla="*/ 3711637 w 4229100"/>
                  <a:gd name="connsiteY6" fmla="*/ 453341 h 2228850"/>
                  <a:gd name="connsiteX7" fmla="*/ 4037010 w 4229100"/>
                  <a:gd name="connsiteY7" fmla="*/ 455818 h 2228850"/>
                  <a:gd name="connsiteX8" fmla="*/ 4207317 w 4229100"/>
                  <a:gd name="connsiteY8" fmla="*/ 527446 h 2228850"/>
                  <a:gd name="connsiteX9" fmla="*/ 4218271 w 4229100"/>
                  <a:gd name="connsiteY9" fmla="*/ 570689 h 2228850"/>
                  <a:gd name="connsiteX10" fmla="*/ 3780121 w 4229100"/>
                  <a:gd name="connsiteY10" fmla="*/ 882728 h 2228850"/>
                  <a:gd name="connsiteX11" fmla="*/ 3624006 w 4229100"/>
                  <a:gd name="connsiteY11" fmla="*/ 893301 h 2228850"/>
                  <a:gd name="connsiteX12" fmla="*/ 3552474 w 4229100"/>
                  <a:gd name="connsiteY12" fmla="*/ 940926 h 2228850"/>
                  <a:gd name="connsiteX13" fmla="*/ 3123372 w 4229100"/>
                  <a:gd name="connsiteY13" fmla="*/ 1581292 h 2228850"/>
                  <a:gd name="connsiteX14" fmla="*/ 1987326 w 4229100"/>
                  <a:gd name="connsiteY14" fmla="*/ 2167270 h 2228850"/>
                  <a:gd name="connsiteX15" fmla="*/ 1140363 w 4229100"/>
                  <a:gd name="connsiteY15" fmla="*/ 2205370 h 2228850"/>
                  <a:gd name="connsiteX16" fmla="*/ 208341 w 4229100"/>
                  <a:gd name="connsiteY16" fmla="*/ 1677685 h 2228850"/>
                  <a:gd name="connsiteX17" fmla="*/ 16698 w 4229100"/>
                  <a:gd name="connsiteY17" fmla="*/ 859011 h 2228850"/>
                  <a:gd name="connsiteX18" fmla="*/ 39749 w 4229100"/>
                  <a:gd name="connsiteY18" fmla="*/ 836342 h 2228850"/>
                  <a:gd name="connsiteX19" fmla="*/ 2820763 w 4229100"/>
                  <a:gd name="connsiteY19" fmla="*/ 836342 h 2228850"/>
                  <a:gd name="connsiteX20" fmla="*/ 1071592 w 4229100"/>
                  <a:gd name="connsiteY20" fmla="*/ 1429654 h 2228850"/>
                  <a:gd name="connsiteX21" fmla="*/ 842992 w 4229100"/>
                  <a:gd name="connsiteY21" fmla="*/ 1209055 h 2228850"/>
                  <a:gd name="connsiteX22" fmla="*/ 617059 w 4229100"/>
                  <a:gd name="connsiteY22" fmla="*/ 1433178 h 2228850"/>
                  <a:gd name="connsiteX23" fmla="*/ 844040 w 4229100"/>
                  <a:gd name="connsiteY23" fmla="*/ 1650444 h 2228850"/>
                  <a:gd name="connsiteX24" fmla="*/ 1071592 w 4229100"/>
                  <a:gd name="connsiteY24" fmla="*/ 1429654 h 2228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229100" h="2228850">
                    <a:moveTo>
                      <a:pt x="2820763" y="836342"/>
                    </a:moveTo>
                    <a:cubicBezTo>
                      <a:pt x="2971639" y="836342"/>
                      <a:pt x="3116800" y="809100"/>
                      <a:pt x="3254532" y="744902"/>
                    </a:cubicBezTo>
                    <a:cubicBezTo>
                      <a:pt x="3286631" y="729947"/>
                      <a:pt x="3291870" y="718613"/>
                      <a:pt x="3271010" y="687752"/>
                    </a:cubicBezTo>
                    <a:cubicBezTo>
                      <a:pt x="3154233" y="512396"/>
                      <a:pt x="3163187" y="181974"/>
                      <a:pt x="3320064" y="25288"/>
                    </a:cubicBezTo>
                    <a:cubicBezTo>
                      <a:pt x="3340828" y="4523"/>
                      <a:pt x="3351210" y="237"/>
                      <a:pt x="3376071" y="19478"/>
                    </a:cubicBezTo>
                    <a:cubicBezTo>
                      <a:pt x="3517612" y="128920"/>
                      <a:pt x="3632103" y="256555"/>
                      <a:pt x="3668488" y="438578"/>
                    </a:cubicBezTo>
                    <a:cubicBezTo>
                      <a:pt x="3675156" y="471820"/>
                      <a:pt x="3696206" y="456770"/>
                      <a:pt x="3711637" y="453341"/>
                    </a:cubicBezTo>
                    <a:cubicBezTo>
                      <a:pt x="3818869" y="429348"/>
                      <a:pt x="3930159" y="430196"/>
                      <a:pt x="4037010" y="455818"/>
                    </a:cubicBezTo>
                    <a:cubicBezTo>
                      <a:pt x="4097780" y="470296"/>
                      <a:pt x="4152739" y="498014"/>
                      <a:pt x="4207317" y="527446"/>
                    </a:cubicBezTo>
                    <a:cubicBezTo>
                      <a:pt x="4230654" y="540019"/>
                      <a:pt x="4228082" y="550115"/>
                      <a:pt x="4218271" y="570689"/>
                    </a:cubicBezTo>
                    <a:cubicBezTo>
                      <a:pt x="4130165" y="756617"/>
                      <a:pt x="3976241" y="848915"/>
                      <a:pt x="3780121" y="882728"/>
                    </a:cubicBezTo>
                    <a:cubicBezTo>
                      <a:pt x="3728400" y="891682"/>
                      <a:pt x="3675346" y="899016"/>
                      <a:pt x="3624006" y="893301"/>
                    </a:cubicBezTo>
                    <a:cubicBezTo>
                      <a:pt x="3581049" y="888539"/>
                      <a:pt x="3566856" y="907398"/>
                      <a:pt x="3552474" y="940926"/>
                    </a:cubicBezTo>
                    <a:cubicBezTo>
                      <a:pt x="3451204" y="1179585"/>
                      <a:pt x="3305605" y="1396878"/>
                      <a:pt x="3123372" y="1581292"/>
                    </a:cubicBezTo>
                    <a:cubicBezTo>
                      <a:pt x="2807523" y="1898284"/>
                      <a:pt x="2422523" y="2082593"/>
                      <a:pt x="1987326" y="2167270"/>
                    </a:cubicBezTo>
                    <a:cubicBezTo>
                      <a:pt x="1707291" y="2221943"/>
                      <a:pt x="1424493" y="2243470"/>
                      <a:pt x="1140363" y="2205370"/>
                    </a:cubicBezTo>
                    <a:cubicBezTo>
                      <a:pt x="759648" y="2154411"/>
                      <a:pt x="436560" y="1997344"/>
                      <a:pt x="208341" y="1677685"/>
                    </a:cubicBezTo>
                    <a:cubicBezTo>
                      <a:pt x="32891" y="1431940"/>
                      <a:pt x="-16163" y="1154572"/>
                      <a:pt x="16698" y="859011"/>
                    </a:cubicBezTo>
                    <a:cubicBezTo>
                      <a:pt x="18413" y="843771"/>
                      <a:pt x="23271" y="835484"/>
                      <a:pt x="39749" y="836342"/>
                    </a:cubicBezTo>
                    <a:cubicBezTo>
                      <a:pt x="52703" y="836437"/>
                      <a:pt x="2373088" y="836532"/>
                      <a:pt x="2820763" y="836342"/>
                    </a:cubicBezTo>
                    <a:close/>
                    <a:moveTo>
                      <a:pt x="1071592" y="1429654"/>
                    </a:moveTo>
                    <a:cubicBezTo>
                      <a:pt x="1071592" y="1309067"/>
                      <a:pt x="965865" y="1206959"/>
                      <a:pt x="842992" y="1209055"/>
                    </a:cubicBezTo>
                    <a:cubicBezTo>
                      <a:pt x="719167" y="1211246"/>
                      <a:pt x="614868" y="1314402"/>
                      <a:pt x="617059" y="1433178"/>
                    </a:cubicBezTo>
                    <a:cubicBezTo>
                      <a:pt x="619250" y="1551955"/>
                      <a:pt x="722501" y="1650444"/>
                      <a:pt x="844040" y="1650444"/>
                    </a:cubicBezTo>
                    <a:cubicBezTo>
                      <a:pt x="969865" y="1650444"/>
                      <a:pt x="1071687" y="1551383"/>
                      <a:pt x="1071592" y="1429654"/>
                    </a:cubicBezTo>
                    <a:close/>
                  </a:path>
                </a:pathLst>
              </a:custGeom>
              <a:grp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6" name="Freeform: Shape 35">
                <a:extLst>
                  <a:ext uri="{FF2B5EF4-FFF2-40B4-BE49-F238E27FC236}">
                    <a16:creationId xmlns:a16="http://schemas.microsoft.com/office/drawing/2014/main" id="{5CB41E5A-AA86-6418-0D3F-E8ECB872268F}"/>
                  </a:ext>
                </a:extLst>
              </p:cNvPr>
              <p:cNvSpPr/>
              <p:nvPr/>
            </p:nvSpPr>
            <p:spPr>
              <a:xfrm>
                <a:off x="8209144" y="4565837"/>
                <a:ext cx="36352" cy="36352"/>
              </a:xfrm>
              <a:custGeom>
                <a:avLst/>
                <a:gdLst>
                  <a:gd name="connsiteX0" fmla="*/ 7144 w 438150"/>
                  <a:gd name="connsiteY0" fmla="*/ 7144 h 438150"/>
                  <a:gd name="connsiteX1" fmla="*/ 439865 w 438150"/>
                  <a:gd name="connsiteY1" fmla="*/ 7144 h 438150"/>
                  <a:gd name="connsiteX2" fmla="*/ 439865 w 438150"/>
                  <a:gd name="connsiteY2" fmla="*/ 439865 h 438150"/>
                  <a:gd name="connsiteX3" fmla="*/ 7144 w 438150"/>
                  <a:gd name="connsiteY3" fmla="*/ 439865 h 438150"/>
                </a:gdLst>
                <a:ahLst/>
                <a:cxnLst>
                  <a:cxn ang="0">
                    <a:pos x="connsiteX0" y="connsiteY0"/>
                  </a:cxn>
                  <a:cxn ang="0">
                    <a:pos x="connsiteX1" y="connsiteY1"/>
                  </a:cxn>
                  <a:cxn ang="0">
                    <a:pos x="connsiteX2" y="connsiteY2"/>
                  </a:cxn>
                  <a:cxn ang="0">
                    <a:pos x="connsiteX3" y="connsiteY3"/>
                  </a:cxn>
                </a:cxnLst>
                <a:rect l="l" t="t" r="r" b="b"/>
                <a:pathLst>
                  <a:path w="438150" h="438150">
                    <a:moveTo>
                      <a:pt x="7144" y="7144"/>
                    </a:moveTo>
                    <a:lnTo>
                      <a:pt x="439865" y="7144"/>
                    </a:lnTo>
                    <a:lnTo>
                      <a:pt x="439865" y="439865"/>
                    </a:lnTo>
                    <a:lnTo>
                      <a:pt x="7144" y="439865"/>
                    </a:lnTo>
                    <a:close/>
                  </a:path>
                </a:pathLst>
              </a:custGeom>
              <a:grp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Freeform: Shape 36">
                <a:extLst>
                  <a:ext uri="{FF2B5EF4-FFF2-40B4-BE49-F238E27FC236}">
                    <a16:creationId xmlns:a16="http://schemas.microsoft.com/office/drawing/2014/main" id="{41C1453B-D091-94F5-4BC2-E6EB7C5F555F}"/>
                  </a:ext>
                </a:extLst>
              </p:cNvPr>
              <p:cNvSpPr/>
              <p:nvPr/>
            </p:nvSpPr>
            <p:spPr>
              <a:xfrm>
                <a:off x="8258051" y="4565837"/>
                <a:ext cx="36352" cy="36352"/>
              </a:xfrm>
              <a:custGeom>
                <a:avLst/>
                <a:gdLst>
                  <a:gd name="connsiteX0" fmla="*/ 7144 w 438150"/>
                  <a:gd name="connsiteY0" fmla="*/ 7144 h 438150"/>
                  <a:gd name="connsiteX1" fmla="*/ 439865 w 438150"/>
                  <a:gd name="connsiteY1" fmla="*/ 7144 h 438150"/>
                  <a:gd name="connsiteX2" fmla="*/ 439865 w 438150"/>
                  <a:gd name="connsiteY2" fmla="*/ 439865 h 438150"/>
                  <a:gd name="connsiteX3" fmla="*/ 7144 w 438150"/>
                  <a:gd name="connsiteY3" fmla="*/ 439865 h 438150"/>
                </a:gdLst>
                <a:ahLst/>
                <a:cxnLst>
                  <a:cxn ang="0">
                    <a:pos x="connsiteX0" y="connsiteY0"/>
                  </a:cxn>
                  <a:cxn ang="0">
                    <a:pos x="connsiteX1" y="connsiteY1"/>
                  </a:cxn>
                  <a:cxn ang="0">
                    <a:pos x="connsiteX2" y="connsiteY2"/>
                  </a:cxn>
                  <a:cxn ang="0">
                    <a:pos x="connsiteX3" y="connsiteY3"/>
                  </a:cxn>
                </a:cxnLst>
                <a:rect l="l" t="t" r="r" b="b"/>
                <a:pathLst>
                  <a:path w="438150" h="438150">
                    <a:moveTo>
                      <a:pt x="7144" y="7144"/>
                    </a:moveTo>
                    <a:lnTo>
                      <a:pt x="439865" y="7144"/>
                    </a:lnTo>
                    <a:lnTo>
                      <a:pt x="439865" y="439865"/>
                    </a:lnTo>
                    <a:lnTo>
                      <a:pt x="7144" y="439865"/>
                    </a:lnTo>
                    <a:close/>
                  </a:path>
                </a:pathLst>
              </a:custGeom>
              <a:grp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 name="Freeform: Shape 37">
                <a:extLst>
                  <a:ext uri="{FF2B5EF4-FFF2-40B4-BE49-F238E27FC236}">
                    <a16:creationId xmlns:a16="http://schemas.microsoft.com/office/drawing/2014/main" id="{5C576320-50F9-239B-9017-9F089BB5B3A5}"/>
                  </a:ext>
                </a:extLst>
              </p:cNvPr>
              <p:cNvSpPr/>
              <p:nvPr/>
            </p:nvSpPr>
            <p:spPr>
              <a:xfrm>
                <a:off x="8306959" y="4565837"/>
                <a:ext cx="36352" cy="36352"/>
              </a:xfrm>
              <a:custGeom>
                <a:avLst/>
                <a:gdLst>
                  <a:gd name="connsiteX0" fmla="*/ 7144 w 438150"/>
                  <a:gd name="connsiteY0" fmla="*/ 7144 h 438150"/>
                  <a:gd name="connsiteX1" fmla="*/ 439864 w 438150"/>
                  <a:gd name="connsiteY1" fmla="*/ 7144 h 438150"/>
                  <a:gd name="connsiteX2" fmla="*/ 439864 w 438150"/>
                  <a:gd name="connsiteY2" fmla="*/ 439865 h 438150"/>
                  <a:gd name="connsiteX3" fmla="*/ 7144 w 438150"/>
                  <a:gd name="connsiteY3" fmla="*/ 439865 h 438150"/>
                </a:gdLst>
                <a:ahLst/>
                <a:cxnLst>
                  <a:cxn ang="0">
                    <a:pos x="connsiteX0" y="connsiteY0"/>
                  </a:cxn>
                  <a:cxn ang="0">
                    <a:pos x="connsiteX1" y="connsiteY1"/>
                  </a:cxn>
                  <a:cxn ang="0">
                    <a:pos x="connsiteX2" y="connsiteY2"/>
                  </a:cxn>
                  <a:cxn ang="0">
                    <a:pos x="connsiteX3" y="connsiteY3"/>
                  </a:cxn>
                </a:cxnLst>
                <a:rect l="l" t="t" r="r" b="b"/>
                <a:pathLst>
                  <a:path w="438150" h="438150">
                    <a:moveTo>
                      <a:pt x="7144" y="7144"/>
                    </a:moveTo>
                    <a:lnTo>
                      <a:pt x="439864" y="7144"/>
                    </a:lnTo>
                    <a:lnTo>
                      <a:pt x="439864" y="439865"/>
                    </a:lnTo>
                    <a:lnTo>
                      <a:pt x="7144" y="439865"/>
                    </a:lnTo>
                    <a:close/>
                  </a:path>
                </a:pathLst>
              </a:custGeom>
              <a:grp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 name="Freeform: Shape 38">
                <a:extLst>
                  <a:ext uri="{FF2B5EF4-FFF2-40B4-BE49-F238E27FC236}">
                    <a16:creationId xmlns:a16="http://schemas.microsoft.com/office/drawing/2014/main" id="{9F9FBA1D-FEF3-0531-E9BD-E6DDD0CA0D59}"/>
                  </a:ext>
                </a:extLst>
              </p:cNvPr>
              <p:cNvSpPr/>
              <p:nvPr/>
            </p:nvSpPr>
            <p:spPr>
              <a:xfrm>
                <a:off x="8355875" y="4565837"/>
                <a:ext cx="36352" cy="36352"/>
              </a:xfrm>
              <a:custGeom>
                <a:avLst/>
                <a:gdLst>
                  <a:gd name="connsiteX0" fmla="*/ 7144 w 438150"/>
                  <a:gd name="connsiteY0" fmla="*/ 7144 h 438150"/>
                  <a:gd name="connsiteX1" fmla="*/ 439864 w 438150"/>
                  <a:gd name="connsiteY1" fmla="*/ 7144 h 438150"/>
                  <a:gd name="connsiteX2" fmla="*/ 439864 w 438150"/>
                  <a:gd name="connsiteY2" fmla="*/ 439865 h 438150"/>
                  <a:gd name="connsiteX3" fmla="*/ 7144 w 438150"/>
                  <a:gd name="connsiteY3" fmla="*/ 439865 h 438150"/>
                </a:gdLst>
                <a:ahLst/>
                <a:cxnLst>
                  <a:cxn ang="0">
                    <a:pos x="connsiteX0" y="connsiteY0"/>
                  </a:cxn>
                  <a:cxn ang="0">
                    <a:pos x="connsiteX1" y="connsiteY1"/>
                  </a:cxn>
                  <a:cxn ang="0">
                    <a:pos x="connsiteX2" y="connsiteY2"/>
                  </a:cxn>
                  <a:cxn ang="0">
                    <a:pos x="connsiteX3" y="connsiteY3"/>
                  </a:cxn>
                </a:cxnLst>
                <a:rect l="l" t="t" r="r" b="b"/>
                <a:pathLst>
                  <a:path w="438150" h="438150">
                    <a:moveTo>
                      <a:pt x="7144" y="7144"/>
                    </a:moveTo>
                    <a:lnTo>
                      <a:pt x="439864" y="7144"/>
                    </a:lnTo>
                    <a:lnTo>
                      <a:pt x="439864" y="439865"/>
                    </a:lnTo>
                    <a:lnTo>
                      <a:pt x="7144" y="439865"/>
                    </a:lnTo>
                    <a:close/>
                  </a:path>
                </a:pathLst>
              </a:custGeom>
              <a:grp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 name="Freeform: Shape 39">
                <a:extLst>
                  <a:ext uri="{FF2B5EF4-FFF2-40B4-BE49-F238E27FC236}">
                    <a16:creationId xmlns:a16="http://schemas.microsoft.com/office/drawing/2014/main" id="{B7C4B785-25AE-9C45-B2E4-D263928D954F}"/>
                  </a:ext>
                </a:extLst>
              </p:cNvPr>
              <p:cNvSpPr/>
              <p:nvPr/>
            </p:nvSpPr>
            <p:spPr>
              <a:xfrm>
                <a:off x="8404784" y="4565837"/>
                <a:ext cx="36352" cy="36352"/>
              </a:xfrm>
              <a:custGeom>
                <a:avLst/>
                <a:gdLst>
                  <a:gd name="connsiteX0" fmla="*/ 7144 w 438150"/>
                  <a:gd name="connsiteY0" fmla="*/ 7144 h 438150"/>
                  <a:gd name="connsiteX1" fmla="*/ 439864 w 438150"/>
                  <a:gd name="connsiteY1" fmla="*/ 7144 h 438150"/>
                  <a:gd name="connsiteX2" fmla="*/ 439864 w 438150"/>
                  <a:gd name="connsiteY2" fmla="*/ 439865 h 438150"/>
                  <a:gd name="connsiteX3" fmla="*/ 7144 w 438150"/>
                  <a:gd name="connsiteY3" fmla="*/ 439865 h 438150"/>
                </a:gdLst>
                <a:ahLst/>
                <a:cxnLst>
                  <a:cxn ang="0">
                    <a:pos x="connsiteX0" y="connsiteY0"/>
                  </a:cxn>
                  <a:cxn ang="0">
                    <a:pos x="connsiteX1" y="connsiteY1"/>
                  </a:cxn>
                  <a:cxn ang="0">
                    <a:pos x="connsiteX2" y="connsiteY2"/>
                  </a:cxn>
                  <a:cxn ang="0">
                    <a:pos x="connsiteX3" y="connsiteY3"/>
                  </a:cxn>
                </a:cxnLst>
                <a:rect l="l" t="t" r="r" b="b"/>
                <a:pathLst>
                  <a:path w="438150" h="438150">
                    <a:moveTo>
                      <a:pt x="7144" y="7144"/>
                    </a:moveTo>
                    <a:lnTo>
                      <a:pt x="439864" y="7144"/>
                    </a:lnTo>
                    <a:lnTo>
                      <a:pt x="439864" y="439865"/>
                    </a:lnTo>
                    <a:lnTo>
                      <a:pt x="7144" y="439865"/>
                    </a:lnTo>
                    <a:close/>
                  </a:path>
                </a:pathLst>
              </a:custGeom>
              <a:grp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 name="Freeform: Shape 40">
                <a:extLst>
                  <a:ext uri="{FF2B5EF4-FFF2-40B4-BE49-F238E27FC236}">
                    <a16:creationId xmlns:a16="http://schemas.microsoft.com/office/drawing/2014/main" id="{EF1ED169-88A5-C5AD-18A3-6EFB7E67132F}"/>
                  </a:ext>
                </a:extLst>
              </p:cNvPr>
              <p:cNvSpPr/>
              <p:nvPr/>
            </p:nvSpPr>
            <p:spPr>
              <a:xfrm>
                <a:off x="8258051" y="4516434"/>
                <a:ext cx="36352" cy="36352"/>
              </a:xfrm>
              <a:custGeom>
                <a:avLst/>
                <a:gdLst>
                  <a:gd name="connsiteX0" fmla="*/ 7144 w 438150"/>
                  <a:gd name="connsiteY0" fmla="*/ 7144 h 438150"/>
                  <a:gd name="connsiteX1" fmla="*/ 439865 w 438150"/>
                  <a:gd name="connsiteY1" fmla="*/ 7144 h 438150"/>
                  <a:gd name="connsiteX2" fmla="*/ 439865 w 438150"/>
                  <a:gd name="connsiteY2" fmla="*/ 439864 h 438150"/>
                  <a:gd name="connsiteX3" fmla="*/ 7144 w 438150"/>
                  <a:gd name="connsiteY3" fmla="*/ 439864 h 438150"/>
                </a:gdLst>
                <a:ahLst/>
                <a:cxnLst>
                  <a:cxn ang="0">
                    <a:pos x="connsiteX0" y="connsiteY0"/>
                  </a:cxn>
                  <a:cxn ang="0">
                    <a:pos x="connsiteX1" y="connsiteY1"/>
                  </a:cxn>
                  <a:cxn ang="0">
                    <a:pos x="connsiteX2" y="connsiteY2"/>
                  </a:cxn>
                  <a:cxn ang="0">
                    <a:pos x="connsiteX3" y="connsiteY3"/>
                  </a:cxn>
                </a:cxnLst>
                <a:rect l="l" t="t" r="r" b="b"/>
                <a:pathLst>
                  <a:path w="438150" h="438150">
                    <a:moveTo>
                      <a:pt x="7144" y="7144"/>
                    </a:moveTo>
                    <a:lnTo>
                      <a:pt x="439865" y="7144"/>
                    </a:lnTo>
                    <a:lnTo>
                      <a:pt x="439865" y="439864"/>
                    </a:lnTo>
                    <a:lnTo>
                      <a:pt x="7144" y="439864"/>
                    </a:lnTo>
                    <a:close/>
                  </a:path>
                </a:pathLst>
              </a:custGeom>
              <a:grp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Freeform: Shape 41">
                <a:extLst>
                  <a:ext uri="{FF2B5EF4-FFF2-40B4-BE49-F238E27FC236}">
                    <a16:creationId xmlns:a16="http://schemas.microsoft.com/office/drawing/2014/main" id="{B67BBF51-F23E-1AF0-2C9F-5AF47163E05E}"/>
                  </a:ext>
                </a:extLst>
              </p:cNvPr>
              <p:cNvSpPr/>
              <p:nvPr/>
            </p:nvSpPr>
            <p:spPr>
              <a:xfrm>
                <a:off x="8306959" y="4516434"/>
                <a:ext cx="36352" cy="36352"/>
              </a:xfrm>
              <a:custGeom>
                <a:avLst/>
                <a:gdLst>
                  <a:gd name="connsiteX0" fmla="*/ 7144 w 438150"/>
                  <a:gd name="connsiteY0" fmla="*/ 7144 h 438150"/>
                  <a:gd name="connsiteX1" fmla="*/ 439864 w 438150"/>
                  <a:gd name="connsiteY1" fmla="*/ 7144 h 438150"/>
                  <a:gd name="connsiteX2" fmla="*/ 439864 w 438150"/>
                  <a:gd name="connsiteY2" fmla="*/ 439864 h 438150"/>
                  <a:gd name="connsiteX3" fmla="*/ 7144 w 438150"/>
                  <a:gd name="connsiteY3" fmla="*/ 439864 h 438150"/>
                </a:gdLst>
                <a:ahLst/>
                <a:cxnLst>
                  <a:cxn ang="0">
                    <a:pos x="connsiteX0" y="connsiteY0"/>
                  </a:cxn>
                  <a:cxn ang="0">
                    <a:pos x="connsiteX1" y="connsiteY1"/>
                  </a:cxn>
                  <a:cxn ang="0">
                    <a:pos x="connsiteX2" y="connsiteY2"/>
                  </a:cxn>
                  <a:cxn ang="0">
                    <a:pos x="connsiteX3" y="connsiteY3"/>
                  </a:cxn>
                </a:cxnLst>
                <a:rect l="l" t="t" r="r" b="b"/>
                <a:pathLst>
                  <a:path w="438150" h="438150">
                    <a:moveTo>
                      <a:pt x="7144" y="7144"/>
                    </a:moveTo>
                    <a:lnTo>
                      <a:pt x="439864" y="7144"/>
                    </a:lnTo>
                    <a:lnTo>
                      <a:pt x="439864" y="439864"/>
                    </a:lnTo>
                    <a:lnTo>
                      <a:pt x="7144" y="439864"/>
                    </a:lnTo>
                    <a:close/>
                  </a:path>
                </a:pathLst>
              </a:custGeom>
              <a:grp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A9A08DBA-1BA6-E407-B518-D10784D6B804}"/>
                  </a:ext>
                </a:extLst>
              </p:cNvPr>
              <p:cNvSpPr/>
              <p:nvPr/>
            </p:nvSpPr>
            <p:spPr>
              <a:xfrm>
                <a:off x="8355875" y="4516434"/>
                <a:ext cx="36352" cy="36352"/>
              </a:xfrm>
              <a:custGeom>
                <a:avLst/>
                <a:gdLst>
                  <a:gd name="connsiteX0" fmla="*/ 7144 w 438150"/>
                  <a:gd name="connsiteY0" fmla="*/ 7144 h 438150"/>
                  <a:gd name="connsiteX1" fmla="*/ 439864 w 438150"/>
                  <a:gd name="connsiteY1" fmla="*/ 7144 h 438150"/>
                  <a:gd name="connsiteX2" fmla="*/ 439864 w 438150"/>
                  <a:gd name="connsiteY2" fmla="*/ 439864 h 438150"/>
                  <a:gd name="connsiteX3" fmla="*/ 7144 w 438150"/>
                  <a:gd name="connsiteY3" fmla="*/ 439864 h 438150"/>
                </a:gdLst>
                <a:ahLst/>
                <a:cxnLst>
                  <a:cxn ang="0">
                    <a:pos x="connsiteX0" y="connsiteY0"/>
                  </a:cxn>
                  <a:cxn ang="0">
                    <a:pos x="connsiteX1" y="connsiteY1"/>
                  </a:cxn>
                  <a:cxn ang="0">
                    <a:pos x="connsiteX2" y="connsiteY2"/>
                  </a:cxn>
                  <a:cxn ang="0">
                    <a:pos x="connsiteX3" y="connsiteY3"/>
                  </a:cxn>
                </a:cxnLst>
                <a:rect l="l" t="t" r="r" b="b"/>
                <a:pathLst>
                  <a:path w="438150" h="438150">
                    <a:moveTo>
                      <a:pt x="7144" y="7144"/>
                    </a:moveTo>
                    <a:lnTo>
                      <a:pt x="439864" y="7144"/>
                    </a:lnTo>
                    <a:lnTo>
                      <a:pt x="439864" y="439864"/>
                    </a:lnTo>
                    <a:lnTo>
                      <a:pt x="7144" y="439864"/>
                    </a:lnTo>
                    <a:close/>
                  </a:path>
                </a:pathLst>
              </a:custGeom>
              <a:grp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Freeform: Shape 43">
                <a:extLst>
                  <a:ext uri="{FF2B5EF4-FFF2-40B4-BE49-F238E27FC236}">
                    <a16:creationId xmlns:a16="http://schemas.microsoft.com/office/drawing/2014/main" id="{264903FC-CD1B-12F5-20F1-A1DB125B5282}"/>
                  </a:ext>
                </a:extLst>
              </p:cNvPr>
              <p:cNvSpPr/>
              <p:nvPr/>
            </p:nvSpPr>
            <p:spPr>
              <a:xfrm>
                <a:off x="8355875" y="4467570"/>
                <a:ext cx="36352" cy="36352"/>
              </a:xfrm>
              <a:custGeom>
                <a:avLst/>
                <a:gdLst>
                  <a:gd name="connsiteX0" fmla="*/ 7144 w 438150"/>
                  <a:gd name="connsiteY0" fmla="*/ 7144 h 438150"/>
                  <a:gd name="connsiteX1" fmla="*/ 439864 w 438150"/>
                  <a:gd name="connsiteY1" fmla="*/ 7144 h 438150"/>
                  <a:gd name="connsiteX2" fmla="*/ 439864 w 438150"/>
                  <a:gd name="connsiteY2" fmla="*/ 439865 h 438150"/>
                  <a:gd name="connsiteX3" fmla="*/ 7144 w 438150"/>
                  <a:gd name="connsiteY3" fmla="*/ 439865 h 438150"/>
                </a:gdLst>
                <a:ahLst/>
                <a:cxnLst>
                  <a:cxn ang="0">
                    <a:pos x="connsiteX0" y="connsiteY0"/>
                  </a:cxn>
                  <a:cxn ang="0">
                    <a:pos x="connsiteX1" y="connsiteY1"/>
                  </a:cxn>
                  <a:cxn ang="0">
                    <a:pos x="connsiteX2" y="connsiteY2"/>
                  </a:cxn>
                  <a:cxn ang="0">
                    <a:pos x="connsiteX3" y="connsiteY3"/>
                  </a:cxn>
                </a:cxnLst>
                <a:rect l="l" t="t" r="r" b="b"/>
                <a:pathLst>
                  <a:path w="438150" h="438150">
                    <a:moveTo>
                      <a:pt x="7144" y="7144"/>
                    </a:moveTo>
                    <a:lnTo>
                      <a:pt x="439864" y="7144"/>
                    </a:lnTo>
                    <a:lnTo>
                      <a:pt x="439864" y="439865"/>
                    </a:lnTo>
                    <a:lnTo>
                      <a:pt x="7144" y="439865"/>
                    </a:lnTo>
                    <a:close/>
                  </a:path>
                </a:pathLst>
              </a:custGeom>
              <a:grp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16" name="Graphic 15">
              <a:extLst>
                <a:ext uri="{FF2B5EF4-FFF2-40B4-BE49-F238E27FC236}">
                  <a16:creationId xmlns:a16="http://schemas.microsoft.com/office/drawing/2014/main" id="{9773D3A3-48BF-AD48-0189-D0D3F7B5EFB3}"/>
                </a:ext>
              </a:extLst>
            </p:cNvPr>
            <p:cNvPicPr>
              <a:picLocks noChangeAspect="1"/>
            </p:cNvPicPr>
            <p:nvPr/>
          </p:nvPicPr>
          <p:blipFill rotWithShape="1">
            <a:blip r:embed="rId9" cstate="print">
              <a:extLst>
                <a:ext uri="{28A0092B-C50C-407E-A947-70E740481C1C}">
                  <a14:useLocalDpi xmlns:a14="http://schemas.microsoft.com/office/drawing/2010/main"/>
                </a:ext>
                <a:ext uri="{96DAC541-7B7A-43D3-8B79-37D633B846F1}">
                  <asvg:svgBlip xmlns:asvg="http://schemas.microsoft.com/office/drawing/2016/SVG/main" r:embed="rId10"/>
                </a:ext>
              </a:extLst>
            </a:blip>
            <a:srcRect l="56245"/>
            <a:stretch/>
          </p:blipFill>
          <p:spPr>
            <a:xfrm>
              <a:off x="8502683" y="1389606"/>
              <a:ext cx="427191" cy="279626"/>
            </a:xfrm>
            <a:prstGeom prst="rect">
              <a:avLst/>
            </a:prstGeom>
          </p:spPr>
        </p:pic>
        <p:sp>
          <p:nvSpPr>
            <p:cNvPr id="17" name="Freeform: Shape 16">
              <a:extLst>
                <a:ext uri="{FF2B5EF4-FFF2-40B4-BE49-F238E27FC236}">
                  <a16:creationId xmlns:a16="http://schemas.microsoft.com/office/drawing/2014/main" id="{DE4185D6-9030-1060-1671-1CD6EF41183A}"/>
                </a:ext>
              </a:extLst>
            </p:cNvPr>
            <p:cNvSpPr>
              <a:spLocks noChangeAspect="1"/>
            </p:cNvSpPr>
            <p:nvPr/>
          </p:nvSpPr>
          <p:spPr>
            <a:xfrm>
              <a:off x="10079509" y="1964946"/>
              <a:ext cx="529673" cy="309727"/>
            </a:xfrm>
            <a:custGeom>
              <a:avLst/>
              <a:gdLst>
                <a:gd name="connsiteX0" fmla="*/ 3255407 w 4592179"/>
                <a:gd name="connsiteY0" fmla="*/ 865230 h 2391186"/>
                <a:gd name="connsiteX1" fmla="*/ 3459866 w 4592179"/>
                <a:gd name="connsiteY1" fmla="*/ 865230 h 2391186"/>
                <a:gd name="connsiteX2" fmla="*/ 3648576 w 4592179"/>
                <a:gd name="connsiteY2" fmla="*/ 1006806 h 2391186"/>
                <a:gd name="connsiteX3" fmla="*/ 3365511 w 4592179"/>
                <a:gd name="connsiteY3" fmla="*/ 1337187 h 2391186"/>
                <a:gd name="connsiteX4" fmla="*/ 3176783 w 4592179"/>
                <a:gd name="connsiteY4" fmla="*/ 1337187 h 2391186"/>
                <a:gd name="connsiteX5" fmla="*/ 3176766 w 4592179"/>
                <a:gd name="connsiteY5" fmla="*/ 1337187 h 2391186"/>
                <a:gd name="connsiteX6" fmla="*/ 1148045 w 4592179"/>
                <a:gd name="connsiteY6" fmla="*/ 865230 h 2391186"/>
                <a:gd name="connsiteX7" fmla="*/ 1352487 w 4592179"/>
                <a:gd name="connsiteY7" fmla="*/ 865230 h 2391186"/>
                <a:gd name="connsiteX8" fmla="*/ 1541196 w 4592179"/>
                <a:gd name="connsiteY8" fmla="*/ 1006806 h 2391186"/>
                <a:gd name="connsiteX9" fmla="*/ 1258132 w 4592179"/>
                <a:gd name="connsiteY9" fmla="*/ 1337187 h 2391186"/>
                <a:gd name="connsiteX10" fmla="*/ 1069422 w 4592179"/>
                <a:gd name="connsiteY10" fmla="*/ 1337187 h 2391186"/>
                <a:gd name="connsiteX11" fmla="*/ 1069404 w 4592179"/>
                <a:gd name="connsiteY11" fmla="*/ 1337187 h 2391186"/>
                <a:gd name="connsiteX12" fmla="*/ 3003787 w 4592179"/>
                <a:gd name="connsiteY12" fmla="*/ 629252 h 2391186"/>
                <a:gd name="connsiteX13" fmla="*/ 2752168 w 4592179"/>
                <a:gd name="connsiteY13" fmla="*/ 1903510 h 2391186"/>
                <a:gd name="connsiteX14" fmla="*/ 3050965 w 4592179"/>
                <a:gd name="connsiteY14" fmla="*/ 1903510 h 2391186"/>
                <a:gd name="connsiteX15" fmla="*/ 3113874 w 4592179"/>
                <a:gd name="connsiteY15" fmla="*/ 1573148 h 2391186"/>
                <a:gd name="connsiteX16" fmla="*/ 3396957 w 4592179"/>
                <a:gd name="connsiteY16" fmla="*/ 1573148 h 2391186"/>
                <a:gd name="connsiteX17" fmla="*/ 3963123 w 4592179"/>
                <a:gd name="connsiteY17" fmla="*/ 991088 h 2391186"/>
                <a:gd name="connsiteX18" fmla="*/ 3585667 w 4592179"/>
                <a:gd name="connsiteY18" fmla="*/ 629252 h 2391186"/>
                <a:gd name="connsiteX19" fmla="*/ 896426 w 4592179"/>
                <a:gd name="connsiteY19" fmla="*/ 629252 h 2391186"/>
                <a:gd name="connsiteX20" fmla="*/ 644789 w 4592179"/>
                <a:gd name="connsiteY20" fmla="*/ 1903510 h 2391186"/>
                <a:gd name="connsiteX21" fmla="*/ 943603 w 4592179"/>
                <a:gd name="connsiteY21" fmla="*/ 1903510 h 2391186"/>
                <a:gd name="connsiteX22" fmla="*/ 1006512 w 4592179"/>
                <a:gd name="connsiteY22" fmla="*/ 1573148 h 2391186"/>
                <a:gd name="connsiteX23" fmla="*/ 1289559 w 4592179"/>
                <a:gd name="connsiteY23" fmla="*/ 1573148 h 2391186"/>
                <a:gd name="connsiteX24" fmla="*/ 1855725 w 4592179"/>
                <a:gd name="connsiteY24" fmla="*/ 991088 h 2391186"/>
                <a:gd name="connsiteX25" fmla="*/ 1478287 w 4592179"/>
                <a:gd name="connsiteY25" fmla="*/ 629252 h 2391186"/>
                <a:gd name="connsiteX26" fmla="*/ 2048883 w 4592179"/>
                <a:gd name="connsiteY26" fmla="*/ 298907 h 2391186"/>
                <a:gd name="connsiteX27" fmla="*/ 1797264 w 4592179"/>
                <a:gd name="connsiteY27" fmla="*/ 1573148 h 2391186"/>
                <a:gd name="connsiteX28" fmla="*/ 2096079 w 4592179"/>
                <a:gd name="connsiteY28" fmla="*/ 1573148 h 2391186"/>
                <a:gd name="connsiteX29" fmla="*/ 2237611 w 4592179"/>
                <a:gd name="connsiteY29" fmla="*/ 865230 h 2391186"/>
                <a:gd name="connsiteX30" fmla="*/ 2473516 w 4592179"/>
                <a:gd name="connsiteY30" fmla="*/ 865230 h 2391186"/>
                <a:gd name="connsiteX31" fmla="*/ 2567871 w 4592179"/>
                <a:gd name="connsiteY31" fmla="*/ 991088 h 2391186"/>
                <a:gd name="connsiteX32" fmla="*/ 2457785 w 4592179"/>
                <a:gd name="connsiteY32" fmla="*/ 1573148 h 2391186"/>
                <a:gd name="connsiteX33" fmla="*/ 2772313 w 4592179"/>
                <a:gd name="connsiteY33" fmla="*/ 1573148 h 2391186"/>
                <a:gd name="connsiteX34" fmla="*/ 2882400 w 4592179"/>
                <a:gd name="connsiteY34" fmla="*/ 928159 h 2391186"/>
                <a:gd name="connsiteX35" fmla="*/ 2567853 w 4592179"/>
                <a:gd name="connsiteY35" fmla="*/ 629252 h 2391186"/>
                <a:gd name="connsiteX36" fmla="*/ 2284789 w 4592179"/>
                <a:gd name="connsiteY36" fmla="*/ 629252 h 2391186"/>
                <a:gd name="connsiteX37" fmla="*/ 2347698 w 4592179"/>
                <a:gd name="connsiteY37" fmla="*/ 298907 h 2391186"/>
                <a:gd name="connsiteX38" fmla="*/ 2296089 w 4592179"/>
                <a:gd name="connsiteY38" fmla="*/ 0 h 2391186"/>
                <a:gd name="connsiteX39" fmla="*/ 4592179 w 4592179"/>
                <a:gd name="connsiteY39" fmla="*/ 1195593 h 2391186"/>
                <a:gd name="connsiteX40" fmla="*/ 2296089 w 4592179"/>
                <a:gd name="connsiteY40" fmla="*/ 2391186 h 2391186"/>
                <a:gd name="connsiteX41" fmla="*/ 0 w 4592179"/>
                <a:gd name="connsiteY41" fmla="*/ 1195593 h 2391186"/>
                <a:gd name="connsiteX42" fmla="*/ 2296089 w 4592179"/>
                <a:gd name="connsiteY42" fmla="*/ 0 h 2391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4592179" h="2391186">
                  <a:moveTo>
                    <a:pt x="3255407" y="865230"/>
                  </a:moveTo>
                  <a:lnTo>
                    <a:pt x="3459866" y="865230"/>
                  </a:lnTo>
                  <a:cubicBezTo>
                    <a:pt x="3569953" y="865230"/>
                    <a:pt x="3648576" y="912422"/>
                    <a:pt x="3648576" y="1006806"/>
                  </a:cubicBezTo>
                  <a:cubicBezTo>
                    <a:pt x="3632862" y="1274258"/>
                    <a:pt x="3507044" y="1321450"/>
                    <a:pt x="3365511" y="1337187"/>
                  </a:cubicBezTo>
                  <a:lnTo>
                    <a:pt x="3176783" y="1337187"/>
                  </a:lnTo>
                  <a:lnTo>
                    <a:pt x="3176766" y="1337187"/>
                  </a:lnTo>
                  <a:close/>
                  <a:moveTo>
                    <a:pt x="1148045" y="865230"/>
                  </a:moveTo>
                  <a:lnTo>
                    <a:pt x="1352487" y="865230"/>
                  </a:lnTo>
                  <a:cubicBezTo>
                    <a:pt x="1462573" y="865230"/>
                    <a:pt x="1541196" y="912422"/>
                    <a:pt x="1541196" y="1006806"/>
                  </a:cubicBezTo>
                  <a:cubicBezTo>
                    <a:pt x="1525483" y="1274258"/>
                    <a:pt x="1399664" y="1321450"/>
                    <a:pt x="1258132" y="1337187"/>
                  </a:cubicBezTo>
                  <a:lnTo>
                    <a:pt x="1069422" y="1337187"/>
                  </a:lnTo>
                  <a:lnTo>
                    <a:pt x="1069404" y="1337187"/>
                  </a:lnTo>
                  <a:close/>
                  <a:moveTo>
                    <a:pt x="3003787" y="629252"/>
                  </a:moveTo>
                  <a:lnTo>
                    <a:pt x="2752168" y="1903510"/>
                  </a:lnTo>
                  <a:lnTo>
                    <a:pt x="3050965" y="1903510"/>
                  </a:lnTo>
                  <a:lnTo>
                    <a:pt x="3113874" y="1573148"/>
                  </a:lnTo>
                  <a:lnTo>
                    <a:pt x="3396957" y="1573148"/>
                  </a:lnTo>
                  <a:cubicBezTo>
                    <a:pt x="3664308" y="1588884"/>
                    <a:pt x="3963123" y="1368643"/>
                    <a:pt x="3963123" y="991088"/>
                  </a:cubicBezTo>
                  <a:cubicBezTo>
                    <a:pt x="3963123" y="770828"/>
                    <a:pt x="3837304" y="644988"/>
                    <a:pt x="3585667" y="629252"/>
                  </a:cubicBezTo>
                  <a:close/>
                  <a:moveTo>
                    <a:pt x="896426" y="629252"/>
                  </a:moveTo>
                  <a:lnTo>
                    <a:pt x="644789" y="1903510"/>
                  </a:lnTo>
                  <a:lnTo>
                    <a:pt x="943603" y="1903510"/>
                  </a:lnTo>
                  <a:lnTo>
                    <a:pt x="1006512" y="1573148"/>
                  </a:lnTo>
                  <a:lnTo>
                    <a:pt x="1289559" y="1573148"/>
                  </a:lnTo>
                  <a:cubicBezTo>
                    <a:pt x="1556928" y="1588884"/>
                    <a:pt x="1855725" y="1368643"/>
                    <a:pt x="1855725" y="991088"/>
                  </a:cubicBezTo>
                  <a:cubicBezTo>
                    <a:pt x="1855725" y="770828"/>
                    <a:pt x="1729906" y="644988"/>
                    <a:pt x="1478287" y="629252"/>
                  </a:cubicBezTo>
                  <a:close/>
                  <a:moveTo>
                    <a:pt x="2048883" y="298907"/>
                  </a:moveTo>
                  <a:lnTo>
                    <a:pt x="1797264" y="1573148"/>
                  </a:lnTo>
                  <a:lnTo>
                    <a:pt x="2096079" y="1573148"/>
                  </a:lnTo>
                  <a:lnTo>
                    <a:pt x="2237611" y="865230"/>
                  </a:lnTo>
                  <a:lnTo>
                    <a:pt x="2473516" y="865230"/>
                  </a:lnTo>
                  <a:cubicBezTo>
                    <a:pt x="2583585" y="865230"/>
                    <a:pt x="2583585" y="912422"/>
                    <a:pt x="2567871" y="991088"/>
                  </a:cubicBezTo>
                  <a:lnTo>
                    <a:pt x="2457785" y="1573148"/>
                  </a:lnTo>
                  <a:lnTo>
                    <a:pt x="2772313" y="1573148"/>
                  </a:lnTo>
                  <a:lnTo>
                    <a:pt x="2882400" y="928159"/>
                  </a:lnTo>
                  <a:cubicBezTo>
                    <a:pt x="2913845" y="770828"/>
                    <a:pt x="2819490" y="644988"/>
                    <a:pt x="2567853" y="629252"/>
                  </a:cubicBezTo>
                  <a:lnTo>
                    <a:pt x="2284789" y="629252"/>
                  </a:lnTo>
                  <a:lnTo>
                    <a:pt x="2347698" y="298907"/>
                  </a:lnTo>
                  <a:close/>
                  <a:moveTo>
                    <a:pt x="2296089" y="0"/>
                  </a:moveTo>
                  <a:cubicBezTo>
                    <a:pt x="3564184" y="0"/>
                    <a:pt x="4592179" y="535285"/>
                    <a:pt x="4592179" y="1195593"/>
                  </a:cubicBezTo>
                  <a:cubicBezTo>
                    <a:pt x="4592179" y="1855901"/>
                    <a:pt x="3564184" y="2391186"/>
                    <a:pt x="2296089" y="2391186"/>
                  </a:cubicBezTo>
                  <a:cubicBezTo>
                    <a:pt x="1027994" y="2391186"/>
                    <a:pt x="0" y="1855901"/>
                    <a:pt x="0" y="1195593"/>
                  </a:cubicBezTo>
                  <a:cubicBezTo>
                    <a:pt x="0" y="535285"/>
                    <a:pt x="1027994" y="0"/>
                    <a:pt x="2296089" y="0"/>
                  </a:cubicBezTo>
                  <a:close/>
                </a:path>
              </a:pathLst>
            </a:custGeom>
            <a:solidFill>
              <a:schemeClr val="tx1"/>
            </a:solidFill>
            <a:ln w="9525" cap="flat">
              <a:noFill/>
              <a:prstDash val="solid"/>
              <a:miter/>
            </a:ln>
          </p:spPr>
          <p:txBody>
            <a:bodyPr rtlCol="0" anchor="ctr"/>
            <a:lstStyle/>
            <a:p>
              <a:endParaRPr lang="en-US"/>
            </a:p>
          </p:txBody>
        </p:sp>
        <p:pic>
          <p:nvPicPr>
            <p:cNvPr id="18" name="Graphic 17">
              <a:extLst>
                <a:ext uri="{FF2B5EF4-FFF2-40B4-BE49-F238E27FC236}">
                  <a16:creationId xmlns:a16="http://schemas.microsoft.com/office/drawing/2014/main" id="{E96DDC47-3342-6C84-20CF-531F36A4335D}"/>
                </a:ext>
              </a:extLst>
            </p:cNvPr>
            <p:cNvPicPr>
              <a:picLocks noChangeAspect="1"/>
            </p:cNvPicPr>
            <p:nvPr/>
          </p:nvPicPr>
          <p:blipFill>
            <a:blip r:embed="rId11" cstate="print">
              <a:extLst>
                <a:ext uri="{28A0092B-C50C-407E-A947-70E740481C1C}">
                  <a14:useLocalDpi xmlns:a14="http://schemas.microsoft.com/office/drawing/2010/main"/>
                </a:ext>
                <a:ext uri="{96DAC541-7B7A-43D3-8B79-37D633B846F1}">
                  <asvg:svgBlip xmlns:asvg="http://schemas.microsoft.com/office/drawing/2016/SVG/main" r:embed="rId12"/>
                </a:ext>
              </a:extLst>
            </a:blip>
            <a:stretch>
              <a:fillRect/>
            </a:stretch>
          </p:blipFill>
          <p:spPr>
            <a:xfrm>
              <a:off x="9419350" y="1942643"/>
              <a:ext cx="313874" cy="354332"/>
            </a:xfrm>
            <a:prstGeom prst="rect">
              <a:avLst/>
            </a:prstGeom>
          </p:spPr>
        </p:pic>
        <p:grpSp>
          <p:nvGrpSpPr>
            <p:cNvPr id="19" name="Graphic 4">
              <a:extLst>
                <a:ext uri="{FF2B5EF4-FFF2-40B4-BE49-F238E27FC236}">
                  <a16:creationId xmlns:a16="http://schemas.microsoft.com/office/drawing/2014/main" id="{D9637205-A9FD-EE30-8D68-7A7A73118A81}"/>
                </a:ext>
              </a:extLst>
            </p:cNvPr>
            <p:cNvGrpSpPr>
              <a:grpSpLocks noChangeAspect="1"/>
            </p:cNvGrpSpPr>
            <p:nvPr/>
          </p:nvGrpSpPr>
          <p:grpSpPr>
            <a:xfrm>
              <a:off x="9368786" y="1300879"/>
              <a:ext cx="395130" cy="457080"/>
              <a:chOff x="7815262" y="2024062"/>
              <a:chExt cx="2124075" cy="2809875"/>
            </a:xfrm>
            <a:solidFill>
              <a:schemeClr val="tx1"/>
            </a:solidFill>
          </p:grpSpPr>
          <p:sp>
            <p:nvSpPr>
              <p:cNvPr id="25" name="Freeform: Shape 24">
                <a:extLst>
                  <a:ext uri="{FF2B5EF4-FFF2-40B4-BE49-F238E27FC236}">
                    <a16:creationId xmlns:a16="http://schemas.microsoft.com/office/drawing/2014/main" id="{6E75067A-92A0-7648-E6EC-14B461ABB2D3}"/>
                  </a:ext>
                </a:extLst>
              </p:cNvPr>
              <p:cNvSpPr/>
              <p:nvPr/>
            </p:nvSpPr>
            <p:spPr>
              <a:xfrm>
                <a:off x="7807989" y="4183070"/>
                <a:ext cx="1933575" cy="447675"/>
              </a:xfrm>
              <a:custGeom>
                <a:avLst/>
                <a:gdLst>
                  <a:gd name="connsiteX0" fmla="*/ 1832168 w 1933575"/>
                  <a:gd name="connsiteY0" fmla="*/ 26312 h 447675"/>
                  <a:gd name="connsiteX1" fmla="*/ 1889318 w 1933575"/>
                  <a:gd name="connsiteY1" fmla="*/ 61364 h 447675"/>
                  <a:gd name="connsiteX2" fmla="*/ 1919036 w 1933575"/>
                  <a:gd name="connsiteY2" fmla="*/ 186237 h 447675"/>
                  <a:gd name="connsiteX3" fmla="*/ 1845503 w 1933575"/>
                  <a:gd name="connsiteY3" fmla="*/ 268152 h 447675"/>
                  <a:gd name="connsiteX4" fmla="*/ 1682149 w 1933575"/>
                  <a:gd name="connsiteY4" fmla="*/ 345495 h 447675"/>
                  <a:gd name="connsiteX5" fmla="*/ 1453549 w 1933575"/>
                  <a:gd name="connsiteY5" fmla="*/ 401407 h 447675"/>
                  <a:gd name="connsiteX6" fmla="*/ 1276860 w 1933575"/>
                  <a:gd name="connsiteY6" fmla="*/ 425886 h 447675"/>
                  <a:gd name="connsiteX7" fmla="*/ 980919 w 1933575"/>
                  <a:gd name="connsiteY7" fmla="*/ 443222 h 447675"/>
                  <a:gd name="connsiteX8" fmla="*/ 756700 w 1933575"/>
                  <a:gd name="connsiteY8" fmla="*/ 439316 h 447675"/>
                  <a:gd name="connsiteX9" fmla="*/ 569820 w 1933575"/>
                  <a:gd name="connsiteY9" fmla="*/ 424362 h 447675"/>
                  <a:gd name="connsiteX10" fmla="*/ 235111 w 1933575"/>
                  <a:gd name="connsiteY10" fmla="*/ 356735 h 447675"/>
                  <a:gd name="connsiteX11" fmla="*/ 87378 w 1933575"/>
                  <a:gd name="connsiteY11" fmla="*/ 287774 h 447675"/>
                  <a:gd name="connsiteX12" fmla="*/ 27276 w 1933575"/>
                  <a:gd name="connsiteY12" fmla="*/ 228719 h 447675"/>
                  <a:gd name="connsiteX13" fmla="*/ 43182 w 1933575"/>
                  <a:gd name="connsiteY13" fmla="*/ 91940 h 447675"/>
                  <a:gd name="connsiteX14" fmla="*/ 171008 w 1933575"/>
                  <a:gd name="connsiteY14" fmla="*/ 24407 h 447675"/>
                  <a:gd name="connsiteX15" fmla="*/ 348840 w 1933575"/>
                  <a:gd name="connsiteY15" fmla="*/ 8977 h 447675"/>
                  <a:gd name="connsiteX16" fmla="*/ 388845 w 1933575"/>
                  <a:gd name="connsiteY16" fmla="*/ 12787 h 447675"/>
                  <a:gd name="connsiteX17" fmla="*/ 410371 w 1933575"/>
                  <a:gd name="connsiteY17" fmla="*/ 20216 h 447675"/>
                  <a:gd name="connsiteX18" fmla="*/ 496668 w 1933575"/>
                  <a:gd name="connsiteY18" fmla="*/ 69937 h 447675"/>
                  <a:gd name="connsiteX19" fmla="*/ 450186 w 1933575"/>
                  <a:gd name="connsiteY19" fmla="*/ 66127 h 447675"/>
                  <a:gd name="connsiteX20" fmla="*/ 298738 w 1933575"/>
                  <a:gd name="connsiteY20" fmla="*/ 99464 h 447675"/>
                  <a:gd name="connsiteX21" fmla="*/ 266734 w 1933575"/>
                  <a:gd name="connsiteY21" fmla="*/ 126039 h 447675"/>
                  <a:gd name="connsiteX22" fmla="*/ 264639 w 1933575"/>
                  <a:gd name="connsiteY22" fmla="*/ 173664 h 447675"/>
                  <a:gd name="connsiteX23" fmla="*/ 314359 w 1933575"/>
                  <a:gd name="connsiteY23" fmla="*/ 215669 h 447675"/>
                  <a:gd name="connsiteX24" fmla="*/ 448566 w 1933575"/>
                  <a:gd name="connsiteY24" fmla="*/ 262056 h 447675"/>
                  <a:gd name="connsiteX25" fmla="*/ 710123 w 1933575"/>
                  <a:gd name="connsiteY25" fmla="*/ 301775 h 447675"/>
                  <a:gd name="connsiteX26" fmla="*/ 1115412 w 1933575"/>
                  <a:gd name="connsiteY26" fmla="*/ 312539 h 447675"/>
                  <a:gd name="connsiteX27" fmla="*/ 1365633 w 1933575"/>
                  <a:gd name="connsiteY27" fmla="*/ 294155 h 447675"/>
                  <a:gd name="connsiteX28" fmla="*/ 1649478 w 1933575"/>
                  <a:gd name="connsiteY28" fmla="*/ 235291 h 447675"/>
                  <a:gd name="connsiteX29" fmla="*/ 1775113 w 1933575"/>
                  <a:gd name="connsiteY29" fmla="*/ 174617 h 447675"/>
                  <a:gd name="connsiteX30" fmla="*/ 1822738 w 1933575"/>
                  <a:gd name="connsiteY30" fmla="*/ 126992 h 447675"/>
                  <a:gd name="connsiteX31" fmla="*/ 1834454 w 1933575"/>
                  <a:gd name="connsiteY31" fmla="*/ 38885 h 447675"/>
                  <a:gd name="connsiteX32" fmla="*/ 1831215 w 1933575"/>
                  <a:gd name="connsiteY32" fmla="*/ 27836 h 447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933575" h="447675">
                    <a:moveTo>
                      <a:pt x="1832168" y="26312"/>
                    </a:moveTo>
                    <a:cubicBezTo>
                      <a:pt x="1852380" y="35980"/>
                      <a:pt x="1871535" y="47734"/>
                      <a:pt x="1889318" y="61364"/>
                    </a:cubicBezTo>
                    <a:cubicBezTo>
                      <a:pt x="1931037" y="94988"/>
                      <a:pt x="1940848" y="135945"/>
                      <a:pt x="1919036" y="186237"/>
                    </a:cubicBezTo>
                    <a:cubicBezTo>
                      <a:pt x="1903605" y="221575"/>
                      <a:pt x="1876269" y="246626"/>
                      <a:pt x="1845503" y="268152"/>
                    </a:cubicBezTo>
                    <a:cubicBezTo>
                      <a:pt x="1795125" y="301785"/>
                      <a:pt x="1740090" y="327845"/>
                      <a:pt x="1682149" y="345495"/>
                    </a:cubicBezTo>
                    <a:cubicBezTo>
                      <a:pt x="1607444" y="369803"/>
                      <a:pt x="1531035" y="388491"/>
                      <a:pt x="1453549" y="401407"/>
                    </a:cubicBezTo>
                    <a:cubicBezTo>
                      <a:pt x="1394875" y="411694"/>
                      <a:pt x="1335982" y="419857"/>
                      <a:pt x="1276860" y="425886"/>
                    </a:cubicBezTo>
                    <a:cubicBezTo>
                      <a:pt x="1178467" y="436173"/>
                      <a:pt x="1079788" y="441602"/>
                      <a:pt x="980919" y="443222"/>
                    </a:cubicBezTo>
                    <a:cubicBezTo>
                      <a:pt x="906147" y="444460"/>
                      <a:pt x="831376" y="443222"/>
                      <a:pt x="756700" y="439316"/>
                    </a:cubicBezTo>
                    <a:cubicBezTo>
                      <a:pt x="694216" y="436364"/>
                      <a:pt x="631923" y="431601"/>
                      <a:pt x="569820" y="424362"/>
                    </a:cubicBezTo>
                    <a:cubicBezTo>
                      <a:pt x="456377" y="411122"/>
                      <a:pt x="343982" y="392453"/>
                      <a:pt x="235111" y="356735"/>
                    </a:cubicBezTo>
                    <a:cubicBezTo>
                      <a:pt x="182814" y="340952"/>
                      <a:pt x="133059" y="317730"/>
                      <a:pt x="87378" y="287774"/>
                    </a:cubicBezTo>
                    <a:cubicBezTo>
                      <a:pt x="63560" y="272353"/>
                      <a:pt x="43115" y="252264"/>
                      <a:pt x="27276" y="228719"/>
                    </a:cubicBezTo>
                    <a:cubicBezTo>
                      <a:pt x="-4157" y="179760"/>
                      <a:pt x="1272" y="132230"/>
                      <a:pt x="43182" y="91940"/>
                    </a:cubicBezTo>
                    <a:cubicBezTo>
                      <a:pt x="79282" y="57173"/>
                      <a:pt x="123573" y="37647"/>
                      <a:pt x="171008" y="24407"/>
                    </a:cubicBezTo>
                    <a:cubicBezTo>
                      <a:pt x="228979" y="9205"/>
                      <a:pt x="289116" y="3986"/>
                      <a:pt x="348840" y="8977"/>
                    </a:cubicBezTo>
                    <a:cubicBezTo>
                      <a:pt x="362175" y="9929"/>
                      <a:pt x="375510" y="11930"/>
                      <a:pt x="388845" y="12787"/>
                    </a:cubicBezTo>
                    <a:cubicBezTo>
                      <a:pt x="396511" y="13501"/>
                      <a:pt x="403894" y="16054"/>
                      <a:pt x="410371" y="20216"/>
                    </a:cubicBezTo>
                    <a:cubicBezTo>
                      <a:pt x="438946" y="36695"/>
                      <a:pt x="467997" y="52887"/>
                      <a:pt x="496668" y="69937"/>
                    </a:cubicBezTo>
                    <a:cubicBezTo>
                      <a:pt x="481047" y="68413"/>
                      <a:pt x="465711" y="66508"/>
                      <a:pt x="450186" y="66127"/>
                    </a:cubicBezTo>
                    <a:cubicBezTo>
                      <a:pt x="397634" y="63546"/>
                      <a:pt x="345349" y="75061"/>
                      <a:pt x="298738" y="99464"/>
                    </a:cubicBezTo>
                    <a:cubicBezTo>
                      <a:pt x="286242" y="105856"/>
                      <a:pt x="275314" y="114933"/>
                      <a:pt x="266734" y="126039"/>
                    </a:cubicBezTo>
                    <a:cubicBezTo>
                      <a:pt x="255336" y="139612"/>
                      <a:pt x="254476" y="159148"/>
                      <a:pt x="264639" y="173664"/>
                    </a:cubicBezTo>
                    <a:cubicBezTo>
                      <a:pt x="276932" y="192066"/>
                      <a:pt x="294165" y="206621"/>
                      <a:pt x="314359" y="215669"/>
                    </a:cubicBezTo>
                    <a:cubicBezTo>
                      <a:pt x="356934" y="236786"/>
                      <a:pt x="402036" y="252379"/>
                      <a:pt x="448566" y="262056"/>
                    </a:cubicBezTo>
                    <a:cubicBezTo>
                      <a:pt x="534702" y="281468"/>
                      <a:pt x="622107" y="294746"/>
                      <a:pt x="710123" y="301775"/>
                    </a:cubicBezTo>
                    <a:cubicBezTo>
                      <a:pt x="844878" y="313548"/>
                      <a:pt x="980223" y="317149"/>
                      <a:pt x="1115412" y="312539"/>
                    </a:cubicBezTo>
                    <a:cubicBezTo>
                      <a:pt x="1199041" y="309967"/>
                      <a:pt x="1282480" y="304252"/>
                      <a:pt x="1365633" y="294155"/>
                    </a:cubicBezTo>
                    <a:cubicBezTo>
                      <a:pt x="1461836" y="282344"/>
                      <a:pt x="1557181" y="266152"/>
                      <a:pt x="1649478" y="235291"/>
                    </a:cubicBezTo>
                    <a:cubicBezTo>
                      <a:pt x="1694179" y="221527"/>
                      <a:pt x="1736537" y="201067"/>
                      <a:pt x="1775113" y="174617"/>
                    </a:cubicBezTo>
                    <a:cubicBezTo>
                      <a:pt x="1793935" y="161986"/>
                      <a:pt x="1810108" y="145813"/>
                      <a:pt x="1822738" y="126992"/>
                    </a:cubicBezTo>
                    <a:cubicBezTo>
                      <a:pt x="1839635" y="100855"/>
                      <a:pt x="1843941" y="68527"/>
                      <a:pt x="1834454" y="38885"/>
                    </a:cubicBezTo>
                    <a:cubicBezTo>
                      <a:pt x="1833406" y="35171"/>
                      <a:pt x="1832263" y="31551"/>
                      <a:pt x="1831215" y="27836"/>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5D98B9B8-8CF1-834F-3B5D-7C93D4BFA799}"/>
                  </a:ext>
                </a:extLst>
              </p:cNvPr>
              <p:cNvSpPr/>
              <p:nvPr/>
            </p:nvSpPr>
            <p:spPr>
              <a:xfrm>
                <a:off x="8439994" y="2016545"/>
                <a:ext cx="695325" cy="1466850"/>
              </a:xfrm>
              <a:custGeom>
                <a:avLst/>
                <a:gdLst>
                  <a:gd name="connsiteX0" fmla="*/ 413493 w 695325"/>
                  <a:gd name="connsiteY0" fmla="*/ 1466652 h 1466850"/>
                  <a:gd name="connsiteX1" fmla="*/ 289097 w 695325"/>
                  <a:gd name="connsiteY1" fmla="*/ 1366925 h 1466850"/>
                  <a:gd name="connsiteX2" fmla="*/ 156794 w 695325"/>
                  <a:gd name="connsiteY2" fmla="*/ 1234337 h 1466850"/>
                  <a:gd name="connsiteX3" fmla="*/ 26111 w 695325"/>
                  <a:gd name="connsiteY3" fmla="*/ 1025740 h 1466850"/>
                  <a:gd name="connsiteX4" fmla="*/ 64973 w 695325"/>
                  <a:gd name="connsiteY4" fmla="*/ 760564 h 1466850"/>
                  <a:gd name="connsiteX5" fmla="*/ 195847 w 695325"/>
                  <a:gd name="connsiteY5" fmla="*/ 621784 h 1466850"/>
                  <a:gd name="connsiteX6" fmla="*/ 384442 w 695325"/>
                  <a:gd name="connsiteY6" fmla="*/ 463193 h 1466850"/>
                  <a:gd name="connsiteX7" fmla="*/ 559892 w 695325"/>
                  <a:gd name="connsiteY7" fmla="*/ 286885 h 1466850"/>
                  <a:gd name="connsiteX8" fmla="*/ 627996 w 695325"/>
                  <a:gd name="connsiteY8" fmla="*/ 142582 h 1466850"/>
                  <a:gd name="connsiteX9" fmla="*/ 615423 w 695325"/>
                  <a:gd name="connsiteY9" fmla="*/ 7517 h 1466850"/>
                  <a:gd name="connsiteX10" fmla="*/ 619995 w 695325"/>
                  <a:gd name="connsiteY10" fmla="*/ 10089 h 1466850"/>
                  <a:gd name="connsiteX11" fmla="*/ 691147 w 695325"/>
                  <a:gd name="connsiteY11" fmla="*/ 199160 h 1466850"/>
                  <a:gd name="connsiteX12" fmla="*/ 662572 w 695325"/>
                  <a:gd name="connsiteY12" fmla="*/ 389660 h 1466850"/>
                  <a:gd name="connsiteX13" fmla="*/ 548558 w 695325"/>
                  <a:gd name="connsiteY13" fmla="*/ 569492 h 1466850"/>
                  <a:gd name="connsiteX14" fmla="*/ 385775 w 695325"/>
                  <a:gd name="connsiteY14" fmla="*/ 744943 h 1466850"/>
                  <a:gd name="connsiteX15" fmla="*/ 260331 w 695325"/>
                  <a:gd name="connsiteY15" fmla="*/ 893437 h 1466850"/>
                  <a:gd name="connsiteX16" fmla="*/ 217373 w 695325"/>
                  <a:gd name="connsiteY16" fmla="*/ 989449 h 1466850"/>
                  <a:gd name="connsiteX17" fmla="*/ 228422 w 695325"/>
                  <a:gd name="connsiteY17" fmla="*/ 1092320 h 1466850"/>
                  <a:gd name="connsiteX18" fmla="*/ 354914 w 695325"/>
                  <a:gd name="connsiteY18" fmla="*/ 1362639 h 1466850"/>
                  <a:gd name="connsiteX19" fmla="*/ 410826 w 695325"/>
                  <a:gd name="connsiteY19" fmla="*/ 1457889 h 1466850"/>
                  <a:gd name="connsiteX20" fmla="*/ 413493 w 695325"/>
                  <a:gd name="connsiteY20" fmla="*/ 1466652 h 1466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95325" h="1466850">
                    <a:moveTo>
                      <a:pt x="413493" y="1466652"/>
                    </a:moveTo>
                    <a:cubicBezTo>
                      <a:pt x="370059" y="1435124"/>
                      <a:pt x="328816" y="1401977"/>
                      <a:pt x="289097" y="1366925"/>
                    </a:cubicBezTo>
                    <a:cubicBezTo>
                      <a:pt x="241978" y="1325844"/>
                      <a:pt x="197771" y="1281543"/>
                      <a:pt x="156794" y="1234337"/>
                    </a:cubicBezTo>
                    <a:cubicBezTo>
                      <a:pt x="102692" y="1171472"/>
                      <a:pt x="55163" y="1104607"/>
                      <a:pt x="26111" y="1025740"/>
                    </a:cubicBezTo>
                    <a:cubicBezTo>
                      <a:pt x="-9131" y="930013"/>
                      <a:pt x="5252" y="842288"/>
                      <a:pt x="64973" y="760564"/>
                    </a:cubicBezTo>
                    <a:cubicBezTo>
                      <a:pt x="103601" y="709835"/>
                      <a:pt x="147468" y="663318"/>
                      <a:pt x="195847" y="621784"/>
                    </a:cubicBezTo>
                    <a:cubicBezTo>
                      <a:pt x="257188" y="567111"/>
                      <a:pt x="321958" y="517009"/>
                      <a:pt x="384442" y="463193"/>
                    </a:cubicBezTo>
                    <a:cubicBezTo>
                      <a:pt x="446926" y="409377"/>
                      <a:pt x="509696" y="353941"/>
                      <a:pt x="559892" y="286885"/>
                    </a:cubicBezTo>
                    <a:cubicBezTo>
                      <a:pt x="593439" y="244694"/>
                      <a:pt x="616757" y="195301"/>
                      <a:pt x="627996" y="142582"/>
                    </a:cubicBezTo>
                    <a:cubicBezTo>
                      <a:pt x="636454" y="97267"/>
                      <a:pt x="632102" y="50491"/>
                      <a:pt x="615423" y="7517"/>
                    </a:cubicBezTo>
                    <a:cubicBezTo>
                      <a:pt x="617995" y="6279"/>
                      <a:pt x="618948" y="8374"/>
                      <a:pt x="619995" y="10089"/>
                    </a:cubicBezTo>
                    <a:cubicBezTo>
                      <a:pt x="657514" y="67019"/>
                      <a:pt x="681822" y="131619"/>
                      <a:pt x="691147" y="199160"/>
                    </a:cubicBezTo>
                    <a:cubicBezTo>
                      <a:pt x="698395" y="264065"/>
                      <a:pt x="688547" y="329737"/>
                      <a:pt x="662572" y="389660"/>
                    </a:cubicBezTo>
                    <a:cubicBezTo>
                      <a:pt x="633797" y="454980"/>
                      <a:pt x="595363" y="515602"/>
                      <a:pt x="548558" y="569492"/>
                    </a:cubicBezTo>
                    <a:cubicBezTo>
                      <a:pt x="497504" y="630928"/>
                      <a:pt x="440830" y="687221"/>
                      <a:pt x="385775" y="744943"/>
                    </a:cubicBezTo>
                    <a:cubicBezTo>
                      <a:pt x="340913" y="791901"/>
                      <a:pt x="296145" y="838859"/>
                      <a:pt x="260331" y="893437"/>
                    </a:cubicBezTo>
                    <a:cubicBezTo>
                      <a:pt x="240165" y="922492"/>
                      <a:pt x="225596" y="955052"/>
                      <a:pt x="217373" y="989449"/>
                    </a:cubicBezTo>
                    <a:cubicBezTo>
                      <a:pt x="210313" y="1024054"/>
                      <a:pt x="214173" y="1060001"/>
                      <a:pt x="228422" y="1092320"/>
                    </a:cubicBezTo>
                    <a:cubicBezTo>
                      <a:pt x="265009" y="1184931"/>
                      <a:pt x="307252" y="1275209"/>
                      <a:pt x="354914" y="1362639"/>
                    </a:cubicBezTo>
                    <a:cubicBezTo>
                      <a:pt x="372821" y="1394833"/>
                      <a:pt x="391586" y="1426457"/>
                      <a:pt x="410826" y="1457889"/>
                    </a:cubicBezTo>
                    <a:cubicBezTo>
                      <a:pt x="412255" y="1460080"/>
                      <a:pt x="414922" y="1462175"/>
                      <a:pt x="413493" y="1466652"/>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ABDD13B3-2A8D-2001-DFFA-C10764F072A2}"/>
                  </a:ext>
                </a:extLst>
              </p:cNvPr>
              <p:cNvSpPr/>
              <p:nvPr/>
            </p:nvSpPr>
            <p:spPr>
              <a:xfrm>
                <a:off x="8008115" y="3425195"/>
                <a:ext cx="1409700" cy="304800"/>
              </a:xfrm>
              <a:custGeom>
                <a:avLst/>
                <a:gdLst>
                  <a:gd name="connsiteX0" fmla="*/ 550097 w 1409700"/>
                  <a:gd name="connsiteY0" fmla="*/ 7996 h 304800"/>
                  <a:gd name="connsiteX1" fmla="*/ 517140 w 1409700"/>
                  <a:gd name="connsiteY1" fmla="*/ 16854 h 304800"/>
                  <a:gd name="connsiteX2" fmla="*/ 358359 w 1409700"/>
                  <a:gd name="connsiteY2" fmla="*/ 74004 h 304800"/>
                  <a:gd name="connsiteX3" fmla="*/ 318258 w 1409700"/>
                  <a:gd name="connsiteY3" fmla="*/ 101817 h 304800"/>
                  <a:gd name="connsiteX4" fmla="*/ 325497 w 1409700"/>
                  <a:gd name="connsiteY4" fmla="*/ 136774 h 304800"/>
                  <a:gd name="connsiteX5" fmla="*/ 393411 w 1409700"/>
                  <a:gd name="connsiteY5" fmla="*/ 150775 h 304800"/>
                  <a:gd name="connsiteX6" fmla="*/ 807558 w 1409700"/>
                  <a:gd name="connsiteY6" fmla="*/ 160300 h 304800"/>
                  <a:gd name="connsiteX7" fmla="*/ 1042158 w 1409700"/>
                  <a:gd name="connsiteY7" fmla="*/ 148204 h 304800"/>
                  <a:gd name="connsiteX8" fmla="*/ 1265996 w 1409700"/>
                  <a:gd name="connsiteY8" fmla="*/ 126010 h 304800"/>
                  <a:gd name="connsiteX9" fmla="*/ 1403156 w 1409700"/>
                  <a:gd name="connsiteY9" fmla="*/ 103246 h 304800"/>
                  <a:gd name="connsiteX10" fmla="*/ 1407347 w 1409700"/>
                  <a:gd name="connsiteY10" fmla="*/ 103246 h 304800"/>
                  <a:gd name="connsiteX11" fmla="*/ 1388297 w 1409700"/>
                  <a:gd name="connsiteY11" fmla="*/ 120867 h 304800"/>
                  <a:gd name="connsiteX12" fmla="*/ 1240564 w 1409700"/>
                  <a:gd name="connsiteY12" fmla="*/ 235167 h 304800"/>
                  <a:gd name="connsiteX13" fmla="*/ 1213418 w 1409700"/>
                  <a:gd name="connsiteY13" fmla="*/ 242596 h 304800"/>
                  <a:gd name="connsiteX14" fmla="*/ 984342 w 1409700"/>
                  <a:gd name="connsiteY14" fmla="*/ 278220 h 304800"/>
                  <a:gd name="connsiteX15" fmla="*/ 748598 w 1409700"/>
                  <a:gd name="connsiteY15" fmla="*/ 298603 h 304800"/>
                  <a:gd name="connsiteX16" fmla="*/ 486946 w 1409700"/>
                  <a:gd name="connsiteY16" fmla="*/ 303271 h 304800"/>
                  <a:gd name="connsiteX17" fmla="*/ 243201 w 1409700"/>
                  <a:gd name="connsiteY17" fmla="*/ 283744 h 304800"/>
                  <a:gd name="connsiteX18" fmla="*/ 79467 w 1409700"/>
                  <a:gd name="connsiteY18" fmla="*/ 240120 h 304800"/>
                  <a:gd name="connsiteX19" fmla="*/ 26984 w 1409700"/>
                  <a:gd name="connsiteY19" fmla="*/ 205354 h 304800"/>
                  <a:gd name="connsiteX20" fmla="*/ 19745 w 1409700"/>
                  <a:gd name="connsiteY20" fmla="*/ 120676 h 304800"/>
                  <a:gd name="connsiteX21" fmla="*/ 70799 w 1409700"/>
                  <a:gd name="connsiteY21" fmla="*/ 78671 h 304800"/>
                  <a:gd name="connsiteX22" fmla="*/ 195386 w 1409700"/>
                  <a:gd name="connsiteY22" fmla="*/ 37428 h 304800"/>
                  <a:gd name="connsiteX23" fmla="*/ 419223 w 1409700"/>
                  <a:gd name="connsiteY23" fmla="*/ 10377 h 304800"/>
                  <a:gd name="connsiteX24" fmla="*/ 550097 w 1409700"/>
                  <a:gd name="connsiteY24" fmla="*/ 7996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409700" h="304800">
                    <a:moveTo>
                      <a:pt x="550097" y="7996"/>
                    </a:moveTo>
                    <a:cubicBezTo>
                      <a:pt x="539143" y="10948"/>
                      <a:pt x="528094" y="13710"/>
                      <a:pt x="517140" y="16854"/>
                    </a:cubicBezTo>
                    <a:cubicBezTo>
                      <a:pt x="462498" y="30751"/>
                      <a:pt x="409325" y="49896"/>
                      <a:pt x="358359" y="74004"/>
                    </a:cubicBezTo>
                    <a:cubicBezTo>
                      <a:pt x="343325" y="80605"/>
                      <a:pt x="329708" y="90053"/>
                      <a:pt x="318258" y="101817"/>
                    </a:cubicBezTo>
                    <a:cubicBezTo>
                      <a:pt x="300351" y="122010"/>
                      <a:pt x="307400" y="130392"/>
                      <a:pt x="325497" y="136774"/>
                    </a:cubicBezTo>
                    <a:cubicBezTo>
                      <a:pt x="347469" y="144232"/>
                      <a:pt x="370281" y="148937"/>
                      <a:pt x="393411" y="150775"/>
                    </a:cubicBezTo>
                    <a:cubicBezTo>
                      <a:pt x="531142" y="165920"/>
                      <a:pt x="669636" y="163348"/>
                      <a:pt x="807558" y="160300"/>
                    </a:cubicBezTo>
                    <a:cubicBezTo>
                      <a:pt x="885853" y="158300"/>
                      <a:pt x="964053" y="153918"/>
                      <a:pt x="1042158" y="148204"/>
                    </a:cubicBezTo>
                    <a:cubicBezTo>
                      <a:pt x="1117025" y="142774"/>
                      <a:pt x="1191606" y="135631"/>
                      <a:pt x="1265996" y="126010"/>
                    </a:cubicBezTo>
                    <a:cubicBezTo>
                      <a:pt x="1312002" y="120010"/>
                      <a:pt x="1357817" y="113056"/>
                      <a:pt x="1403156" y="103246"/>
                    </a:cubicBezTo>
                    <a:lnTo>
                      <a:pt x="1407347" y="103246"/>
                    </a:lnTo>
                    <a:cubicBezTo>
                      <a:pt x="1401651" y="109789"/>
                      <a:pt x="1395260" y="115695"/>
                      <a:pt x="1388297" y="120867"/>
                    </a:cubicBezTo>
                    <a:cubicBezTo>
                      <a:pt x="1340672" y="160776"/>
                      <a:pt x="1290475" y="197638"/>
                      <a:pt x="1240564" y="235167"/>
                    </a:cubicBezTo>
                    <a:cubicBezTo>
                      <a:pt x="1232201" y="239691"/>
                      <a:pt x="1222914" y="242234"/>
                      <a:pt x="1213418" y="242596"/>
                    </a:cubicBezTo>
                    <a:cubicBezTo>
                      <a:pt x="1137218" y="257455"/>
                      <a:pt x="1061018" y="269171"/>
                      <a:pt x="984342" y="278220"/>
                    </a:cubicBezTo>
                    <a:cubicBezTo>
                      <a:pt x="906046" y="287430"/>
                      <a:pt x="827465" y="294222"/>
                      <a:pt x="748598" y="298603"/>
                    </a:cubicBezTo>
                    <a:cubicBezTo>
                      <a:pt x="661476" y="303556"/>
                      <a:pt x="574259" y="305109"/>
                      <a:pt x="486946" y="303271"/>
                    </a:cubicBezTo>
                    <a:cubicBezTo>
                      <a:pt x="405353" y="302204"/>
                      <a:pt x="323924" y="295679"/>
                      <a:pt x="243201" y="283744"/>
                    </a:cubicBezTo>
                    <a:cubicBezTo>
                      <a:pt x="187099" y="274981"/>
                      <a:pt x="131568" y="263647"/>
                      <a:pt x="79467" y="240120"/>
                    </a:cubicBezTo>
                    <a:cubicBezTo>
                      <a:pt x="59877" y="232052"/>
                      <a:pt x="42050" y="220241"/>
                      <a:pt x="26984" y="205354"/>
                    </a:cubicBezTo>
                    <a:cubicBezTo>
                      <a:pt x="3600" y="182970"/>
                      <a:pt x="500" y="146699"/>
                      <a:pt x="19745" y="120676"/>
                    </a:cubicBezTo>
                    <a:cubicBezTo>
                      <a:pt x="32967" y="102607"/>
                      <a:pt x="50525" y="88167"/>
                      <a:pt x="70799" y="78671"/>
                    </a:cubicBezTo>
                    <a:cubicBezTo>
                      <a:pt x="110178" y="59126"/>
                      <a:pt x="152121" y="45238"/>
                      <a:pt x="195386" y="37428"/>
                    </a:cubicBezTo>
                    <a:cubicBezTo>
                      <a:pt x="269213" y="22797"/>
                      <a:pt x="344037" y="13758"/>
                      <a:pt x="419223" y="10377"/>
                    </a:cubicBezTo>
                    <a:cubicBezTo>
                      <a:pt x="462768" y="7119"/>
                      <a:pt x="506463" y="6319"/>
                      <a:pt x="550097" y="7996"/>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507E7FAA-CC28-E7E4-EDCD-E9386A2F8ACB}"/>
                  </a:ext>
                </a:extLst>
              </p:cNvPr>
              <p:cNvSpPr/>
              <p:nvPr/>
            </p:nvSpPr>
            <p:spPr>
              <a:xfrm>
                <a:off x="8867521" y="2504408"/>
                <a:ext cx="628650" cy="1038225"/>
              </a:xfrm>
              <a:custGeom>
                <a:avLst/>
                <a:gdLst>
                  <a:gd name="connsiteX0" fmla="*/ 69119 w 628650"/>
                  <a:gd name="connsiteY0" fmla="*/ 1034129 h 1038225"/>
                  <a:gd name="connsiteX1" fmla="*/ 115982 w 628650"/>
                  <a:gd name="connsiteY1" fmla="*/ 983075 h 1038225"/>
                  <a:gd name="connsiteX2" fmla="*/ 167988 w 628650"/>
                  <a:gd name="connsiteY2" fmla="*/ 874109 h 1038225"/>
                  <a:gd name="connsiteX3" fmla="*/ 152082 w 628650"/>
                  <a:gd name="connsiteY3" fmla="*/ 773716 h 1038225"/>
                  <a:gd name="connsiteX4" fmla="*/ 85407 w 628650"/>
                  <a:gd name="connsiteY4" fmla="*/ 666464 h 1038225"/>
                  <a:gd name="connsiteX5" fmla="*/ 21113 w 628650"/>
                  <a:gd name="connsiteY5" fmla="*/ 547878 h 1038225"/>
                  <a:gd name="connsiteX6" fmla="*/ 18255 w 628650"/>
                  <a:gd name="connsiteY6" fmla="*/ 379190 h 1038225"/>
                  <a:gd name="connsiteX7" fmla="*/ 161130 w 628650"/>
                  <a:gd name="connsiteY7" fmla="*/ 170402 h 1038225"/>
                  <a:gd name="connsiteX8" fmla="*/ 399255 w 628650"/>
                  <a:gd name="connsiteY8" fmla="*/ 52769 h 1038225"/>
                  <a:gd name="connsiteX9" fmla="*/ 614616 w 628650"/>
                  <a:gd name="connsiteY9" fmla="*/ 8287 h 1038225"/>
                  <a:gd name="connsiteX10" fmla="*/ 630713 w 628650"/>
                  <a:gd name="connsiteY10" fmla="*/ 7144 h 1038225"/>
                  <a:gd name="connsiteX11" fmla="*/ 621188 w 628650"/>
                  <a:gd name="connsiteY11" fmla="*/ 14573 h 1038225"/>
                  <a:gd name="connsiteX12" fmla="*/ 368585 w 628650"/>
                  <a:gd name="connsiteY12" fmla="*/ 199168 h 1038225"/>
                  <a:gd name="connsiteX13" fmla="*/ 241998 w 628650"/>
                  <a:gd name="connsiteY13" fmla="*/ 328422 h 1038225"/>
                  <a:gd name="connsiteX14" fmla="*/ 209613 w 628650"/>
                  <a:gd name="connsiteY14" fmla="*/ 402527 h 1038225"/>
                  <a:gd name="connsiteX15" fmla="*/ 225138 w 628650"/>
                  <a:gd name="connsiteY15" fmla="*/ 493014 h 1038225"/>
                  <a:gd name="connsiteX16" fmla="*/ 282288 w 628650"/>
                  <a:gd name="connsiteY16" fmla="*/ 605409 h 1038225"/>
                  <a:gd name="connsiteX17" fmla="*/ 328866 w 628650"/>
                  <a:gd name="connsiteY17" fmla="*/ 719804 h 1038225"/>
                  <a:gd name="connsiteX18" fmla="*/ 295528 w 628650"/>
                  <a:gd name="connsiteY18" fmla="*/ 887540 h 1038225"/>
                  <a:gd name="connsiteX19" fmla="*/ 152653 w 628650"/>
                  <a:gd name="connsiteY19" fmla="*/ 1006316 h 1038225"/>
                  <a:gd name="connsiteX20" fmla="*/ 78263 w 628650"/>
                  <a:gd name="connsiteY20" fmla="*/ 1032891 h 1038225"/>
                  <a:gd name="connsiteX21" fmla="*/ 68738 w 628650"/>
                  <a:gd name="connsiteY21" fmla="*/ 1033748 h 1038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28650" h="1038225">
                    <a:moveTo>
                      <a:pt x="69119" y="1034129"/>
                    </a:moveTo>
                    <a:cubicBezTo>
                      <a:pt x="84835" y="1017175"/>
                      <a:pt x="101885" y="1001554"/>
                      <a:pt x="115982" y="983075"/>
                    </a:cubicBezTo>
                    <a:cubicBezTo>
                      <a:pt x="142099" y="951643"/>
                      <a:pt x="159978" y="914191"/>
                      <a:pt x="167988" y="874109"/>
                    </a:cubicBezTo>
                    <a:cubicBezTo>
                      <a:pt x="173199" y="839800"/>
                      <a:pt x="167636" y="804729"/>
                      <a:pt x="152082" y="773716"/>
                    </a:cubicBezTo>
                    <a:cubicBezTo>
                      <a:pt x="134270" y="735140"/>
                      <a:pt x="108933" y="701326"/>
                      <a:pt x="85407" y="666464"/>
                    </a:cubicBezTo>
                    <a:cubicBezTo>
                      <a:pt x="58860" y="629926"/>
                      <a:pt x="37248" y="590055"/>
                      <a:pt x="21113" y="547878"/>
                    </a:cubicBezTo>
                    <a:cubicBezTo>
                      <a:pt x="2063" y="491966"/>
                      <a:pt x="3873" y="435673"/>
                      <a:pt x="18255" y="379190"/>
                    </a:cubicBezTo>
                    <a:cubicBezTo>
                      <a:pt x="40353" y="292322"/>
                      <a:pt x="90931" y="224695"/>
                      <a:pt x="161130" y="170402"/>
                    </a:cubicBezTo>
                    <a:cubicBezTo>
                      <a:pt x="231330" y="116110"/>
                      <a:pt x="313530" y="79343"/>
                      <a:pt x="399255" y="52769"/>
                    </a:cubicBezTo>
                    <a:cubicBezTo>
                      <a:pt x="469502" y="31259"/>
                      <a:pt x="541597" y="16367"/>
                      <a:pt x="614616" y="8287"/>
                    </a:cubicBezTo>
                    <a:cubicBezTo>
                      <a:pt x="619569" y="7715"/>
                      <a:pt x="624617" y="7620"/>
                      <a:pt x="630713" y="7144"/>
                    </a:cubicBezTo>
                    <a:cubicBezTo>
                      <a:pt x="628208" y="10380"/>
                      <a:pt x="624931" y="12935"/>
                      <a:pt x="621188" y="14573"/>
                    </a:cubicBezTo>
                    <a:cubicBezTo>
                      <a:pt x="533158" y="70682"/>
                      <a:pt x="448785" y="132338"/>
                      <a:pt x="368585" y="199168"/>
                    </a:cubicBezTo>
                    <a:cubicBezTo>
                      <a:pt x="321236" y="236881"/>
                      <a:pt x="278717" y="280294"/>
                      <a:pt x="241998" y="328422"/>
                    </a:cubicBezTo>
                    <a:cubicBezTo>
                      <a:pt x="224614" y="349686"/>
                      <a:pt x="213404" y="375322"/>
                      <a:pt x="209613" y="402527"/>
                    </a:cubicBezTo>
                    <a:cubicBezTo>
                      <a:pt x="207565" y="433492"/>
                      <a:pt x="212880" y="464503"/>
                      <a:pt x="225138" y="493014"/>
                    </a:cubicBezTo>
                    <a:cubicBezTo>
                      <a:pt x="240569" y="532352"/>
                      <a:pt x="262572" y="568261"/>
                      <a:pt x="282288" y="605409"/>
                    </a:cubicBezTo>
                    <a:cubicBezTo>
                      <a:pt x="303224" y="641109"/>
                      <a:pt x="318912" y="679637"/>
                      <a:pt x="328866" y="719804"/>
                    </a:cubicBezTo>
                    <a:cubicBezTo>
                      <a:pt x="340696" y="777926"/>
                      <a:pt x="328685" y="838362"/>
                      <a:pt x="295528" y="887540"/>
                    </a:cubicBezTo>
                    <a:cubicBezTo>
                      <a:pt x="260857" y="942308"/>
                      <a:pt x="210946" y="979361"/>
                      <a:pt x="152653" y="1006316"/>
                    </a:cubicBezTo>
                    <a:cubicBezTo>
                      <a:pt x="128793" y="1017594"/>
                      <a:pt x="103876" y="1026500"/>
                      <a:pt x="78263" y="1032891"/>
                    </a:cubicBezTo>
                    <a:cubicBezTo>
                      <a:pt x="75310" y="1033653"/>
                      <a:pt x="72262" y="1035558"/>
                      <a:pt x="68738" y="1033748"/>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1197AEA0-C5FD-980B-02E1-6607324EC975}"/>
                  </a:ext>
                </a:extLst>
              </p:cNvPr>
              <p:cNvSpPr/>
              <p:nvPr/>
            </p:nvSpPr>
            <p:spPr>
              <a:xfrm>
                <a:off x="8214219" y="3737217"/>
                <a:ext cx="1104900" cy="285750"/>
              </a:xfrm>
              <a:custGeom>
                <a:avLst/>
                <a:gdLst>
                  <a:gd name="connsiteX0" fmla="*/ 1107040 w 1104900"/>
                  <a:gd name="connsiteY0" fmla="*/ 179368 h 285750"/>
                  <a:gd name="connsiteX1" fmla="*/ 973690 w 1104900"/>
                  <a:gd name="connsiteY1" fmla="*/ 224992 h 285750"/>
                  <a:gd name="connsiteX2" fmla="*/ 760140 w 1104900"/>
                  <a:gd name="connsiteY2" fmla="*/ 269188 h 285750"/>
                  <a:gd name="connsiteX3" fmla="*/ 442005 w 1104900"/>
                  <a:gd name="connsiteY3" fmla="*/ 283571 h 285750"/>
                  <a:gd name="connsiteX4" fmla="*/ 144158 w 1104900"/>
                  <a:gd name="connsiteY4" fmla="*/ 237470 h 285750"/>
                  <a:gd name="connsiteX5" fmla="*/ 44812 w 1104900"/>
                  <a:gd name="connsiteY5" fmla="*/ 192703 h 285750"/>
                  <a:gd name="connsiteX6" fmla="*/ 9475 w 1104900"/>
                  <a:gd name="connsiteY6" fmla="*/ 151459 h 285750"/>
                  <a:gd name="connsiteX7" fmla="*/ 20809 w 1104900"/>
                  <a:gd name="connsiteY7" fmla="*/ 100310 h 285750"/>
                  <a:gd name="connsiteX8" fmla="*/ 85389 w 1104900"/>
                  <a:gd name="connsiteY8" fmla="*/ 45351 h 285750"/>
                  <a:gd name="connsiteX9" fmla="*/ 199689 w 1104900"/>
                  <a:gd name="connsiteY9" fmla="*/ 7251 h 285750"/>
                  <a:gd name="connsiteX10" fmla="*/ 205975 w 1104900"/>
                  <a:gd name="connsiteY10" fmla="*/ 7251 h 285750"/>
                  <a:gd name="connsiteX11" fmla="*/ 216262 w 1104900"/>
                  <a:gd name="connsiteY11" fmla="*/ 7251 h 285750"/>
                  <a:gd name="connsiteX12" fmla="*/ 200356 w 1104900"/>
                  <a:gd name="connsiteY12" fmla="*/ 23634 h 285750"/>
                  <a:gd name="connsiteX13" fmla="*/ 208928 w 1104900"/>
                  <a:gd name="connsiteY13" fmla="*/ 89642 h 285750"/>
                  <a:gd name="connsiteX14" fmla="*/ 281413 w 1104900"/>
                  <a:gd name="connsiteY14" fmla="*/ 118217 h 285750"/>
                  <a:gd name="connsiteX15" fmla="*/ 439243 w 1104900"/>
                  <a:gd name="connsiteY15" fmla="*/ 137362 h 285750"/>
                  <a:gd name="connsiteX16" fmla="*/ 643649 w 1104900"/>
                  <a:gd name="connsiteY16" fmla="*/ 133553 h 285750"/>
                  <a:gd name="connsiteX17" fmla="*/ 938924 w 1104900"/>
                  <a:gd name="connsiteY17" fmla="*/ 79450 h 285750"/>
                  <a:gd name="connsiteX18" fmla="*/ 949687 w 1104900"/>
                  <a:gd name="connsiteY18" fmla="*/ 80403 h 285750"/>
                  <a:gd name="connsiteX19" fmla="*/ 1103421 w 1104900"/>
                  <a:gd name="connsiteY19" fmla="*/ 176701 h 285750"/>
                  <a:gd name="connsiteX20" fmla="*/ 1107040 w 1104900"/>
                  <a:gd name="connsiteY20" fmla="*/ 179368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104900" h="285750">
                    <a:moveTo>
                      <a:pt x="1107040" y="179368"/>
                    </a:moveTo>
                    <a:cubicBezTo>
                      <a:pt x="1063445" y="196970"/>
                      <a:pt x="1018934" y="212200"/>
                      <a:pt x="973690" y="224992"/>
                    </a:cubicBezTo>
                    <a:cubicBezTo>
                      <a:pt x="903653" y="244795"/>
                      <a:pt x="832282" y="259559"/>
                      <a:pt x="760140" y="269188"/>
                    </a:cubicBezTo>
                    <a:cubicBezTo>
                      <a:pt x="654755" y="283638"/>
                      <a:pt x="548267" y="288458"/>
                      <a:pt x="442005" y="283571"/>
                    </a:cubicBezTo>
                    <a:cubicBezTo>
                      <a:pt x="341230" y="278618"/>
                      <a:pt x="241218" y="267188"/>
                      <a:pt x="144158" y="237470"/>
                    </a:cubicBezTo>
                    <a:cubicBezTo>
                      <a:pt x="108922" y="227793"/>
                      <a:pt x="75407" y="212686"/>
                      <a:pt x="44812" y="192703"/>
                    </a:cubicBezTo>
                    <a:cubicBezTo>
                      <a:pt x="28744" y="183302"/>
                      <a:pt x="16299" y="168776"/>
                      <a:pt x="9475" y="151459"/>
                    </a:cubicBezTo>
                    <a:cubicBezTo>
                      <a:pt x="3283" y="132409"/>
                      <a:pt x="10237" y="115741"/>
                      <a:pt x="20809" y="100310"/>
                    </a:cubicBezTo>
                    <a:cubicBezTo>
                      <a:pt x="37848" y="77288"/>
                      <a:pt x="59941" y="58486"/>
                      <a:pt x="85389" y="45351"/>
                    </a:cubicBezTo>
                    <a:cubicBezTo>
                      <a:pt x="120536" y="25091"/>
                      <a:pt x="159412" y="12128"/>
                      <a:pt x="199689" y="7251"/>
                    </a:cubicBezTo>
                    <a:cubicBezTo>
                      <a:pt x="201782" y="7108"/>
                      <a:pt x="203883" y="7108"/>
                      <a:pt x="205975" y="7251"/>
                    </a:cubicBezTo>
                    <a:lnTo>
                      <a:pt x="216262" y="7251"/>
                    </a:lnTo>
                    <a:cubicBezTo>
                      <a:pt x="210452" y="13252"/>
                      <a:pt x="205023" y="18109"/>
                      <a:pt x="200356" y="23634"/>
                    </a:cubicBezTo>
                    <a:cubicBezTo>
                      <a:pt x="178829" y="48494"/>
                      <a:pt x="181306" y="71259"/>
                      <a:pt x="208928" y="89642"/>
                    </a:cubicBezTo>
                    <a:cubicBezTo>
                      <a:pt x="231140" y="103520"/>
                      <a:pt x="255708" y="113207"/>
                      <a:pt x="281413" y="118217"/>
                    </a:cubicBezTo>
                    <a:cubicBezTo>
                      <a:pt x="333326" y="129419"/>
                      <a:pt x="386158" y="135829"/>
                      <a:pt x="439243" y="137362"/>
                    </a:cubicBezTo>
                    <a:cubicBezTo>
                      <a:pt x="507387" y="140620"/>
                      <a:pt x="575669" y="139344"/>
                      <a:pt x="643649" y="133553"/>
                    </a:cubicBezTo>
                    <a:cubicBezTo>
                      <a:pt x="743805" y="126790"/>
                      <a:pt x="842874" y="108635"/>
                      <a:pt x="938924" y="79450"/>
                    </a:cubicBezTo>
                    <a:cubicBezTo>
                      <a:pt x="942439" y="77926"/>
                      <a:pt x="946487" y="78288"/>
                      <a:pt x="949687" y="80403"/>
                    </a:cubicBezTo>
                    <a:lnTo>
                      <a:pt x="1103421" y="176701"/>
                    </a:lnTo>
                    <a:cubicBezTo>
                      <a:pt x="1104850" y="177272"/>
                      <a:pt x="1105993" y="178225"/>
                      <a:pt x="1107040" y="179368"/>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F35CD89-B725-0011-57D2-563EAFC224F1}"/>
                  </a:ext>
                </a:extLst>
              </p:cNvPr>
              <p:cNvSpPr/>
              <p:nvPr/>
            </p:nvSpPr>
            <p:spPr>
              <a:xfrm>
                <a:off x="8312390" y="4031393"/>
                <a:ext cx="971550" cy="276225"/>
              </a:xfrm>
              <a:custGeom>
                <a:avLst/>
                <a:gdLst>
                  <a:gd name="connsiteX0" fmla="*/ 196387 w 971550"/>
                  <a:gd name="connsiteY0" fmla="*/ 7207 h 276225"/>
                  <a:gd name="connsiteX1" fmla="*/ 180766 w 971550"/>
                  <a:gd name="connsiteY1" fmla="*/ 33972 h 276225"/>
                  <a:gd name="connsiteX2" fmla="*/ 193910 w 971550"/>
                  <a:gd name="connsiteY2" fmla="*/ 67500 h 276225"/>
                  <a:gd name="connsiteX3" fmla="*/ 256394 w 971550"/>
                  <a:gd name="connsiteY3" fmla="*/ 91598 h 276225"/>
                  <a:gd name="connsiteX4" fmla="*/ 436131 w 971550"/>
                  <a:gd name="connsiteY4" fmla="*/ 101123 h 276225"/>
                  <a:gd name="connsiteX5" fmla="*/ 593294 w 971550"/>
                  <a:gd name="connsiteY5" fmla="*/ 85788 h 276225"/>
                  <a:gd name="connsiteX6" fmla="*/ 786842 w 971550"/>
                  <a:gd name="connsiteY6" fmla="*/ 36068 h 276225"/>
                  <a:gd name="connsiteX7" fmla="*/ 797510 w 971550"/>
                  <a:gd name="connsiteY7" fmla="*/ 36068 h 276225"/>
                  <a:gd name="connsiteX8" fmla="*/ 962959 w 971550"/>
                  <a:gd name="connsiteY8" fmla="*/ 146653 h 276225"/>
                  <a:gd name="connsiteX9" fmla="*/ 964864 w 971550"/>
                  <a:gd name="connsiteY9" fmla="*/ 149034 h 276225"/>
                  <a:gd name="connsiteX10" fmla="*/ 938194 w 971550"/>
                  <a:gd name="connsiteY10" fmla="*/ 164084 h 276225"/>
                  <a:gd name="connsiteX11" fmla="*/ 741122 w 971550"/>
                  <a:gd name="connsiteY11" fmla="*/ 234378 h 276225"/>
                  <a:gd name="connsiteX12" fmla="*/ 538525 w 971550"/>
                  <a:gd name="connsiteY12" fmla="*/ 264572 h 276225"/>
                  <a:gd name="connsiteX13" fmla="*/ 328975 w 971550"/>
                  <a:gd name="connsiteY13" fmla="*/ 267049 h 276225"/>
                  <a:gd name="connsiteX14" fmla="*/ 150572 w 971550"/>
                  <a:gd name="connsiteY14" fmla="*/ 241617 h 276225"/>
                  <a:gd name="connsiteX15" fmla="*/ 47035 w 971550"/>
                  <a:gd name="connsiteY15" fmla="*/ 198469 h 276225"/>
                  <a:gd name="connsiteX16" fmla="*/ 8935 w 971550"/>
                  <a:gd name="connsiteY16" fmla="*/ 149320 h 276225"/>
                  <a:gd name="connsiteX17" fmla="*/ 29795 w 971550"/>
                  <a:gd name="connsiteY17" fmla="*/ 79311 h 276225"/>
                  <a:gd name="connsiteX18" fmla="*/ 149524 w 971550"/>
                  <a:gd name="connsiteY18" fmla="*/ 11207 h 276225"/>
                  <a:gd name="connsiteX19" fmla="*/ 196387 w 971550"/>
                  <a:gd name="connsiteY19" fmla="*/ 7207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71550" h="276225">
                    <a:moveTo>
                      <a:pt x="196387" y="7207"/>
                    </a:moveTo>
                    <a:cubicBezTo>
                      <a:pt x="189254" y="14855"/>
                      <a:pt x="183917" y="24000"/>
                      <a:pt x="180766" y="33972"/>
                    </a:cubicBezTo>
                    <a:cubicBezTo>
                      <a:pt x="177434" y="46812"/>
                      <a:pt x="182739" y="60347"/>
                      <a:pt x="193910" y="67500"/>
                    </a:cubicBezTo>
                    <a:cubicBezTo>
                      <a:pt x="212535" y="80368"/>
                      <a:pt x="233952" y="88627"/>
                      <a:pt x="256394" y="91598"/>
                    </a:cubicBezTo>
                    <a:cubicBezTo>
                      <a:pt x="315742" y="101666"/>
                      <a:pt x="376052" y="104867"/>
                      <a:pt x="436131" y="101123"/>
                    </a:cubicBezTo>
                    <a:cubicBezTo>
                      <a:pt x="488776" y="99114"/>
                      <a:pt x="541249" y="93989"/>
                      <a:pt x="593294" y="85788"/>
                    </a:cubicBezTo>
                    <a:cubicBezTo>
                      <a:pt x="659531" y="76844"/>
                      <a:pt x="724491" y="60156"/>
                      <a:pt x="786842" y="36068"/>
                    </a:cubicBezTo>
                    <a:cubicBezTo>
                      <a:pt x="790061" y="33886"/>
                      <a:pt x="794290" y="33886"/>
                      <a:pt x="797510" y="36068"/>
                    </a:cubicBezTo>
                    <a:cubicBezTo>
                      <a:pt x="852564" y="73025"/>
                      <a:pt x="907714" y="109886"/>
                      <a:pt x="962959" y="146653"/>
                    </a:cubicBezTo>
                    <a:cubicBezTo>
                      <a:pt x="963435" y="146653"/>
                      <a:pt x="963721" y="147510"/>
                      <a:pt x="964864" y="149034"/>
                    </a:cubicBezTo>
                    <a:cubicBezTo>
                      <a:pt x="955910" y="154178"/>
                      <a:pt x="947147" y="159321"/>
                      <a:pt x="938194" y="164084"/>
                    </a:cubicBezTo>
                    <a:cubicBezTo>
                      <a:pt x="875881" y="196078"/>
                      <a:pt x="809616" y="219710"/>
                      <a:pt x="741122" y="234378"/>
                    </a:cubicBezTo>
                    <a:cubicBezTo>
                      <a:pt x="674437" y="249475"/>
                      <a:pt x="606714" y="259572"/>
                      <a:pt x="538525" y="264572"/>
                    </a:cubicBezTo>
                    <a:cubicBezTo>
                      <a:pt x="468811" y="270192"/>
                      <a:pt x="398799" y="271021"/>
                      <a:pt x="328975" y="267049"/>
                    </a:cubicBezTo>
                    <a:cubicBezTo>
                      <a:pt x="268823" y="264382"/>
                      <a:pt x="209073" y="255867"/>
                      <a:pt x="150572" y="241617"/>
                    </a:cubicBezTo>
                    <a:cubicBezTo>
                      <a:pt x="113726" y="233645"/>
                      <a:pt x="78641" y="219024"/>
                      <a:pt x="47035" y="198469"/>
                    </a:cubicBezTo>
                    <a:cubicBezTo>
                      <a:pt x="28509" y="187572"/>
                      <a:pt x="14872" y="169980"/>
                      <a:pt x="8935" y="149320"/>
                    </a:cubicBezTo>
                    <a:cubicBezTo>
                      <a:pt x="2648" y="122174"/>
                      <a:pt x="13697" y="99599"/>
                      <a:pt x="29795" y="79311"/>
                    </a:cubicBezTo>
                    <a:cubicBezTo>
                      <a:pt x="60560" y="41211"/>
                      <a:pt x="102185" y="20828"/>
                      <a:pt x="149524" y="11207"/>
                    </a:cubicBezTo>
                    <a:cubicBezTo>
                      <a:pt x="164953" y="8169"/>
                      <a:pt x="180667" y="6826"/>
                      <a:pt x="196387" y="7207"/>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FAAA1064-D9EF-4CE2-7CA6-57E3C4DACA63}"/>
                  </a:ext>
                </a:extLst>
              </p:cNvPr>
              <p:cNvSpPr/>
              <p:nvPr/>
            </p:nvSpPr>
            <p:spPr>
              <a:xfrm>
                <a:off x="8164925" y="4444555"/>
                <a:ext cx="1771650" cy="390525"/>
              </a:xfrm>
              <a:custGeom>
                <a:avLst/>
                <a:gdLst>
                  <a:gd name="connsiteX0" fmla="*/ 1772984 w 1771650"/>
                  <a:gd name="connsiteY0" fmla="*/ 7144 h 390525"/>
                  <a:gd name="connsiteX1" fmla="*/ 1757077 w 1771650"/>
                  <a:gd name="connsiteY1" fmla="*/ 80486 h 390525"/>
                  <a:gd name="connsiteX2" fmla="*/ 1669637 w 1771650"/>
                  <a:gd name="connsiteY2" fmla="*/ 186976 h 390525"/>
                  <a:gd name="connsiteX3" fmla="*/ 1467993 w 1771650"/>
                  <a:gd name="connsiteY3" fmla="*/ 293084 h 390525"/>
                  <a:gd name="connsiteX4" fmla="*/ 1209294 w 1771650"/>
                  <a:gd name="connsiteY4" fmla="*/ 358140 h 390525"/>
                  <a:gd name="connsiteX5" fmla="*/ 775811 w 1771650"/>
                  <a:gd name="connsiteY5" fmla="*/ 384334 h 390525"/>
                  <a:gd name="connsiteX6" fmla="*/ 434245 w 1771650"/>
                  <a:gd name="connsiteY6" fmla="*/ 348425 h 390525"/>
                  <a:gd name="connsiteX7" fmla="*/ 8763 w 1771650"/>
                  <a:gd name="connsiteY7" fmla="*/ 225647 h 390525"/>
                  <a:gd name="connsiteX8" fmla="*/ 7144 w 1771650"/>
                  <a:gd name="connsiteY8" fmla="*/ 224980 h 390525"/>
                  <a:gd name="connsiteX9" fmla="*/ 14002 w 1771650"/>
                  <a:gd name="connsiteY9" fmla="*/ 224314 h 390525"/>
                  <a:gd name="connsiteX10" fmla="*/ 21812 w 1771650"/>
                  <a:gd name="connsiteY10" fmla="*/ 226123 h 390525"/>
                  <a:gd name="connsiteX11" fmla="*/ 314611 w 1771650"/>
                  <a:gd name="connsiteY11" fmla="*/ 279654 h 390525"/>
                  <a:gd name="connsiteX12" fmla="*/ 571786 w 1771650"/>
                  <a:gd name="connsiteY12" fmla="*/ 303943 h 390525"/>
                  <a:gd name="connsiteX13" fmla="*/ 815721 w 1771650"/>
                  <a:gd name="connsiteY13" fmla="*/ 306705 h 390525"/>
                  <a:gd name="connsiteX14" fmla="*/ 995744 w 1771650"/>
                  <a:gd name="connsiteY14" fmla="*/ 295180 h 390525"/>
                  <a:gd name="connsiteX15" fmla="*/ 1504569 w 1771650"/>
                  <a:gd name="connsiteY15" fmla="*/ 175831 h 390525"/>
                  <a:gd name="connsiteX16" fmla="*/ 1728692 w 1771650"/>
                  <a:gd name="connsiteY16" fmla="*/ 46482 h 390525"/>
                  <a:gd name="connsiteX17" fmla="*/ 1772984 w 1771650"/>
                  <a:gd name="connsiteY17" fmla="*/ 7144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771650" h="390525">
                    <a:moveTo>
                      <a:pt x="1772984" y="7144"/>
                    </a:moveTo>
                    <a:cubicBezTo>
                      <a:pt x="1773126" y="32461"/>
                      <a:pt x="1767697" y="57503"/>
                      <a:pt x="1757077" y="80486"/>
                    </a:cubicBezTo>
                    <a:cubicBezTo>
                      <a:pt x="1737131" y="122634"/>
                      <a:pt x="1707099" y="159210"/>
                      <a:pt x="1669637" y="186976"/>
                    </a:cubicBezTo>
                    <a:cubicBezTo>
                      <a:pt x="1609154" y="234601"/>
                      <a:pt x="1540097" y="267081"/>
                      <a:pt x="1467993" y="293084"/>
                    </a:cubicBezTo>
                    <a:cubicBezTo>
                      <a:pt x="1383944" y="322688"/>
                      <a:pt x="1297343" y="344462"/>
                      <a:pt x="1209294" y="358140"/>
                    </a:cubicBezTo>
                    <a:cubicBezTo>
                      <a:pt x="1066009" y="381038"/>
                      <a:pt x="920810" y="389811"/>
                      <a:pt x="775811" y="384334"/>
                    </a:cubicBezTo>
                    <a:cubicBezTo>
                      <a:pt x="661235" y="380667"/>
                      <a:pt x="547079" y="368665"/>
                      <a:pt x="434245" y="348425"/>
                    </a:cubicBezTo>
                    <a:cubicBezTo>
                      <a:pt x="288396" y="323002"/>
                      <a:pt x="145735" y="281835"/>
                      <a:pt x="8763" y="225647"/>
                    </a:cubicBezTo>
                    <a:lnTo>
                      <a:pt x="7144" y="224980"/>
                    </a:lnTo>
                    <a:cubicBezTo>
                      <a:pt x="9334" y="222599"/>
                      <a:pt x="11811" y="224028"/>
                      <a:pt x="14002" y="224314"/>
                    </a:cubicBezTo>
                    <a:cubicBezTo>
                      <a:pt x="16193" y="224600"/>
                      <a:pt x="19241" y="225552"/>
                      <a:pt x="21812" y="226123"/>
                    </a:cubicBezTo>
                    <a:cubicBezTo>
                      <a:pt x="118586" y="248603"/>
                      <a:pt x="216122" y="266224"/>
                      <a:pt x="314611" y="279654"/>
                    </a:cubicBezTo>
                    <a:cubicBezTo>
                      <a:pt x="399828" y="291275"/>
                      <a:pt x="485553" y="299371"/>
                      <a:pt x="571786" y="303943"/>
                    </a:cubicBezTo>
                    <a:cubicBezTo>
                      <a:pt x="653063" y="308258"/>
                      <a:pt x="734378" y="309181"/>
                      <a:pt x="815721" y="306705"/>
                    </a:cubicBezTo>
                    <a:cubicBezTo>
                      <a:pt x="875824" y="304705"/>
                      <a:pt x="935927" y="301371"/>
                      <a:pt x="995744" y="295180"/>
                    </a:cubicBezTo>
                    <a:cubicBezTo>
                      <a:pt x="1170337" y="276796"/>
                      <a:pt x="1341406" y="243269"/>
                      <a:pt x="1504569" y="175831"/>
                    </a:cubicBezTo>
                    <a:cubicBezTo>
                      <a:pt x="1585103" y="143713"/>
                      <a:pt x="1660589" y="100146"/>
                      <a:pt x="1728692" y="46482"/>
                    </a:cubicBezTo>
                    <a:cubicBezTo>
                      <a:pt x="1744161" y="34185"/>
                      <a:pt x="1758944" y="21050"/>
                      <a:pt x="1772984" y="7144"/>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78215CD2-A761-E838-12A6-F8AA7A0C5F04}"/>
                  </a:ext>
                </a:extLst>
              </p:cNvPr>
              <p:cNvSpPr/>
              <p:nvPr/>
            </p:nvSpPr>
            <p:spPr>
              <a:xfrm>
                <a:off x="9393121" y="3421073"/>
                <a:ext cx="447675" cy="619125"/>
              </a:xfrm>
              <a:custGeom>
                <a:avLst/>
                <a:gdLst>
                  <a:gd name="connsiteX0" fmla="*/ 61298 w 447675"/>
                  <a:gd name="connsiteY0" fmla="*/ 73744 h 619125"/>
                  <a:gd name="connsiteX1" fmla="*/ 166073 w 447675"/>
                  <a:gd name="connsiteY1" fmla="*/ 19452 h 619125"/>
                  <a:gd name="connsiteX2" fmla="*/ 309901 w 447675"/>
                  <a:gd name="connsiteY2" fmla="*/ 18118 h 619125"/>
                  <a:gd name="connsiteX3" fmla="*/ 436678 w 447675"/>
                  <a:gd name="connsiteY3" fmla="*/ 166232 h 619125"/>
                  <a:gd name="connsiteX4" fmla="*/ 328665 w 447675"/>
                  <a:gd name="connsiteY4" fmla="*/ 477223 h 619125"/>
                  <a:gd name="connsiteX5" fmla="*/ 82348 w 447675"/>
                  <a:gd name="connsiteY5" fmla="*/ 598096 h 619125"/>
                  <a:gd name="connsiteX6" fmla="*/ 7482 w 447675"/>
                  <a:gd name="connsiteY6" fmla="*/ 613145 h 619125"/>
                  <a:gd name="connsiteX7" fmla="*/ 9863 w 447675"/>
                  <a:gd name="connsiteY7" fmla="*/ 609145 h 619125"/>
                  <a:gd name="connsiteX8" fmla="*/ 195029 w 447675"/>
                  <a:gd name="connsiteY8" fmla="*/ 435790 h 619125"/>
                  <a:gd name="connsiteX9" fmla="*/ 280754 w 447675"/>
                  <a:gd name="connsiteY9" fmla="*/ 273865 h 619125"/>
                  <a:gd name="connsiteX10" fmla="*/ 279802 w 447675"/>
                  <a:gd name="connsiteY10" fmla="*/ 175471 h 619125"/>
                  <a:gd name="connsiteX11" fmla="*/ 186552 w 447675"/>
                  <a:gd name="connsiteY11" fmla="*/ 85269 h 619125"/>
                  <a:gd name="connsiteX12" fmla="*/ 61298 w 447675"/>
                  <a:gd name="connsiteY12" fmla="*/ 73744 h 619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47675" h="619125">
                    <a:moveTo>
                      <a:pt x="61298" y="73744"/>
                    </a:moveTo>
                    <a:cubicBezTo>
                      <a:pt x="92674" y="49494"/>
                      <a:pt x="128173" y="31101"/>
                      <a:pt x="166073" y="19452"/>
                    </a:cubicBezTo>
                    <a:cubicBezTo>
                      <a:pt x="213698" y="5069"/>
                      <a:pt x="262085" y="1640"/>
                      <a:pt x="309901" y="18118"/>
                    </a:cubicBezTo>
                    <a:cubicBezTo>
                      <a:pt x="380957" y="42502"/>
                      <a:pt x="423058" y="94318"/>
                      <a:pt x="436678" y="166232"/>
                    </a:cubicBezTo>
                    <a:cubicBezTo>
                      <a:pt x="459824" y="289581"/>
                      <a:pt x="423153" y="394261"/>
                      <a:pt x="328665" y="477223"/>
                    </a:cubicBezTo>
                    <a:cubicBezTo>
                      <a:pt x="257608" y="539612"/>
                      <a:pt x="172550" y="574283"/>
                      <a:pt x="82348" y="598096"/>
                    </a:cubicBezTo>
                    <a:cubicBezTo>
                      <a:pt x="57726" y="604630"/>
                      <a:pt x="32723" y="609649"/>
                      <a:pt x="7482" y="613145"/>
                    </a:cubicBezTo>
                    <a:cubicBezTo>
                      <a:pt x="6244" y="610192"/>
                      <a:pt x="8720" y="610002"/>
                      <a:pt x="9863" y="609145"/>
                    </a:cubicBezTo>
                    <a:cubicBezTo>
                      <a:pt x="79148" y="560015"/>
                      <a:pt x="141441" y="501693"/>
                      <a:pt x="195029" y="435790"/>
                    </a:cubicBezTo>
                    <a:cubicBezTo>
                      <a:pt x="233796" y="387212"/>
                      <a:pt x="266181" y="334920"/>
                      <a:pt x="280754" y="273865"/>
                    </a:cubicBezTo>
                    <a:cubicBezTo>
                      <a:pt x="288565" y="241098"/>
                      <a:pt x="292470" y="207952"/>
                      <a:pt x="279802" y="175471"/>
                    </a:cubicBezTo>
                    <a:cubicBezTo>
                      <a:pt x="262561" y="131275"/>
                      <a:pt x="229319" y="103081"/>
                      <a:pt x="186552" y="85269"/>
                    </a:cubicBezTo>
                    <a:cubicBezTo>
                      <a:pt x="146823" y="69268"/>
                      <a:pt x="103275" y="65257"/>
                      <a:pt x="61298" y="7374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29219DD7-3884-AD41-C365-A6C83F6CFF27}"/>
                  </a:ext>
                </a:extLst>
              </p:cNvPr>
              <p:cNvSpPr/>
              <p:nvPr/>
            </p:nvSpPr>
            <p:spPr>
              <a:xfrm>
                <a:off x="8928163" y="3531393"/>
                <a:ext cx="9525" cy="9525"/>
              </a:xfrm>
              <a:custGeom>
                <a:avLst/>
                <a:gdLst>
                  <a:gd name="connsiteX0" fmla="*/ 8287 w 9525"/>
                  <a:gd name="connsiteY0" fmla="*/ 7144 h 9525"/>
                  <a:gd name="connsiteX1" fmla="*/ 8287 w 9525"/>
                  <a:gd name="connsiteY1" fmla="*/ 8477 h 9525"/>
                  <a:gd name="connsiteX2" fmla="*/ 7144 w 9525"/>
                  <a:gd name="connsiteY2" fmla="*/ 8001 h 9525"/>
                  <a:gd name="connsiteX3" fmla="*/ 8573 w 9525"/>
                  <a:gd name="connsiteY3" fmla="*/ 7334 h 9525"/>
                </a:gdLst>
                <a:ahLst/>
                <a:cxnLst>
                  <a:cxn ang="0">
                    <a:pos x="connsiteX0" y="connsiteY0"/>
                  </a:cxn>
                  <a:cxn ang="0">
                    <a:pos x="connsiteX1" y="connsiteY1"/>
                  </a:cxn>
                  <a:cxn ang="0">
                    <a:pos x="connsiteX2" y="connsiteY2"/>
                  </a:cxn>
                  <a:cxn ang="0">
                    <a:pos x="connsiteX3" y="connsiteY3"/>
                  </a:cxn>
                </a:cxnLst>
                <a:rect l="l" t="t" r="r" b="b"/>
                <a:pathLst>
                  <a:path w="9525" h="9525">
                    <a:moveTo>
                      <a:pt x="8287" y="7144"/>
                    </a:moveTo>
                    <a:lnTo>
                      <a:pt x="8287" y="8477"/>
                    </a:lnTo>
                    <a:lnTo>
                      <a:pt x="7144" y="8001"/>
                    </a:lnTo>
                    <a:lnTo>
                      <a:pt x="8573" y="7334"/>
                    </a:ln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85692048-B385-FE9B-E4DD-33EA7F3158E6}"/>
                  </a:ext>
                </a:extLst>
              </p:cNvPr>
              <p:cNvSpPr/>
              <p:nvPr/>
            </p:nvSpPr>
            <p:spPr>
              <a:xfrm>
                <a:off x="9630917" y="4202049"/>
                <a:ext cx="9525" cy="9525"/>
              </a:xfrm>
              <a:custGeom>
                <a:avLst/>
                <a:gdLst>
                  <a:gd name="connsiteX0" fmla="*/ 8001 w 9525"/>
                  <a:gd name="connsiteY0" fmla="*/ 8954 h 9525"/>
                  <a:gd name="connsiteX1" fmla="*/ 7144 w 9525"/>
                  <a:gd name="connsiteY1" fmla="*/ 7144 h 9525"/>
                  <a:gd name="connsiteX2" fmla="*/ 9239 w 9525"/>
                  <a:gd name="connsiteY2" fmla="*/ 7144 h 9525"/>
                </a:gdLst>
                <a:ahLst/>
                <a:cxnLst>
                  <a:cxn ang="0">
                    <a:pos x="connsiteX0" y="connsiteY0"/>
                  </a:cxn>
                  <a:cxn ang="0">
                    <a:pos x="connsiteX1" y="connsiteY1"/>
                  </a:cxn>
                  <a:cxn ang="0">
                    <a:pos x="connsiteX2" y="connsiteY2"/>
                  </a:cxn>
                </a:cxnLst>
                <a:rect l="l" t="t" r="r" b="b"/>
                <a:pathLst>
                  <a:path w="9525" h="9525">
                    <a:moveTo>
                      <a:pt x="8001" y="8954"/>
                    </a:moveTo>
                    <a:lnTo>
                      <a:pt x="7144" y="7144"/>
                    </a:lnTo>
                    <a:lnTo>
                      <a:pt x="9239" y="7144"/>
                    </a:lnTo>
                    <a:close/>
                  </a:path>
                </a:pathLst>
              </a:custGeom>
              <a:grpFill/>
              <a:ln w="9525" cap="flat">
                <a:noFill/>
                <a:prstDash val="solid"/>
                <a:miter/>
              </a:ln>
            </p:spPr>
            <p:txBody>
              <a:bodyPr rtlCol="0" anchor="ctr"/>
              <a:lstStyle/>
              <a:p>
                <a:endParaRPr lang="en-US"/>
              </a:p>
            </p:txBody>
          </p:sp>
        </p:grpSp>
        <p:grpSp>
          <p:nvGrpSpPr>
            <p:cNvPr id="20" name="Group 19">
              <a:extLst>
                <a:ext uri="{FF2B5EF4-FFF2-40B4-BE49-F238E27FC236}">
                  <a16:creationId xmlns:a16="http://schemas.microsoft.com/office/drawing/2014/main" id="{81DBFCDA-A77B-3360-F7D5-EE4AD4BAB849}"/>
                </a:ext>
              </a:extLst>
            </p:cNvPr>
            <p:cNvGrpSpPr>
              <a:grpSpLocks noChangeAspect="1"/>
            </p:cNvGrpSpPr>
            <p:nvPr/>
          </p:nvGrpSpPr>
          <p:grpSpPr>
            <a:xfrm>
              <a:off x="10202828" y="1366521"/>
              <a:ext cx="353753" cy="325797"/>
              <a:chOff x="8369454" y="1749836"/>
              <a:chExt cx="1062388" cy="1055171"/>
            </a:xfrm>
            <a:solidFill>
              <a:schemeClr val="tx1"/>
            </a:solidFill>
          </p:grpSpPr>
          <p:sp>
            <p:nvSpPr>
              <p:cNvPr id="23" name="Freeform: Shape 22">
                <a:extLst>
                  <a:ext uri="{FF2B5EF4-FFF2-40B4-BE49-F238E27FC236}">
                    <a16:creationId xmlns:a16="http://schemas.microsoft.com/office/drawing/2014/main" id="{8527B9AC-2315-BF09-6167-3EDCF4BD0C07}"/>
                  </a:ext>
                </a:extLst>
              </p:cNvPr>
              <p:cNvSpPr/>
              <p:nvPr/>
            </p:nvSpPr>
            <p:spPr>
              <a:xfrm>
                <a:off x="8369454" y="1749836"/>
                <a:ext cx="790575" cy="790575"/>
              </a:xfrm>
              <a:custGeom>
                <a:avLst/>
                <a:gdLst>
                  <a:gd name="connsiteX0" fmla="*/ 529233 w 790575"/>
                  <a:gd name="connsiteY0" fmla="*/ 7144 h 790575"/>
                  <a:gd name="connsiteX1" fmla="*/ 278904 w 790575"/>
                  <a:gd name="connsiteY1" fmla="*/ 122932 h 790575"/>
                  <a:gd name="connsiteX2" fmla="*/ 279202 w 790575"/>
                  <a:gd name="connsiteY2" fmla="*/ 242888 h 790575"/>
                  <a:gd name="connsiteX3" fmla="*/ 533995 w 790575"/>
                  <a:gd name="connsiteY3" fmla="*/ 242888 h 790575"/>
                  <a:gd name="connsiteX4" fmla="*/ 533995 w 790575"/>
                  <a:gd name="connsiteY4" fmla="*/ 278903 h 790575"/>
                  <a:gd name="connsiteX5" fmla="*/ 177998 w 790575"/>
                  <a:gd name="connsiteY5" fmla="*/ 278903 h 790575"/>
                  <a:gd name="connsiteX6" fmla="*/ 7144 w 790575"/>
                  <a:gd name="connsiteY6" fmla="*/ 528935 h 790575"/>
                  <a:gd name="connsiteX7" fmla="*/ 156270 w 790575"/>
                  <a:gd name="connsiteY7" fmla="*/ 788786 h 790575"/>
                  <a:gd name="connsiteX8" fmla="*/ 245269 w 790575"/>
                  <a:gd name="connsiteY8" fmla="*/ 788786 h 790575"/>
                  <a:gd name="connsiteX9" fmla="*/ 245269 w 790575"/>
                  <a:gd name="connsiteY9" fmla="*/ 663771 h 790575"/>
                  <a:gd name="connsiteX10" fmla="*/ 392014 w 790575"/>
                  <a:gd name="connsiteY10" fmla="*/ 514647 h 790575"/>
                  <a:gd name="connsiteX11" fmla="*/ 644723 w 790575"/>
                  <a:gd name="connsiteY11" fmla="*/ 514647 h 790575"/>
                  <a:gd name="connsiteX12" fmla="*/ 786703 w 790575"/>
                  <a:gd name="connsiteY12" fmla="*/ 377430 h 790575"/>
                  <a:gd name="connsiteX13" fmla="*/ 786703 w 790575"/>
                  <a:gd name="connsiteY13" fmla="*/ 146744 h 790575"/>
                  <a:gd name="connsiteX14" fmla="*/ 529233 w 790575"/>
                  <a:gd name="connsiteY14" fmla="*/ 7144 h 790575"/>
                  <a:gd name="connsiteX15" fmla="*/ 388739 w 790575"/>
                  <a:gd name="connsiteY15" fmla="*/ 87808 h 790575"/>
                  <a:gd name="connsiteX16" fmla="*/ 434578 w 790575"/>
                  <a:gd name="connsiteY16" fmla="*/ 133647 h 790575"/>
                  <a:gd name="connsiteX17" fmla="*/ 388739 w 790575"/>
                  <a:gd name="connsiteY17" fmla="*/ 179486 h 790575"/>
                  <a:gd name="connsiteX18" fmla="*/ 342900 w 790575"/>
                  <a:gd name="connsiteY18" fmla="*/ 133647 h 790575"/>
                  <a:gd name="connsiteX19" fmla="*/ 388739 w 790575"/>
                  <a:gd name="connsiteY19" fmla="*/ 87808 h 790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0575" h="790575">
                    <a:moveTo>
                      <a:pt x="529233" y="7144"/>
                    </a:moveTo>
                    <a:cubicBezTo>
                      <a:pt x="262231" y="7144"/>
                      <a:pt x="278904" y="122932"/>
                      <a:pt x="278904" y="122932"/>
                    </a:cubicBezTo>
                    <a:lnTo>
                      <a:pt x="279202" y="242888"/>
                    </a:lnTo>
                    <a:lnTo>
                      <a:pt x="533995" y="242888"/>
                    </a:lnTo>
                    <a:lnTo>
                      <a:pt x="533995" y="278903"/>
                    </a:lnTo>
                    <a:lnTo>
                      <a:pt x="177998" y="278903"/>
                    </a:lnTo>
                    <a:cubicBezTo>
                      <a:pt x="177998" y="278903"/>
                      <a:pt x="7144" y="259527"/>
                      <a:pt x="7144" y="528935"/>
                    </a:cubicBezTo>
                    <a:cubicBezTo>
                      <a:pt x="7144" y="798340"/>
                      <a:pt x="156270" y="788786"/>
                      <a:pt x="156270" y="788786"/>
                    </a:cubicBezTo>
                    <a:lnTo>
                      <a:pt x="245269" y="788786"/>
                    </a:lnTo>
                    <a:lnTo>
                      <a:pt x="245269" y="663771"/>
                    </a:lnTo>
                    <a:cubicBezTo>
                      <a:pt x="245269" y="663771"/>
                      <a:pt x="240471" y="514647"/>
                      <a:pt x="392014" y="514647"/>
                    </a:cubicBezTo>
                    <a:cubicBezTo>
                      <a:pt x="543558" y="514647"/>
                      <a:pt x="644723" y="514647"/>
                      <a:pt x="644723" y="514647"/>
                    </a:cubicBezTo>
                    <a:cubicBezTo>
                      <a:pt x="644723" y="514647"/>
                      <a:pt x="786703" y="516943"/>
                      <a:pt x="786703" y="377430"/>
                    </a:cubicBezTo>
                    <a:cubicBezTo>
                      <a:pt x="786703" y="237913"/>
                      <a:pt x="786703" y="146744"/>
                      <a:pt x="786703" y="146744"/>
                    </a:cubicBezTo>
                    <a:cubicBezTo>
                      <a:pt x="786703" y="146744"/>
                      <a:pt x="808258" y="7144"/>
                      <a:pt x="529233" y="7144"/>
                    </a:cubicBezTo>
                    <a:close/>
                    <a:moveTo>
                      <a:pt x="388739" y="87808"/>
                    </a:moveTo>
                    <a:cubicBezTo>
                      <a:pt x="414089" y="87808"/>
                      <a:pt x="434578" y="108297"/>
                      <a:pt x="434578" y="133647"/>
                    </a:cubicBezTo>
                    <a:cubicBezTo>
                      <a:pt x="434578" y="158997"/>
                      <a:pt x="414089" y="179486"/>
                      <a:pt x="388739" y="179486"/>
                    </a:cubicBezTo>
                    <a:cubicBezTo>
                      <a:pt x="363389" y="179486"/>
                      <a:pt x="342900" y="158997"/>
                      <a:pt x="342900" y="133647"/>
                    </a:cubicBezTo>
                    <a:cubicBezTo>
                      <a:pt x="342900" y="108297"/>
                      <a:pt x="363389" y="87808"/>
                      <a:pt x="388739" y="87808"/>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377362FA-44DF-0F24-5543-F5410F6788D4}"/>
                  </a:ext>
                </a:extLst>
              </p:cNvPr>
              <p:cNvSpPr/>
              <p:nvPr/>
            </p:nvSpPr>
            <p:spPr>
              <a:xfrm>
                <a:off x="8641267" y="2014432"/>
                <a:ext cx="790575" cy="790575"/>
              </a:xfrm>
              <a:custGeom>
                <a:avLst/>
                <a:gdLst>
                  <a:gd name="connsiteX0" fmla="*/ 265002 w 790575"/>
                  <a:gd name="connsiteY0" fmla="*/ 788833 h 790575"/>
                  <a:gd name="connsiteX1" fmla="*/ 515329 w 790575"/>
                  <a:gd name="connsiteY1" fmla="*/ 673047 h 790575"/>
                  <a:gd name="connsiteX2" fmla="*/ 515033 w 790575"/>
                  <a:gd name="connsiteY2" fmla="*/ 553089 h 790575"/>
                  <a:gd name="connsiteX3" fmla="*/ 260239 w 790575"/>
                  <a:gd name="connsiteY3" fmla="*/ 553089 h 790575"/>
                  <a:gd name="connsiteX4" fmla="*/ 260239 w 790575"/>
                  <a:gd name="connsiteY4" fmla="*/ 517075 h 790575"/>
                  <a:gd name="connsiteX5" fmla="*/ 616236 w 790575"/>
                  <a:gd name="connsiteY5" fmla="*/ 517075 h 790575"/>
                  <a:gd name="connsiteX6" fmla="*/ 787096 w 790575"/>
                  <a:gd name="connsiteY6" fmla="*/ 267044 h 790575"/>
                  <a:gd name="connsiteX7" fmla="*/ 637963 w 790575"/>
                  <a:gd name="connsiteY7" fmla="*/ 7186 h 790575"/>
                  <a:gd name="connsiteX8" fmla="*/ 548971 w 790575"/>
                  <a:gd name="connsiteY8" fmla="*/ 7186 h 790575"/>
                  <a:gd name="connsiteX9" fmla="*/ 548971 w 790575"/>
                  <a:gd name="connsiteY9" fmla="*/ 132198 h 790575"/>
                  <a:gd name="connsiteX10" fmla="*/ 402219 w 790575"/>
                  <a:gd name="connsiteY10" fmla="*/ 281331 h 790575"/>
                  <a:gd name="connsiteX11" fmla="*/ 149512 w 790575"/>
                  <a:gd name="connsiteY11" fmla="*/ 281331 h 790575"/>
                  <a:gd name="connsiteX12" fmla="*/ 7530 w 790575"/>
                  <a:gd name="connsiteY12" fmla="*/ 418549 h 790575"/>
                  <a:gd name="connsiteX13" fmla="*/ 7530 w 790575"/>
                  <a:gd name="connsiteY13" fmla="*/ 649234 h 790575"/>
                  <a:gd name="connsiteX14" fmla="*/ 265002 w 790575"/>
                  <a:gd name="connsiteY14" fmla="*/ 788833 h 790575"/>
                  <a:gd name="connsiteX15" fmla="*/ 405496 w 790575"/>
                  <a:gd name="connsiteY15" fmla="*/ 708166 h 790575"/>
                  <a:gd name="connsiteX16" fmla="*/ 359661 w 790575"/>
                  <a:gd name="connsiteY16" fmla="*/ 662331 h 790575"/>
                  <a:gd name="connsiteX17" fmla="*/ 405496 w 790575"/>
                  <a:gd name="connsiteY17" fmla="*/ 616488 h 790575"/>
                  <a:gd name="connsiteX18" fmla="*/ 451340 w 790575"/>
                  <a:gd name="connsiteY18" fmla="*/ 662331 h 790575"/>
                  <a:gd name="connsiteX19" fmla="*/ 405496 w 790575"/>
                  <a:gd name="connsiteY19" fmla="*/ 708166 h 790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0575" h="790575">
                    <a:moveTo>
                      <a:pt x="265002" y="788833"/>
                    </a:moveTo>
                    <a:cubicBezTo>
                      <a:pt x="532007" y="788833"/>
                      <a:pt x="515329" y="673047"/>
                      <a:pt x="515329" y="673047"/>
                    </a:cubicBezTo>
                    <a:lnTo>
                      <a:pt x="515033" y="553089"/>
                    </a:lnTo>
                    <a:lnTo>
                      <a:pt x="260239" y="553089"/>
                    </a:lnTo>
                    <a:lnTo>
                      <a:pt x="260239" y="517075"/>
                    </a:lnTo>
                    <a:lnTo>
                      <a:pt x="616236" y="517075"/>
                    </a:lnTo>
                    <a:cubicBezTo>
                      <a:pt x="616236" y="517075"/>
                      <a:pt x="787096" y="536449"/>
                      <a:pt x="787096" y="267044"/>
                    </a:cubicBezTo>
                    <a:cubicBezTo>
                      <a:pt x="787096" y="-2368"/>
                      <a:pt x="637963" y="7186"/>
                      <a:pt x="637963" y="7186"/>
                    </a:cubicBezTo>
                    <a:lnTo>
                      <a:pt x="548971" y="7186"/>
                    </a:lnTo>
                    <a:lnTo>
                      <a:pt x="548971" y="132198"/>
                    </a:lnTo>
                    <a:cubicBezTo>
                      <a:pt x="548971" y="132198"/>
                      <a:pt x="553762" y="281331"/>
                      <a:pt x="402219" y="281331"/>
                    </a:cubicBezTo>
                    <a:cubicBezTo>
                      <a:pt x="250680" y="281331"/>
                      <a:pt x="149512" y="281331"/>
                      <a:pt x="149512" y="281331"/>
                    </a:cubicBezTo>
                    <a:cubicBezTo>
                      <a:pt x="149512" y="281331"/>
                      <a:pt x="7530" y="279036"/>
                      <a:pt x="7530" y="418549"/>
                    </a:cubicBezTo>
                    <a:cubicBezTo>
                      <a:pt x="7530" y="558061"/>
                      <a:pt x="7530" y="649234"/>
                      <a:pt x="7530" y="649234"/>
                    </a:cubicBezTo>
                    <a:cubicBezTo>
                      <a:pt x="7530" y="649234"/>
                      <a:pt x="-14026" y="788833"/>
                      <a:pt x="265002" y="788833"/>
                    </a:cubicBezTo>
                    <a:close/>
                    <a:moveTo>
                      <a:pt x="405496" y="708166"/>
                    </a:moveTo>
                    <a:cubicBezTo>
                      <a:pt x="380150" y="708166"/>
                      <a:pt x="359661" y="687678"/>
                      <a:pt x="359661" y="662331"/>
                    </a:cubicBezTo>
                    <a:cubicBezTo>
                      <a:pt x="359661" y="636976"/>
                      <a:pt x="380150" y="616488"/>
                      <a:pt x="405496" y="616488"/>
                    </a:cubicBezTo>
                    <a:cubicBezTo>
                      <a:pt x="430851" y="616488"/>
                      <a:pt x="451340" y="636976"/>
                      <a:pt x="451340" y="662331"/>
                    </a:cubicBezTo>
                    <a:cubicBezTo>
                      <a:pt x="451340" y="687678"/>
                      <a:pt x="430851" y="708166"/>
                      <a:pt x="405496" y="708166"/>
                    </a:cubicBezTo>
                    <a:close/>
                  </a:path>
                </a:pathLst>
              </a:custGeom>
              <a:grpFill/>
              <a:ln w="9525" cap="flat">
                <a:noFill/>
                <a:prstDash val="solid"/>
                <a:miter/>
              </a:ln>
            </p:spPr>
            <p:txBody>
              <a:bodyPr rtlCol="0" anchor="ctr"/>
              <a:lstStyle/>
              <a:p>
                <a:endParaRPr lang="en-US"/>
              </a:p>
            </p:txBody>
          </p:sp>
        </p:grpSp>
        <p:pic>
          <p:nvPicPr>
            <p:cNvPr id="21" name="Picture 2" descr="Image result for microsoft .net">
              <a:extLst>
                <a:ext uri="{FF2B5EF4-FFF2-40B4-BE49-F238E27FC236}">
                  <a16:creationId xmlns:a16="http://schemas.microsoft.com/office/drawing/2014/main" id="{92224835-D98D-8B33-6B6B-A2D73681BC62}"/>
                </a:ext>
              </a:extLst>
            </p:cNvPr>
            <p:cNvPicPr>
              <a:picLocks noChangeAspect="1" noChangeArrowheads="1"/>
            </p:cNvPicPr>
            <p:nvPr/>
          </p:nvPicPr>
          <p:blipFill rotWithShape="1">
            <a:blip r:embed="rId13">
              <a:extLst>
                <a:ext uri="{BEBA8EAE-BF5A-486C-A8C5-ECC9F3942E4B}">
                  <a14:imgProps xmlns:a14="http://schemas.microsoft.com/office/drawing/2010/main">
                    <a14:imgLayer r:embed="rId14">
                      <a14:imgEffect>
                        <a14:brightnessContrast bright="63000"/>
                      </a14:imgEffect>
                    </a14:imgLayer>
                  </a14:imgProps>
                </a:ext>
                <a:ext uri="{28A0092B-C50C-407E-A947-70E740481C1C}">
                  <a14:useLocalDpi xmlns:a14="http://schemas.microsoft.com/office/drawing/2010/main" val="0"/>
                </a:ext>
              </a:extLst>
            </a:blip>
            <a:srcRect/>
            <a:stretch/>
          </p:blipFill>
          <p:spPr bwMode="auto">
            <a:xfrm>
              <a:off x="8369190" y="1988375"/>
              <a:ext cx="703875" cy="262868"/>
            </a:xfrm>
            <a:prstGeom prst="rect">
              <a:avLst/>
            </a:prstGeom>
            <a:noFill/>
            <a:ln>
              <a:noFill/>
            </a:ln>
          </p:spPr>
        </p:pic>
        <p:pic>
          <p:nvPicPr>
            <p:cNvPr id="22" name="Graphic 21">
              <a:extLst>
                <a:ext uri="{FF2B5EF4-FFF2-40B4-BE49-F238E27FC236}">
                  <a16:creationId xmlns:a16="http://schemas.microsoft.com/office/drawing/2014/main" id="{F451E3A6-705C-ECF2-6608-EBF64C003C15}"/>
                </a:ext>
              </a:extLst>
            </p:cNvPr>
            <p:cNvPicPr>
              <a:picLocks noChangeAspect="1"/>
            </p:cNvPicPr>
            <p:nvPr/>
          </p:nvPicPr>
          <p:blipFill>
            <a:blip r:embed="rId15" cstate="print">
              <a:extLst>
                <a:ext uri="{28A0092B-C50C-407E-A947-70E740481C1C}">
                  <a14:useLocalDpi xmlns:a14="http://schemas.microsoft.com/office/drawing/2010/main"/>
                </a:ext>
                <a:ext uri="{96DAC541-7B7A-43D3-8B79-37D633B846F1}">
                  <asvg:svgBlip xmlns:asvg="http://schemas.microsoft.com/office/drawing/2016/SVG/main" r:embed="rId16"/>
                </a:ext>
              </a:extLst>
            </a:blip>
            <a:stretch>
              <a:fillRect/>
            </a:stretch>
          </p:blipFill>
          <p:spPr>
            <a:xfrm>
              <a:off x="10995492" y="1387765"/>
              <a:ext cx="285236" cy="283309"/>
            </a:xfrm>
            <a:prstGeom prst="rect">
              <a:avLst/>
            </a:prstGeom>
          </p:spPr>
        </p:pic>
      </p:grpSp>
      <p:cxnSp>
        <p:nvCxnSpPr>
          <p:cNvPr id="46" name="Straight Connector 45">
            <a:extLst>
              <a:ext uri="{FF2B5EF4-FFF2-40B4-BE49-F238E27FC236}">
                <a16:creationId xmlns:a16="http://schemas.microsoft.com/office/drawing/2014/main" id="{75357B2A-F046-A264-B5F2-D9DB0AAA8426}"/>
              </a:ext>
            </a:extLst>
          </p:cNvPr>
          <p:cNvCxnSpPr/>
          <p:nvPr/>
        </p:nvCxnSpPr>
        <p:spPr>
          <a:xfrm>
            <a:off x="447332" y="3565502"/>
            <a:ext cx="11159451" cy="0"/>
          </a:xfrm>
          <a:prstGeom prst="line">
            <a:avLst/>
          </a:prstGeom>
          <a:ln w="28575">
            <a:solidFill>
              <a:schemeClr val="tx1"/>
            </a:solidFill>
            <a:prstDash val="sysDot"/>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309505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Rounded Corners 37">
            <a:extLst>
              <a:ext uri="{FF2B5EF4-FFF2-40B4-BE49-F238E27FC236}">
                <a16:creationId xmlns:a16="http://schemas.microsoft.com/office/drawing/2014/main" id="{FF7D2B44-25EA-D92D-7A55-76FD0739C5F4}"/>
              </a:ext>
            </a:extLst>
          </p:cNvPr>
          <p:cNvSpPr/>
          <p:nvPr/>
        </p:nvSpPr>
        <p:spPr bwMode="auto">
          <a:xfrm>
            <a:off x="2081679" y="1252728"/>
            <a:ext cx="8028642" cy="5148072"/>
          </a:xfrm>
          <a:prstGeom prst="roundRect">
            <a:avLst>
              <a:gd name="adj" fmla="val 4589"/>
            </a:avLst>
          </a:prstGeom>
          <a:noFill/>
          <a:ln w="38100">
            <a:solidFill>
              <a:srgbClr val="73737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nvGrpSpPr>
          <p:cNvPr id="115" name="Group 114">
            <a:extLst>
              <a:ext uri="{FF2B5EF4-FFF2-40B4-BE49-F238E27FC236}">
                <a16:creationId xmlns:a16="http://schemas.microsoft.com/office/drawing/2014/main" id="{1D67BE3D-84D8-39F8-415B-26A02C66B115}"/>
              </a:ext>
            </a:extLst>
          </p:cNvPr>
          <p:cNvGrpSpPr/>
          <p:nvPr/>
        </p:nvGrpSpPr>
        <p:grpSpPr>
          <a:xfrm>
            <a:off x="2664931" y="1485316"/>
            <a:ext cx="6862138" cy="4682897"/>
            <a:chOff x="2562623" y="1402974"/>
            <a:chExt cx="6862138" cy="4682897"/>
          </a:xfrm>
        </p:grpSpPr>
        <p:grpSp>
          <p:nvGrpSpPr>
            <p:cNvPr id="114" name="Group 113">
              <a:extLst>
                <a:ext uri="{FF2B5EF4-FFF2-40B4-BE49-F238E27FC236}">
                  <a16:creationId xmlns:a16="http://schemas.microsoft.com/office/drawing/2014/main" id="{D23068C6-58E1-BCF1-C978-A22442398FEE}"/>
                </a:ext>
              </a:extLst>
            </p:cNvPr>
            <p:cNvGrpSpPr/>
            <p:nvPr/>
          </p:nvGrpSpPr>
          <p:grpSpPr>
            <a:xfrm>
              <a:off x="2562623" y="1402974"/>
              <a:ext cx="1314433" cy="4646306"/>
              <a:chOff x="2562623" y="1402974"/>
              <a:chExt cx="1314433" cy="4646306"/>
            </a:xfrm>
          </p:grpSpPr>
          <p:grpSp>
            <p:nvGrpSpPr>
              <p:cNvPr id="108" name="Group 107">
                <a:extLst>
                  <a:ext uri="{FF2B5EF4-FFF2-40B4-BE49-F238E27FC236}">
                    <a16:creationId xmlns:a16="http://schemas.microsoft.com/office/drawing/2014/main" id="{FE5A17EA-3116-4123-2998-DE02DEDF169C}"/>
                  </a:ext>
                </a:extLst>
              </p:cNvPr>
              <p:cNvGrpSpPr/>
              <p:nvPr/>
            </p:nvGrpSpPr>
            <p:grpSpPr>
              <a:xfrm>
                <a:off x="2571766" y="1402974"/>
                <a:ext cx="1282354" cy="3818250"/>
                <a:chOff x="2571766" y="1402974"/>
                <a:chExt cx="1282354" cy="3818250"/>
              </a:xfrm>
            </p:grpSpPr>
            <p:sp>
              <p:nvSpPr>
                <p:cNvPr id="24" name="Rectangle 23">
                  <a:extLst>
                    <a:ext uri="{FF2B5EF4-FFF2-40B4-BE49-F238E27FC236}">
                      <a16:creationId xmlns:a16="http://schemas.microsoft.com/office/drawing/2014/main" id="{5DB520EE-EBE3-19D5-F6ED-678B4C605C63}"/>
                    </a:ext>
                  </a:extLst>
                </p:cNvPr>
                <p:cNvSpPr/>
                <p:nvPr/>
              </p:nvSpPr>
              <p:spPr bwMode="auto">
                <a:xfrm>
                  <a:off x="2571766" y="1402974"/>
                  <a:ext cx="1282354" cy="3818250"/>
                </a:xfrm>
                <a:prstGeom prst="rect">
                  <a:avLst/>
                </a:prstGeom>
                <a:noFill/>
                <a:ln w="57150">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3" name="TextBox 22">
                  <a:extLst>
                    <a:ext uri="{FF2B5EF4-FFF2-40B4-BE49-F238E27FC236}">
                      <a16:creationId xmlns:a16="http://schemas.microsoft.com/office/drawing/2014/main" id="{EAC88D4F-6A7B-47F4-53C6-F83307B176C4}"/>
                    </a:ext>
                  </a:extLst>
                </p:cNvPr>
                <p:cNvSpPr txBox="1"/>
                <p:nvPr/>
              </p:nvSpPr>
              <p:spPr>
                <a:xfrm>
                  <a:off x="2673447" y="4854494"/>
                  <a:ext cx="1078992" cy="276999"/>
                </a:xfrm>
                <a:prstGeom prst="rect">
                  <a:avLst/>
                </a:prstGeom>
                <a:noFill/>
              </p:spPr>
              <p:txBody>
                <a:bodyPr wrap="square" lIns="0" tIns="0" rIns="0" bIns="0" rtlCol="0">
                  <a:spAutoFit/>
                </a:bodyPr>
                <a:lstStyle/>
                <a:p>
                  <a:pPr algn="ctr"/>
                  <a:r>
                    <a:rPr lang="en-US" sz="1800"/>
                    <a:t>Instance 1</a:t>
                  </a:r>
                </a:p>
              </p:txBody>
            </p:sp>
          </p:grpSp>
          <p:sp>
            <p:nvSpPr>
              <p:cNvPr id="44" name="Rectangle 43">
                <a:extLst>
                  <a:ext uri="{FF2B5EF4-FFF2-40B4-BE49-F238E27FC236}">
                    <a16:creationId xmlns:a16="http://schemas.microsoft.com/office/drawing/2014/main" id="{DA9FA129-DE49-7852-92AF-FED5B340682E}"/>
                  </a:ext>
                </a:extLst>
              </p:cNvPr>
              <p:cNvSpPr/>
              <p:nvPr/>
            </p:nvSpPr>
            <p:spPr bwMode="auto">
              <a:xfrm>
                <a:off x="2562623" y="5371470"/>
                <a:ext cx="1314433" cy="677810"/>
              </a:xfrm>
              <a:prstGeom prst="rect">
                <a:avLst/>
              </a:prstGeom>
              <a:noFill/>
              <a:ln w="57150">
                <a:solidFill>
                  <a:srgbClr val="107C1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solidFill>
                    <a:srgbClr val="FFFFFF"/>
                  </a:solidFill>
                  <a:cs typeface="Segoe UI" pitchFamily="34" charset="0"/>
                </a:endParaRPr>
              </a:p>
            </p:txBody>
          </p:sp>
          <p:sp>
            <p:nvSpPr>
              <p:cNvPr id="63" name="Rectangle 62">
                <a:extLst>
                  <a:ext uri="{FF2B5EF4-FFF2-40B4-BE49-F238E27FC236}">
                    <a16:creationId xmlns:a16="http://schemas.microsoft.com/office/drawing/2014/main" id="{21890C5D-CB82-C96F-0218-7343C4CE2681}"/>
                  </a:ext>
                </a:extLst>
              </p:cNvPr>
              <p:cNvSpPr/>
              <p:nvPr/>
            </p:nvSpPr>
            <p:spPr bwMode="auto">
              <a:xfrm>
                <a:off x="2575204" y="5274750"/>
                <a:ext cx="1278916" cy="49753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grpSp>
          <p:nvGrpSpPr>
            <p:cNvPr id="113" name="Group 112">
              <a:extLst>
                <a:ext uri="{FF2B5EF4-FFF2-40B4-BE49-F238E27FC236}">
                  <a16:creationId xmlns:a16="http://schemas.microsoft.com/office/drawing/2014/main" id="{8C368A8D-588D-4A5E-006D-1E8329012B75}"/>
                </a:ext>
              </a:extLst>
            </p:cNvPr>
            <p:cNvGrpSpPr/>
            <p:nvPr/>
          </p:nvGrpSpPr>
          <p:grpSpPr>
            <a:xfrm>
              <a:off x="4411858" y="1402974"/>
              <a:ext cx="1314433" cy="4626813"/>
              <a:chOff x="4388764" y="1402974"/>
              <a:chExt cx="1314433" cy="4626813"/>
            </a:xfrm>
          </p:grpSpPr>
          <p:sp>
            <p:nvSpPr>
              <p:cNvPr id="17" name="Rectangle 16">
                <a:extLst>
                  <a:ext uri="{FF2B5EF4-FFF2-40B4-BE49-F238E27FC236}">
                    <a16:creationId xmlns:a16="http://schemas.microsoft.com/office/drawing/2014/main" id="{FCD5BBC9-8321-B947-F9B3-1B0C9C5B2EA0}"/>
                  </a:ext>
                </a:extLst>
              </p:cNvPr>
              <p:cNvSpPr/>
              <p:nvPr/>
            </p:nvSpPr>
            <p:spPr bwMode="auto">
              <a:xfrm>
                <a:off x="4418096" y="1402974"/>
                <a:ext cx="1282354" cy="3818250"/>
              </a:xfrm>
              <a:prstGeom prst="rect">
                <a:avLst/>
              </a:prstGeom>
              <a:noFill/>
              <a:ln w="57150">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solidFill>
                    <a:srgbClr val="FFFFFF"/>
                  </a:solidFill>
                  <a:cs typeface="Segoe UI" pitchFamily="34" charset="0"/>
                </a:endParaRPr>
              </a:p>
            </p:txBody>
          </p:sp>
          <p:sp>
            <p:nvSpPr>
              <p:cNvPr id="25" name="TextBox 24">
                <a:extLst>
                  <a:ext uri="{FF2B5EF4-FFF2-40B4-BE49-F238E27FC236}">
                    <a16:creationId xmlns:a16="http://schemas.microsoft.com/office/drawing/2014/main" id="{1CCCF912-87B1-7A55-0890-C97337E0460A}"/>
                  </a:ext>
                </a:extLst>
              </p:cNvPr>
              <p:cNvSpPr txBox="1"/>
              <p:nvPr/>
            </p:nvSpPr>
            <p:spPr>
              <a:xfrm>
                <a:off x="4519777" y="4874354"/>
                <a:ext cx="1078992" cy="276999"/>
              </a:xfrm>
              <a:prstGeom prst="rect">
                <a:avLst/>
              </a:prstGeom>
              <a:noFill/>
            </p:spPr>
            <p:txBody>
              <a:bodyPr wrap="square" lIns="0" tIns="0" rIns="0" bIns="0" rtlCol="0">
                <a:spAutoFit/>
              </a:bodyPr>
              <a:lstStyle/>
              <a:p>
                <a:pPr algn="ctr"/>
                <a:r>
                  <a:rPr lang="en-US" sz="1800"/>
                  <a:t>Instance 2</a:t>
                </a:r>
              </a:p>
            </p:txBody>
          </p:sp>
          <p:sp>
            <p:nvSpPr>
              <p:cNvPr id="85" name="Rectangle 84">
                <a:extLst>
                  <a:ext uri="{FF2B5EF4-FFF2-40B4-BE49-F238E27FC236}">
                    <a16:creationId xmlns:a16="http://schemas.microsoft.com/office/drawing/2014/main" id="{76CD5152-D8DF-F5A0-8101-C5997A5F4214}"/>
                  </a:ext>
                </a:extLst>
              </p:cNvPr>
              <p:cNvSpPr/>
              <p:nvPr/>
            </p:nvSpPr>
            <p:spPr bwMode="auto">
              <a:xfrm>
                <a:off x="4388764" y="5350334"/>
                <a:ext cx="1314433" cy="679453"/>
              </a:xfrm>
              <a:prstGeom prst="rect">
                <a:avLst/>
              </a:prstGeom>
              <a:noFill/>
              <a:ln w="57150">
                <a:solidFill>
                  <a:srgbClr val="107C1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solidFill>
                    <a:srgbClr val="FFFFFF"/>
                  </a:solidFill>
                  <a:cs typeface="Segoe UI" pitchFamily="34" charset="0"/>
                </a:endParaRPr>
              </a:p>
            </p:txBody>
          </p:sp>
          <p:sp>
            <p:nvSpPr>
              <p:cNvPr id="87" name="Rectangle 86">
                <a:extLst>
                  <a:ext uri="{FF2B5EF4-FFF2-40B4-BE49-F238E27FC236}">
                    <a16:creationId xmlns:a16="http://schemas.microsoft.com/office/drawing/2014/main" id="{583B0D5D-2804-10D7-7631-A965BF613C42}"/>
                  </a:ext>
                </a:extLst>
              </p:cNvPr>
              <p:cNvSpPr/>
              <p:nvPr/>
            </p:nvSpPr>
            <p:spPr bwMode="auto">
              <a:xfrm>
                <a:off x="4418095" y="5255259"/>
                <a:ext cx="1262165" cy="48122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grpSp>
          <p:nvGrpSpPr>
            <p:cNvPr id="112" name="Group 111">
              <a:extLst>
                <a:ext uri="{FF2B5EF4-FFF2-40B4-BE49-F238E27FC236}">
                  <a16:creationId xmlns:a16="http://schemas.microsoft.com/office/drawing/2014/main" id="{7286C661-FF01-B62B-65D2-D627E7AA9714}"/>
                </a:ext>
              </a:extLst>
            </p:cNvPr>
            <p:cNvGrpSpPr/>
            <p:nvPr/>
          </p:nvGrpSpPr>
          <p:grpSpPr>
            <a:xfrm>
              <a:off x="6261093" y="1402974"/>
              <a:ext cx="1314433" cy="4646306"/>
              <a:chOff x="6260422" y="1402974"/>
              <a:chExt cx="1314433" cy="4646306"/>
            </a:xfrm>
          </p:grpSpPr>
          <p:sp>
            <p:nvSpPr>
              <p:cNvPr id="19" name="Rectangle 18">
                <a:extLst>
                  <a:ext uri="{FF2B5EF4-FFF2-40B4-BE49-F238E27FC236}">
                    <a16:creationId xmlns:a16="http://schemas.microsoft.com/office/drawing/2014/main" id="{EE160EE4-10B6-2744-AF2A-F0946AAA15CF}"/>
                  </a:ext>
                </a:extLst>
              </p:cNvPr>
              <p:cNvSpPr/>
              <p:nvPr/>
            </p:nvSpPr>
            <p:spPr bwMode="auto">
              <a:xfrm>
                <a:off x="6264426" y="1402974"/>
                <a:ext cx="1282354" cy="3818250"/>
              </a:xfrm>
              <a:prstGeom prst="rect">
                <a:avLst/>
              </a:prstGeom>
              <a:noFill/>
              <a:ln w="57150">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solidFill>
                    <a:srgbClr val="FFFFFF"/>
                  </a:solidFill>
                  <a:cs typeface="Segoe UI" pitchFamily="34" charset="0"/>
                </a:endParaRPr>
              </a:p>
            </p:txBody>
          </p:sp>
          <p:sp>
            <p:nvSpPr>
              <p:cNvPr id="27" name="TextBox 26">
                <a:extLst>
                  <a:ext uri="{FF2B5EF4-FFF2-40B4-BE49-F238E27FC236}">
                    <a16:creationId xmlns:a16="http://schemas.microsoft.com/office/drawing/2014/main" id="{4C15618E-44EC-1711-2940-58A796267A47}"/>
                  </a:ext>
                </a:extLst>
              </p:cNvPr>
              <p:cNvSpPr txBox="1"/>
              <p:nvPr/>
            </p:nvSpPr>
            <p:spPr>
              <a:xfrm>
                <a:off x="6365739" y="4881926"/>
                <a:ext cx="1078992" cy="276999"/>
              </a:xfrm>
              <a:prstGeom prst="rect">
                <a:avLst/>
              </a:prstGeom>
              <a:noFill/>
            </p:spPr>
            <p:txBody>
              <a:bodyPr wrap="square" lIns="0" tIns="0" rIns="0" bIns="0" rtlCol="0">
                <a:spAutoFit/>
              </a:bodyPr>
              <a:lstStyle/>
              <a:p>
                <a:pPr algn="ctr"/>
                <a:r>
                  <a:rPr lang="en-US" sz="1800"/>
                  <a:t>Instance 3</a:t>
                </a:r>
              </a:p>
            </p:txBody>
          </p:sp>
          <p:sp>
            <p:nvSpPr>
              <p:cNvPr id="89" name="Rectangle 88">
                <a:extLst>
                  <a:ext uri="{FF2B5EF4-FFF2-40B4-BE49-F238E27FC236}">
                    <a16:creationId xmlns:a16="http://schemas.microsoft.com/office/drawing/2014/main" id="{32DA7FE3-D3AC-BF77-FCA2-5BA7DB248CFA}"/>
                  </a:ext>
                </a:extLst>
              </p:cNvPr>
              <p:cNvSpPr/>
              <p:nvPr/>
            </p:nvSpPr>
            <p:spPr bwMode="auto">
              <a:xfrm>
                <a:off x="6260422" y="5340096"/>
                <a:ext cx="1314433" cy="709184"/>
              </a:xfrm>
              <a:prstGeom prst="rect">
                <a:avLst/>
              </a:prstGeom>
              <a:noFill/>
              <a:ln w="57150">
                <a:solidFill>
                  <a:srgbClr val="107C1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solidFill>
                    <a:srgbClr val="FFFFFF"/>
                  </a:solidFill>
                  <a:cs typeface="Segoe UI" pitchFamily="34" charset="0"/>
                </a:endParaRPr>
              </a:p>
            </p:txBody>
          </p:sp>
          <p:sp>
            <p:nvSpPr>
              <p:cNvPr id="91" name="Rectangle 90">
                <a:extLst>
                  <a:ext uri="{FF2B5EF4-FFF2-40B4-BE49-F238E27FC236}">
                    <a16:creationId xmlns:a16="http://schemas.microsoft.com/office/drawing/2014/main" id="{40675046-E479-7375-96F0-FF13633B7F6F}"/>
                  </a:ext>
                </a:extLst>
              </p:cNvPr>
              <p:cNvSpPr/>
              <p:nvPr/>
            </p:nvSpPr>
            <p:spPr bwMode="auto">
              <a:xfrm>
                <a:off x="6273003" y="5288035"/>
                <a:ext cx="1278916" cy="48424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grpSp>
          <p:nvGrpSpPr>
            <p:cNvPr id="111" name="Group 110">
              <a:extLst>
                <a:ext uri="{FF2B5EF4-FFF2-40B4-BE49-F238E27FC236}">
                  <a16:creationId xmlns:a16="http://schemas.microsoft.com/office/drawing/2014/main" id="{CF61E16F-FA1C-A69E-65BE-3231F26721B9}"/>
                </a:ext>
              </a:extLst>
            </p:cNvPr>
            <p:cNvGrpSpPr/>
            <p:nvPr/>
          </p:nvGrpSpPr>
          <p:grpSpPr>
            <a:xfrm>
              <a:off x="8110328" y="1402974"/>
              <a:ext cx="1314433" cy="4682897"/>
              <a:chOff x="8110328" y="1402974"/>
              <a:chExt cx="1314433" cy="4682897"/>
            </a:xfrm>
          </p:grpSpPr>
          <p:sp>
            <p:nvSpPr>
              <p:cNvPr id="21" name="Rectangle 20">
                <a:extLst>
                  <a:ext uri="{FF2B5EF4-FFF2-40B4-BE49-F238E27FC236}">
                    <a16:creationId xmlns:a16="http://schemas.microsoft.com/office/drawing/2014/main" id="{AD6517EB-686C-1E7C-FD0A-EE3AFC167FCC}"/>
                  </a:ext>
                </a:extLst>
              </p:cNvPr>
              <p:cNvSpPr/>
              <p:nvPr/>
            </p:nvSpPr>
            <p:spPr bwMode="auto">
              <a:xfrm>
                <a:off x="8110756" y="1402974"/>
                <a:ext cx="1282354" cy="3818250"/>
              </a:xfrm>
              <a:prstGeom prst="rect">
                <a:avLst/>
              </a:prstGeom>
              <a:noFill/>
              <a:ln w="57150">
                <a:solidFill>
                  <a:srgbClr val="8661C5"/>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solidFill>
                    <a:srgbClr val="FFFFFF"/>
                  </a:solidFill>
                  <a:cs typeface="Segoe UI" pitchFamily="34" charset="0"/>
                </a:endParaRPr>
              </a:p>
            </p:txBody>
          </p:sp>
          <p:sp>
            <p:nvSpPr>
              <p:cNvPr id="93" name="Rectangle 92">
                <a:extLst>
                  <a:ext uri="{FF2B5EF4-FFF2-40B4-BE49-F238E27FC236}">
                    <a16:creationId xmlns:a16="http://schemas.microsoft.com/office/drawing/2014/main" id="{19A5699B-3BB0-A796-BC66-53B829D40A28}"/>
                  </a:ext>
                </a:extLst>
              </p:cNvPr>
              <p:cNvSpPr/>
              <p:nvPr/>
            </p:nvSpPr>
            <p:spPr bwMode="auto">
              <a:xfrm>
                <a:off x="8110328" y="5350335"/>
                <a:ext cx="1314433" cy="735536"/>
              </a:xfrm>
              <a:prstGeom prst="rect">
                <a:avLst/>
              </a:prstGeom>
              <a:noFill/>
              <a:ln w="57150">
                <a:solidFill>
                  <a:srgbClr val="107C1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solidFill>
                    <a:srgbClr val="FFFFFF"/>
                  </a:solidFill>
                  <a:cs typeface="Segoe UI" pitchFamily="34" charset="0"/>
                </a:endParaRPr>
              </a:p>
            </p:txBody>
          </p:sp>
          <p:sp>
            <p:nvSpPr>
              <p:cNvPr id="95" name="Rectangle 94">
                <a:extLst>
                  <a:ext uri="{FF2B5EF4-FFF2-40B4-BE49-F238E27FC236}">
                    <a16:creationId xmlns:a16="http://schemas.microsoft.com/office/drawing/2014/main" id="{12918DED-3E06-CD7B-8B66-CF113D30C482}"/>
                  </a:ext>
                </a:extLst>
              </p:cNvPr>
              <p:cNvSpPr/>
              <p:nvPr/>
            </p:nvSpPr>
            <p:spPr bwMode="auto">
              <a:xfrm>
                <a:off x="8122909" y="5311341"/>
                <a:ext cx="1278916" cy="49753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grpSp>
      <p:sp>
        <p:nvSpPr>
          <p:cNvPr id="2" name="Title 1">
            <a:extLst>
              <a:ext uri="{FF2B5EF4-FFF2-40B4-BE49-F238E27FC236}">
                <a16:creationId xmlns:a16="http://schemas.microsoft.com/office/drawing/2014/main" id="{FAB8ECAC-75C1-B04D-26AE-CEAF62049759}"/>
              </a:ext>
            </a:extLst>
          </p:cNvPr>
          <p:cNvSpPr>
            <a:spLocks noGrp="1"/>
          </p:cNvSpPr>
          <p:nvPr>
            <p:ph type="title"/>
          </p:nvPr>
        </p:nvSpPr>
        <p:spPr/>
        <p:txBody>
          <a:bodyPr/>
          <a:lstStyle/>
          <a:p>
            <a:r>
              <a:rPr lang="en-US"/>
              <a:t>Scale Out/Up</a:t>
            </a:r>
          </a:p>
        </p:txBody>
      </p:sp>
      <p:sp>
        <p:nvSpPr>
          <p:cNvPr id="4" name="TextBox 3">
            <a:extLst>
              <a:ext uri="{FF2B5EF4-FFF2-40B4-BE49-F238E27FC236}">
                <a16:creationId xmlns:a16="http://schemas.microsoft.com/office/drawing/2014/main" id="{D09F6220-D100-7BDB-E970-1C4CB17109F6}"/>
              </a:ext>
            </a:extLst>
          </p:cNvPr>
          <p:cNvSpPr txBox="1"/>
          <p:nvPr/>
        </p:nvSpPr>
        <p:spPr>
          <a:xfrm>
            <a:off x="4761478" y="6457861"/>
            <a:ext cx="2927694" cy="307777"/>
          </a:xfrm>
          <a:prstGeom prst="rect">
            <a:avLst/>
          </a:prstGeom>
          <a:noFill/>
        </p:spPr>
        <p:txBody>
          <a:bodyPr wrap="square" lIns="0" tIns="0" rIns="0" bIns="0" rtlCol="0">
            <a:spAutoFit/>
          </a:bodyPr>
          <a:lstStyle/>
          <a:p>
            <a:pPr algn="ctr"/>
            <a:r>
              <a:rPr lang="en-US" sz="2000"/>
              <a:t>App Service Plan</a:t>
            </a:r>
          </a:p>
        </p:txBody>
      </p:sp>
      <p:sp>
        <p:nvSpPr>
          <p:cNvPr id="29" name="TextBox 28">
            <a:extLst>
              <a:ext uri="{FF2B5EF4-FFF2-40B4-BE49-F238E27FC236}">
                <a16:creationId xmlns:a16="http://schemas.microsoft.com/office/drawing/2014/main" id="{213E7013-9543-46A4-CD2E-5A0D3527F2CD}"/>
              </a:ext>
            </a:extLst>
          </p:cNvPr>
          <p:cNvSpPr txBox="1"/>
          <p:nvPr/>
        </p:nvSpPr>
        <p:spPr>
          <a:xfrm>
            <a:off x="8212437" y="677778"/>
            <a:ext cx="1078992" cy="553998"/>
          </a:xfrm>
          <a:prstGeom prst="rect">
            <a:avLst/>
          </a:prstGeom>
          <a:noFill/>
        </p:spPr>
        <p:txBody>
          <a:bodyPr wrap="square" lIns="0" tIns="0" rIns="0" bIns="0" rtlCol="0">
            <a:spAutoFit/>
          </a:bodyPr>
          <a:lstStyle/>
          <a:p>
            <a:r>
              <a:rPr lang="en-US" sz="1800" b="1">
                <a:solidFill>
                  <a:srgbClr val="7030A0"/>
                </a:solidFill>
              </a:rPr>
              <a:t>Scale Out</a:t>
            </a:r>
          </a:p>
          <a:p>
            <a:r>
              <a:rPr lang="en-US" sz="1800" b="1">
                <a:solidFill>
                  <a:srgbClr val="7030A0"/>
                </a:solidFill>
              </a:rPr>
              <a:t>(Instance)</a:t>
            </a:r>
          </a:p>
        </p:txBody>
      </p:sp>
      <p:pic>
        <p:nvPicPr>
          <p:cNvPr id="3" name="Graphic 2">
            <a:extLst>
              <a:ext uri="{FF2B5EF4-FFF2-40B4-BE49-F238E27FC236}">
                <a16:creationId xmlns:a16="http://schemas.microsoft.com/office/drawing/2014/main" id="{037EA1F0-D4AD-5293-1EC7-F817C5B0B8E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827694" y="5953957"/>
            <a:ext cx="666936" cy="666936"/>
          </a:xfrm>
          <a:prstGeom prst="rect">
            <a:avLst/>
          </a:prstGeom>
        </p:spPr>
      </p:pic>
      <p:sp>
        <p:nvSpPr>
          <p:cNvPr id="101" name="TextBox 100">
            <a:extLst>
              <a:ext uri="{FF2B5EF4-FFF2-40B4-BE49-F238E27FC236}">
                <a16:creationId xmlns:a16="http://schemas.microsoft.com/office/drawing/2014/main" id="{21C5CF15-E00A-191C-2AAD-47A146874AF4}"/>
              </a:ext>
            </a:extLst>
          </p:cNvPr>
          <p:cNvSpPr txBox="1"/>
          <p:nvPr/>
        </p:nvSpPr>
        <p:spPr>
          <a:xfrm>
            <a:off x="977417" y="5276930"/>
            <a:ext cx="1078992" cy="553998"/>
          </a:xfrm>
          <a:prstGeom prst="rect">
            <a:avLst/>
          </a:prstGeom>
          <a:noFill/>
          <a:ln>
            <a:noFill/>
          </a:ln>
        </p:spPr>
        <p:txBody>
          <a:bodyPr wrap="square" lIns="0" tIns="0" rIns="0" bIns="0" rtlCol="0">
            <a:spAutoFit/>
          </a:bodyPr>
          <a:lstStyle/>
          <a:p>
            <a:r>
              <a:rPr lang="en-US" sz="1800" b="1">
                <a:solidFill>
                  <a:srgbClr val="107C10"/>
                </a:solidFill>
              </a:rPr>
              <a:t>Scale Up</a:t>
            </a:r>
          </a:p>
          <a:p>
            <a:pPr algn="ctr"/>
            <a:r>
              <a:rPr lang="en-US" sz="1800" b="1">
                <a:solidFill>
                  <a:srgbClr val="107C10"/>
                </a:solidFill>
              </a:rPr>
              <a:t>(SKU)</a:t>
            </a:r>
          </a:p>
        </p:txBody>
      </p:sp>
      <p:grpSp>
        <p:nvGrpSpPr>
          <p:cNvPr id="119" name="Group 118">
            <a:extLst>
              <a:ext uri="{FF2B5EF4-FFF2-40B4-BE49-F238E27FC236}">
                <a16:creationId xmlns:a16="http://schemas.microsoft.com/office/drawing/2014/main" id="{C3A40C9B-9E94-A0F5-4704-C334C891029B}"/>
              </a:ext>
            </a:extLst>
          </p:cNvPr>
          <p:cNvGrpSpPr/>
          <p:nvPr/>
        </p:nvGrpSpPr>
        <p:grpSpPr>
          <a:xfrm>
            <a:off x="2813209" y="1878403"/>
            <a:ext cx="6565581" cy="2790039"/>
            <a:chOff x="2726606" y="1761798"/>
            <a:chExt cx="6565581" cy="2790039"/>
          </a:xfrm>
        </p:grpSpPr>
        <p:grpSp>
          <p:nvGrpSpPr>
            <p:cNvPr id="118" name="Group 117">
              <a:extLst>
                <a:ext uri="{FF2B5EF4-FFF2-40B4-BE49-F238E27FC236}">
                  <a16:creationId xmlns:a16="http://schemas.microsoft.com/office/drawing/2014/main" id="{98287CFE-A3A3-C88F-FACF-8EBD744F5C95}"/>
                </a:ext>
              </a:extLst>
            </p:cNvPr>
            <p:cNvGrpSpPr/>
            <p:nvPr/>
          </p:nvGrpSpPr>
          <p:grpSpPr>
            <a:xfrm>
              <a:off x="2726985" y="3335463"/>
              <a:ext cx="6564823" cy="1216374"/>
              <a:chOff x="2726606" y="3335463"/>
              <a:chExt cx="6564823" cy="1216374"/>
            </a:xfrm>
          </p:grpSpPr>
          <p:sp>
            <p:nvSpPr>
              <p:cNvPr id="78" name="Rectangle: Rounded Corners 77">
                <a:extLst>
                  <a:ext uri="{FF2B5EF4-FFF2-40B4-BE49-F238E27FC236}">
                    <a16:creationId xmlns:a16="http://schemas.microsoft.com/office/drawing/2014/main" id="{637F440F-0F85-659F-27E9-A3F1A037C8C4}"/>
                  </a:ext>
                </a:extLst>
              </p:cNvPr>
              <p:cNvSpPr/>
              <p:nvPr/>
            </p:nvSpPr>
            <p:spPr bwMode="auto">
              <a:xfrm>
                <a:off x="2726606" y="3335463"/>
                <a:ext cx="6564823" cy="1216374"/>
              </a:xfrm>
              <a:prstGeom prst="roundRect">
                <a:avLst>
                  <a:gd name="adj" fmla="val 19432"/>
                </a:avLst>
              </a:prstGeom>
              <a:solidFill>
                <a:srgbClr val="D2D2D2"/>
              </a:solidFill>
              <a:ln w="285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nvGrpSpPr>
              <p:cNvPr id="107" name="Group 106">
                <a:extLst>
                  <a:ext uri="{FF2B5EF4-FFF2-40B4-BE49-F238E27FC236}">
                    <a16:creationId xmlns:a16="http://schemas.microsoft.com/office/drawing/2014/main" id="{44BAC646-AA02-38EB-818D-99761B564032}"/>
                  </a:ext>
                </a:extLst>
              </p:cNvPr>
              <p:cNvGrpSpPr/>
              <p:nvPr/>
            </p:nvGrpSpPr>
            <p:grpSpPr>
              <a:xfrm>
                <a:off x="4370284" y="3446768"/>
                <a:ext cx="3277466" cy="993764"/>
                <a:chOff x="4255158" y="3465665"/>
                <a:chExt cx="3277466" cy="993764"/>
              </a:xfrm>
            </p:grpSpPr>
            <p:pic>
              <p:nvPicPr>
                <p:cNvPr id="80" name="Graphic 79">
                  <a:extLst>
                    <a:ext uri="{FF2B5EF4-FFF2-40B4-BE49-F238E27FC236}">
                      <a16:creationId xmlns:a16="http://schemas.microsoft.com/office/drawing/2014/main" id="{AB2AA4B7-3EAF-7470-5316-3821F300995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550991" y="3465665"/>
                  <a:ext cx="685800" cy="685800"/>
                </a:xfrm>
                <a:prstGeom prst="rect">
                  <a:avLst/>
                </a:prstGeom>
              </p:spPr>
            </p:pic>
            <p:sp>
              <p:nvSpPr>
                <p:cNvPr id="82" name="TextBox 81">
                  <a:extLst>
                    <a:ext uri="{FF2B5EF4-FFF2-40B4-BE49-F238E27FC236}">
                      <a16:creationId xmlns:a16="http://schemas.microsoft.com/office/drawing/2014/main" id="{2B675F81-3F38-B903-23EC-479B1E0F6772}"/>
                    </a:ext>
                  </a:extLst>
                </p:cNvPr>
                <p:cNvSpPr txBox="1"/>
                <p:nvPr/>
              </p:nvSpPr>
              <p:spPr>
                <a:xfrm>
                  <a:off x="4255158" y="4243985"/>
                  <a:ext cx="3277466" cy="215444"/>
                </a:xfrm>
                <a:prstGeom prst="rect">
                  <a:avLst/>
                </a:prstGeom>
                <a:noFill/>
              </p:spPr>
              <p:txBody>
                <a:bodyPr wrap="square" lIns="0" tIns="0" rIns="0" bIns="0" rtlCol="0">
                  <a:spAutoFit/>
                </a:bodyPr>
                <a:lstStyle/>
                <a:p>
                  <a:pPr algn="ctr"/>
                  <a:r>
                    <a:rPr lang="en-US" sz="1400"/>
                    <a:t>App Service (Web App B)</a:t>
                  </a:r>
                </a:p>
              </p:txBody>
            </p:sp>
          </p:grpSp>
        </p:grpSp>
        <p:grpSp>
          <p:nvGrpSpPr>
            <p:cNvPr id="117" name="Group 116">
              <a:extLst>
                <a:ext uri="{FF2B5EF4-FFF2-40B4-BE49-F238E27FC236}">
                  <a16:creationId xmlns:a16="http://schemas.microsoft.com/office/drawing/2014/main" id="{44B357F3-398B-4380-581B-59BF2D1FF6A0}"/>
                </a:ext>
              </a:extLst>
            </p:cNvPr>
            <p:cNvGrpSpPr/>
            <p:nvPr/>
          </p:nvGrpSpPr>
          <p:grpSpPr>
            <a:xfrm>
              <a:off x="2726606" y="1761798"/>
              <a:ext cx="6565581" cy="1216374"/>
              <a:chOff x="2726606" y="1761798"/>
              <a:chExt cx="6565581" cy="1216374"/>
            </a:xfrm>
          </p:grpSpPr>
          <p:sp>
            <p:nvSpPr>
              <p:cNvPr id="69" name="Rectangle: Rounded Corners 68">
                <a:extLst>
                  <a:ext uri="{FF2B5EF4-FFF2-40B4-BE49-F238E27FC236}">
                    <a16:creationId xmlns:a16="http://schemas.microsoft.com/office/drawing/2014/main" id="{AE091335-A7EC-666C-03CE-1111C64E26EB}"/>
                  </a:ext>
                </a:extLst>
              </p:cNvPr>
              <p:cNvSpPr/>
              <p:nvPr/>
            </p:nvSpPr>
            <p:spPr bwMode="auto">
              <a:xfrm>
                <a:off x="2726606" y="1761798"/>
                <a:ext cx="6565581" cy="1216374"/>
              </a:xfrm>
              <a:prstGeom prst="roundRect">
                <a:avLst>
                  <a:gd name="adj" fmla="val 19432"/>
                </a:avLst>
              </a:prstGeom>
              <a:solidFill>
                <a:srgbClr val="D2D2D2"/>
              </a:solidFill>
              <a:ln w="285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nvGrpSpPr>
              <p:cNvPr id="106" name="Group 105">
                <a:extLst>
                  <a:ext uri="{FF2B5EF4-FFF2-40B4-BE49-F238E27FC236}">
                    <a16:creationId xmlns:a16="http://schemas.microsoft.com/office/drawing/2014/main" id="{19B659C0-7D30-8A20-96A3-338C2CA2E983}"/>
                  </a:ext>
                </a:extLst>
              </p:cNvPr>
              <p:cNvGrpSpPr/>
              <p:nvPr/>
            </p:nvGrpSpPr>
            <p:grpSpPr>
              <a:xfrm>
                <a:off x="4370663" y="1873103"/>
                <a:ext cx="3277466" cy="993764"/>
                <a:chOff x="4254400" y="1898190"/>
                <a:chExt cx="3277466" cy="993764"/>
              </a:xfrm>
            </p:grpSpPr>
            <p:pic>
              <p:nvPicPr>
                <p:cNvPr id="31" name="Graphic 30">
                  <a:extLst>
                    <a:ext uri="{FF2B5EF4-FFF2-40B4-BE49-F238E27FC236}">
                      <a16:creationId xmlns:a16="http://schemas.microsoft.com/office/drawing/2014/main" id="{6E64A439-5BC2-7A9B-67FD-4BD98FEA4C4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550233" y="1898190"/>
                  <a:ext cx="685800" cy="685800"/>
                </a:xfrm>
                <a:prstGeom prst="rect">
                  <a:avLst/>
                </a:prstGeom>
              </p:spPr>
            </p:pic>
            <p:sp>
              <p:nvSpPr>
                <p:cNvPr id="36" name="TextBox 35">
                  <a:extLst>
                    <a:ext uri="{FF2B5EF4-FFF2-40B4-BE49-F238E27FC236}">
                      <a16:creationId xmlns:a16="http://schemas.microsoft.com/office/drawing/2014/main" id="{27F30D99-DD39-808E-3F81-91D926E25871}"/>
                    </a:ext>
                  </a:extLst>
                </p:cNvPr>
                <p:cNvSpPr txBox="1"/>
                <p:nvPr/>
              </p:nvSpPr>
              <p:spPr>
                <a:xfrm>
                  <a:off x="4254400" y="2676510"/>
                  <a:ext cx="3277466" cy="215444"/>
                </a:xfrm>
                <a:prstGeom prst="rect">
                  <a:avLst/>
                </a:prstGeom>
                <a:noFill/>
              </p:spPr>
              <p:txBody>
                <a:bodyPr wrap="square" lIns="0" tIns="0" rIns="0" bIns="0" rtlCol="0">
                  <a:spAutoFit/>
                </a:bodyPr>
                <a:lstStyle/>
                <a:p>
                  <a:pPr algn="ctr"/>
                  <a:r>
                    <a:rPr lang="en-US" sz="1400"/>
                    <a:t>App Service (Web App A)</a:t>
                  </a:r>
                </a:p>
              </p:txBody>
            </p:sp>
          </p:grpSp>
        </p:grpSp>
      </p:grpSp>
    </p:spTree>
    <p:extLst>
      <p:ext uri="{BB962C8B-B14F-4D97-AF65-F5344CB8AC3E}">
        <p14:creationId xmlns:p14="http://schemas.microsoft.com/office/powerpoint/2010/main" val="253546762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79DC6-0169-FF38-B131-0861A7282759}"/>
              </a:ext>
            </a:extLst>
          </p:cNvPr>
          <p:cNvSpPr>
            <a:spLocks noGrp="1"/>
          </p:cNvSpPr>
          <p:nvPr>
            <p:ph type="title"/>
          </p:nvPr>
        </p:nvSpPr>
        <p:spPr/>
        <p:txBody>
          <a:bodyPr/>
          <a:lstStyle/>
          <a:p>
            <a:r>
              <a:rPr lang="en-US"/>
              <a:t>Deployments</a:t>
            </a:r>
          </a:p>
        </p:txBody>
      </p:sp>
      <p:pic>
        <p:nvPicPr>
          <p:cNvPr id="22" name="Graphic 21">
            <a:extLst>
              <a:ext uri="{FF2B5EF4-FFF2-40B4-BE49-F238E27FC236}">
                <a16:creationId xmlns:a16="http://schemas.microsoft.com/office/drawing/2014/main" id="{23FDD9B5-EC2E-3C83-0A5A-3EFE5ABF52CA}"/>
              </a:ext>
            </a:extLst>
          </p:cNvPr>
          <p:cNvPicPr>
            <a:picLocks noChangeAspect="1"/>
          </p:cNvPicPr>
          <p:nvPr/>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57341" y="3227143"/>
            <a:ext cx="1100695" cy="1044699"/>
          </a:xfrm>
          <a:prstGeom prst="rect">
            <a:avLst/>
          </a:prstGeom>
        </p:spPr>
      </p:pic>
      <p:sp>
        <p:nvSpPr>
          <p:cNvPr id="66" name="TextBox 65">
            <a:extLst>
              <a:ext uri="{FF2B5EF4-FFF2-40B4-BE49-F238E27FC236}">
                <a16:creationId xmlns:a16="http://schemas.microsoft.com/office/drawing/2014/main" id="{B1FCD385-F98A-984F-7EC9-C4747EDDD8E0}"/>
              </a:ext>
            </a:extLst>
          </p:cNvPr>
          <p:cNvSpPr txBox="1"/>
          <p:nvPr/>
        </p:nvSpPr>
        <p:spPr>
          <a:xfrm>
            <a:off x="3371739" y="3493426"/>
            <a:ext cx="3350854" cy="1169551"/>
          </a:xfrm>
          <a:prstGeom prst="rect">
            <a:avLst/>
          </a:prstGeom>
          <a:noFill/>
        </p:spPr>
        <p:txBody>
          <a:bodyPr wrap="none" lIns="0" tIns="0" rIns="0" bIns="0" rtlCol="0">
            <a:spAutoFit/>
          </a:bodyPr>
          <a:lstStyle/>
          <a:p>
            <a:pPr algn="l"/>
            <a:r>
              <a:rPr lang="en-US" sz="2000"/>
              <a:t>App Settings:</a:t>
            </a:r>
          </a:p>
          <a:p>
            <a:pPr algn="l"/>
            <a:r>
              <a:rPr lang="en-US" sz="1400"/>
              <a:t>{</a:t>
            </a:r>
          </a:p>
          <a:p>
            <a:pPr algn="l"/>
            <a:r>
              <a:rPr lang="en-US" sz="1400"/>
              <a:t>  “</a:t>
            </a:r>
            <a:r>
              <a:rPr lang="en-US" sz="1400" err="1"/>
              <a:t>apiUrl</a:t>
            </a:r>
            <a:r>
              <a:rPr lang="en-US" sz="1400"/>
              <a:t>”: “https://non-prod.api.com”,</a:t>
            </a:r>
          </a:p>
          <a:p>
            <a:pPr algn="l"/>
            <a:r>
              <a:rPr lang="en-US" sz="1400"/>
              <a:t>  “</a:t>
            </a:r>
            <a:r>
              <a:rPr lang="en-US" sz="1400" err="1"/>
              <a:t>senderEmail</a:t>
            </a:r>
            <a:r>
              <a:rPr lang="en-US" sz="1400"/>
              <a:t>”: “devteam@company.com”</a:t>
            </a:r>
          </a:p>
          <a:p>
            <a:pPr algn="l"/>
            <a:r>
              <a:rPr lang="en-US" sz="1400"/>
              <a:t>}</a:t>
            </a:r>
          </a:p>
        </p:txBody>
      </p:sp>
      <p:sp>
        <p:nvSpPr>
          <p:cNvPr id="95" name="TextBox 94">
            <a:extLst>
              <a:ext uri="{FF2B5EF4-FFF2-40B4-BE49-F238E27FC236}">
                <a16:creationId xmlns:a16="http://schemas.microsoft.com/office/drawing/2014/main" id="{97D13820-DEC9-693B-393C-B97311074065}"/>
              </a:ext>
            </a:extLst>
          </p:cNvPr>
          <p:cNvSpPr txBox="1"/>
          <p:nvPr/>
        </p:nvSpPr>
        <p:spPr>
          <a:xfrm>
            <a:off x="8530516" y="3491037"/>
            <a:ext cx="2853795" cy="1169551"/>
          </a:xfrm>
          <a:prstGeom prst="rect">
            <a:avLst/>
          </a:prstGeom>
          <a:noFill/>
        </p:spPr>
        <p:txBody>
          <a:bodyPr wrap="none" lIns="0" tIns="0" rIns="0" bIns="0" rtlCol="0">
            <a:spAutoFit/>
          </a:bodyPr>
          <a:lstStyle/>
          <a:p>
            <a:pPr algn="l"/>
            <a:r>
              <a:rPr lang="en-US" sz="2000"/>
              <a:t>App Settings:</a:t>
            </a:r>
          </a:p>
          <a:p>
            <a:pPr algn="l"/>
            <a:r>
              <a:rPr lang="en-US" sz="1400"/>
              <a:t>{</a:t>
            </a:r>
          </a:p>
          <a:p>
            <a:pPr algn="l"/>
            <a:r>
              <a:rPr lang="en-US" sz="1400"/>
              <a:t>  “</a:t>
            </a:r>
            <a:r>
              <a:rPr lang="en-US" sz="1400" err="1"/>
              <a:t>apiUrl</a:t>
            </a:r>
            <a:r>
              <a:rPr lang="en-US" sz="1400"/>
              <a:t>”: “https://prod.api.com”,</a:t>
            </a:r>
          </a:p>
          <a:p>
            <a:pPr algn="l"/>
            <a:r>
              <a:rPr lang="en-US" sz="1400"/>
              <a:t>  “</a:t>
            </a:r>
            <a:r>
              <a:rPr lang="en-US" sz="1400" err="1"/>
              <a:t>senderEmail</a:t>
            </a:r>
            <a:r>
              <a:rPr lang="en-US" sz="1400"/>
              <a:t>”: “us@company.com”</a:t>
            </a:r>
          </a:p>
          <a:p>
            <a:pPr algn="l"/>
            <a:r>
              <a:rPr lang="en-US" sz="1400"/>
              <a:t>}</a:t>
            </a:r>
          </a:p>
        </p:txBody>
      </p:sp>
      <p:sp>
        <p:nvSpPr>
          <p:cNvPr id="106" name="Arrow: Curved Down 105">
            <a:extLst>
              <a:ext uri="{FF2B5EF4-FFF2-40B4-BE49-F238E27FC236}">
                <a16:creationId xmlns:a16="http://schemas.microsoft.com/office/drawing/2014/main" id="{3DEE786C-402B-F9BD-F100-5B853AA87F32}"/>
              </a:ext>
            </a:extLst>
          </p:cNvPr>
          <p:cNvSpPr/>
          <p:nvPr/>
        </p:nvSpPr>
        <p:spPr bwMode="auto">
          <a:xfrm rot="5400000">
            <a:off x="10848507" y="2420882"/>
            <a:ext cx="481647" cy="409262"/>
          </a:xfrm>
          <a:prstGeom prst="curved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07" name="TextBox 106">
            <a:extLst>
              <a:ext uri="{FF2B5EF4-FFF2-40B4-BE49-F238E27FC236}">
                <a16:creationId xmlns:a16="http://schemas.microsoft.com/office/drawing/2014/main" id="{0DCD7E60-9785-7408-815A-DF0AFA5D5776}"/>
              </a:ext>
            </a:extLst>
          </p:cNvPr>
          <p:cNvSpPr txBox="1"/>
          <p:nvPr/>
        </p:nvSpPr>
        <p:spPr>
          <a:xfrm>
            <a:off x="10776958" y="2024479"/>
            <a:ext cx="599331" cy="307777"/>
          </a:xfrm>
          <a:prstGeom prst="rect">
            <a:avLst/>
          </a:prstGeom>
          <a:noFill/>
        </p:spPr>
        <p:txBody>
          <a:bodyPr wrap="none" lIns="0" tIns="0" rIns="0" bIns="0" rtlCol="0">
            <a:spAutoFit/>
          </a:bodyPr>
          <a:lstStyle/>
          <a:p>
            <a:pPr algn="l"/>
            <a:r>
              <a:rPr lang="en-US" sz="2000"/>
              <a:t>Swap</a:t>
            </a:r>
          </a:p>
        </p:txBody>
      </p:sp>
      <p:grpSp>
        <p:nvGrpSpPr>
          <p:cNvPr id="60" name="Group 59">
            <a:extLst>
              <a:ext uri="{FF2B5EF4-FFF2-40B4-BE49-F238E27FC236}">
                <a16:creationId xmlns:a16="http://schemas.microsoft.com/office/drawing/2014/main" id="{ECC52F34-F37D-2209-40C8-B2E940969F73}"/>
              </a:ext>
            </a:extLst>
          </p:cNvPr>
          <p:cNvGrpSpPr/>
          <p:nvPr/>
        </p:nvGrpSpPr>
        <p:grpSpPr>
          <a:xfrm>
            <a:off x="3543696" y="2262989"/>
            <a:ext cx="2162247" cy="460993"/>
            <a:chOff x="3543696" y="2262989"/>
            <a:chExt cx="2162247" cy="460993"/>
          </a:xfrm>
        </p:grpSpPr>
        <p:sp>
          <p:nvSpPr>
            <p:cNvPr id="73" name="TextBox 72">
              <a:extLst>
                <a:ext uri="{FF2B5EF4-FFF2-40B4-BE49-F238E27FC236}">
                  <a16:creationId xmlns:a16="http://schemas.microsoft.com/office/drawing/2014/main" id="{A6930710-C5A4-7208-CEDE-22EA03A4B94B}"/>
                </a:ext>
              </a:extLst>
            </p:cNvPr>
            <p:cNvSpPr txBox="1"/>
            <p:nvPr/>
          </p:nvSpPr>
          <p:spPr>
            <a:xfrm>
              <a:off x="3803371" y="2262989"/>
              <a:ext cx="1902572" cy="307777"/>
            </a:xfrm>
            <a:prstGeom prst="rect">
              <a:avLst/>
            </a:prstGeom>
            <a:noFill/>
          </p:spPr>
          <p:txBody>
            <a:bodyPr wrap="none" lIns="0" tIns="0" rIns="0" bIns="0" rtlCol="0">
              <a:spAutoFit/>
            </a:bodyPr>
            <a:lstStyle/>
            <a:p>
              <a:pPr algn="l"/>
              <a:r>
                <a:rPr lang="en-US" sz="2000"/>
                <a:t>(Production Slot)</a:t>
              </a:r>
            </a:p>
          </p:txBody>
        </p:sp>
        <p:cxnSp>
          <p:nvCxnSpPr>
            <p:cNvPr id="7" name="Straight Connector 6">
              <a:extLst>
                <a:ext uri="{FF2B5EF4-FFF2-40B4-BE49-F238E27FC236}">
                  <a16:creationId xmlns:a16="http://schemas.microsoft.com/office/drawing/2014/main" id="{B1F95710-8078-1EDB-AE55-A5DEFF9DB914}"/>
                </a:ext>
              </a:extLst>
            </p:cNvPr>
            <p:cNvCxnSpPr>
              <a:cxnSpLocks/>
              <a:stCxn id="73" idx="1"/>
              <a:endCxn id="27" idx="3"/>
            </p:cNvCxnSpPr>
            <p:nvPr/>
          </p:nvCxnSpPr>
          <p:spPr>
            <a:xfrm flipH="1">
              <a:off x="3543696" y="2416878"/>
              <a:ext cx="259675" cy="307104"/>
            </a:xfrm>
            <a:prstGeom prst="line">
              <a:avLst/>
            </a:prstGeom>
            <a:ln>
              <a:solidFill>
                <a:schemeClr val="tx1"/>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56" name="Group 55">
            <a:extLst>
              <a:ext uri="{FF2B5EF4-FFF2-40B4-BE49-F238E27FC236}">
                <a16:creationId xmlns:a16="http://schemas.microsoft.com/office/drawing/2014/main" id="{4DA1698D-C157-5E2B-BDB2-6F3177E01FFC}"/>
              </a:ext>
            </a:extLst>
          </p:cNvPr>
          <p:cNvGrpSpPr/>
          <p:nvPr/>
        </p:nvGrpSpPr>
        <p:grpSpPr>
          <a:xfrm>
            <a:off x="1955449" y="1224219"/>
            <a:ext cx="4826856" cy="5304597"/>
            <a:chOff x="1955449" y="1224219"/>
            <a:chExt cx="4826856" cy="5304597"/>
          </a:xfrm>
        </p:grpSpPr>
        <p:pic>
          <p:nvPicPr>
            <p:cNvPr id="25" name="Graphic 24">
              <a:extLst>
                <a:ext uri="{FF2B5EF4-FFF2-40B4-BE49-F238E27FC236}">
                  <a16:creationId xmlns:a16="http://schemas.microsoft.com/office/drawing/2014/main" id="{828B8497-53B6-A38F-648C-CA5064C5C07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140724" y="4281127"/>
              <a:ext cx="1662647" cy="1662647"/>
            </a:xfrm>
            <a:prstGeom prst="rect">
              <a:avLst/>
            </a:prstGeom>
          </p:spPr>
        </p:pic>
        <p:cxnSp>
          <p:nvCxnSpPr>
            <p:cNvPr id="29" name="Straight Connector 28">
              <a:extLst>
                <a:ext uri="{FF2B5EF4-FFF2-40B4-BE49-F238E27FC236}">
                  <a16:creationId xmlns:a16="http://schemas.microsoft.com/office/drawing/2014/main" id="{A0592072-C0E4-0D4F-9AA9-FEAB71C055AF}"/>
                </a:ext>
              </a:extLst>
            </p:cNvPr>
            <p:cNvCxnSpPr>
              <a:cxnSpLocks/>
              <a:stCxn id="27" idx="2"/>
              <a:endCxn id="25" idx="0"/>
            </p:cNvCxnSpPr>
            <p:nvPr/>
          </p:nvCxnSpPr>
          <p:spPr>
            <a:xfrm>
              <a:off x="2972047" y="3295631"/>
              <a:ext cx="1" cy="985496"/>
            </a:xfrm>
            <a:prstGeom prst="line">
              <a:avLst/>
            </a:prstGeom>
            <a:ln>
              <a:solidFill>
                <a:schemeClr val="tx1"/>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5B81BC9C-2B44-3BDF-A644-E3FEF1E1A654}"/>
                </a:ext>
              </a:extLst>
            </p:cNvPr>
            <p:cNvSpPr txBox="1"/>
            <p:nvPr/>
          </p:nvSpPr>
          <p:spPr>
            <a:xfrm>
              <a:off x="1955449" y="1224219"/>
              <a:ext cx="4826855" cy="307777"/>
            </a:xfrm>
            <a:prstGeom prst="rect">
              <a:avLst/>
            </a:prstGeom>
            <a:noFill/>
          </p:spPr>
          <p:txBody>
            <a:bodyPr wrap="square" lIns="0" tIns="0" rIns="0" bIns="0" rtlCol="0">
              <a:spAutoFit/>
            </a:bodyPr>
            <a:lstStyle/>
            <a:p>
              <a:pPr algn="ctr"/>
              <a:r>
                <a:rPr lang="en-US" sz="2000">
                  <a:solidFill>
                    <a:schemeClr val="accent1"/>
                  </a:solidFill>
                </a:rPr>
                <a:t>Non-Production Environment</a:t>
              </a:r>
            </a:p>
          </p:txBody>
        </p:sp>
        <p:pic>
          <p:nvPicPr>
            <p:cNvPr id="27" name="Graphic 26">
              <a:extLst>
                <a:ext uri="{FF2B5EF4-FFF2-40B4-BE49-F238E27FC236}">
                  <a16:creationId xmlns:a16="http://schemas.microsoft.com/office/drawing/2014/main" id="{26A36480-ED2C-E279-95AD-E960FE28B67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400397" y="2152332"/>
              <a:ext cx="1143299" cy="1143299"/>
            </a:xfrm>
            <a:prstGeom prst="rect">
              <a:avLst/>
            </a:prstGeom>
          </p:spPr>
        </p:pic>
        <p:sp>
          <p:nvSpPr>
            <p:cNvPr id="16" name="Rectangle 15">
              <a:extLst>
                <a:ext uri="{FF2B5EF4-FFF2-40B4-BE49-F238E27FC236}">
                  <a16:creationId xmlns:a16="http://schemas.microsoft.com/office/drawing/2014/main" id="{70A0BEB7-47E8-2BB3-72DD-15D06FB0FAD8}"/>
                </a:ext>
              </a:extLst>
            </p:cNvPr>
            <p:cNvSpPr/>
            <p:nvPr/>
          </p:nvSpPr>
          <p:spPr bwMode="auto">
            <a:xfrm>
              <a:off x="1955450" y="1557878"/>
              <a:ext cx="4826855" cy="4970938"/>
            </a:xfrm>
            <a:prstGeom prst="rect">
              <a:avLst/>
            </a:prstGeom>
            <a:noFill/>
            <a:ln w="254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cxnSp>
        <p:nvCxnSpPr>
          <p:cNvPr id="45" name="Connector: Curved 44">
            <a:extLst>
              <a:ext uri="{FF2B5EF4-FFF2-40B4-BE49-F238E27FC236}">
                <a16:creationId xmlns:a16="http://schemas.microsoft.com/office/drawing/2014/main" id="{EED75A4B-0F64-8DAA-9E35-5EF5D03D2559}"/>
              </a:ext>
            </a:extLst>
          </p:cNvPr>
          <p:cNvCxnSpPr>
            <a:cxnSpLocks/>
            <a:stCxn id="22" idx="0"/>
            <a:endCxn id="27" idx="0"/>
          </p:cNvCxnSpPr>
          <p:nvPr/>
        </p:nvCxnSpPr>
        <p:spPr>
          <a:xfrm rot="5400000" flipH="1" flipV="1">
            <a:off x="1352463" y="1607559"/>
            <a:ext cx="1074811" cy="2164358"/>
          </a:xfrm>
          <a:prstGeom prst="curvedConnector3">
            <a:avLst>
              <a:gd name="adj1" fmla="val 121269"/>
            </a:avLst>
          </a:prstGeom>
          <a:ln w="254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58" name="Group 57">
            <a:extLst>
              <a:ext uri="{FF2B5EF4-FFF2-40B4-BE49-F238E27FC236}">
                <a16:creationId xmlns:a16="http://schemas.microsoft.com/office/drawing/2014/main" id="{B7915F0F-E606-8DDB-CF28-26FB890082FE}"/>
              </a:ext>
            </a:extLst>
          </p:cNvPr>
          <p:cNvGrpSpPr/>
          <p:nvPr/>
        </p:nvGrpSpPr>
        <p:grpSpPr>
          <a:xfrm>
            <a:off x="807688" y="1224219"/>
            <a:ext cx="11066836" cy="5304597"/>
            <a:chOff x="807688" y="1224219"/>
            <a:chExt cx="11066836" cy="5304597"/>
          </a:xfrm>
        </p:grpSpPr>
        <p:sp>
          <p:nvSpPr>
            <p:cNvPr id="64" name="TextBox 63">
              <a:extLst>
                <a:ext uri="{FF2B5EF4-FFF2-40B4-BE49-F238E27FC236}">
                  <a16:creationId xmlns:a16="http://schemas.microsoft.com/office/drawing/2014/main" id="{9036B23B-F7DE-0CCD-0100-05F665C965C8}"/>
                </a:ext>
              </a:extLst>
            </p:cNvPr>
            <p:cNvSpPr txBox="1"/>
            <p:nvPr/>
          </p:nvSpPr>
          <p:spPr>
            <a:xfrm>
              <a:off x="7047669" y="1224219"/>
              <a:ext cx="4826855" cy="315831"/>
            </a:xfrm>
            <a:prstGeom prst="rect">
              <a:avLst/>
            </a:prstGeom>
            <a:noFill/>
          </p:spPr>
          <p:txBody>
            <a:bodyPr wrap="square" lIns="0" tIns="0" rIns="0" bIns="0" rtlCol="0">
              <a:spAutoFit/>
            </a:bodyPr>
            <a:lstStyle/>
            <a:p>
              <a:pPr algn="ctr"/>
              <a:r>
                <a:rPr lang="en-US" sz="2000">
                  <a:solidFill>
                    <a:schemeClr val="accent1"/>
                  </a:solidFill>
                </a:rPr>
                <a:t>Production Environment</a:t>
              </a:r>
            </a:p>
          </p:txBody>
        </p:sp>
        <p:pic>
          <p:nvPicPr>
            <p:cNvPr id="87" name="Graphic 86">
              <a:extLst>
                <a:ext uri="{FF2B5EF4-FFF2-40B4-BE49-F238E27FC236}">
                  <a16:creationId xmlns:a16="http://schemas.microsoft.com/office/drawing/2014/main" id="{4A29BD39-CECD-665E-8CE8-E7912745061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299501" y="4278738"/>
              <a:ext cx="1662647" cy="1662647"/>
            </a:xfrm>
            <a:prstGeom prst="rect">
              <a:avLst/>
            </a:prstGeom>
          </p:spPr>
        </p:pic>
        <p:cxnSp>
          <p:nvCxnSpPr>
            <p:cNvPr id="89" name="Straight Connector 88">
              <a:extLst>
                <a:ext uri="{FF2B5EF4-FFF2-40B4-BE49-F238E27FC236}">
                  <a16:creationId xmlns:a16="http://schemas.microsoft.com/office/drawing/2014/main" id="{98E9A81B-A12F-77F6-1B2C-9F068B68A6DB}"/>
                </a:ext>
              </a:extLst>
            </p:cNvPr>
            <p:cNvCxnSpPr>
              <a:cxnSpLocks/>
              <a:stCxn id="91" idx="2"/>
              <a:endCxn id="87" idx="0"/>
            </p:cNvCxnSpPr>
            <p:nvPr/>
          </p:nvCxnSpPr>
          <p:spPr>
            <a:xfrm>
              <a:off x="8130824" y="3293242"/>
              <a:ext cx="1" cy="985496"/>
            </a:xfrm>
            <a:prstGeom prst="line">
              <a:avLst/>
            </a:prstGeom>
            <a:ln>
              <a:solidFill>
                <a:schemeClr val="tx1"/>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91" name="Graphic 90">
              <a:extLst>
                <a:ext uri="{FF2B5EF4-FFF2-40B4-BE49-F238E27FC236}">
                  <a16:creationId xmlns:a16="http://schemas.microsoft.com/office/drawing/2014/main" id="{C1330BA8-6E4D-ADE8-0B2B-E89EB1D5A7D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559174" y="2149943"/>
              <a:ext cx="1143299" cy="1143299"/>
            </a:xfrm>
            <a:prstGeom prst="rect">
              <a:avLst/>
            </a:prstGeom>
          </p:spPr>
        </p:pic>
        <p:sp>
          <p:nvSpPr>
            <p:cNvPr id="17" name="Rectangle 16">
              <a:extLst>
                <a:ext uri="{FF2B5EF4-FFF2-40B4-BE49-F238E27FC236}">
                  <a16:creationId xmlns:a16="http://schemas.microsoft.com/office/drawing/2014/main" id="{F22C807E-58BF-A21D-EAEA-DEFDD3563A36}"/>
                </a:ext>
              </a:extLst>
            </p:cNvPr>
            <p:cNvSpPr/>
            <p:nvPr/>
          </p:nvSpPr>
          <p:spPr bwMode="auto">
            <a:xfrm>
              <a:off x="7047669" y="1557878"/>
              <a:ext cx="4826855" cy="4970938"/>
            </a:xfrm>
            <a:prstGeom prst="rect">
              <a:avLst/>
            </a:prstGeom>
            <a:noFill/>
            <a:ln w="254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cxnSp>
          <p:nvCxnSpPr>
            <p:cNvPr id="50" name="Connector: Curved 49">
              <a:extLst>
                <a:ext uri="{FF2B5EF4-FFF2-40B4-BE49-F238E27FC236}">
                  <a16:creationId xmlns:a16="http://schemas.microsoft.com/office/drawing/2014/main" id="{0686CD1D-7208-05B2-DC95-90B0E3F283F3}"/>
                </a:ext>
              </a:extLst>
            </p:cNvPr>
            <p:cNvCxnSpPr>
              <a:cxnSpLocks/>
              <a:stCxn id="22" idx="0"/>
              <a:endCxn id="91" idx="0"/>
            </p:cNvCxnSpPr>
            <p:nvPr/>
          </p:nvCxnSpPr>
          <p:spPr>
            <a:xfrm rot="5400000" flipH="1" flipV="1">
              <a:off x="3930656" y="-973024"/>
              <a:ext cx="1077200" cy="7323135"/>
            </a:xfrm>
            <a:prstGeom prst="curvedConnector3">
              <a:avLst>
                <a:gd name="adj1" fmla="val 215446"/>
              </a:avLst>
            </a:prstGeom>
            <a:ln w="254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cxnSp>
        <p:nvCxnSpPr>
          <p:cNvPr id="70" name="Connector: Curved 69">
            <a:extLst>
              <a:ext uri="{FF2B5EF4-FFF2-40B4-BE49-F238E27FC236}">
                <a16:creationId xmlns:a16="http://schemas.microsoft.com/office/drawing/2014/main" id="{26798CDA-0867-86CA-32B4-2B8FFF62B65E}"/>
              </a:ext>
            </a:extLst>
          </p:cNvPr>
          <p:cNvCxnSpPr>
            <a:cxnSpLocks/>
            <a:stCxn id="27" idx="0"/>
            <a:endCxn id="73" idx="0"/>
          </p:cNvCxnSpPr>
          <p:nvPr/>
        </p:nvCxnSpPr>
        <p:spPr>
          <a:xfrm rot="16200000" flipH="1">
            <a:off x="3808023" y="1316355"/>
            <a:ext cx="110657" cy="1782610"/>
          </a:xfrm>
          <a:prstGeom prst="curvedConnector3">
            <a:avLst>
              <a:gd name="adj1" fmla="val -206584"/>
            </a:avLst>
          </a:prstGeom>
          <a:ln w="254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84" name="Group 83">
            <a:extLst>
              <a:ext uri="{FF2B5EF4-FFF2-40B4-BE49-F238E27FC236}">
                <a16:creationId xmlns:a16="http://schemas.microsoft.com/office/drawing/2014/main" id="{63628295-5297-1420-5330-28A20ABD953D}"/>
              </a:ext>
            </a:extLst>
          </p:cNvPr>
          <p:cNvGrpSpPr/>
          <p:nvPr/>
        </p:nvGrpSpPr>
        <p:grpSpPr>
          <a:xfrm>
            <a:off x="8130823" y="2149943"/>
            <a:ext cx="2743887" cy="725537"/>
            <a:chOff x="8130823" y="2149943"/>
            <a:chExt cx="2743887" cy="725537"/>
          </a:xfrm>
        </p:grpSpPr>
        <p:sp>
          <p:nvSpPr>
            <p:cNvPr id="97" name="TextBox 96">
              <a:extLst>
                <a:ext uri="{FF2B5EF4-FFF2-40B4-BE49-F238E27FC236}">
                  <a16:creationId xmlns:a16="http://schemas.microsoft.com/office/drawing/2014/main" id="{F39950FA-0ADB-5987-3E67-E8AF0FA20926}"/>
                </a:ext>
              </a:extLst>
            </p:cNvPr>
            <p:cNvSpPr txBox="1"/>
            <p:nvPr/>
          </p:nvSpPr>
          <p:spPr>
            <a:xfrm>
              <a:off x="8962148" y="2260600"/>
              <a:ext cx="1514582" cy="307777"/>
            </a:xfrm>
            <a:prstGeom prst="rect">
              <a:avLst/>
            </a:prstGeom>
            <a:noFill/>
          </p:spPr>
          <p:txBody>
            <a:bodyPr wrap="none" lIns="0" tIns="0" rIns="0" bIns="0" rtlCol="0">
              <a:spAutoFit/>
            </a:bodyPr>
            <a:lstStyle/>
            <a:p>
              <a:pPr algn="l"/>
              <a:r>
                <a:rPr lang="en-US" sz="2000"/>
                <a:t>(Staging Slot)</a:t>
              </a:r>
            </a:p>
          </p:txBody>
        </p:sp>
        <p:cxnSp>
          <p:nvCxnSpPr>
            <p:cNvPr id="10" name="Straight Connector 9">
              <a:extLst>
                <a:ext uri="{FF2B5EF4-FFF2-40B4-BE49-F238E27FC236}">
                  <a16:creationId xmlns:a16="http://schemas.microsoft.com/office/drawing/2014/main" id="{4BFE7CB7-CBF3-067B-AD5F-07823A80DDAD}"/>
                </a:ext>
              </a:extLst>
            </p:cNvPr>
            <p:cNvCxnSpPr>
              <a:cxnSpLocks/>
              <a:endCxn id="91" idx="3"/>
            </p:cNvCxnSpPr>
            <p:nvPr/>
          </p:nvCxnSpPr>
          <p:spPr>
            <a:xfrm flipH="1">
              <a:off x="8702473" y="2416877"/>
              <a:ext cx="259674" cy="304716"/>
            </a:xfrm>
            <a:prstGeom prst="line">
              <a:avLst/>
            </a:prstGeom>
            <a:ln>
              <a:solidFill>
                <a:schemeClr val="tx1"/>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6FA7423-5012-8A8D-599D-2AF7C48786A5}"/>
                </a:ext>
              </a:extLst>
            </p:cNvPr>
            <p:cNvCxnSpPr>
              <a:cxnSpLocks/>
              <a:endCxn id="91" idx="3"/>
            </p:cNvCxnSpPr>
            <p:nvPr/>
          </p:nvCxnSpPr>
          <p:spPr>
            <a:xfrm flipH="1" flipV="1">
              <a:off x="8702473" y="2721593"/>
              <a:ext cx="259674" cy="17828"/>
            </a:xfrm>
            <a:prstGeom prst="line">
              <a:avLst/>
            </a:prstGeom>
            <a:ln>
              <a:solidFill>
                <a:schemeClr val="tx1"/>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EFA3CF43-063C-5CAF-B13E-30809C5C6828}"/>
                </a:ext>
              </a:extLst>
            </p:cNvPr>
            <p:cNvSpPr txBox="1"/>
            <p:nvPr/>
          </p:nvSpPr>
          <p:spPr>
            <a:xfrm>
              <a:off x="8972138" y="2567703"/>
              <a:ext cx="1902572" cy="307777"/>
            </a:xfrm>
            <a:prstGeom prst="rect">
              <a:avLst/>
            </a:prstGeom>
            <a:noFill/>
          </p:spPr>
          <p:txBody>
            <a:bodyPr wrap="none" lIns="0" tIns="0" rIns="0" bIns="0" rtlCol="0">
              <a:spAutoFit/>
            </a:bodyPr>
            <a:lstStyle/>
            <a:p>
              <a:pPr algn="l"/>
              <a:r>
                <a:rPr lang="en-US" sz="2000"/>
                <a:t>(Production Slot)</a:t>
              </a:r>
            </a:p>
          </p:txBody>
        </p:sp>
        <p:cxnSp>
          <p:nvCxnSpPr>
            <p:cNvPr id="94" name="Connector: Curved 93">
              <a:extLst>
                <a:ext uri="{FF2B5EF4-FFF2-40B4-BE49-F238E27FC236}">
                  <a16:creationId xmlns:a16="http://schemas.microsoft.com/office/drawing/2014/main" id="{9C72DD2F-7BEC-8F6D-52E5-48D99AC806FF}"/>
                </a:ext>
              </a:extLst>
            </p:cNvPr>
            <p:cNvCxnSpPr>
              <a:cxnSpLocks/>
              <a:stCxn id="91" idx="0"/>
              <a:endCxn id="97" idx="0"/>
            </p:cNvCxnSpPr>
            <p:nvPr/>
          </p:nvCxnSpPr>
          <p:spPr>
            <a:xfrm rot="16200000" flipH="1">
              <a:off x="8869802" y="1410964"/>
              <a:ext cx="110657" cy="1588615"/>
            </a:xfrm>
            <a:prstGeom prst="curvedConnector3">
              <a:avLst>
                <a:gd name="adj1" fmla="val -206584"/>
              </a:avLst>
            </a:prstGeom>
            <a:ln w="254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479514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par>
                                <p:cTn id="8" presetID="10" presetClass="entr" presetSubtype="0" fill="hold" nodeType="withEffect">
                                  <p:stCondLst>
                                    <p:cond delay="0"/>
                                  </p:stCondLst>
                                  <p:childTnLst>
                                    <p:set>
                                      <p:cBhvr>
                                        <p:cTn id="9" dur="1" fill="hold">
                                          <p:stCondLst>
                                            <p:cond delay="0"/>
                                          </p:stCondLst>
                                        </p:cTn>
                                        <p:tgtEl>
                                          <p:spTgt spid="56"/>
                                        </p:tgtEl>
                                        <p:attrNameLst>
                                          <p:attrName>style.visibility</p:attrName>
                                        </p:attrNameLst>
                                      </p:cBhvr>
                                      <p:to>
                                        <p:strVal val="visible"/>
                                      </p:to>
                                    </p:set>
                                    <p:animEffect transition="in" filter="fade">
                                      <p:cBhvr>
                                        <p:cTn id="10" dur="500"/>
                                        <p:tgtEl>
                                          <p:spTgt spid="56"/>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8"/>
                                        </p:tgtEl>
                                        <p:attrNameLst>
                                          <p:attrName>style.visibility</p:attrName>
                                        </p:attrNameLst>
                                      </p:cBhvr>
                                      <p:to>
                                        <p:strVal val="visible"/>
                                      </p:to>
                                    </p:set>
                                    <p:animEffect transition="in" filter="fade">
                                      <p:cBhvr>
                                        <p:cTn id="19" dur="500"/>
                                        <p:tgtEl>
                                          <p:spTgt spid="58"/>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9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70"/>
                                        </p:tgtEl>
                                        <p:attrNameLst>
                                          <p:attrName>style.visibility</p:attrName>
                                        </p:attrNameLst>
                                      </p:cBhvr>
                                      <p:to>
                                        <p:strVal val="visible"/>
                                      </p:to>
                                    </p:set>
                                    <p:animEffect transition="in" filter="fade">
                                      <p:cBhvr>
                                        <p:cTn id="28" dur="500"/>
                                        <p:tgtEl>
                                          <p:spTgt spid="70"/>
                                        </p:tgtEl>
                                      </p:cBhvr>
                                    </p:animEffect>
                                  </p:childTnLst>
                                </p:cTn>
                              </p:par>
                              <p:par>
                                <p:cTn id="29" presetID="10" presetClass="entr" presetSubtype="0" fill="hold" nodeType="withEffect">
                                  <p:stCondLst>
                                    <p:cond delay="0"/>
                                  </p:stCondLst>
                                  <p:childTnLst>
                                    <p:set>
                                      <p:cBhvr>
                                        <p:cTn id="30" dur="1" fill="hold">
                                          <p:stCondLst>
                                            <p:cond delay="0"/>
                                          </p:stCondLst>
                                        </p:cTn>
                                        <p:tgtEl>
                                          <p:spTgt spid="60"/>
                                        </p:tgtEl>
                                        <p:attrNameLst>
                                          <p:attrName>style.visibility</p:attrName>
                                        </p:attrNameLst>
                                      </p:cBhvr>
                                      <p:to>
                                        <p:strVal val="visible"/>
                                      </p:to>
                                    </p:set>
                                    <p:animEffect transition="in" filter="fade">
                                      <p:cBhvr>
                                        <p:cTn id="31" dur="500"/>
                                        <p:tgtEl>
                                          <p:spTgt spid="6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84"/>
                                        </p:tgtEl>
                                        <p:attrNameLst>
                                          <p:attrName>style.visibility</p:attrName>
                                        </p:attrNameLst>
                                      </p:cBhvr>
                                      <p:to>
                                        <p:strVal val="visible"/>
                                      </p:to>
                                    </p:set>
                                    <p:animEffect transition="in" filter="fade">
                                      <p:cBhvr>
                                        <p:cTn id="36" dur="500"/>
                                        <p:tgtEl>
                                          <p:spTgt spid="84"/>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0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95" grpId="0"/>
      <p:bldP spid="106" grpId="0" animBg="1"/>
      <p:bldP spid="107" grpId="0"/>
    </p:bldLst>
  </p:timing>
</p:sld>
</file>

<file path=ppt/theme/theme1.xml><?xml version="1.0" encoding="utf-8"?>
<a:theme xmlns:a="http://schemas.openxmlformats.org/drawingml/2006/main" name="White Template">
  <a:themeElements>
    <a:clrScheme name="TS_20_Blue on White">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Presentation1" id="{B8AA3C07-29C3-489B-B90E-B85B6684FD0F}" vid="{31AED597-B61A-4BA8-B0DA-1FFFC75278E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FAAE1F3DE75034BA445F4E9BB91852D" ma:contentTypeVersion="8" ma:contentTypeDescription="Create a new document." ma:contentTypeScope="" ma:versionID="cd3c71a7cc2ceba485f5e9a74d049682">
  <xsd:schema xmlns:xsd="http://www.w3.org/2001/XMLSchema" xmlns:xs="http://www.w3.org/2001/XMLSchema" xmlns:p="http://schemas.microsoft.com/office/2006/metadata/properties" xmlns:ns2="dcd1d02d-b1ba-4159-8545-5808078daece" xmlns:ns3="f8044cc6-18b9-4bb5-aeb8-4ca9e2d90f1d" targetNamespace="http://schemas.microsoft.com/office/2006/metadata/properties" ma:root="true" ma:fieldsID="620d9cdf3fe0204497d132c79b50c48e" ns2:_="" ns3:_="">
    <xsd:import namespace="dcd1d02d-b1ba-4159-8545-5808078daece"/>
    <xsd:import namespace="f8044cc6-18b9-4bb5-aeb8-4ca9e2d90f1d"/>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d1d02d-b1ba-4159-8545-5808078daec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44cc6-18b9-4bb5-aeb8-4ca9e2d90f1d"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2963D22-7E28-4BD0-B3F2-53778564E27D}">
  <ds:schemaRefs>
    <ds:schemaRef ds:uri="http://schemas.microsoft.com/office/infopath/2007/PartnerControls"/>
    <ds:schemaRef ds:uri="http://schemas.microsoft.com/office/2006/documentManagement/types"/>
    <ds:schemaRef ds:uri="f8044cc6-18b9-4bb5-aeb8-4ca9e2d90f1d"/>
    <ds:schemaRef ds:uri="http://purl.org/dc/dcmitype/"/>
    <ds:schemaRef ds:uri="http://schemas.openxmlformats.org/package/2006/metadata/core-properties"/>
    <ds:schemaRef ds:uri="dcd1d02d-b1ba-4159-8545-5808078daece"/>
    <ds:schemaRef ds:uri="http://www.w3.org/XML/1998/namespace"/>
    <ds:schemaRef ds:uri="http://purl.org/dc/elements/1.1/"/>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58C3240A-FC1C-49C1-8974-FF07C3C55E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cd1d02d-b1ba-4159-8545-5808078daece"/>
    <ds:schemaRef ds:uri="f8044cc6-18b9-4bb5-aeb8-4ca9e2d90f1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6841259-9887-42F7-96D3-EDF86EAEDC24}">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Azure Dev Day Template</Template>
  <TotalTime>2</TotalTime>
  <Words>1845</Words>
  <Application>Microsoft Office PowerPoint</Application>
  <PresentationFormat>Widescreen</PresentationFormat>
  <Paragraphs>265</Paragraphs>
  <Slides>13</Slides>
  <Notes>12</Notes>
  <HiddenSlides>2</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-apple-system</vt:lpstr>
      <vt:lpstr>Arial</vt:lpstr>
      <vt:lpstr>Calibri</vt:lpstr>
      <vt:lpstr>Consolas</vt:lpstr>
      <vt:lpstr>Segoe UI</vt:lpstr>
      <vt:lpstr>Segoe UI Light</vt:lpstr>
      <vt:lpstr>Segoe UI Semibold</vt:lpstr>
      <vt:lpstr>Segoe UI Semilight</vt:lpstr>
      <vt:lpstr>Wingdings</vt:lpstr>
      <vt:lpstr>White Template</vt:lpstr>
      <vt:lpstr>PowerPoint Presentation</vt:lpstr>
      <vt:lpstr>PowerPoint Presentation</vt:lpstr>
      <vt:lpstr>PowerPoint Presentation</vt:lpstr>
      <vt:lpstr>PowerPoint Presentation</vt:lpstr>
      <vt:lpstr>PowerPoint Presentation</vt:lpstr>
      <vt:lpstr>Web solution architecture</vt:lpstr>
      <vt:lpstr>Azure App Service</vt:lpstr>
      <vt:lpstr>Scale Out/Up</vt:lpstr>
      <vt:lpstr>Deployments</vt:lpstr>
      <vt:lpstr>Additional Services</vt:lpstr>
      <vt:lpstr>Application hosting continuum</vt:lpstr>
      <vt:lpstr>Sign up for Microsoft.Source</vt:lpstr>
      <vt:lpstr>Web Solutions Lab</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
  <dc:creator>Joel Waymack</dc:creator>
  <cp:keywords/>
  <dc:description/>
  <cp:lastModifiedBy>Walid Amro</cp:lastModifiedBy>
  <cp:revision>1</cp:revision>
  <dcterms:created xsi:type="dcterms:W3CDTF">2021-07-29T15:15:57Z</dcterms:created>
  <dcterms:modified xsi:type="dcterms:W3CDTF">2022-07-22T17:12:31Z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0x0101004FAAE1F3DE75034BA445F4E9BB91852D</vt:lpwstr>
  </property>
</Properties>
</file>