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Prompt Medium"/>
      <p:regular r:id="rId9"/>
    </p:embeddedFont>
    <p:embeddedFont>
      <p:font typeface="Prompt Medium"/>
      <p:regular r:id="rId10"/>
    </p:embeddedFont>
    <p:embeddedFont>
      <p:font typeface="Prompt Medium"/>
      <p:regular r:id="rId11"/>
    </p:embeddedFont>
    <p:embeddedFont>
      <p:font typeface="Prompt Medium"/>
      <p:regular r:id="rId12"/>
    </p:embeddedFont>
    <p:embeddedFont>
      <p:font typeface="Mukta Light"/>
      <p:regular r:id="rId13"/>
    </p:embeddedFont>
    <p:embeddedFont>
      <p:font typeface="Mukta Light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01197"/>
            <a:ext cx="11092458" cy="1371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0800"/>
              </a:lnSpc>
              <a:buNone/>
            </a:pPr>
            <a:r>
              <a:rPr lang="en-US" sz="86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SMS Spam Detection</a:t>
            </a:r>
            <a:endParaRPr lang="en-US" sz="8600" dirty="0"/>
          </a:p>
        </p:txBody>
      </p:sp>
      <p:sp>
        <p:nvSpPr>
          <p:cNvPr id="3" name="Text 1"/>
          <p:cNvSpPr/>
          <p:nvPr/>
        </p:nvSpPr>
        <p:spPr>
          <a:xfrm>
            <a:off x="864037" y="274308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Group Formation and Problem Statement Identification</a:t>
            </a:r>
            <a:endParaRPr lang="en-US" sz="4300" dirty="0"/>
          </a:p>
        </p:txBody>
      </p:sp>
      <p:sp>
        <p:nvSpPr>
          <p:cNvPr id="4" name="Shape 2"/>
          <p:cNvSpPr/>
          <p:nvPr/>
        </p:nvSpPr>
        <p:spPr>
          <a:xfrm>
            <a:off x="864037" y="4484965"/>
            <a:ext cx="6327815" cy="2743438"/>
          </a:xfrm>
          <a:prstGeom prst="roundRect">
            <a:avLst>
              <a:gd name="adj" fmla="val 378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126093" y="474702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Defining Objectives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126093" y="5238036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1) Title with few lines of descriptions. (1.5 marks) 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126093" y="5781199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2)Source of Project → Infosys/IDB/Microsoft/Any other company Website Link/Kaggle challenge /Hackathon Challenge / SIH/additional (0.5 marks)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7438668" y="4484965"/>
            <a:ext cx="6327815" cy="2743438"/>
          </a:xfrm>
          <a:prstGeom prst="roundRect">
            <a:avLst>
              <a:gd name="adj" fmla="val 378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00724" y="474702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Team Members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700724" y="5238036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1) Dhaarna Goyal- E23CSEU0106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700724" y="5781199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2) Hiyaa- E23CSEU0120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700724" y="6324362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3) Ujjwal Saini- E23CSEU0102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7596" y="653296"/>
            <a:ext cx="6799183" cy="840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600"/>
              </a:lnSpc>
              <a:buNone/>
            </a:pPr>
            <a:r>
              <a:rPr lang="en-US" sz="5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SMS Spam Detection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7299960" y="1932742"/>
            <a:ext cx="30480" cy="5643443"/>
          </a:xfrm>
          <a:prstGeom prst="roundRect">
            <a:avLst>
              <a:gd name="adj" fmla="val 302241"/>
            </a:avLst>
          </a:prstGeom>
          <a:solidFill>
            <a:srgbClr val="6D4562"/>
          </a:solidFill>
          <a:ln/>
        </p:spPr>
      </p:sp>
      <p:sp>
        <p:nvSpPr>
          <p:cNvPr id="4" name="Shape 2"/>
          <p:cNvSpPr/>
          <p:nvPr/>
        </p:nvSpPr>
        <p:spPr>
          <a:xfrm>
            <a:off x="6331327" y="2410897"/>
            <a:ext cx="767596" cy="30480"/>
          </a:xfrm>
          <a:prstGeom prst="roundRect">
            <a:avLst>
              <a:gd name="adj" fmla="val 302241"/>
            </a:avLst>
          </a:prstGeom>
          <a:solidFill>
            <a:srgbClr val="6D4562"/>
          </a:solidFill>
          <a:ln/>
        </p:spPr>
      </p:sp>
      <p:sp>
        <p:nvSpPr>
          <p:cNvPr id="5" name="Shape 3"/>
          <p:cNvSpPr/>
          <p:nvPr/>
        </p:nvSpPr>
        <p:spPr>
          <a:xfrm>
            <a:off x="7068443" y="2179439"/>
            <a:ext cx="493514" cy="493514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60491" y="2279928"/>
            <a:ext cx="10941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2209562" y="2152055"/>
            <a:ext cx="3899297" cy="487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Title</a:t>
            </a:r>
            <a:endParaRPr lang="en-US" sz="3050" dirty="0"/>
          </a:p>
        </p:txBody>
      </p:sp>
      <p:sp>
        <p:nvSpPr>
          <p:cNvPr id="8" name="Text 6"/>
          <p:cNvSpPr/>
          <p:nvPr/>
        </p:nvSpPr>
        <p:spPr>
          <a:xfrm>
            <a:off x="767596" y="2770942"/>
            <a:ext cx="5341263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Silent Gatekeepers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1477" y="3507462"/>
            <a:ext cx="767596" cy="30480"/>
          </a:xfrm>
          <a:prstGeom prst="roundRect">
            <a:avLst>
              <a:gd name="adj" fmla="val 302241"/>
            </a:avLst>
          </a:prstGeom>
          <a:solidFill>
            <a:srgbClr val="6D4562"/>
          </a:solidFill>
          <a:ln/>
        </p:spPr>
      </p:sp>
      <p:sp>
        <p:nvSpPr>
          <p:cNvPr id="10" name="Shape 8"/>
          <p:cNvSpPr/>
          <p:nvPr/>
        </p:nvSpPr>
        <p:spPr>
          <a:xfrm>
            <a:off x="7068443" y="3276005"/>
            <a:ext cx="493514" cy="493514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9654" y="3376493"/>
            <a:ext cx="171093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8521541" y="3248620"/>
            <a:ext cx="2924532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Description 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8521541" y="3745706"/>
            <a:ext cx="5341263" cy="1052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SMS spam detection uses machine learning algorithms to identify and filter out unwanted or harmful messages from genuine ones. 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31327" y="4611291"/>
            <a:ext cx="767596" cy="30480"/>
          </a:xfrm>
          <a:prstGeom prst="roundRect">
            <a:avLst>
              <a:gd name="adj" fmla="val 302241"/>
            </a:avLst>
          </a:prstGeom>
          <a:solidFill>
            <a:srgbClr val="6D4562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8443" y="4379833"/>
            <a:ext cx="493514" cy="493514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30368" y="4480322"/>
            <a:ext cx="169545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767596" y="4352449"/>
            <a:ext cx="5341263" cy="1403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By analyzing patterns, keywords, and metadata in SMS content, these models help protect users from phishing attempts, fraudulent schemes, and irrelevant advertising, ensuring a safer and more efficient messaging experience.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531477" y="5715119"/>
            <a:ext cx="767596" cy="30480"/>
          </a:xfrm>
          <a:prstGeom prst="roundRect">
            <a:avLst>
              <a:gd name="adj" fmla="val 302241"/>
            </a:avLst>
          </a:prstGeom>
          <a:solidFill>
            <a:srgbClr val="6D4562"/>
          </a:solidFill>
          <a:ln/>
        </p:spPr>
      </p:sp>
      <p:sp>
        <p:nvSpPr>
          <p:cNvPr id="19" name="Shape 17"/>
          <p:cNvSpPr/>
          <p:nvPr/>
        </p:nvSpPr>
        <p:spPr>
          <a:xfrm>
            <a:off x="7068443" y="5483662"/>
            <a:ext cx="493514" cy="493514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226082" y="5584150"/>
            <a:ext cx="17811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300" dirty="0"/>
          </a:p>
        </p:txBody>
      </p:sp>
      <p:sp>
        <p:nvSpPr>
          <p:cNvPr id="21" name="Text 19"/>
          <p:cNvSpPr/>
          <p:nvPr/>
        </p:nvSpPr>
        <p:spPr>
          <a:xfrm>
            <a:off x="8521541" y="5456277"/>
            <a:ext cx="2924532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Source of project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8521541" y="5953363"/>
            <a:ext cx="5341263" cy="1403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Kaggle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is an online platform for data science and machine learning that offers a collaborative environment for data enthusiasts to build models, share insights, and participate in competitions.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2024-11-09T12:42:01Z</dcterms:created>
  <dcterms:modified xsi:type="dcterms:W3CDTF">2024-11-09T12:42:01Z</dcterms:modified>
</cp:coreProperties>
</file>