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8FD7-79CD-41AA-A72E-12F38CD3066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BA6C-F99D-42C3-B29A-E81643C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7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8FD7-79CD-41AA-A72E-12F38CD3066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BA6C-F99D-42C3-B29A-E81643C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8FD7-79CD-41AA-A72E-12F38CD3066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BA6C-F99D-42C3-B29A-E81643C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8FD7-79CD-41AA-A72E-12F38CD3066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BA6C-F99D-42C3-B29A-E81643C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7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8FD7-79CD-41AA-A72E-12F38CD3066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BA6C-F99D-42C3-B29A-E81643C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6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8FD7-79CD-41AA-A72E-12F38CD3066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BA6C-F99D-42C3-B29A-E81643C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8FD7-79CD-41AA-A72E-12F38CD3066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BA6C-F99D-42C3-B29A-E81643C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6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8FD7-79CD-41AA-A72E-12F38CD3066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BA6C-F99D-42C3-B29A-E81643C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8FD7-79CD-41AA-A72E-12F38CD3066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BA6C-F99D-42C3-B29A-E81643C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3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8FD7-79CD-41AA-A72E-12F38CD3066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BA6C-F99D-42C3-B29A-E81643C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8FD7-79CD-41AA-A72E-12F38CD3066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BA6C-F99D-42C3-B29A-E81643C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5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08FD7-79CD-41AA-A72E-12F38CD3066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DBA6C-F99D-42C3-B29A-E81643C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/>
          <p:cNvSpPr/>
          <p:nvPr/>
        </p:nvSpPr>
        <p:spPr>
          <a:xfrm>
            <a:off x="851769" y="5498859"/>
            <a:ext cx="2835057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Surgery Datasheet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MR_FID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S_FID</a:t>
            </a:r>
            <a:r>
              <a:rPr lang="en-US" dirty="0" smtClean="0"/>
              <a:t>, FS_FID</a:t>
            </a:r>
            <a:endParaRPr lang="en-US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755735" y="1327769"/>
            <a:ext cx="2931091" cy="6597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Telemetry Fish Datasheet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SE_FID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99FF"/>
                </a:solidFill>
              </a:rPr>
              <a:t>T_FID</a:t>
            </a:r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26508" y="452210"/>
            <a:ext cx="2828795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Effort Datasheet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SE_FID</a:t>
            </a:r>
          </a:p>
          <a:p>
            <a:pPr algn="ctr"/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862208" y="4344634"/>
            <a:ext cx="2776603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Supplemental Datasheet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F_FID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S_FID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040704" y="3388713"/>
            <a:ext cx="2323578" cy="6597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Fish Datasheet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MR_FID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F_FID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766175" y="2330348"/>
            <a:ext cx="2872636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Missouri River Datasheet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MR_FID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SE_FID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6870525" y="2330348"/>
            <a:ext cx="2872636" cy="867492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Missouri River Datasheet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MR_FID, MR_ID, 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SE_ID, SE_FID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7251525" y="3388713"/>
            <a:ext cx="2323578" cy="765049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Fish Datasheet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MR_FID, MR_ID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F_FID, F_ID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6966558" y="4344634"/>
            <a:ext cx="2776603" cy="1054083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Supplemental Datasheet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F_FID, F_ID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S_FID, S_ID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MR_ID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870525" y="473752"/>
            <a:ext cx="2828795" cy="60960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Effort Datasheet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SE_FID, SE_ID</a:t>
            </a:r>
          </a:p>
          <a:p>
            <a:pPr algn="ctr"/>
            <a:endParaRPr lang="en-US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6870525" y="1327769"/>
            <a:ext cx="2931091" cy="86388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Telemetry Fish Datasheet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SE_FID, SE_ID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>
                <a:solidFill>
                  <a:srgbClr val="FF99FF"/>
                </a:solidFill>
              </a:rPr>
              <a:t>T_FID, T_ID</a:t>
            </a:r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6995785" y="5498859"/>
            <a:ext cx="2835057" cy="125267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Surgery Datasheet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MR_FID, MR_ID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S_FID,  S_ID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FS_FID, FS_ID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82246" y="8287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 App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55834" y="8940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Coral J CIV USARMY CENWO (US)</dc:creator>
  <cp:lastModifiedBy>Huber, Coral J CIV USARMY CENWO (US)</cp:lastModifiedBy>
  <cp:revision>3</cp:revision>
  <dcterms:created xsi:type="dcterms:W3CDTF">2020-02-25T01:32:38Z</dcterms:created>
  <dcterms:modified xsi:type="dcterms:W3CDTF">2020-02-25T01:47:39Z</dcterms:modified>
</cp:coreProperties>
</file>