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4"/>
    <p:sldMasterId id="2147483723" r:id="rId5"/>
  </p:sldMasterIdLst>
  <p:notesMasterIdLst>
    <p:notesMasterId r:id="rId32"/>
  </p:notesMasterIdLst>
  <p:handoutMasterIdLst>
    <p:handoutMasterId r:id="rId33"/>
  </p:handoutMasterIdLst>
  <p:sldIdLst>
    <p:sldId id="310" r:id="rId6"/>
    <p:sldId id="308" r:id="rId7"/>
    <p:sldId id="288" r:id="rId8"/>
    <p:sldId id="329" r:id="rId9"/>
    <p:sldId id="331" r:id="rId10"/>
    <p:sldId id="311" r:id="rId11"/>
    <p:sldId id="312" r:id="rId12"/>
    <p:sldId id="313" r:id="rId13"/>
    <p:sldId id="314" r:id="rId14"/>
    <p:sldId id="315" r:id="rId15"/>
    <p:sldId id="316" r:id="rId16"/>
    <p:sldId id="317" r:id="rId17"/>
    <p:sldId id="318" r:id="rId18"/>
    <p:sldId id="319" r:id="rId19"/>
    <p:sldId id="320" r:id="rId20"/>
    <p:sldId id="321" r:id="rId21"/>
    <p:sldId id="332" r:id="rId22"/>
    <p:sldId id="333" r:id="rId23"/>
    <p:sldId id="322" r:id="rId24"/>
    <p:sldId id="323" r:id="rId25"/>
    <p:sldId id="324" r:id="rId26"/>
    <p:sldId id="326" r:id="rId27"/>
    <p:sldId id="327" r:id="rId28"/>
    <p:sldId id="328" r:id="rId29"/>
    <p:sldId id="325" r:id="rId30"/>
    <p:sldId id="33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C8C8"/>
    <a:srgbClr val="FFFFFF"/>
    <a:srgbClr val="FF6600"/>
    <a:srgbClr val="D9D9D9"/>
    <a:srgbClr val="DF1F2E"/>
    <a:srgbClr val="FFCC66"/>
    <a:srgbClr val="6E9678"/>
    <a:srgbClr val="8B0109"/>
    <a:srgbClr val="A90314"/>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24" autoAdjust="0"/>
    <p:restoredTop sz="78179" autoAdjust="0"/>
  </p:normalViewPr>
  <p:slideViewPr>
    <p:cSldViewPr snapToGrid="0">
      <p:cViewPr varScale="1">
        <p:scale>
          <a:sx n="91" d="100"/>
          <a:sy n="91" d="100"/>
        </p:scale>
        <p:origin x="1224" y="78"/>
      </p:cViewPr>
      <p:guideLst/>
    </p:cSldViewPr>
  </p:slideViewPr>
  <p:outlineViewPr>
    <p:cViewPr>
      <p:scale>
        <a:sx n="33" d="100"/>
        <a:sy n="33" d="100"/>
      </p:scale>
      <p:origin x="0" y="-10172"/>
    </p:cViewPr>
  </p:outlineViewPr>
  <p:notesTextViewPr>
    <p:cViewPr>
      <p:scale>
        <a:sx n="1" d="1"/>
        <a:sy n="1" d="1"/>
      </p:scale>
      <p:origin x="0" y="0"/>
    </p:cViewPr>
  </p:notesTextViewPr>
  <p:notesViewPr>
    <p:cSldViewPr snapToGrid="0" showGuides="1">
      <p:cViewPr varScale="1">
        <p:scale>
          <a:sx n="98" d="100"/>
          <a:sy n="98" d="100"/>
        </p:scale>
        <p:origin x="351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CF3383-DF08-4C90-8557-22EF3027DD43}" type="datetimeFigureOut">
              <a:rPr lang="en-US" smtClean="0"/>
              <a:t>9/22/2019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179305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D16557-6E8E-4D95-8DF3-2DE1590C714A}" type="datetimeFigureOut">
              <a:rPr lang="en-US" smtClean="0"/>
              <a:t>9/22/2019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3A86D8-1D95-4DFF-A26B-8F86AC3AC58E}" type="slidenum">
              <a:rPr lang="en-US" smtClean="0"/>
              <a:t>‹#›</a:t>
            </a:fld>
            <a:endParaRPr lang="en-US"/>
          </a:p>
        </p:txBody>
      </p:sp>
    </p:spTree>
    <p:extLst>
      <p:ext uri="{BB962C8B-B14F-4D97-AF65-F5344CB8AC3E}">
        <p14:creationId xmlns:p14="http://schemas.microsoft.com/office/powerpoint/2010/main" val="1538130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3A86D8-1D95-4DFF-A26B-8F86AC3AC58E}" type="slidenum">
              <a:rPr lang="en-US" smtClean="0"/>
              <a:t>2</a:t>
            </a:fld>
            <a:endParaRPr lang="en-US"/>
          </a:p>
        </p:txBody>
      </p:sp>
    </p:spTree>
    <p:extLst>
      <p:ext uri="{BB962C8B-B14F-4D97-AF65-F5344CB8AC3E}">
        <p14:creationId xmlns:p14="http://schemas.microsoft.com/office/powerpoint/2010/main" val="3446492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E1FC4C-EA1D-4039-AF56-21ECFF27ED78}" type="slidenum">
              <a:rPr lang="en-US" smtClean="0"/>
              <a:t>3</a:t>
            </a:fld>
            <a:endParaRPr lang="en-US"/>
          </a:p>
        </p:txBody>
      </p:sp>
    </p:spTree>
    <p:extLst>
      <p:ext uri="{BB962C8B-B14F-4D97-AF65-F5344CB8AC3E}">
        <p14:creationId xmlns:p14="http://schemas.microsoft.com/office/powerpoint/2010/main" val="3970848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3A86D8-1D95-4DFF-A26B-8F86AC3AC58E}" type="slidenum">
              <a:rPr lang="en-US" smtClean="0"/>
              <a:t>6</a:t>
            </a:fld>
            <a:endParaRPr lang="en-US"/>
          </a:p>
        </p:txBody>
      </p:sp>
    </p:spTree>
    <p:extLst>
      <p:ext uri="{BB962C8B-B14F-4D97-AF65-F5344CB8AC3E}">
        <p14:creationId xmlns:p14="http://schemas.microsoft.com/office/powerpoint/2010/main" val="3587432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3A86D8-1D95-4DFF-A26B-8F86AC3AC58E}" type="slidenum">
              <a:rPr lang="en-US" smtClean="0"/>
              <a:t>8</a:t>
            </a:fld>
            <a:endParaRPr lang="en-US"/>
          </a:p>
        </p:txBody>
      </p:sp>
    </p:spTree>
    <p:extLst>
      <p:ext uri="{BB962C8B-B14F-4D97-AF65-F5344CB8AC3E}">
        <p14:creationId xmlns:p14="http://schemas.microsoft.com/office/powerpoint/2010/main" val="2210871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3A86D8-1D95-4DFF-A26B-8F86AC3AC58E}" type="slidenum">
              <a:rPr lang="en-US" smtClean="0"/>
              <a:t>9</a:t>
            </a:fld>
            <a:endParaRPr lang="en-US"/>
          </a:p>
        </p:txBody>
      </p:sp>
    </p:spTree>
    <p:extLst>
      <p:ext uri="{BB962C8B-B14F-4D97-AF65-F5344CB8AC3E}">
        <p14:creationId xmlns:p14="http://schemas.microsoft.com/office/powerpoint/2010/main" val="4043093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Content Placeholder 5"/>
          <p:cNvSpPr>
            <a:spLocks noGrp="1"/>
          </p:cNvSpPr>
          <p:nvPr>
            <p:ph sz="quarter" idx="10"/>
          </p:nvPr>
        </p:nvSpPr>
        <p:spPr>
          <a:xfrm>
            <a:off x="266700" y="1028700"/>
            <a:ext cx="11658600" cy="5600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0226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 2 Odd Sec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1" name="Content Placeholder 2"/>
          <p:cNvSpPr>
            <a:spLocks noGrp="1"/>
          </p:cNvSpPr>
          <p:nvPr>
            <p:ph sz="quarter" idx="15"/>
          </p:nvPr>
        </p:nvSpPr>
        <p:spPr>
          <a:xfrm>
            <a:off x="8145982" y="1028700"/>
            <a:ext cx="3779318"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sz="quarter" idx="16"/>
          </p:nvPr>
        </p:nvSpPr>
        <p:spPr>
          <a:xfrm>
            <a:off x="266700" y="1028700"/>
            <a:ext cx="7668888"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6551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Quad-Chart">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266700" y="1028700"/>
            <a:ext cx="57531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p:cNvCxnSpPr/>
          <p:nvPr userDrawn="1"/>
        </p:nvCxnSpPr>
        <p:spPr>
          <a:xfrm>
            <a:off x="381000" y="3775869"/>
            <a:ext cx="11430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096000" y="1028700"/>
            <a:ext cx="0" cy="560070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16" name="Content Placeholder 2"/>
          <p:cNvSpPr>
            <a:spLocks noGrp="1"/>
          </p:cNvSpPr>
          <p:nvPr>
            <p:ph sz="quarter" idx="22"/>
          </p:nvPr>
        </p:nvSpPr>
        <p:spPr>
          <a:xfrm>
            <a:off x="266700" y="3855720"/>
            <a:ext cx="5753100" cy="277368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sz="quarter" idx="23"/>
          </p:nvPr>
        </p:nvSpPr>
        <p:spPr>
          <a:xfrm>
            <a:off x="6172200" y="1028700"/>
            <a:ext cx="57531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sz="quarter" idx="24"/>
          </p:nvPr>
        </p:nvSpPr>
        <p:spPr>
          <a:xfrm>
            <a:off x="6172200" y="3855720"/>
            <a:ext cx="5753100" cy="277368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27759814"/>
      </p:ext>
    </p:extLst>
  </p:cSld>
  <p:clrMapOvr>
    <a:masterClrMapping/>
  </p:clrMapOvr>
  <p:extLst mod="1">
    <p:ext uri="{DCECCB84-F9BA-43D5-87BE-67443E8EF086}">
      <p15:sldGuideLst xmlns:p15="http://schemas.microsoft.com/office/powerpoint/2012/main">
        <p15:guide id="1" orient="horz" pos="2328" userDrawn="1">
          <p15:clr>
            <a:srgbClr val="FBAE40"/>
          </p15:clr>
        </p15:guide>
        <p15:guide id="2" orient="horz" pos="2424" userDrawn="1">
          <p15:clr>
            <a:srgbClr val="FBAE40"/>
          </p15:clr>
        </p15:guide>
        <p15:guide id="3" pos="3888" userDrawn="1">
          <p15:clr>
            <a:srgbClr val="FBAE40"/>
          </p15:clr>
        </p15:guide>
        <p15:guide id="4" pos="37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4" name="Title Placeholder 1"/>
          <p:cNvSpPr>
            <a:spLocks noGrp="1"/>
          </p:cNvSpPr>
          <p:nvPr>
            <p:ph type="title"/>
          </p:nvPr>
        </p:nvSpPr>
        <p:spPr bwMode="auto">
          <a:xfrm>
            <a:off x="266700" y="2286001"/>
            <a:ext cx="11658600" cy="1285874"/>
          </a:xfrm>
          <a:prstGeom prst="rect">
            <a:avLst/>
          </a:prstGeom>
          <a:noFill/>
          <a:ln w="9525">
            <a:noFill/>
            <a:miter lim="800000"/>
            <a:headEnd/>
            <a:tailEnd/>
          </a:ln>
        </p:spPr>
        <p:txBody>
          <a:bodyPr anchor="b"/>
          <a:lstStyle>
            <a:lvl1pPr>
              <a:defRPr sz="3200" baseline="0">
                <a:solidFill>
                  <a:schemeClr val="tx1">
                    <a:lumMod val="75000"/>
                    <a:lumOff val="25000"/>
                  </a:schemeClr>
                </a:solidFill>
              </a:defRPr>
            </a:lvl1pPr>
          </a:lstStyle>
          <a:p>
            <a:pPr lvl="0"/>
            <a:r>
              <a:rPr lang="en-US" dirty="0"/>
              <a:t>Click to edit Master title style</a:t>
            </a:r>
          </a:p>
        </p:txBody>
      </p:sp>
      <p:sp>
        <p:nvSpPr>
          <p:cNvPr id="6" name="Text Placeholder 5"/>
          <p:cNvSpPr>
            <a:spLocks noGrp="1"/>
          </p:cNvSpPr>
          <p:nvPr>
            <p:ph type="body" sz="quarter" idx="12"/>
          </p:nvPr>
        </p:nvSpPr>
        <p:spPr>
          <a:xfrm>
            <a:off x="266700" y="3687764"/>
            <a:ext cx="11658600" cy="854075"/>
          </a:xfrm>
        </p:spPr>
        <p:txBody>
          <a:bodyPr/>
          <a:lstStyle>
            <a:lvl1pPr marL="0" indent="0">
              <a:defRPr>
                <a:solidFill>
                  <a:schemeClr val="tx1">
                    <a:lumMod val="75000"/>
                    <a:lumOff val="25000"/>
                  </a:schemeClr>
                </a:solidFill>
              </a:defRPr>
            </a:lvl1pPr>
          </a:lstStyle>
          <a:p>
            <a:pPr lvl="0"/>
            <a:r>
              <a:rPr lang="en-US" dirty="0"/>
              <a:t>Click to edit Master text styles</a:t>
            </a:r>
          </a:p>
        </p:txBody>
      </p:sp>
    </p:spTree>
    <p:extLst>
      <p:ext uri="{BB962C8B-B14F-4D97-AF65-F5344CB8AC3E}">
        <p14:creationId xmlns:p14="http://schemas.microsoft.com/office/powerpoint/2010/main" val="927311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 no Sub-Head">
    <p:spTree>
      <p:nvGrpSpPr>
        <p:cNvPr id="1" name=""/>
        <p:cNvGrpSpPr/>
        <p:nvPr/>
      </p:nvGrpSpPr>
      <p:grpSpPr>
        <a:xfrm>
          <a:off x="0" y="0"/>
          <a:ext cx="0" cy="0"/>
          <a:chOff x="0" y="0"/>
          <a:chExt cx="0" cy="0"/>
        </a:xfrm>
      </p:grpSpPr>
      <p:sp>
        <p:nvSpPr>
          <p:cNvPr id="14" name="Title Placeholder 1"/>
          <p:cNvSpPr>
            <a:spLocks noGrp="1"/>
          </p:cNvSpPr>
          <p:nvPr>
            <p:ph type="title"/>
          </p:nvPr>
        </p:nvSpPr>
        <p:spPr bwMode="auto">
          <a:xfrm>
            <a:off x="266700" y="2286001"/>
            <a:ext cx="11658600" cy="1285874"/>
          </a:xfrm>
          <a:prstGeom prst="rect">
            <a:avLst/>
          </a:prstGeom>
          <a:noFill/>
          <a:ln w="9525">
            <a:noFill/>
            <a:miter lim="800000"/>
            <a:headEnd/>
            <a:tailEnd/>
          </a:ln>
        </p:spPr>
        <p:txBody>
          <a:bodyPr anchor="b"/>
          <a:lstStyle>
            <a:lvl1pPr>
              <a:defRPr sz="3200" baseline="0">
                <a:solidFill>
                  <a:schemeClr val="tx1">
                    <a:lumMod val="75000"/>
                    <a:lumOff val="25000"/>
                  </a:schemeClr>
                </a:solidFill>
              </a:defRPr>
            </a:lvl1pPr>
          </a:lstStyle>
          <a:p>
            <a:pPr lvl="0"/>
            <a:r>
              <a:rPr lang="en-US" dirty="0"/>
              <a:t>Click to edit Master title style</a:t>
            </a:r>
          </a:p>
        </p:txBody>
      </p:sp>
    </p:spTree>
    <p:extLst>
      <p:ext uri="{BB962C8B-B14F-4D97-AF65-F5344CB8AC3E}">
        <p14:creationId xmlns:p14="http://schemas.microsoft.com/office/powerpoint/2010/main" val="225664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 Content Only">
    <p:spTree>
      <p:nvGrpSpPr>
        <p:cNvPr id="1" name=""/>
        <p:cNvGrpSpPr/>
        <p:nvPr/>
      </p:nvGrpSpPr>
      <p:grpSpPr>
        <a:xfrm>
          <a:off x="0" y="0"/>
          <a:ext cx="0" cy="0"/>
          <a:chOff x="0" y="0"/>
          <a:chExt cx="0" cy="0"/>
        </a:xfrm>
      </p:grpSpPr>
      <p:sp>
        <p:nvSpPr>
          <p:cNvPr id="4" name="Content Placeholder 3"/>
          <p:cNvSpPr>
            <a:spLocks noGrp="1"/>
          </p:cNvSpPr>
          <p:nvPr>
            <p:ph sz="quarter" idx="12"/>
          </p:nvPr>
        </p:nvSpPr>
        <p:spPr>
          <a:xfrm>
            <a:off x="266700" y="2157413"/>
            <a:ext cx="11658600" cy="17986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75972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N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392775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with graphics">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1446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lank w/ background no graphics">
    <p:spTree>
      <p:nvGrpSpPr>
        <p:cNvPr id="1" name=""/>
        <p:cNvGrpSpPr/>
        <p:nvPr/>
      </p:nvGrpSpPr>
      <p:grpSpPr>
        <a:xfrm>
          <a:off x="0" y="0"/>
          <a:ext cx="0" cy="0"/>
          <a:chOff x="0" y="0"/>
          <a:chExt cx="0" cy="0"/>
        </a:xfrm>
      </p:grpSpPr>
      <p:sp>
        <p:nvSpPr>
          <p:cNvPr id="9" name="Rounded Rectangle 8"/>
          <p:cNvSpPr/>
          <p:nvPr userDrawn="1"/>
        </p:nvSpPr>
        <p:spPr>
          <a:xfrm>
            <a:off x="194209" y="5394628"/>
            <a:ext cx="11822463" cy="1311966"/>
          </a:xfrm>
          <a:prstGeom prst="roundRect">
            <a:avLst>
              <a:gd name="adj" fmla="val 11212"/>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Content Placeholder 7"/>
          <p:cNvSpPr>
            <a:spLocks noGrp="1"/>
          </p:cNvSpPr>
          <p:nvPr>
            <p:ph sz="quarter" idx="12"/>
          </p:nvPr>
        </p:nvSpPr>
        <p:spPr>
          <a:xfrm>
            <a:off x="76200" y="66675"/>
            <a:ext cx="12020549" cy="6791325"/>
          </a:xfrm>
          <a:prstGeom prst="roundRect">
            <a:avLst>
              <a:gd name="adj" fmla="val 2256"/>
            </a:avLst>
          </a:prstGeom>
          <a:noFill/>
          <a:ln w="3175">
            <a:noFill/>
          </a:ln>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266700" y="169864"/>
            <a:ext cx="11658600" cy="919162"/>
          </a:xfrm>
        </p:spPr>
        <p:txBody>
          <a:bodyPr anchor="t"/>
          <a:lstStyle>
            <a:lvl1pPr algn="ctr">
              <a:defRPr/>
            </a:lvl1pPr>
          </a:lstStyle>
          <a:p>
            <a:r>
              <a:rPr lang="en-US"/>
              <a:t>Click to edit Master title style</a:t>
            </a:r>
          </a:p>
        </p:txBody>
      </p:sp>
    </p:spTree>
    <p:extLst>
      <p:ext uri="{BB962C8B-B14F-4D97-AF65-F5344CB8AC3E}">
        <p14:creationId xmlns:p14="http://schemas.microsoft.com/office/powerpoint/2010/main" val="17573401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White Blank">
    <p:bg>
      <p:bgPr>
        <a:solidFill>
          <a:schemeClr val="tx2"/>
        </a:solidFill>
        <a:effectLst/>
      </p:bgPr>
    </p:bg>
    <p:spTree>
      <p:nvGrpSpPr>
        <p:cNvPr id="1" name=""/>
        <p:cNvGrpSpPr/>
        <p:nvPr/>
      </p:nvGrpSpPr>
      <p:grpSpPr>
        <a:xfrm>
          <a:off x="0" y="0"/>
          <a:ext cx="0" cy="0"/>
          <a:chOff x="0" y="0"/>
          <a:chExt cx="0" cy="0"/>
        </a:xfrm>
      </p:grpSpPr>
      <p:sp>
        <p:nvSpPr>
          <p:cNvPr id="8" name="Text Box 14"/>
          <p:cNvSpPr txBox="1">
            <a:spLocks noChangeArrowheads="1"/>
          </p:cNvSpPr>
          <p:nvPr userDrawn="1"/>
        </p:nvSpPr>
        <p:spPr bwMode="auto">
          <a:xfrm>
            <a:off x="11153774" y="143167"/>
            <a:ext cx="771525" cy="153888"/>
          </a:xfrm>
          <a:prstGeom prst="rect">
            <a:avLst/>
          </a:prstGeom>
          <a:noFill/>
          <a:ln w="9525">
            <a:noFill/>
            <a:miter lim="800000"/>
            <a:headEnd/>
            <a:tailEnd/>
          </a:ln>
          <a:effectLst/>
        </p:spPr>
        <p:txBody>
          <a:bodyPr wrap="square" tIns="0" bIns="0">
            <a:spAutoFit/>
          </a:bodyPr>
          <a:lstStyle/>
          <a:p>
            <a:pPr algn="r">
              <a:spcBef>
                <a:spcPct val="50000"/>
              </a:spcBef>
              <a:defRPr/>
            </a:pPr>
            <a:fld id="{99D903CA-8EC9-4EB0-B4F7-7D6D89967A95}" type="slidenum">
              <a:rPr lang="en-US" sz="1000" b="0" baseline="0" smtClean="0"/>
              <a:pPr algn="r">
                <a:spcBef>
                  <a:spcPct val="50000"/>
                </a:spcBef>
                <a:defRPr/>
              </a:pPr>
              <a:t>‹#›</a:t>
            </a:fld>
            <a:endParaRPr lang="en-US" sz="1000" b="0" baseline="0" dirty="0"/>
          </a:p>
        </p:txBody>
      </p:sp>
    </p:spTree>
    <p:extLst>
      <p:ext uri="{BB962C8B-B14F-4D97-AF65-F5344CB8AC3E}">
        <p14:creationId xmlns:p14="http://schemas.microsoft.com/office/powerpoint/2010/main" val="2206101087"/>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White Blank">
    <p:bg>
      <p:bgPr>
        <a:solidFill>
          <a:schemeClr val="bg1"/>
        </a:solidFill>
        <a:effectLst/>
      </p:bgPr>
    </p:bg>
    <p:spTree>
      <p:nvGrpSpPr>
        <p:cNvPr id="1" name=""/>
        <p:cNvGrpSpPr/>
        <p:nvPr/>
      </p:nvGrpSpPr>
      <p:grpSpPr>
        <a:xfrm>
          <a:off x="0" y="0"/>
          <a:ext cx="0" cy="0"/>
          <a:chOff x="0" y="0"/>
          <a:chExt cx="0" cy="0"/>
        </a:xfrm>
      </p:grpSpPr>
      <p:sp>
        <p:nvSpPr>
          <p:cNvPr id="4" name="Text Box 14"/>
          <p:cNvSpPr txBox="1">
            <a:spLocks noChangeArrowheads="1"/>
          </p:cNvSpPr>
          <p:nvPr userDrawn="1"/>
        </p:nvSpPr>
        <p:spPr bwMode="auto">
          <a:xfrm>
            <a:off x="11153774" y="143167"/>
            <a:ext cx="771525" cy="153888"/>
          </a:xfrm>
          <a:prstGeom prst="rect">
            <a:avLst/>
          </a:prstGeom>
          <a:noFill/>
          <a:ln w="9525">
            <a:noFill/>
            <a:miter lim="800000"/>
            <a:headEnd/>
            <a:tailEnd/>
          </a:ln>
          <a:effectLst/>
        </p:spPr>
        <p:txBody>
          <a:bodyPr wrap="square" tIns="0" bIns="0">
            <a:spAutoFit/>
          </a:bodyPr>
          <a:lstStyle/>
          <a:p>
            <a:pPr algn="r">
              <a:spcBef>
                <a:spcPct val="50000"/>
              </a:spcBef>
              <a:defRPr/>
            </a:pPr>
            <a:fld id="{99D903CA-8EC9-4EB0-B4F7-7D6D89967A95}" type="slidenum">
              <a:rPr lang="en-US" sz="1000" b="0" baseline="0" smtClean="0">
                <a:solidFill>
                  <a:schemeClr val="tx2"/>
                </a:solidFill>
              </a:rPr>
              <a:pPr algn="r">
                <a:spcBef>
                  <a:spcPct val="50000"/>
                </a:spcBef>
                <a:defRPr/>
              </a:pPr>
              <a:t>‹#›</a:t>
            </a:fld>
            <a:endParaRPr lang="en-US" sz="1000" b="0" baseline="0" dirty="0">
              <a:solidFill>
                <a:schemeClr val="tx2"/>
              </a:solidFill>
            </a:endParaRPr>
          </a:p>
        </p:txBody>
      </p:sp>
    </p:spTree>
    <p:extLst>
      <p:ext uri="{BB962C8B-B14F-4D97-AF65-F5344CB8AC3E}">
        <p14:creationId xmlns:p14="http://schemas.microsoft.com/office/powerpoint/2010/main" val="1961876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1 Column">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266700" y="1028700"/>
            <a:ext cx="11658600" cy="5600700"/>
          </a:xfrm>
        </p:spPr>
        <p:txBody>
          <a:bodyPr/>
          <a:lstStyle>
            <a:lvl1pPr marL="0" inden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9651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lack Blank">
    <p:bg>
      <p:bgPr>
        <a:solidFill>
          <a:schemeClr val="tx1"/>
        </a:solidFill>
        <a:effectLst/>
      </p:bgPr>
    </p:bg>
    <p:spTree>
      <p:nvGrpSpPr>
        <p:cNvPr id="1" name=""/>
        <p:cNvGrpSpPr/>
        <p:nvPr/>
      </p:nvGrpSpPr>
      <p:grpSpPr>
        <a:xfrm>
          <a:off x="0" y="0"/>
          <a:ext cx="0" cy="0"/>
          <a:chOff x="0" y="0"/>
          <a:chExt cx="0" cy="0"/>
        </a:xfrm>
      </p:grpSpPr>
      <p:sp>
        <p:nvSpPr>
          <p:cNvPr id="4" name="Text Box 14"/>
          <p:cNvSpPr txBox="1">
            <a:spLocks noChangeArrowheads="1"/>
          </p:cNvSpPr>
          <p:nvPr userDrawn="1"/>
        </p:nvSpPr>
        <p:spPr bwMode="auto">
          <a:xfrm>
            <a:off x="11153774" y="143167"/>
            <a:ext cx="771525" cy="153888"/>
          </a:xfrm>
          <a:prstGeom prst="rect">
            <a:avLst/>
          </a:prstGeom>
          <a:noFill/>
          <a:ln w="9525">
            <a:noFill/>
            <a:miter lim="800000"/>
            <a:headEnd/>
            <a:tailEnd/>
          </a:ln>
          <a:effectLst/>
        </p:spPr>
        <p:txBody>
          <a:bodyPr wrap="square" tIns="0" bIns="0">
            <a:spAutoFit/>
          </a:bodyPr>
          <a:lstStyle/>
          <a:p>
            <a:pPr algn="r">
              <a:spcBef>
                <a:spcPct val="50000"/>
              </a:spcBef>
              <a:defRPr/>
            </a:pPr>
            <a:fld id="{99D903CA-8EC9-4EB0-B4F7-7D6D89967A95}" type="slidenum">
              <a:rPr lang="en-US" sz="1000" b="0" baseline="0" smtClean="0">
                <a:solidFill>
                  <a:schemeClr val="tx2"/>
                </a:solidFill>
              </a:rPr>
              <a:pPr algn="r">
                <a:spcBef>
                  <a:spcPct val="50000"/>
                </a:spcBef>
                <a:defRPr/>
              </a:pPr>
              <a:t>‹#›</a:t>
            </a:fld>
            <a:endParaRPr lang="en-US" sz="1000" b="0" baseline="0" dirty="0">
              <a:solidFill>
                <a:schemeClr val="tx2"/>
              </a:solidFill>
            </a:endParaRPr>
          </a:p>
        </p:txBody>
      </p:sp>
    </p:spTree>
    <p:extLst>
      <p:ext uri="{BB962C8B-B14F-4D97-AF65-F5344CB8AC3E}">
        <p14:creationId xmlns:p14="http://schemas.microsoft.com/office/powerpoint/2010/main" val="32493692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ackground no graphics">
    <p:spTree>
      <p:nvGrpSpPr>
        <p:cNvPr id="1" name=""/>
        <p:cNvGrpSpPr/>
        <p:nvPr/>
      </p:nvGrpSpPr>
      <p:grpSpPr>
        <a:xfrm>
          <a:off x="0" y="0"/>
          <a:ext cx="0" cy="0"/>
          <a:chOff x="0" y="0"/>
          <a:chExt cx="0" cy="0"/>
        </a:xfrm>
      </p:grpSpPr>
      <p:sp>
        <p:nvSpPr>
          <p:cNvPr id="4" name="Text Box 14"/>
          <p:cNvSpPr txBox="1">
            <a:spLocks noChangeArrowheads="1"/>
          </p:cNvSpPr>
          <p:nvPr userDrawn="1"/>
        </p:nvSpPr>
        <p:spPr bwMode="auto">
          <a:xfrm>
            <a:off x="11153774" y="143167"/>
            <a:ext cx="771525" cy="153888"/>
          </a:xfrm>
          <a:prstGeom prst="rect">
            <a:avLst/>
          </a:prstGeom>
          <a:noFill/>
          <a:ln w="9525">
            <a:noFill/>
            <a:miter lim="800000"/>
            <a:headEnd/>
            <a:tailEnd/>
          </a:ln>
          <a:effectLst/>
        </p:spPr>
        <p:txBody>
          <a:bodyPr wrap="square" tIns="0" bIns="0">
            <a:spAutoFit/>
          </a:bodyPr>
          <a:lstStyle/>
          <a:p>
            <a:pPr algn="r">
              <a:spcBef>
                <a:spcPct val="50000"/>
              </a:spcBef>
              <a:defRPr/>
            </a:pPr>
            <a:fld id="{99D903CA-8EC9-4EB0-B4F7-7D6D89967A95}" type="slidenum">
              <a:rPr lang="en-US" sz="1000" b="0" baseline="0" smtClean="0"/>
              <a:pPr algn="r">
                <a:spcBef>
                  <a:spcPct val="50000"/>
                </a:spcBef>
                <a:defRPr/>
              </a:pPr>
              <a:t>‹#›</a:t>
            </a:fld>
            <a:endParaRPr lang="en-US" sz="1000" b="0" baseline="0" dirty="0"/>
          </a:p>
        </p:txBody>
      </p:sp>
    </p:spTree>
    <p:extLst>
      <p:ext uri="{BB962C8B-B14F-4D97-AF65-F5344CB8AC3E}">
        <p14:creationId xmlns:p14="http://schemas.microsoft.com/office/powerpoint/2010/main" val="3040473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 2 Pics">
    <p:bg>
      <p:bgPr>
        <a:solidFill>
          <a:schemeClr val="bg2">
            <a:alpha val="75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805" y="0"/>
            <a:ext cx="12188389" cy="6858000"/>
          </a:xfrm>
          <a:prstGeom prst="rect">
            <a:avLst/>
          </a:prstGeom>
        </p:spPr>
      </p:pic>
      <p:sp>
        <p:nvSpPr>
          <p:cNvPr id="14" name="Title 5"/>
          <p:cNvSpPr>
            <a:spLocks noGrp="1"/>
          </p:cNvSpPr>
          <p:nvPr>
            <p:ph type="title"/>
          </p:nvPr>
        </p:nvSpPr>
        <p:spPr>
          <a:xfrm>
            <a:off x="266700" y="265872"/>
            <a:ext cx="5829300" cy="1671543"/>
          </a:xfrm>
          <a:noFill/>
          <a:ln w="19050">
            <a:noFill/>
          </a:ln>
        </p:spPr>
        <p:txBody>
          <a:bodyPr/>
          <a:lstStyle>
            <a:lvl1pPr>
              <a:defRPr>
                <a:solidFill>
                  <a:sysClr val="windowText" lastClr="000000"/>
                </a:solidFill>
              </a:defRPr>
            </a:lvl1pPr>
          </a:lstStyle>
          <a:p>
            <a:r>
              <a:rPr lang="en-US" dirty="0"/>
              <a:t>Click to edit Master title style</a:t>
            </a:r>
          </a:p>
        </p:txBody>
      </p:sp>
      <p:sp>
        <p:nvSpPr>
          <p:cNvPr id="15" name="Picture Placeholder 16"/>
          <p:cNvSpPr>
            <a:spLocks noGrp="1" noChangeAspect="1"/>
          </p:cNvSpPr>
          <p:nvPr>
            <p:ph type="pic" sz="quarter" idx="13"/>
          </p:nvPr>
        </p:nvSpPr>
        <p:spPr>
          <a:xfrm>
            <a:off x="6220046" y="265872"/>
            <a:ext cx="5705253" cy="3081131"/>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16" name="Picture Placeholder 16"/>
          <p:cNvSpPr>
            <a:spLocks noGrp="1" noChangeAspect="1"/>
          </p:cNvSpPr>
          <p:nvPr>
            <p:ph type="pic" sz="quarter" idx="14"/>
          </p:nvPr>
        </p:nvSpPr>
        <p:spPr>
          <a:xfrm>
            <a:off x="6220046" y="3528391"/>
            <a:ext cx="5705253" cy="3081131"/>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7" name="Text Placeholder 6"/>
          <p:cNvSpPr>
            <a:spLocks noGrp="1"/>
          </p:cNvSpPr>
          <p:nvPr>
            <p:ph type="body" sz="quarter" idx="15"/>
          </p:nvPr>
        </p:nvSpPr>
        <p:spPr>
          <a:xfrm>
            <a:off x="266700" y="2059389"/>
            <a:ext cx="5816600" cy="33079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66700" y="5608444"/>
            <a:ext cx="764288" cy="1005840"/>
          </a:xfrm>
          <a:prstGeom prst="rect">
            <a:avLst/>
          </a:prstGeom>
        </p:spPr>
      </p:pic>
      <p:pic>
        <p:nvPicPr>
          <p:cNvPr id="11" name="Picture 10"/>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254266" y="5610615"/>
            <a:ext cx="1338582" cy="1001498"/>
          </a:xfrm>
          <a:prstGeom prst="rect">
            <a:avLst/>
          </a:prstGeom>
        </p:spPr>
      </p:pic>
    </p:spTree>
    <p:extLst>
      <p:ext uri="{BB962C8B-B14F-4D97-AF65-F5344CB8AC3E}">
        <p14:creationId xmlns:p14="http://schemas.microsoft.com/office/powerpoint/2010/main" val="31824933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 3 Pics (horizontal)">
    <p:bg>
      <p:bgPr>
        <a:solidFill>
          <a:schemeClr val="bg2">
            <a:alpha val="7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65562"/>
            <a:ext cx="12190194" cy="6859016"/>
          </a:xfrm>
          <a:prstGeom prst="rect">
            <a:avLst/>
          </a:prstGeom>
        </p:spPr>
      </p:pic>
      <p:sp>
        <p:nvSpPr>
          <p:cNvPr id="14" name="Title 5"/>
          <p:cNvSpPr>
            <a:spLocks noGrp="1"/>
          </p:cNvSpPr>
          <p:nvPr>
            <p:ph type="title"/>
          </p:nvPr>
        </p:nvSpPr>
        <p:spPr>
          <a:xfrm>
            <a:off x="266700" y="260931"/>
            <a:ext cx="5821279" cy="1671543"/>
          </a:xfrm>
          <a:noFill/>
          <a:ln w="12700">
            <a:noFill/>
          </a:ln>
        </p:spPr>
        <p:txBody>
          <a:bodyPr/>
          <a:lstStyle>
            <a:lvl1pPr>
              <a:defRPr>
                <a:solidFill>
                  <a:sysClr val="windowText" lastClr="000000"/>
                </a:solidFill>
              </a:defRPr>
            </a:lvl1pPr>
          </a:lstStyle>
          <a:p>
            <a:r>
              <a:rPr lang="en-US" dirty="0"/>
              <a:t>Click to edit Master title style</a:t>
            </a:r>
          </a:p>
        </p:txBody>
      </p:sp>
      <p:sp>
        <p:nvSpPr>
          <p:cNvPr id="15" name="Picture Placeholder 16"/>
          <p:cNvSpPr>
            <a:spLocks noGrp="1" noChangeAspect="1"/>
          </p:cNvSpPr>
          <p:nvPr>
            <p:ph type="pic" sz="quarter" idx="13"/>
          </p:nvPr>
        </p:nvSpPr>
        <p:spPr>
          <a:xfrm>
            <a:off x="6346659" y="260931"/>
            <a:ext cx="5578641" cy="3081131"/>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9" name="Picture Placeholder 16"/>
          <p:cNvSpPr>
            <a:spLocks noGrp="1"/>
          </p:cNvSpPr>
          <p:nvPr>
            <p:ph type="pic" sz="quarter" idx="15"/>
          </p:nvPr>
        </p:nvSpPr>
        <p:spPr>
          <a:xfrm>
            <a:off x="8610600" y="3507454"/>
            <a:ext cx="3314700" cy="3093720"/>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3" name="Content Placeholder 2"/>
          <p:cNvSpPr>
            <a:spLocks noGrp="1"/>
          </p:cNvSpPr>
          <p:nvPr>
            <p:ph sz="quarter" idx="17"/>
          </p:nvPr>
        </p:nvSpPr>
        <p:spPr>
          <a:xfrm>
            <a:off x="266700" y="2058988"/>
            <a:ext cx="5808663" cy="33083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icture Placeholder 16"/>
          <p:cNvSpPr>
            <a:spLocks noGrp="1"/>
          </p:cNvSpPr>
          <p:nvPr>
            <p:ph type="pic" sz="quarter" idx="16"/>
          </p:nvPr>
        </p:nvSpPr>
        <p:spPr>
          <a:xfrm>
            <a:off x="5140944" y="3507454"/>
            <a:ext cx="3314700" cy="3093720"/>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pic>
        <p:nvPicPr>
          <p:cNvPr id="13" name="Picture 1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66700" y="5608444"/>
            <a:ext cx="764288" cy="1005840"/>
          </a:xfrm>
          <a:prstGeom prst="rect">
            <a:avLst/>
          </a:prstGeom>
        </p:spPr>
      </p:pic>
      <p:pic>
        <p:nvPicPr>
          <p:cNvPr id="18" name="Picture 17"/>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254266" y="5610615"/>
            <a:ext cx="1338582" cy="1001498"/>
          </a:xfrm>
          <a:prstGeom prst="rect">
            <a:avLst/>
          </a:prstGeom>
        </p:spPr>
      </p:pic>
    </p:spTree>
    <p:extLst>
      <p:ext uri="{BB962C8B-B14F-4D97-AF65-F5344CB8AC3E}">
        <p14:creationId xmlns:p14="http://schemas.microsoft.com/office/powerpoint/2010/main" val="31480589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 4 Pics">
    <p:bg>
      <p:bgPr>
        <a:solidFill>
          <a:schemeClr val="bg2">
            <a:alpha val="7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88388" cy="6858000"/>
          </a:xfrm>
          <a:prstGeom prst="rect">
            <a:avLst/>
          </a:prstGeom>
        </p:spPr>
      </p:pic>
      <p:sp>
        <p:nvSpPr>
          <p:cNvPr id="3" name="Text Placeholder 2"/>
          <p:cNvSpPr>
            <a:spLocks noGrp="1"/>
          </p:cNvSpPr>
          <p:nvPr>
            <p:ph type="body" sz="quarter" idx="19"/>
          </p:nvPr>
        </p:nvSpPr>
        <p:spPr>
          <a:xfrm>
            <a:off x="381000" y="2059387"/>
            <a:ext cx="4867275" cy="3315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Picture Placeholder 16"/>
          <p:cNvSpPr>
            <a:spLocks noGrp="1"/>
          </p:cNvSpPr>
          <p:nvPr>
            <p:ph type="pic" sz="quarter" idx="15"/>
          </p:nvPr>
        </p:nvSpPr>
        <p:spPr>
          <a:xfrm>
            <a:off x="8723481" y="3423957"/>
            <a:ext cx="3201819" cy="2988364"/>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19" name="Picture Placeholder 16"/>
          <p:cNvSpPr>
            <a:spLocks noGrp="1"/>
          </p:cNvSpPr>
          <p:nvPr>
            <p:ph type="pic" sz="quarter" idx="16"/>
          </p:nvPr>
        </p:nvSpPr>
        <p:spPr>
          <a:xfrm>
            <a:off x="5371264" y="3423957"/>
            <a:ext cx="3201819" cy="2988364"/>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20" name="Picture Placeholder 16"/>
          <p:cNvSpPr>
            <a:spLocks noGrp="1"/>
          </p:cNvSpPr>
          <p:nvPr>
            <p:ph type="pic" sz="quarter" idx="17"/>
          </p:nvPr>
        </p:nvSpPr>
        <p:spPr>
          <a:xfrm>
            <a:off x="8723481" y="265872"/>
            <a:ext cx="3201819" cy="2988364"/>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14" name="Title 5"/>
          <p:cNvSpPr>
            <a:spLocks noGrp="1"/>
          </p:cNvSpPr>
          <p:nvPr>
            <p:ph type="title"/>
          </p:nvPr>
        </p:nvSpPr>
        <p:spPr>
          <a:xfrm>
            <a:off x="381000" y="265872"/>
            <a:ext cx="4866861" cy="1671543"/>
          </a:xfrm>
          <a:noFill/>
          <a:ln w="12700">
            <a:noFill/>
          </a:ln>
        </p:spPr>
        <p:txBody>
          <a:bodyPr/>
          <a:lstStyle>
            <a:lvl1pPr>
              <a:defRPr>
                <a:solidFill>
                  <a:sysClr val="windowText" lastClr="000000"/>
                </a:solidFill>
              </a:defRPr>
            </a:lvl1pPr>
          </a:lstStyle>
          <a:p>
            <a:r>
              <a:rPr lang="en-US" dirty="0"/>
              <a:t>Click to edit Master title style</a:t>
            </a:r>
          </a:p>
        </p:txBody>
      </p:sp>
      <p:sp>
        <p:nvSpPr>
          <p:cNvPr id="21" name="Picture Placeholder 16"/>
          <p:cNvSpPr>
            <a:spLocks noGrp="1"/>
          </p:cNvSpPr>
          <p:nvPr>
            <p:ph type="pic" sz="quarter" idx="18"/>
          </p:nvPr>
        </p:nvSpPr>
        <p:spPr>
          <a:xfrm>
            <a:off x="5371264" y="265872"/>
            <a:ext cx="3201819" cy="2988364"/>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pic>
        <p:nvPicPr>
          <p:cNvPr id="13" name="Picture 1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66700" y="5608444"/>
            <a:ext cx="764288" cy="1005840"/>
          </a:xfrm>
          <a:prstGeom prst="rect">
            <a:avLst/>
          </a:prstGeom>
        </p:spPr>
      </p:pic>
      <p:pic>
        <p:nvPicPr>
          <p:cNvPr id="16" name="Picture 15"/>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254266" y="5610615"/>
            <a:ext cx="1338582" cy="1001498"/>
          </a:xfrm>
          <a:prstGeom prst="rect">
            <a:avLst/>
          </a:prstGeom>
        </p:spPr>
      </p:pic>
    </p:spTree>
    <p:extLst>
      <p:ext uri="{BB962C8B-B14F-4D97-AF65-F5344CB8AC3E}">
        <p14:creationId xmlns:p14="http://schemas.microsoft.com/office/powerpoint/2010/main" val="27816979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 3 Pics (vertical)">
    <p:bg>
      <p:bgPr>
        <a:solidFill>
          <a:schemeClr val="bg2">
            <a:alpha val="75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805" y="0"/>
            <a:ext cx="12188389" cy="6858000"/>
          </a:xfrm>
          <a:prstGeom prst="rect">
            <a:avLst/>
          </a:prstGeom>
        </p:spPr>
      </p:pic>
      <p:sp>
        <p:nvSpPr>
          <p:cNvPr id="16" name="TextBox 15"/>
          <p:cNvSpPr txBox="1"/>
          <p:nvPr userDrawn="1"/>
        </p:nvSpPr>
        <p:spPr>
          <a:xfrm>
            <a:off x="266700" y="5217495"/>
            <a:ext cx="4337105" cy="357790"/>
          </a:xfrm>
          <a:prstGeom prst="rect">
            <a:avLst/>
          </a:prstGeom>
          <a:noFill/>
        </p:spPr>
        <p:txBody>
          <a:bodyPr wrap="square" lIns="91440" tIns="0">
            <a:spAutoFit/>
          </a:bodyPr>
          <a:lstStyle/>
          <a:p>
            <a:r>
              <a:rPr lang="en-US" altLang="en-US" sz="675" i="1" dirty="0"/>
              <a:t>“</a:t>
            </a:r>
            <a:r>
              <a:rPr lang="en-US" sz="675" i="1" dirty="0">
                <a:solidFill>
                  <a:srgbClr val="000000"/>
                </a:solidFill>
              </a:rPr>
              <a:t>The views, opinions and findings contained in this report are those of the authors(s) and should not be construed as an official Department of the Army position, policy or decision, unless so designated by other official documentation.</a:t>
            </a:r>
            <a:r>
              <a:rPr lang="en-US" altLang="en-US" sz="675" i="1" dirty="0">
                <a:solidFill>
                  <a:srgbClr val="000000"/>
                </a:solidFill>
              </a:rPr>
              <a:t>”</a:t>
            </a:r>
            <a:endParaRPr lang="en-US" sz="675" i="1" dirty="0">
              <a:solidFill>
                <a:srgbClr val="000000"/>
              </a:solidFill>
            </a:endParaRPr>
          </a:p>
        </p:txBody>
      </p:sp>
      <p:sp>
        <p:nvSpPr>
          <p:cNvPr id="18" name="Picture Placeholder 16"/>
          <p:cNvSpPr>
            <a:spLocks noGrp="1" noChangeAspect="1"/>
          </p:cNvSpPr>
          <p:nvPr>
            <p:ph type="pic" sz="quarter" idx="13"/>
          </p:nvPr>
        </p:nvSpPr>
        <p:spPr>
          <a:xfrm>
            <a:off x="8500460" y="3880886"/>
            <a:ext cx="3424840" cy="2548885"/>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defRPr>
            </a:lvl1pPr>
          </a:lstStyle>
          <a:p>
            <a:r>
              <a:rPr lang="en-US" dirty="0"/>
              <a:t>Click icon to add picture</a:t>
            </a:r>
          </a:p>
        </p:txBody>
      </p:sp>
      <p:sp>
        <p:nvSpPr>
          <p:cNvPr id="19" name="Picture Placeholder 16"/>
          <p:cNvSpPr>
            <a:spLocks noGrp="1" noChangeAspect="1"/>
          </p:cNvSpPr>
          <p:nvPr>
            <p:ph type="pic" sz="quarter" idx="14"/>
          </p:nvPr>
        </p:nvSpPr>
        <p:spPr>
          <a:xfrm>
            <a:off x="8500460" y="1227138"/>
            <a:ext cx="3424840" cy="2548885"/>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defRPr>
            </a:lvl1pPr>
          </a:lstStyle>
          <a:p>
            <a:r>
              <a:rPr lang="en-US" dirty="0"/>
              <a:t>Click icon to add picture</a:t>
            </a:r>
          </a:p>
        </p:txBody>
      </p:sp>
      <p:sp>
        <p:nvSpPr>
          <p:cNvPr id="20" name="Picture Placeholder 16"/>
          <p:cNvSpPr>
            <a:spLocks noGrp="1" noChangeAspect="1"/>
          </p:cNvSpPr>
          <p:nvPr>
            <p:ph type="pic" sz="quarter" idx="15"/>
          </p:nvPr>
        </p:nvSpPr>
        <p:spPr>
          <a:xfrm>
            <a:off x="4726057" y="1227138"/>
            <a:ext cx="3689406" cy="5211649"/>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defRPr>
            </a:lvl1pPr>
          </a:lstStyle>
          <a:p>
            <a:r>
              <a:rPr lang="en-US" dirty="0"/>
              <a:t>Click icon to add picture</a:t>
            </a:r>
          </a:p>
        </p:txBody>
      </p:sp>
      <p:sp>
        <p:nvSpPr>
          <p:cNvPr id="2" name="Title 1"/>
          <p:cNvSpPr>
            <a:spLocks noGrp="1"/>
          </p:cNvSpPr>
          <p:nvPr>
            <p:ph type="title"/>
          </p:nvPr>
        </p:nvSpPr>
        <p:spPr>
          <a:xfrm>
            <a:off x="266700" y="246490"/>
            <a:ext cx="11658600" cy="858437"/>
          </a:xfrm>
          <a:noFill/>
          <a:ln w="12700">
            <a:noFill/>
          </a:ln>
        </p:spPr>
        <p:txBody>
          <a:bodyPr/>
          <a:lstStyle>
            <a:lvl1pPr>
              <a:defRPr>
                <a:ln>
                  <a:noFill/>
                </a:ln>
              </a:defRPr>
            </a:lvl1pPr>
          </a:lstStyle>
          <a:p>
            <a:r>
              <a:rPr lang="en-US" dirty="0"/>
              <a:t>Click to edit Master title style</a:t>
            </a:r>
          </a:p>
        </p:txBody>
      </p:sp>
      <p:sp>
        <p:nvSpPr>
          <p:cNvPr id="4" name="Text Placeholder 3"/>
          <p:cNvSpPr>
            <a:spLocks noGrp="1"/>
          </p:cNvSpPr>
          <p:nvPr>
            <p:ph type="body" sz="quarter" idx="16"/>
          </p:nvPr>
        </p:nvSpPr>
        <p:spPr>
          <a:xfrm>
            <a:off x="266700" y="1227138"/>
            <a:ext cx="4337105" cy="39576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5" name="Picture 1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66700" y="5608444"/>
            <a:ext cx="764288" cy="1005840"/>
          </a:xfrm>
          <a:prstGeom prst="rect">
            <a:avLst/>
          </a:prstGeom>
        </p:spPr>
      </p:pic>
      <p:pic>
        <p:nvPicPr>
          <p:cNvPr id="17" name="Picture 16"/>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254266" y="5610615"/>
            <a:ext cx="1338582" cy="1001498"/>
          </a:xfrm>
          <a:prstGeom prst="rect">
            <a:avLst/>
          </a:prstGeom>
        </p:spPr>
      </p:pic>
    </p:spTree>
    <p:extLst>
      <p:ext uri="{BB962C8B-B14F-4D97-AF65-F5344CB8AC3E}">
        <p14:creationId xmlns:p14="http://schemas.microsoft.com/office/powerpoint/2010/main" val="15485999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Color Layout">
    <p:spTree>
      <p:nvGrpSpPr>
        <p:cNvPr id="1" name=""/>
        <p:cNvGrpSpPr/>
        <p:nvPr/>
      </p:nvGrpSpPr>
      <p:grpSpPr>
        <a:xfrm>
          <a:off x="0" y="0"/>
          <a:ext cx="0" cy="0"/>
          <a:chOff x="0" y="0"/>
          <a:chExt cx="0" cy="0"/>
        </a:xfrm>
      </p:grpSpPr>
      <p:sp>
        <p:nvSpPr>
          <p:cNvPr id="10" name="Chart Placeholder 9"/>
          <p:cNvSpPr>
            <a:spLocks noGrp="1"/>
          </p:cNvSpPr>
          <p:nvPr>
            <p:ph type="chart" sz="quarter" idx="12"/>
          </p:nvPr>
        </p:nvSpPr>
        <p:spPr>
          <a:xfrm>
            <a:off x="266700" y="1028700"/>
            <a:ext cx="11658599" cy="5600700"/>
          </a:xfrm>
        </p:spPr>
        <p:txBody>
          <a:bodyPr/>
          <a:lstStyle/>
          <a:p>
            <a:endParaRPr lang="en-US"/>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841154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eference ONLY">
    <p:bg>
      <p:bgPr>
        <a:solidFill>
          <a:schemeClr val="bg1"/>
        </a:solidFill>
        <a:effectLst/>
      </p:bgPr>
    </p:bg>
    <p:spTree>
      <p:nvGrpSpPr>
        <p:cNvPr id="1" name=""/>
        <p:cNvGrpSpPr/>
        <p:nvPr/>
      </p:nvGrpSpPr>
      <p:grpSpPr>
        <a:xfrm>
          <a:off x="0" y="0"/>
          <a:ext cx="0" cy="0"/>
          <a:chOff x="0" y="0"/>
          <a:chExt cx="0" cy="0"/>
        </a:xfrm>
      </p:grpSpPr>
      <p:sp>
        <p:nvSpPr>
          <p:cNvPr id="22" name="TextBox 21"/>
          <p:cNvSpPr txBox="1"/>
          <p:nvPr userDrawn="1"/>
        </p:nvSpPr>
        <p:spPr>
          <a:xfrm>
            <a:off x="266700" y="1043608"/>
            <a:ext cx="5829300" cy="3001617"/>
          </a:xfrm>
          <a:prstGeom prst="rect">
            <a:avLst/>
          </a:prstGeom>
          <a:noFill/>
          <a:ln w="50800" cmpd="dbl">
            <a:solidFill>
              <a:schemeClr val="tx1"/>
            </a:solidFill>
          </a:ln>
        </p:spPr>
        <p:txBody>
          <a:bodyPr wrap="square" rtlCol="0" anchor="b" anchorCtr="0">
            <a:noAutofit/>
          </a:bodyPr>
          <a:lstStyle/>
          <a:p>
            <a:r>
              <a:rPr lang="en-US" dirty="0"/>
              <a:t>Use</a:t>
            </a:r>
            <a:r>
              <a:rPr lang="en-US" baseline="0" dirty="0"/>
              <a:t> for Standard Content Slide Colors</a:t>
            </a:r>
            <a:endParaRPr lang="en-US" dirty="0"/>
          </a:p>
        </p:txBody>
      </p:sp>
      <p:sp>
        <p:nvSpPr>
          <p:cNvPr id="2" name="TextBox 1"/>
          <p:cNvSpPr txBox="1"/>
          <p:nvPr userDrawn="1"/>
        </p:nvSpPr>
        <p:spPr>
          <a:xfrm>
            <a:off x="6096000" y="1043608"/>
            <a:ext cx="5829300" cy="3001617"/>
          </a:xfrm>
          <a:prstGeom prst="rect">
            <a:avLst/>
          </a:prstGeom>
          <a:noFill/>
          <a:ln w="50800" cmpd="dbl">
            <a:solidFill>
              <a:schemeClr val="tx1"/>
            </a:solidFill>
          </a:ln>
        </p:spPr>
        <p:txBody>
          <a:bodyPr wrap="square" rtlCol="0" anchor="b" anchorCtr="0">
            <a:noAutofit/>
          </a:bodyPr>
          <a:lstStyle/>
          <a:p>
            <a:r>
              <a:rPr lang="en-US" dirty="0"/>
              <a:t>Use</a:t>
            </a:r>
            <a:r>
              <a:rPr lang="en-US" baseline="0" dirty="0"/>
              <a:t> for Chart Colors</a:t>
            </a:r>
            <a:endParaRPr lang="en-US" dirty="0"/>
          </a:p>
        </p:txBody>
      </p:sp>
      <p:grpSp>
        <p:nvGrpSpPr>
          <p:cNvPr id="21" name="Group 20"/>
          <p:cNvGrpSpPr/>
          <p:nvPr userDrawn="1"/>
        </p:nvGrpSpPr>
        <p:grpSpPr>
          <a:xfrm>
            <a:off x="372234" y="1391830"/>
            <a:ext cx="11458322" cy="1888083"/>
            <a:chOff x="757773" y="1707600"/>
            <a:chExt cx="9393763" cy="1245799"/>
          </a:xfrm>
        </p:grpSpPr>
        <p:sp>
          <p:nvSpPr>
            <p:cNvPr id="5" name="Rectangle 4"/>
            <p:cNvSpPr/>
            <p:nvPr/>
          </p:nvSpPr>
          <p:spPr>
            <a:xfrm>
              <a:off x="2679701" y="1707600"/>
              <a:ext cx="745067" cy="558800"/>
            </a:xfrm>
            <a:prstGeom prst="rect">
              <a:avLst/>
            </a:prstGeom>
            <a:solidFill>
              <a:srgbClr val="D8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dirty="0">
                  <a:solidFill>
                    <a:schemeClr val="tx1"/>
                  </a:solidFill>
                </a:rPr>
                <a:t>217</a:t>
              </a:r>
            </a:p>
            <a:p>
              <a:pPr algn="ctr">
                <a:defRPr/>
              </a:pPr>
              <a:r>
                <a:rPr lang="en-US" sz="1000" b="1" dirty="0">
                  <a:solidFill>
                    <a:schemeClr val="tx1"/>
                  </a:solidFill>
                </a:rPr>
                <a:t>217</a:t>
              </a:r>
            </a:p>
            <a:p>
              <a:pPr algn="ctr">
                <a:defRPr/>
              </a:pPr>
              <a:r>
                <a:rPr lang="en-US" sz="1000" b="1" dirty="0">
                  <a:solidFill>
                    <a:schemeClr val="tx1"/>
                  </a:solidFill>
                </a:rPr>
                <a:t>217</a:t>
              </a:r>
            </a:p>
            <a:p>
              <a:pPr algn="ctr">
                <a:defRPr/>
              </a:pPr>
              <a:endParaRPr lang="en-US" sz="1000" b="1" dirty="0">
                <a:solidFill>
                  <a:schemeClr val="tx1"/>
                </a:solidFill>
              </a:endParaRPr>
            </a:p>
            <a:p>
              <a:pPr algn="ctr">
                <a:defRPr/>
              </a:pPr>
              <a:r>
                <a:rPr lang="en-US" sz="1000" b="1" dirty="0">
                  <a:solidFill>
                    <a:schemeClr val="tx1"/>
                  </a:solidFill>
                </a:rPr>
                <a:t>#d8d9d8</a:t>
              </a:r>
            </a:p>
          </p:txBody>
        </p:sp>
        <p:sp>
          <p:nvSpPr>
            <p:cNvPr id="6" name="Rectangle 5"/>
            <p:cNvSpPr/>
            <p:nvPr/>
          </p:nvSpPr>
          <p:spPr>
            <a:xfrm>
              <a:off x="3640669" y="1707600"/>
              <a:ext cx="745067" cy="558800"/>
            </a:xfrm>
            <a:prstGeom prst="rect">
              <a:avLst/>
            </a:prstGeom>
            <a:solidFill>
              <a:srgbClr val="C9C9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dirty="0">
                  <a:solidFill>
                    <a:schemeClr val="tx1"/>
                  </a:solidFill>
                </a:rPr>
                <a:t>200</a:t>
              </a:r>
            </a:p>
            <a:p>
              <a:pPr algn="ctr">
                <a:defRPr/>
              </a:pPr>
              <a:r>
                <a:rPr lang="en-US" sz="1000" b="1" dirty="0">
                  <a:solidFill>
                    <a:schemeClr val="tx1"/>
                  </a:solidFill>
                </a:rPr>
                <a:t>200</a:t>
              </a:r>
            </a:p>
            <a:p>
              <a:pPr algn="ctr">
                <a:defRPr/>
              </a:pPr>
              <a:r>
                <a:rPr lang="en-US" sz="1000" b="1" dirty="0">
                  <a:solidFill>
                    <a:schemeClr val="tx1"/>
                  </a:solidFill>
                </a:rPr>
                <a:t>200</a:t>
              </a:r>
            </a:p>
            <a:p>
              <a:pPr algn="ctr">
                <a:defRPr/>
              </a:pPr>
              <a:endParaRPr lang="en-US" sz="1000" b="1" dirty="0">
                <a:solidFill>
                  <a:schemeClr val="tx1"/>
                </a:solidFill>
              </a:endParaRPr>
            </a:p>
            <a:p>
              <a:pPr algn="ctr">
                <a:defRPr/>
              </a:pPr>
              <a:r>
                <a:rPr lang="en-US" sz="1000" b="1" dirty="0">
                  <a:solidFill>
                    <a:schemeClr val="tx1"/>
                  </a:solidFill>
                </a:rPr>
                <a:t>#c9c9c9</a:t>
              </a:r>
            </a:p>
          </p:txBody>
        </p:sp>
        <p:sp>
          <p:nvSpPr>
            <p:cNvPr id="7" name="Rectangle 6"/>
            <p:cNvSpPr/>
            <p:nvPr/>
          </p:nvSpPr>
          <p:spPr>
            <a:xfrm>
              <a:off x="757773" y="2394599"/>
              <a:ext cx="742951" cy="558800"/>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dirty="0">
                  <a:solidFill>
                    <a:schemeClr val="tx1"/>
                  </a:solidFill>
                </a:rPr>
                <a:t>255</a:t>
              </a:r>
            </a:p>
            <a:p>
              <a:pPr algn="ctr">
                <a:defRPr/>
              </a:pPr>
              <a:r>
                <a:rPr lang="en-US" sz="1000" b="1" dirty="0">
                  <a:solidFill>
                    <a:schemeClr val="tx1"/>
                  </a:solidFill>
                </a:rPr>
                <a:t>255</a:t>
              </a:r>
            </a:p>
            <a:p>
              <a:pPr algn="ctr">
                <a:defRPr/>
              </a:pPr>
              <a:r>
                <a:rPr lang="en-US" sz="1000" b="1" dirty="0">
                  <a:solidFill>
                    <a:schemeClr val="tx1"/>
                  </a:solidFill>
                </a:rPr>
                <a:t>255</a:t>
              </a:r>
            </a:p>
            <a:p>
              <a:pPr algn="ctr">
                <a:defRPr/>
              </a:pPr>
              <a:endParaRPr lang="en-US" sz="1000" b="1" dirty="0">
                <a:solidFill>
                  <a:schemeClr val="tx1"/>
                </a:solidFill>
              </a:endParaRPr>
            </a:p>
            <a:p>
              <a:pPr algn="ctr">
                <a:defRPr/>
              </a:pPr>
              <a:r>
                <a:rPr lang="en-US" sz="1000" b="1" dirty="0">
                  <a:solidFill>
                    <a:schemeClr val="tx1"/>
                  </a:solidFill>
                </a:rPr>
                <a:t>#83847a</a:t>
              </a:r>
            </a:p>
          </p:txBody>
        </p:sp>
        <p:sp>
          <p:nvSpPr>
            <p:cNvPr id="8" name="Rectangle 7"/>
            <p:cNvSpPr/>
            <p:nvPr/>
          </p:nvSpPr>
          <p:spPr>
            <a:xfrm>
              <a:off x="1718739" y="2394599"/>
              <a:ext cx="742951" cy="55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dirty="0">
                  <a:solidFill>
                    <a:schemeClr val="bg1"/>
                  </a:solidFill>
                </a:rPr>
                <a:t>2</a:t>
              </a:r>
            </a:p>
            <a:p>
              <a:pPr algn="ctr">
                <a:defRPr/>
              </a:pPr>
              <a:r>
                <a:rPr lang="en-US" sz="1000" b="1" dirty="0">
                  <a:solidFill>
                    <a:schemeClr val="bg1"/>
                  </a:solidFill>
                </a:rPr>
                <a:t>0</a:t>
              </a:r>
            </a:p>
            <a:p>
              <a:pPr algn="ctr">
                <a:defRPr/>
              </a:pPr>
              <a:r>
                <a:rPr lang="en-US" sz="1000" b="1" dirty="0">
                  <a:solidFill>
                    <a:schemeClr val="bg1"/>
                  </a:solidFill>
                </a:rPr>
                <a:t>0</a:t>
              </a:r>
            </a:p>
            <a:p>
              <a:pPr algn="ctr">
                <a:defRPr/>
              </a:pPr>
              <a:endParaRPr lang="en-US" sz="1000" b="1" dirty="0">
                <a:solidFill>
                  <a:schemeClr val="bg1"/>
                </a:solidFill>
              </a:endParaRPr>
            </a:p>
            <a:p>
              <a:pPr algn="ctr">
                <a:defRPr/>
              </a:pPr>
              <a:r>
                <a:rPr lang="en-US" sz="1000" b="1" dirty="0">
                  <a:solidFill>
                    <a:schemeClr val="bg1"/>
                  </a:solidFill>
                </a:rPr>
                <a:t>#020000</a:t>
              </a:r>
            </a:p>
          </p:txBody>
        </p:sp>
        <p:sp>
          <p:nvSpPr>
            <p:cNvPr id="9" name="Rectangle 8"/>
            <p:cNvSpPr/>
            <p:nvPr/>
          </p:nvSpPr>
          <p:spPr>
            <a:xfrm>
              <a:off x="2679701" y="2394599"/>
              <a:ext cx="745067" cy="558800"/>
            </a:xfrm>
            <a:prstGeom prst="rect">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dirty="0">
                  <a:solidFill>
                    <a:schemeClr val="tx1"/>
                  </a:solidFill>
                </a:rPr>
                <a:t>163</a:t>
              </a:r>
            </a:p>
            <a:p>
              <a:pPr algn="ctr">
                <a:defRPr/>
              </a:pPr>
              <a:r>
                <a:rPr lang="en-US" sz="1000" b="1" dirty="0">
                  <a:solidFill>
                    <a:schemeClr val="tx1"/>
                  </a:solidFill>
                </a:rPr>
                <a:t>163</a:t>
              </a:r>
            </a:p>
            <a:p>
              <a:pPr algn="ctr">
                <a:defRPr/>
              </a:pPr>
              <a:r>
                <a:rPr lang="en-US" sz="1000" b="1" dirty="0">
                  <a:solidFill>
                    <a:schemeClr val="tx1"/>
                  </a:solidFill>
                </a:rPr>
                <a:t>163</a:t>
              </a:r>
            </a:p>
            <a:p>
              <a:pPr algn="ctr">
                <a:defRPr/>
              </a:pPr>
              <a:endParaRPr lang="en-US" sz="1000" b="1" dirty="0">
                <a:solidFill>
                  <a:schemeClr val="tx1"/>
                </a:solidFill>
              </a:endParaRPr>
            </a:p>
            <a:p>
              <a:pPr algn="ctr">
                <a:defRPr/>
              </a:pPr>
              <a:r>
                <a:rPr lang="en-US" sz="1000" b="1" dirty="0">
                  <a:solidFill>
                    <a:schemeClr val="tx1"/>
                  </a:solidFill>
                </a:rPr>
                <a:t>#a3a3a2</a:t>
              </a:r>
            </a:p>
          </p:txBody>
        </p:sp>
        <p:sp>
          <p:nvSpPr>
            <p:cNvPr id="10" name="Rectangle 9"/>
            <p:cNvSpPr/>
            <p:nvPr/>
          </p:nvSpPr>
          <p:spPr>
            <a:xfrm>
              <a:off x="3640669" y="2394599"/>
              <a:ext cx="745067" cy="558800"/>
            </a:xfrm>
            <a:prstGeom prst="rect">
              <a:avLst/>
            </a:prstGeom>
            <a:solidFill>
              <a:srgbClr val="8384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dirty="0">
                  <a:solidFill>
                    <a:schemeClr val="tx1"/>
                  </a:solidFill>
                </a:rPr>
                <a:t>131</a:t>
              </a:r>
            </a:p>
            <a:p>
              <a:pPr algn="ctr">
                <a:defRPr/>
              </a:pPr>
              <a:r>
                <a:rPr lang="en-US" sz="1000" b="1" dirty="0">
                  <a:solidFill>
                    <a:schemeClr val="tx1"/>
                  </a:solidFill>
                </a:rPr>
                <a:t>132</a:t>
              </a:r>
            </a:p>
            <a:p>
              <a:pPr algn="ctr">
                <a:defRPr/>
              </a:pPr>
              <a:r>
                <a:rPr lang="en-US" sz="1000" b="1" dirty="0">
                  <a:solidFill>
                    <a:schemeClr val="tx1"/>
                  </a:solidFill>
                </a:rPr>
                <a:t>122</a:t>
              </a:r>
            </a:p>
            <a:p>
              <a:pPr algn="ctr">
                <a:defRPr/>
              </a:pPr>
              <a:endParaRPr lang="en-US" sz="1000" b="1" dirty="0">
                <a:solidFill>
                  <a:schemeClr val="tx1"/>
                </a:solidFill>
              </a:endParaRPr>
            </a:p>
            <a:p>
              <a:pPr algn="ctr">
                <a:defRPr/>
              </a:pPr>
              <a:r>
                <a:rPr lang="en-US" sz="1000" b="1" dirty="0">
                  <a:solidFill>
                    <a:schemeClr val="tx1"/>
                  </a:solidFill>
                </a:rPr>
                <a:t>#83847a</a:t>
              </a:r>
            </a:p>
          </p:txBody>
        </p:sp>
        <p:sp>
          <p:nvSpPr>
            <p:cNvPr id="11" name="Rectangle 10"/>
            <p:cNvSpPr/>
            <p:nvPr/>
          </p:nvSpPr>
          <p:spPr>
            <a:xfrm>
              <a:off x="4601633" y="2394599"/>
              <a:ext cx="745067" cy="558800"/>
            </a:xfrm>
            <a:prstGeom prst="rect">
              <a:avLst/>
            </a:prstGeom>
            <a:solidFill>
              <a:srgbClr val="DF1F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dirty="0">
                  <a:solidFill>
                    <a:schemeClr val="bg1"/>
                  </a:solidFill>
                </a:rPr>
                <a:t>223</a:t>
              </a:r>
            </a:p>
            <a:p>
              <a:pPr algn="ctr">
                <a:defRPr/>
              </a:pPr>
              <a:r>
                <a:rPr lang="en-US" sz="1000" b="1" dirty="0">
                  <a:solidFill>
                    <a:schemeClr val="bg1"/>
                  </a:solidFill>
                </a:rPr>
                <a:t>31</a:t>
              </a:r>
            </a:p>
            <a:p>
              <a:pPr algn="ctr">
                <a:defRPr/>
              </a:pPr>
              <a:r>
                <a:rPr lang="en-US" sz="1000" b="1" dirty="0">
                  <a:solidFill>
                    <a:schemeClr val="bg1"/>
                  </a:solidFill>
                </a:rPr>
                <a:t>46</a:t>
              </a:r>
            </a:p>
            <a:p>
              <a:pPr algn="ctr">
                <a:defRPr/>
              </a:pPr>
              <a:endParaRPr lang="en-US" sz="1000" b="1" dirty="0">
                <a:solidFill>
                  <a:schemeClr val="bg1"/>
                </a:solidFill>
              </a:endParaRPr>
            </a:p>
            <a:p>
              <a:pPr algn="ctr">
                <a:defRPr/>
              </a:pPr>
              <a:r>
                <a:rPr lang="en-US" sz="1000" b="1" dirty="0">
                  <a:solidFill>
                    <a:schemeClr val="bg1"/>
                  </a:solidFill>
                </a:rPr>
                <a:t>#ef4236</a:t>
              </a:r>
            </a:p>
          </p:txBody>
        </p:sp>
        <p:sp>
          <p:nvSpPr>
            <p:cNvPr id="12" name="Rectangle 11"/>
            <p:cNvSpPr/>
            <p:nvPr/>
          </p:nvSpPr>
          <p:spPr>
            <a:xfrm>
              <a:off x="5562601" y="2394599"/>
              <a:ext cx="745067" cy="558800"/>
            </a:xfrm>
            <a:prstGeom prst="rect">
              <a:avLst/>
            </a:prstGeom>
            <a:solidFill>
              <a:srgbClr val="6E87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dirty="0">
                  <a:solidFill>
                    <a:schemeClr val="tx1"/>
                  </a:solidFill>
                </a:rPr>
                <a:t>110</a:t>
              </a:r>
            </a:p>
            <a:p>
              <a:pPr algn="ctr">
                <a:defRPr/>
              </a:pPr>
              <a:r>
                <a:rPr lang="en-US" sz="1000" b="1" dirty="0">
                  <a:solidFill>
                    <a:schemeClr val="tx1"/>
                  </a:solidFill>
                </a:rPr>
                <a:t>135</a:t>
              </a:r>
            </a:p>
            <a:p>
              <a:pPr algn="ctr">
                <a:defRPr/>
              </a:pPr>
              <a:r>
                <a:rPr lang="en-US" sz="1000" b="1" dirty="0">
                  <a:solidFill>
                    <a:schemeClr val="tx1"/>
                  </a:solidFill>
                </a:rPr>
                <a:t>120</a:t>
              </a:r>
            </a:p>
            <a:p>
              <a:pPr algn="ctr">
                <a:defRPr/>
              </a:pPr>
              <a:endParaRPr lang="en-US" sz="1000" b="1" dirty="0">
                <a:solidFill>
                  <a:schemeClr val="tx1"/>
                </a:solidFill>
              </a:endParaRPr>
            </a:p>
            <a:p>
              <a:pPr algn="ctr">
                <a:defRPr/>
              </a:pPr>
              <a:r>
                <a:rPr lang="en-US" sz="1000" b="1" dirty="0">
                  <a:solidFill>
                    <a:schemeClr val="tx1"/>
                  </a:solidFill>
                </a:rPr>
                <a:t>#6f8779</a:t>
              </a:r>
            </a:p>
          </p:txBody>
        </p:sp>
        <p:sp>
          <p:nvSpPr>
            <p:cNvPr id="13" name="Rectangle 12"/>
            <p:cNvSpPr/>
            <p:nvPr/>
          </p:nvSpPr>
          <p:spPr>
            <a:xfrm>
              <a:off x="6523568" y="2394599"/>
              <a:ext cx="745067" cy="558800"/>
            </a:xfrm>
            <a:prstGeom prst="rect">
              <a:avLst/>
            </a:prstGeom>
            <a:solidFill>
              <a:srgbClr val="705C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dirty="0">
                  <a:solidFill>
                    <a:schemeClr val="bg1"/>
                  </a:solidFill>
                </a:rPr>
                <a:t>112</a:t>
              </a:r>
            </a:p>
            <a:p>
              <a:pPr algn="ctr">
                <a:defRPr/>
              </a:pPr>
              <a:r>
                <a:rPr lang="en-US" sz="1000" b="1" dirty="0">
                  <a:solidFill>
                    <a:schemeClr val="bg1"/>
                  </a:solidFill>
                </a:rPr>
                <a:t>92</a:t>
              </a:r>
            </a:p>
            <a:p>
              <a:pPr algn="ctr">
                <a:defRPr/>
              </a:pPr>
              <a:r>
                <a:rPr lang="en-US" sz="1000" b="1" dirty="0">
                  <a:solidFill>
                    <a:schemeClr val="bg1"/>
                  </a:solidFill>
                </a:rPr>
                <a:t>56</a:t>
              </a:r>
            </a:p>
            <a:p>
              <a:pPr algn="ctr">
                <a:defRPr/>
              </a:pPr>
              <a:endParaRPr lang="en-US" sz="1000" b="1" dirty="0">
                <a:solidFill>
                  <a:schemeClr val="bg1"/>
                </a:solidFill>
              </a:endParaRPr>
            </a:p>
            <a:p>
              <a:pPr algn="ctr">
                <a:defRPr/>
              </a:pPr>
              <a:r>
                <a:rPr lang="en-US" sz="1000" b="1" dirty="0">
                  <a:solidFill>
                    <a:schemeClr val="bg1"/>
                  </a:solidFill>
                </a:rPr>
                <a:t>#705d39</a:t>
              </a:r>
            </a:p>
          </p:txBody>
        </p:sp>
        <p:sp>
          <p:nvSpPr>
            <p:cNvPr id="14" name="Rectangle 13"/>
            <p:cNvSpPr/>
            <p:nvPr/>
          </p:nvSpPr>
          <p:spPr>
            <a:xfrm>
              <a:off x="7484533" y="2394599"/>
              <a:ext cx="745067" cy="558800"/>
            </a:xfrm>
            <a:prstGeom prst="rect">
              <a:avLst/>
            </a:prstGeom>
            <a:solidFill>
              <a:srgbClr val="3E668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dirty="0">
                  <a:solidFill>
                    <a:schemeClr val="bg1"/>
                  </a:solidFill>
                </a:rPr>
                <a:t>62</a:t>
              </a:r>
            </a:p>
            <a:p>
              <a:pPr algn="ctr">
                <a:defRPr/>
              </a:pPr>
              <a:r>
                <a:rPr lang="en-US" sz="1000" b="1" dirty="0">
                  <a:solidFill>
                    <a:schemeClr val="bg1"/>
                  </a:solidFill>
                </a:rPr>
                <a:t>102</a:t>
              </a:r>
            </a:p>
            <a:p>
              <a:pPr algn="ctr">
                <a:defRPr/>
              </a:pPr>
              <a:r>
                <a:rPr lang="en-US" sz="1000" b="1" dirty="0">
                  <a:solidFill>
                    <a:schemeClr val="bg1"/>
                  </a:solidFill>
                </a:rPr>
                <a:t>130</a:t>
              </a:r>
            </a:p>
            <a:p>
              <a:pPr algn="ctr">
                <a:defRPr/>
              </a:pPr>
              <a:endParaRPr lang="en-US" sz="1000" b="1" dirty="0">
                <a:solidFill>
                  <a:schemeClr val="bg1"/>
                </a:solidFill>
              </a:endParaRPr>
            </a:p>
            <a:p>
              <a:pPr algn="ctr">
                <a:defRPr/>
              </a:pPr>
              <a:r>
                <a:rPr lang="en-US" sz="1000" b="1" dirty="0">
                  <a:solidFill>
                    <a:schemeClr val="bg1"/>
                  </a:solidFill>
                </a:rPr>
                <a:t>#406782</a:t>
              </a:r>
            </a:p>
          </p:txBody>
        </p:sp>
        <p:sp>
          <p:nvSpPr>
            <p:cNvPr id="15" name="Rectangle 14"/>
            <p:cNvSpPr/>
            <p:nvPr/>
          </p:nvSpPr>
          <p:spPr>
            <a:xfrm>
              <a:off x="8445501" y="2394599"/>
              <a:ext cx="745067" cy="558800"/>
            </a:xfrm>
            <a:prstGeom prst="rect">
              <a:avLst/>
            </a:prstGeom>
            <a:solidFill>
              <a:srgbClr val="6638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dirty="0">
                  <a:solidFill>
                    <a:schemeClr val="bg1"/>
                  </a:solidFill>
                </a:rPr>
                <a:t>102</a:t>
              </a:r>
            </a:p>
            <a:p>
              <a:pPr algn="ctr">
                <a:defRPr/>
              </a:pPr>
              <a:r>
                <a:rPr lang="en-US" sz="1000" b="1" dirty="0">
                  <a:solidFill>
                    <a:schemeClr val="bg1"/>
                  </a:solidFill>
                </a:rPr>
                <a:t>56</a:t>
              </a:r>
            </a:p>
            <a:p>
              <a:pPr algn="ctr">
                <a:defRPr/>
              </a:pPr>
              <a:r>
                <a:rPr lang="en-US" sz="1000" b="1" dirty="0">
                  <a:solidFill>
                    <a:schemeClr val="bg1"/>
                  </a:solidFill>
                </a:rPr>
                <a:t>48</a:t>
              </a:r>
            </a:p>
            <a:p>
              <a:pPr algn="ctr">
                <a:defRPr/>
              </a:pPr>
              <a:endParaRPr lang="en-US" sz="1000" b="1" dirty="0">
                <a:solidFill>
                  <a:schemeClr val="bg1"/>
                </a:solidFill>
              </a:endParaRPr>
            </a:p>
            <a:p>
              <a:pPr algn="ctr">
                <a:defRPr/>
              </a:pPr>
              <a:r>
                <a:rPr lang="en-US" sz="1000" b="1" dirty="0">
                  <a:solidFill>
                    <a:schemeClr val="bg1"/>
                  </a:solidFill>
                </a:rPr>
                <a:t>#673931</a:t>
              </a:r>
            </a:p>
          </p:txBody>
        </p:sp>
        <p:sp>
          <p:nvSpPr>
            <p:cNvPr id="16" name="Rectangle 15"/>
            <p:cNvSpPr/>
            <p:nvPr/>
          </p:nvSpPr>
          <p:spPr>
            <a:xfrm>
              <a:off x="9406469" y="2394599"/>
              <a:ext cx="745067" cy="558800"/>
            </a:xfrm>
            <a:prstGeom prst="rect">
              <a:avLst/>
            </a:prstGeom>
            <a:solidFill>
              <a:srgbClr val="8278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dirty="0">
                  <a:solidFill>
                    <a:schemeClr val="bg1"/>
                  </a:solidFill>
                </a:rPr>
                <a:t>130</a:t>
              </a:r>
            </a:p>
            <a:p>
              <a:pPr algn="ctr">
                <a:defRPr/>
              </a:pPr>
              <a:r>
                <a:rPr lang="en-US" sz="1000" b="1" dirty="0">
                  <a:solidFill>
                    <a:schemeClr val="bg1"/>
                  </a:solidFill>
                </a:rPr>
                <a:t>120</a:t>
              </a:r>
            </a:p>
            <a:p>
              <a:pPr algn="ctr">
                <a:defRPr/>
              </a:pPr>
              <a:r>
                <a:rPr lang="en-US" sz="1000" b="1" dirty="0">
                  <a:solidFill>
                    <a:schemeClr val="bg1"/>
                  </a:solidFill>
                </a:rPr>
                <a:t>111</a:t>
              </a:r>
            </a:p>
            <a:p>
              <a:pPr algn="ctr">
                <a:defRPr/>
              </a:pPr>
              <a:endParaRPr lang="en-US" sz="1000" b="1" dirty="0">
                <a:solidFill>
                  <a:schemeClr val="bg1"/>
                </a:solidFill>
              </a:endParaRPr>
            </a:p>
            <a:p>
              <a:pPr algn="ctr">
                <a:defRPr/>
              </a:pPr>
              <a:r>
                <a:rPr lang="en-US" sz="1000" b="1" dirty="0">
                  <a:solidFill>
                    <a:schemeClr val="bg1"/>
                  </a:solidFill>
                </a:rPr>
                <a:t>#837970</a:t>
              </a:r>
            </a:p>
          </p:txBody>
        </p:sp>
        <p:sp>
          <p:nvSpPr>
            <p:cNvPr id="17" name="Rectangle 16"/>
            <p:cNvSpPr/>
            <p:nvPr/>
          </p:nvSpPr>
          <p:spPr>
            <a:xfrm>
              <a:off x="1718733" y="1707600"/>
              <a:ext cx="745067" cy="55880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dirty="0">
                  <a:solidFill>
                    <a:schemeClr val="tx1"/>
                  </a:solidFill>
                </a:rPr>
                <a:t>237</a:t>
              </a:r>
            </a:p>
            <a:p>
              <a:pPr algn="ctr">
                <a:defRPr/>
              </a:pPr>
              <a:r>
                <a:rPr lang="en-US" sz="1000" b="1" dirty="0">
                  <a:solidFill>
                    <a:schemeClr val="tx1"/>
                  </a:solidFill>
                </a:rPr>
                <a:t>237</a:t>
              </a:r>
            </a:p>
            <a:p>
              <a:pPr algn="ctr">
                <a:defRPr/>
              </a:pPr>
              <a:r>
                <a:rPr lang="en-US" sz="1000" b="1" dirty="0">
                  <a:solidFill>
                    <a:schemeClr val="tx1"/>
                  </a:solidFill>
                </a:rPr>
                <a:t>237</a:t>
              </a:r>
            </a:p>
            <a:p>
              <a:pPr algn="ctr">
                <a:defRPr/>
              </a:pPr>
              <a:endParaRPr lang="en-US" sz="1000" b="1" dirty="0">
                <a:solidFill>
                  <a:schemeClr val="tx1"/>
                </a:solidFill>
              </a:endParaRPr>
            </a:p>
            <a:p>
              <a:pPr algn="ctr">
                <a:defRPr/>
              </a:pPr>
              <a:r>
                <a:rPr lang="en-US" sz="1000" b="1" dirty="0">
                  <a:solidFill>
                    <a:schemeClr val="tx1"/>
                  </a:solidFill>
                </a:rPr>
                <a:t>#</a:t>
              </a:r>
              <a:r>
                <a:rPr lang="en-US" sz="1000" b="1" dirty="0" err="1">
                  <a:solidFill>
                    <a:schemeClr val="tx1"/>
                  </a:solidFill>
                </a:rPr>
                <a:t>ededed</a:t>
              </a:r>
              <a:endParaRPr lang="en-US" sz="1000" b="1" dirty="0">
                <a:solidFill>
                  <a:schemeClr val="tx1"/>
                </a:solidFill>
              </a:endParaRPr>
            </a:p>
          </p:txBody>
        </p:sp>
        <p:sp>
          <p:nvSpPr>
            <p:cNvPr id="18" name="Rectangle 17"/>
            <p:cNvSpPr/>
            <p:nvPr/>
          </p:nvSpPr>
          <p:spPr>
            <a:xfrm>
              <a:off x="5562601" y="1707600"/>
              <a:ext cx="745067" cy="558800"/>
            </a:xfrm>
            <a:prstGeom prst="rect">
              <a:avLst/>
            </a:prstGeom>
            <a:solidFill>
              <a:srgbClr val="50771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dirty="0">
                  <a:solidFill>
                    <a:schemeClr val="bg1"/>
                  </a:solidFill>
                </a:rPr>
                <a:t>80</a:t>
              </a:r>
            </a:p>
            <a:p>
              <a:pPr algn="ctr">
                <a:defRPr/>
              </a:pPr>
              <a:r>
                <a:rPr lang="en-US" sz="1000" b="1" dirty="0">
                  <a:solidFill>
                    <a:schemeClr val="bg1"/>
                  </a:solidFill>
                </a:rPr>
                <a:t>119</a:t>
              </a:r>
            </a:p>
            <a:p>
              <a:pPr algn="ctr">
                <a:defRPr/>
              </a:pPr>
              <a:r>
                <a:rPr lang="en-US" sz="1000" b="1" dirty="0">
                  <a:solidFill>
                    <a:schemeClr val="bg1"/>
                  </a:solidFill>
                </a:rPr>
                <a:t>27</a:t>
              </a:r>
            </a:p>
            <a:p>
              <a:pPr algn="ctr">
                <a:defRPr/>
              </a:pPr>
              <a:endParaRPr lang="en-US" sz="1000" b="1" dirty="0">
                <a:solidFill>
                  <a:schemeClr val="bg1"/>
                </a:solidFill>
              </a:endParaRPr>
            </a:p>
            <a:p>
              <a:pPr algn="ctr">
                <a:defRPr/>
              </a:pPr>
              <a:r>
                <a:rPr lang="en-US" sz="1000" b="1" dirty="0">
                  <a:solidFill>
                    <a:schemeClr val="bg1"/>
                  </a:solidFill>
                </a:rPr>
                <a:t>#517837</a:t>
              </a:r>
            </a:p>
          </p:txBody>
        </p:sp>
        <p:sp>
          <p:nvSpPr>
            <p:cNvPr id="19" name="Rectangle 18"/>
            <p:cNvSpPr/>
            <p:nvPr/>
          </p:nvSpPr>
          <p:spPr>
            <a:xfrm>
              <a:off x="6523568" y="1707600"/>
              <a:ext cx="745067" cy="558800"/>
            </a:xfrm>
            <a:prstGeom prst="rect">
              <a:avLst/>
            </a:prstGeom>
            <a:solidFill>
              <a:srgbClr val="FCAE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dirty="0">
                  <a:solidFill>
                    <a:schemeClr val="tx1"/>
                  </a:solidFill>
                </a:rPr>
                <a:t>252</a:t>
              </a:r>
            </a:p>
            <a:p>
              <a:pPr algn="ctr">
                <a:defRPr/>
              </a:pPr>
              <a:r>
                <a:rPr lang="en-US" sz="1000" b="1" dirty="0">
                  <a:solidFill>
                    <a:schemeClr val="tx1"/>
                  </a:solidFill>
                </a:rPr>
                <a:t>174</a:t>
              </a:r>
            </a:p>
            <a:p>
              <a:pPr algn="ctr">
                <a:defRPr/>
              </a:pPr>
              <a:r>
                <a:rPr lang="en-US" sz="1000" b="1" dirty="0">
                  <a:solidFill>
                    <a:schemeClr val="tx1"/>
                  </a:solidFill>
                </a:rPr>
                <a:t>59</a:t>
              </a:r>
            </a:p>
            <a:p>
              <a:pPr algn="ctr">
                <a:defRPr/>
              </a:pPr>
              <a:endParaRPr lang="en-US" sz="1000" b="1" dirty="0">
                <a:solidFill>
                  <a:schemeClr val="tx1"/>
                </a:solidFill>
              </a:endParaRPr>
            </a:p>
            <a:p>
              <a:pPr algn="ctr">
                <a:defRPr/>
              </a:pPr>
              <a:r>
                <a:rPr lang="en-US" sz="1000" b="1" dirty="0">
                  <a:solidFill>
                    <a:schemeClr val="tx1"/>
                  </a:solidFill>
                </a:rPr>
                <a:t>#fbae3d</a:t>
              </a:r>
            </a:p>
          </p:txBody>
        </p:sp>
        <p:sp>
          <p:nvSpPr>
            <p:cNvPr id="20" name="Rectangle 19"/>
            <p:cNvSpPr/>
            <p:nvPr/>
          </p:nvSpPr>
          <p:spPr>
            <a:xfrm>
              <a:off x="7484533" y="1707600"/>
              <a:ext cx="745067" cy="558800"/>
            </a:xfrm>
            <a:prstGeom prst="rect">
              <a:avLst/>
            </a:prstGeom>
            <a:solidFill>
              <a:srgbClr val="5324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dirty="0">
                  <a:solidFill>
                    <a:schemeClr val="bg1"/>
                  </a:solidFill>
                </a:rPr>
                <a:t>83</a:t>
              </a:r>
            </a:p>
            <a:p>
              <a:pPr algn="ctr">
                <a:defRPr/>
              </a:pPr>
              <a:r>
                <a:rPr lang="en-US" sz="1000" b="1" dirty="0">
                  <a:solidFill>
                    <a:schemeClr val="bg1"/>
                  </a:solidFill>
                </a:rPr>
                <a:t>36</a:t>
              </a:r>
            </a:p>
            <a:p>
              <a:pPr algn="ctr">
                <a:defRPr/>
              </a:pPr>
              <a:r>
                <a:rPr lang="en-US" sz="1000" b="1" dirty="0">
                  <a:solidFill>
                    <a:schemeClr val="bg1"/>
                  </a:solidFill>
                </a:rPr>
                <a:t>118</a:t>
              </a:r>
            </a:p>
            <a:p>
              <a:pPr algn="ctr">
                <a:defRPr/>
              </a:pPr>
              <a:endParaRPr lang="en-US" sz="1000" b="1" dirty="0">
                <a:solidFill>
                  <a:schemeClr val="bg1"/>
                </a:solidFill>
              </a:endParaRPr>
            </a:p>
            <a:p>
              <a:pPr algn="ctr">
                <a:defRPr/>
              </a:pPr>
              <a:r>
                <a:rPr lang="en-US" sz="1000" b="1" dirty="0">
                  <a:solidFill>
                    <a:schemeClr val="bg1"/>
                  </a:solidFill>
                </a:rPr>
                <a:t>#542a76</a:t>
              </a:r>
            </a:p>
          </p:txBody>
        </p:sp>
      </p:grpSp>
    </p:spTree>
    <p:extLst>
      <p:ext uri="{BB962C8B-B14F-4D97-AF65-F5344CB8AC3E}">
        <p14:creationId xmlns:p14="http://schemas.microsoft.com/office/powerpoint/2010/main" val="3981107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3"/>
          <p:cNvSpPr>
            <a:spLocks noGrp="1"/>
          </p:cNvSpPr>
          <p:nvPr>
            <p:ph sz="quarter" idx="10"/>
          </p:nvPr>
        </p:nvSpPr>
        <p:spPr>
          <a:xfrm>
            <a:off x="266700" y="1028700"/>
            <a:ext cx="11658600" cy="5600700"/>
          </a:xfrm>
        </p:spPr>
        <p:txBody>
          <a:bodyPr numCol="2"/>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7883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3 Columns">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9" name="Content Placeholder 3"/>
          <p:cNvSpPr>
            <a:spLocks noGrp="1"/>
          </p:cNvSpPr>
          <p:nvPr>
            <p:ph sz="quarter" idx="12"/>
          </p:nvPr>
        </p:nvSpPr>
        <p:spPr>
          <a:xfrm>
            <a:off x="266700" y="1028700"/>
            <a:ext cx="11658600" cy="5600700"/>
          </a:xfrm>
        </p:spPr>
        <p:txBody>
          <a:bodyPr numCol="3"/>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7832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Picture with Caption">
    <p:spTree>
      <p:nvGrpSpPr>
        <p:cNvPr id="1" name=""/>
        <p:cNvGrpSpPr/>
        <p:nvPr/>
      </p:nvGrpSpPr>
      <p:grpSpPr>
        <a:xfrm>
          <a:off x="0" y="0"/>
          <a:ext cx="0" cy="0"/>
          <a:chOff x="0" y="0"/>
          <a:chExt cx="0" cy="0"/>
        </a:xfrm>
      </p:grpSpPr>
      <p:sp>
        <p:nvSpPr>
          <p:cNvPr id="21" name="Text Placeholder 2"/>
          <p:cNvSpPr>
            <a:spLocks noGrp="1"/>
          </p:cNvSpPr>
          <p:nvPr>
            <p:ph idx="1"/>
          </p:nvPr>
        </p:nvSpPr>
        <p:spPr bwMode="auto">
          <a:xfrm>
            <a:off x="266700" y="6191103"/>
            <a:ext cx="11658600" cy="438297"/>
          </a:xfrm>
          <a:prstGeom prst="rect">
            <a:avLst/>
          </a:prstGeom>
          <a:noFill/>
          <a:ln w="9525">
            <a:noFill/>
            <a:miter lim="800000"/>
            <a:headEnd/>
            <a:tailEnd/>
          </a:ln>
        </p:spPr>
        <p:txBody>
          <a:bodyPr lIns="91440" tIns="0" numCol="1"/>
          <a:lstStyle>
            <a:lvl1pPr marL="0" indent="0">
              <a:buNone/>
              <a:defRPr sz="900">
                <a:solidFill>
                  <a:schemeClr val="tx1">
                    <a:lumMod val="75000"/>
                    <a:lumOff val="25000"/>
                  </a:schemeClr>
                </a:solidFill>
              </a:defRPr>
            </a:lvl1pPr>
            <a:lvl2pPr>
              <a:defRPr sz="1350">
                <a:solidFill>
                  <a:srgbClr val="83847A"/>
                </a:solidFill>
              </a:defRPr>
            </a:lvl2pPr>
            <a:lvl3pPr>
              <a:defRPr sz="1125">
                <a:solidFill>
                  <a:srgbClr val="83847A"/>
                </a:solidFill>
              </a:defRPr>
            </a:lvl3pPr>
            <a:lvl4pPr>
              <a:defRPr sz="1125">
                <a:solidFill>
                  <a:srgbClr val="83847A"/>
                </a:solidFill>
              </a:defRPr>
            </a:lvl4pPr>
            <a:lvl5pPr>
              <a:defRPr sz="1125">
                <a:solidFill>
                  <a:srgbClr val="83847A"/>
                </a:solidFill>
              </a:defRPr>
            </a:lvl5pPr>
          </a:lstStyle>
          <a:p>
            <a:pPr lvl="0"/>
            <a:r>
              <a:rPr lang="en-US" noProof="0" dirty="0"/>
              <a:t>Click to edit Master text styles</a:t>
            </a:r>
          </a:p>
        </p:txBody>
      </p:sp>
      <p:sp>
        <p:nvSpPr>
          <p:cNvPr id="4" name="Title 3"/>
          <p:cNvSpPr>
            <a:spLocks noGrp="1"/>
          </p:cNvSpPr>
          <p:nvPr>
            <p:ph type="title"/>
          </p:nvPr>
        </p:nvSpPr>
        <p:spPr/>
        <p:txBody>
          <a:bodyPr/>
          <a:lstStyle/>
          <a:p>
            <a:r>
              <a:rPr lang="en-US"/>
              <a:t>Click to edit Master title style</a:t>
            </a:r>
          </a:p>
        </p:txBody>
      </p:sp>
      <p:sp>
        <p:nvSpPr>
          <p:cNvPr id="10" name="Content Placeholder 3"/>
          <p:cNvSpPr>
            <a:spLocks noGrp="1"/>
          </p:cNvSpPr>
          <p:nvPr>
            <p:ph sz="quarter" idx="12"/>
          </p:nvPr>
        </p:nvSpPr>
        <p:spPr>
          <a:xfrm>
            <a:off x="266700" y="1028700"/>
            <a:ext cx="11658600" cy="50863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94581417"/>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ull Picture with Title">
    <p:bg>
      <p:bgPr>
        <a:solidFill>
          <a:schemeClr val="tx2"/>
        </a:solidFill>
        <a:effectLst/>
      </p:bgPr>
    </p:bg>
    <p:spTree>
      <p:nvGrpSpPr>
        <p:cNvPr id="1" name=""/>
        <p:cNvGrpSpPr/>
        <p:nvPr/>
      </p:nvGrpSpPr>
      <p:grpSpPr>
        <a:xfrm>
          <a:off x="0" y="0"/>
          <a:ext cx="0" cy="0"/>
          <a:chOff x="0" y="0"/>
          <a:chExt cx="0" cy="0"/>
        </a:xfrm>
      </p:grpSpPr>
      <p:sp>
        <p:nvSpPr>
          <p:cNvPr id="9" name="Content Placeholder 3"/>
          <p:cNvSpPr>
            <a:spLocks noGrp="1"/>
          </p:cNvSpPr>
          <p:nvPr>
            <p:ph sz="quarter" idx="12"/>
          </p:nvPr>
        </p:nvSpPr>
        <p:spPr>
          <a:xfrm>
            <a:off x="0" y="0"/>
            <a:ext cx="12192000" cy="6858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
        <p:nvSpPr>
          <p:cNvPr id="10" name="Text Box 14"/>
          <p:cNvSpPr txBox="1">
            <a:spLocks noChangeArrowheads="1"/>
          </p:cNvSpPr>
          <p:nvPr userDrawn="1"/>
        </p:nvSpPr>
        <p:spPr bwMode="auto">
          <a:xfrm>
            <a:off x="11153774" y="143167"/>
            <a:ext cx="771525" cy="153888"/>
          </a:xfrm>
          <a:prstGeom prst="rect">
            <a:avLst/>
          </a:prstGeom>
          <a:noFill/>
          <a:ln w="9525">
            <a:noFill/>
            <a:miter lim="800000"/>
            <a:headEnd/>
            <a:tailEnd/>
          </a:ln>
          <a:effectLst/>
        </p:spPr>
        <p:txBody>
          <a:bodyPr wrap="square" tIns="0" bIns="0">
            <a:spAutoFit/>
          </a:bodyPr>
          <a:lstStyle/>
          <a:p>
            <a:pPr algn="r">
              <a:spcBef>
                <a:spcPct val="50000"/>
              </a:spcBef>
              <a:defRPr/>
            </a:pPr>
            <a:fld id="{99D903CA-8EC9-4EB0-B4F7-7D6D89967A95}" type="slidenum">
              <a:rPr lang="en-US" sz="1000" b="0" baseline="0" smtClean="0"/>
              <a:pPr algn="r">
                <a:spcBef>
                  <a:spcPct val="50000"/>
                </a:spcBef>
                <a:defRPr/>
              </a:pPr>
              <a:t>‹#›</a:t>
            </a:fld>
            <a:endParaRPr lang="en-US" sz="1000" b="0" baseline="0" dirty="0"/>
          </a:p>
        </p:txBody>
      </p:sp>
    </p:spTree>
    <p:extLst>
      <p:ext uri="{BB962C8B-B14F-4D97-AF65-F5344CB8AC3E}">
        <p14:creationId xmlns:p14="http://schemas.microsoft.com/office/powerpoint/2010/main" val="2152595285"/>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2 Sections">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266700" y="1028700"/>
            <a:ext cx="5721406"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
        <p:nvSpPr>
          <p:cNvPr id="11" name="Content Placeholder 2"/>
          <p:cNvSpPr>
            <a:spLocks noGrp="1"/>
          </p:cNvSpPr>
          <p:nvPr>
            <p:ph sz="quarter" idx="19"/>
          </p:nvPr>
        </p:nvSpPr>
        <p:spPr>
          <a:xfrm>
            <a:off x="6203894" y="1028700"/>
            <a:ext cx="5721406"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63625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Sub-Head 2 Sections">
    <p:spTree>
      <p:nvGrpSpPr>
        <p:cNvPr id="1" name=""/>
        <p:cNvGrpSpPr/>
        <p:nvPr/>
      </p:nvGrpSpPr>
      <p:grpSpPr>
        <a:xfrm>
          <a:off x="0" y="0"/>
          <a:ext cx="0" cy="0"/>
          <a:chOff x="0" y="0"/>
          <a:chExt cx="0" cy="0"/>
        </a:xfrm>
      </p:grpSpPr>
      <p:sp>
        <p:nvSpPr>
          <p:cNvPr id="9" name="Text Placeholder 3"/>
          <p:cNvSpPr>
            <a:spLocks noGrp="1"/>
          </p:cNvSpPr>
          <p:nvPr>
            <p:ph type="body" sz="quarter" idx="13"/>
          </p:nvPr>
        </p:nvSpPr>
        <p:spPr>
          <a:xfrm>
            <a:off x="266700" y="1028700"/>
            <a:ext cx="5719572" cy="666241"/>
          </a:xfrm>
        </p:spPr>
        <p:txBody>
          <a:bodyPr bIns="0" anchor="b"/>
          <a:lstStyle>
            <a:lvl1pPr>
              <a:defRPr sz="1500">
                <a:solidFill>
                  <a:schemeClr val="tx1">
                    <a:lumMod val="75000"/>
                    <a:lumOff val="25000"/>
                  </a:schemeClr>
                </a:solidFill>
              </a:defRPr>
            </a:lvl1pPr>
          </a:lstStyle>
          <a:p>
            <a:pPr lvl="0"/>
            <a:r>
              <a:rPr lang="en-US" dirty="0"/>
              <a:t>Click to edit Master text styles</a:t>
            </a:r>
          </a:p>
        </p:txBody>
      </p:sp>
      <p:sp>
        <p:nvSpPr>
          <p:cNvPr id="2" name="Title 1"/>
          <p:cNvSpPr>
            <a:spLocks noGrp="1"/>
          </p:cNvSpPr>
          <p:nvPr>
            <p:ph type="title"/>
          </p:nvPr>
        </p:nvSpPr>
        <p:spPr/>
        <p:txBody>
          <a:bodyPr/>
          <a:lstStyle/>
          <a:p>
            <a:r>
              <a:rPr lang="en-US" dirty="0"/>
              <a:t>Click to edit Master title style</a:t>
            </a:r>
          </a:p>
        </p:txBody>
      </p:sp>
      <p:sp>
        <p:nvSpPr>
          <p:cNvPr id="13" name="Content Placeholder 2"/>
          <p:cNvSpPr>
            <a:spLocks noGrp="1"/>
          </p:cNvSpPr>
          <p:nvPr>
            <p:ph sz="quarter" idx="16"/>
          </p:nvPr>
        </p:nvSpPr>
        <p:spPr>
          <a:xfrm>
            <a:off x="266700" y="1743075"/>
            <a:ext cx="5721406" cy="4886325"/>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sz="quarter" idx="19"/>
          </p:nvPr>
        </p:nvSpPr>
        <p:spPr>
          <a:xfrm>
            <a:off x="6203894" y="1743075"/>
            <a:ext cx="5721406" cy="4886325"/>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3"/>
          <p:cNvSpPr>
            <a:spLocks noGrp="1"/>
          </p:cNvSpPr>
          <p:nvPr>
            <p:ph type="body" sz="quarter" idx="20"/>
          </p:nvPr>
        </p:nvSpPr>
        <p:spPr>
          <a:xfrm>
            <a:off x="6205728" y="1028700"/>
            <a:ext cx="5719572" cy="666241"/>
          </a:xfrm>
        </p:spPr>
        <p:txBody>
          <a:bodyPr bIns="0" anchor="b"/>
          <a:lstStyle>
            <a:lvl1pPr>
              <a:defRPr sz="1500">
                <a:solidFill>
                  <a:schemeClr val="tx1">
                    <a:lumMod val="75000"/>
                    <a:lumOff val="25000"/>
                  </a:schemeClr>
                </a:solidFill>
              </a:defRPr>
            </a:lvl1pPr>
          </a:lstStyle>
          <a:p>
            <a:pPr lvl="0"/>
            <a:r>
              <a:rPr lang="en-US" dirty="0"/>
              <a:t>Click to edit Master text styles</a:t>
            </a:r>
          </a:p>
        </p:txBody>
      </p:sp>
    </p:spTree>
    <p:extLst>
      <p:ext uri="{BB962C8B-B14F-4D97-AF65-F5344CB8AC3E}">
        <p14:creationId xmlns:p14="http://schemas.microsoft.com/office/powerpoint/2010/main" val="3285832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2 Odd Sections">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266700" y="1028700"/>
            <a:ext cx="3779318"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6"/>
          </p:nvPr>
        </p:nvSpPr>
        <p:spPr>
          <a:xfrm>
            <a:off x="4245524" y="1028700"/>
            <a:ext cx="7668889"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72561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lumMod val="60000"/>
            <a:lumOff val="40000"/>
          </a:schemeClr>
        </a:solidFill>
        <a:effectLst/>
      </p:bgPr>
    </p:bg>
    <p:spTree>
      <p:nvGrpSpPr>
        <p:cNvPr id="1" name=""/>
        <p:cNvGrpSpPr/>
        <p:nvPr/>
      </p:nvGrpSpPr>
      <p:grpSpPr>
        <a:xfrm>
          <a:off x="0" y="0"/>
          <a:ext cx="0" cy="0"/>
          <a:chOff x="0" y="0"/>
          <a:chExt cx="0" cy="0"/>
        </a:xfrm>
      </p:grpSpPr>
      <p:sp>
        <p:nvSpPr>
          <p:cNvPr id="11" name="Rounded Rectangle 10"/>
          <p:cNvSpPr/>
          <p:nvPr/>
        </p:nvSpPr>
        <p:spPr>
          <a:xfrm>
            <a:off x="66675" y="38099"/>
            <a:ext cx="12058650" cy="6791326"/>
          </a:xfrm>
          <a:prstGeom prst="roundRect">
            <a:avLst>
              <a:gd name="adj" fmla="val 2258"/>
            </a:avLst>
          </a:prstGeom>
          <a:solidFill>
            <a:srgbClr val="FFFFFF"/>
          </a:solidFill>
          <a:ln w="57150">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900" dirty="0"/>
          </a:p>
        </p:txBody>
      </p:sp>
      <p:pic>
        <p:nvPicPr>
          <p:cNvPr id="5" name="Picture 4"/>
          <p:cNvPicPr>
            <a:picLocks noChangeAspect="1"/>
          </p:cNvPicPr>
          <p:nvPr userDrawn="1"/>
        </p:nvPicPr>
        <p:blipFill>
          <a:blip r:embed="rId27" cstate="screen">
            <a:extLst>
              <a:ext uri="{28A0092B-C50C-407E-A947-70E740481C1C}">
                <a14:useLocalDpi xmlns:a14="http://schemas.microsoft.com/office/drawing/2010/main"/>
              </a:ext>
            </a:extLst>
          </a:blip>
          <a:stretch>
            <a:fillRect/>
          </a:stretch>
        </p:blipFill>
        <p:spPr>
          <a:xfrm>
            <a:off x="285750" y="256443"/>
            <a:ext cx="496209" cy="653036"/>
          </a:xfrm>
          <a:prstGeom prst="rect">
            <a:avLst/>
          </a:prstGeom>
        </p:spPr>
      </p:pic>
      <p:sp>
        <p:nvSpPr>
          <p:cNvPr id="4099" name="Title Placeholder 1"/>
          <p:cNvSpPr>
            <a:spLocks noGrp="1"/>
          </p:cNvSpPr>
          <p:nvPr>
            <p:ph type="title"/>
          </p:nvPr>
        </p:nvSpPr>
        <p:spPr bwMode="auto">
          <a:xfrm>
            <a:off x="954860" y="128981"/>
            <a:ext cx="10185088" cy="78541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slide</a:t>
            </a:r>
          </a:p>
        </p:txBody>
      </p:sp>
      <p:sp>
        <p:nvSpPr>
          <p:cNvPr id="1030" name="Text Placeholder 2"/>
          <p:cNvSpPr>
            <a:spLocks noGrp="1"/>
          </p:cNvSpPr>
          <p:nvPr>
            <p:ph type="body" idx="1"/>
          </p:nvPr>
        </p:nvSpPr>
        <p:spPr bwMode="auto">
          <a:xfrm>
            <a:off x="266700" y="1028700"/>
            <a:ext cx="11658600" cy="5600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33" name="Picture 6"/>
          <p:cNvPicPr>
            <a:picLocks noChangeAspect="1"/>
          </p:cNvPicPr>
          <p:nvPr/>
        </p:nvPicPr>
        <p:blipFill>
          <a:blip r:embed="rId28"/>
          <a:srcRect/>
          <a:stretch>
            <a:fillRect/>
          </a:stretch>
        </p:blipFill>
        <p:spPr bwMode="auto">
          <a:xfrm>
            <a:off x="6079067" y="3416309"/>
            <a:ext cx="25400" cy="3175"/>
          </a:xfrm>
          <a:prstGeom prst="rect">
            <a:avLst/>
          </a:prstGeom>
          <a:noFill/>
          <a:ln w="9525">
            <a:noFill/>
            <a:miter lim="800000"/>
            <a:headEnd/>
            <a:tailEnd/>
          </a:ln>
        </p:spPr>
      </p:pic>
      <p:sp>
        <p:nvSpPr>
          <p:cNvPr id="12" name="Text Box 14"/>
          <p:cNvSpPr txBox="1">
            <a:spLocks noChangeArrowheads="1"/>
          </p:cNvSpPr>
          <p:nvPr userDrawn="1"/>
        </p:nvSpPr>
        <p:spPr bwMode="auto">
          <a:xfrm>
            <a:off x="11153774" y="143167"/>
            <a:ext cx="771525" cy="153888"/>
          </a:xfrm>
          <a:prstGeom prst="rect">
            <a:avLst/>
          </a:prstGeom>
          <a:noFill/>
          <a:ln w="9525">
            <a:noFill/>
            <a:miter lim="800000"/>
            <a:headEnd/>
            <a:tailEnd/>
          </a:ln>
          <a:effectLst/>
        </p:spPr>
        <p:txBody>
          <a:bodyPr wrap="square" tIns="0" bIns="0">
            <a:spAutoFit/>
          </a:bodyPr>
          <a:lstStyle/>
          <a:p>
            <a:pPr algn="r">
              <a:spcBef>
                <a:spcPct val="50000"/>
              </a:spcBef>
              <a:defRPr/>
            </a:pPr>
            <a:fld id="{99D903CA-8EC9-4EB0-B4F7-7D6D89967A95}" type="slidenum">
              <a:rPr lang="en-US" sz="1000" b="0" baseline="0" smtClean="0"/>
              <a:pPr algn="r">
                <a:spcBef>
                  <a:spcPct val="50000"/>
                </a:spcBef>
                <a:defRPr/>
              </a:pPr>
              <a:t>‹#›</a:t>
            </a:fld>
            <a:endParaRPr lang="en-US" sz="1000" b="0" baseline="0" dirty="0"/>
          </a:p>
        </p:txBody>
      </p:sp>
      <p:pic>
        <p:nvPicPr>
          <p:cNvPr id="3" name="Picture 2"/>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11266541" y="334036"/>
            <a:ext cx="727585" cy="497851"/>
          </a:xfrm>
          <a:prstGeom prst="rect">
            <a:avLst/>
          </a:prstGeom>
        </p:spPr>
      </p:pic>
      <p:sp>
        <p:nvSpPr>
          <p:cNvPr id="6" name="Footer Placeholder 5"/>
          <p:cNvSpPr>
            <a:spLocks noGrp="1"/>
          </p:cNvSpPr>
          <p:nvPr>
            <p:ph type="ftr" sz="quarter" idx="3"/>
          </p:nvPr>
        </p:nvSpPr>
        <p:spPr>
          <a:xfrm>
            <a:off x="276225" y="6640512"/>
            <a:ext cx="4114800" cy="182880"/>
          </a:xfrm>
          <a:prstGeom prst="rect">
            <a:avLst/>
          </a:prstGeom>
        </p:spPr>
        <p:txBody>
          <a:bodyPr vert="horz" lIns="91440" tIns="45720" rIns="91440" bIns="45720" rtlCol="0" anchor="ctr"/>
          <a:lstStyle>
            <a:lvl1pPr algn="l">
              <a:defRPr sz="800">
                <a:solidFill>
                  <a:schemeClr val="tx1">
                    <a:tint val="75000"/>
                  </a:schemeClr>
                </a:solidFill>
              </a:defRPr>
            </a:lvl1pPr>
          </a:lstStyle>
          <a:p>
            <a:endParaRPr lang="en-US" dirty="0"/>
          </a:p>
        </p:txBody>
      </p:sp>
      <p:sp>
        <p:nvSpPr>
          <p:cNvPr id="7" name="Date Placeholder 6"/>
          <p:cNvSpPr>
            <a:spLocks noGrp="1"/>
          </p:cNvSpPr>
          <p:nvPr>
            <p:ph type="dt" sz="half" idx="2"/>
          </p:nvPr>
        </p:nvSpPr>
        <p:spPr>
          <a:xfrm>
            <a:off x="9182100" y="6640512"/>
            <a:ext cx="2743200" cy="182880"/>
          </a:xfrm>
          <a:prstGeom prst="rect">
            <a:avLst/>
          </a:prstGeom>
        </p:spPr>
        <p:txBody>
          <a:bodyPr vert="horz" lIns="91440" tIns="45720" rIns="91440" bIns="45720" rtlCol="0" anchor="ctr"/>
          <a:lstStyle>
            <a:lvl1pPr algn="r">
              <a:defRPr sz="900">
                <a:solidFill>
                  <a:schemeClr val="tx1">
                    <a:tint val="75000"/>
                  </a:schemeClr>
                </a:solidFill>
              </a:defRPr>
            </a:lvl1pPr>
          </a:lstStyle>
          <a:p>
            <a:fld id="{0D5B6B94-6F19-4E2B-82A4-E3780F0317F0}" type="datetimeFigureOut">
              <a:rPr lang="en-US" smtClean="0"/>
              <a:pPr/>
              <a:t>9/22/2019</a:t>
            </a:fld>
            <a:endParaRPr lang="en-US" dirty="0"/>
          </a:p>
        </p:txBody>
      </p:sp>
    </p:spTree>
    <p:extLst>
      <p:ext uri="{BB962C8B-B14F-4D97-AF65-F5344CB8AC3E}">
        <p14:creationId xmlns:p14="http://schemas.microsoft.com/office/powerpoint/2010/main" val="1369296369"/>
      </p:ext>
    </p:extLst>
  </p:cSld>
  <p:clrMap bg1="lt1" tx1="dk1" bg2="lt2" tx2="dk2" accent1="accent1" accent2="accent2" accent3="accent3" accent4="accent4" accent5="accent5" accent6="accent6" hlink="hlink" folHlink="folHlink"/>
  <p:sldLayoutIdLst>
    <p:sldLayoutId id="2147483680" r:id="rId1"/>
    <p:sldLayoutId id="2147483726" r:id="rId2"/>
    <p:sldLayoutId id="2147483681" r:id="rId3"/>
    <p:sldLayoutId id="2147483682" r:id="rId4"/>
    <p:sldLayoutId id="2147483707" r:id="rId5"/>
    <p:sldLayoutId id="2147483708" r:id="rId6"/>
    <p:sldLayoutId id="2147483687" r:id="rId7"/>
    <p:sldLayoutId id="2147483688" r:id="rId8"/>
    <p:sldLayoutId id="2147483689" r:id="rId9"/>
    <p:sldLayoutId id="2147483690" r:id="rId10"/>
    <p:sldLayoutId id="2147483691" r:id="rId11"/>
    <p:sldLayoutId id="2147483697" r:id="rId12"/>
    <p:sldLayoutId id="2147483698" r:id="rId13"/>
    <p:sldLayoutId id="2147483709" r:id="rId14"/>
    <p:sldLayoutId id="2147483699" r:id="rId15"/>
    <p:sldLayoutId id="2147483701" r:id="rId16"/>
    <p:sldLayoutId id="2147483710" r:id="rId17"/>
    <p:sldLayoutId id="2147483702" r:id="rId18"/>
    <p:sldLayoutId id="2147483703" r:id="rId19"/>
    <p:sldLayoutId id="2147483704" r:id="rId20"/>
    <p:sldLayoutId id="2147483705" r:id="rId21"/>
    <p:sldLayoutId id="2147483711" r:id="rId22"/>
    <p:sldLayoutId id="2147483712" r:id="rId23"/>
    <p:sldLayoutId id="2147483713" r:id="rId24"/>
    <p:sldLayoutId id="2147483714" r:id="rId25"/>
  </p:sldLayoutIdLst>
  <p:hf hdr="0" dt="0"/>
  <p:txStyles>
    <p:titleStyle>
      <a:lvl1pPr algn="l" rtl="0" eaLnBrk="1" fontAlgn="base" hangingPunct="1">
        <a:spcBef>
          <a:spcPct val="0"/>
        </a:spcBef>
        <a:spcAft>
          <a:spcPct val="0"/>
        </a:spcAft>
        <a:defRPr sz="3200" b="1" kern="1200" cap="all">
          <a:solidFill>
            <a:schemeClr val="tx1">
              <a:lumMod val="75000"/>
              <a:lumOff val="25000"/>
            </a:schemeClr>
          </a:solidFill>
          <a:latin typeface="Arial" pitchFamily="34" charset="0"/>
          <a:ea typeface="ＭＳ Ｐゴシック" charset="0"/>
          <a:cs typeface="Arial" pitchFamily="34" charset="0"/>
        </a:defRPr>
      </a:lvl1pPr>
      <a:lvl2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2pPr>
      <a:lvl3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3pPr>
      <a:lvl4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4pPr>
      <a:lvl5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5pPr>
      <a:lvl6pPr marL="257175" algn="l" rtl="0" eaLnBrk="1" fontAlgn="base" hangingPunct="1">
        <a:spcBef>
          <a:spcPct val="0"/>
        </a:spcBef>
        <a:spcAft>
          <a:spcPct val="0"/>
        </a:spcAft>
        <a:defRPr sz="2475">
          <a:solidFill>
            <a:schemeClr val="tx1"/>
          </a:solidFill>
          <a:latin typeface="Arial" charset="0"/>
          <a:cs typeface="Arial" charset="0"/>
        </a:defRPr>
      </a:lvl6pPr>
      <a:lvl7pPr marL="514350" algn="l" rtl="0" eaLnBrk="1" fontAlgn="base" hangingPunct="1">
        <a:spcBef>
          <a:spcPct val="0"/>
        </a:spcBef>
        <a:spcAft>
          <a:spcPct val="0"/>
        </a:spcAft>
        <a:defRPr sz="2475">
          <a:solidFill>
            <a:schemeClr val="tx1"/>
          </a:solidFill>
          <a:latin typeface="Arial" charset="0"/>
          <a:cs typeface="Arial" charset="0"/>
        </a:defRPr>
      </a:lvl7pPr>
      <a:lvl8pPr marL="771525" algn="l" rtl="0" eaLnBrk="1" fontAlgn="base" hangingPunct="1">
        <a:spcBef>
          <a:spcPct val="0"/>
        </a:spcBef>
        <a:spcAft>
          <a:spcPct val="0"/>
        </a:spcAft>
        <a:defRPr sz="2475">
          <a:solidFill>
            <a:schemeClr val="tx1"/>
          </a:solidFill>
          <a:latin typeface="Arial" charset="0"/>
          <a:cs typeface="Arial" charset="0"/>
        </a:defRPr>
      </a:lvl8pPr>
      <a:lvl9pPr marL="1028700" algn="l" rtl="0" eaLnBrk="1" fontAlgn="base" hangingPunct="1">
        <a:spcBef>
          <a:spcPct val="0"/>
        </a:spcBef>
        <a:spcAft>
          <a:spcPct val="0"/>
        </a:spcAft>
        <a:defRPr sz="2475">
          <a:solidFill>
            <a:schemeClr val="tx1"/>
          </a:solidFill>
          <a:latin typeface="Arial" charset="0"/>
          <a:cs typeface="Arial" charset="0"/>
        </a:defRPr>
      </a:lvl9pPr>
    </p:titleStyle>
    <p:bodyStyle>
      <a:lvl1pPr marL="0" indent="0" algn="l" rtl="0" eaLnBrk="1" fontAlgn="base" hangingPunct="1">
        <a:spcBef>
          <a:spcPts val="0"/>
        </a:spcBef>
        <a:spcAft>
          <a:spcPct val="0"/>
        </a:spcAft>
        <a:buFont typeface="Arial" pitchFamily="34" charset="0"/>
        <a:defRPr sz="2100" kern="1200">
          <a:solidFill>
            <a:schemeClr val="tx1">
              <a:lumMod val="75000"/>
              <a:lumOff val="25000"/>
            </a:schemeClr>
          </a:solidFill>
          <a:latin typeface="Arial" pitchFamily="34" charset="0"/>
          <a:ea typeface="ＭＳ Ｐゴシック" charset="0"/>
          <a:cs typeface="Arial" pitchFamily="34" charset="0"/>
        </a:defRPr>
      </a:lvl1pPr>
      <a:lvl2pPr marL="227013" indent="-227013" algn="l" rtl="0" eaLnBrk="1" fontAlgn="base" hangingPunct="1">
        <a:spcBef>
          <a:spcPts val="0"/>
        </a:spcBef>
        <a:spcAft>
          <a:spcPct val="0"/>
        </a:spcAft>
        <a:buFont typeface="Arial" pitchFamily="34" charset="0"/>
        <a:buChar char="–"/>
        <a:defRPr sz="2100" kern="1200">
          <a:solidFill>
            <a:schemeClr val="tx1">
              <a:lumMod val="75000"/>
              <a:lumOff val="25000"/>
            </a:schemeClr>
          </a:solidFill>
          <a:latin typeface="Arial" pitchFamily="34" charset="0"/>
          <a:ea typeface="Arial" charset="0"/>
          <a:cs typeface="Arial" pitchFamily="34" charset="0"/>
        </a:defRPr>
      </a:lvl2pPr>
      <a:lvl3pPr marL="461963" indent="-234950" algn="l" rtl="0" eaLnBrk="1" fontAlgn="base" hangingPunct="1">
        <a:spcBef>
          <a:spcPts val="0"/>
        </a:spcBef>
        <a:spcAft>
          <a:spcPct val="0"/>
        </a:spcAft>
        <a:buFont typeface="Arial" pitchFamily="34" charset="0"/>
        <a:buChar char="•"/>
        <a:defRPr sz="1500" kern="1200">
          <a:solidFill>
            <a:schemeClr val="tx1">
              <a:lumMod val="75000"/>
              <a:lumOff val="25000"/>
            </a:schemeClr>
          </a:solidFill>
          <a:latin typeface="Arial" pitchFamily="34" charset="0"/>
          <a:ea typeface="Arial" charset="0"/>
          <a:cs typeface="Arial" pitchFamily="34" charset="0"/>
        </a:defRPr>
      </a:lvl3pPr>
      <a:lvl4pPr marL="687388" indent="-225425" algn="l" rtl="0" eaLnBrk="1" fontAlgn="base" hangingPunct="1">
        <a:spcBef>
          <a:spcPts val="0"/>
        </a:spcBef>
        <a:spcAft>
          <a:spcPct val="0"/>
        </a:spcAft>
        <a:buFont typeface="Arial" pitchFamily="34" charset="0"/>
        <a:buChar char="–"/>
        <a:defRPr sz="1500" kern="1200">
          <a:solidFill>
            <a:schemeClr val="tx1">
              <a:lumMod val="75000"/>
              <a:lumOff val="25000"/>
            </a:schemeClr>
          </a:solidFill>
          <a:latin typeface="Arial" pitchFamily="34" charset="0"/>
          <a:ea typeface="Arial" charset="0"/>
          <a:cs typeface="Arial" pitchFamily="34" charset="0"/>
        </a:defRPr>
      </a:lvl4pPr>
      <a:lvl5pPr marL="914400" indent="-227013" algn="l" rtl="0" eaLnBrk="1" fontAlgn="base" hangingPunct="1">
        <a:spcBef>
          <a:spcPts val="0"/>
        </a:spcBef>
        <a:spcAft>
          <a:spcPct val="0"/>
        </a:spcAft>
        <a:buFont typeface="Arial" pitchFamily="34" charset="0"/>
        <a:buChar char="»"/>
        <a:defRPr sz="1500" kern="1200">
          <a:solidFill>
            <a:schemeClr val="tx1">
              <a:lumMod val="75000"/>
              <a:lumOff val="25000"/>
            </a:schemeClr>
          </a:solidFill>
          <a:latin typeface="Arial" pitchFamily="34" charset="0"/>
          <a:ea typeface="Arial" charset="0"/>
          <a:cs typeface="Arial" pitchFamily="34" charset="0"/>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512" userDrawn="1">
          <p15:clr>
            <a:srgbClr val="5ACBF0"/>
          </p15:clr>
        </p15:guide>
        <p15:guide id="2" pos="12971">
          <p15:clr>
            <a:srgbClr val="5ACBF0"/>
          </p15:clr>
        </p15:guide>
        <p15:guide id="3" pos="168" userDrawn="1">
          <p15:clr>
            <a:srgbClr val="5ACBF0"/>
          </p15:clr>
        </p15:guide>
        <p15:guide id="4" orient="horz" pos="637" userDrawn="1">
          <p15:clr>
            <a:srgbClr val="F26B43"/>
          </p15:clr>
        </p15:guide>
        <p15:guide id="5" orient="horz" pos="583" userDrawn="1">
          <p15:clr>
            <a:srgbClr val="F26B43"/>
          </p15:clr>
        </p15:guide>
        <p15:guide id="6" orient="horz" pos="417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C8C8C8"/>
        </a:solidFill>
        <a:effectLst/>
      </p:bgPr>
    </p:bg>
    <p:spTree>
      <p:nvGrpSpPr>
        <p:cNvPr id="1" name=""/>
        <p:cNvGrpSpPr/>
        <p:nvPr/>
      </p:nvGrpSpPr>
      <p:grpSpPr>
        <a:xfrm>
          <a:off x="0" y="0"/>
          <a:ext cx="0" cy="0"/>
          <a:chOff x="0" y="0"/>
          <a:chExt cx="0" cy="0"/>
        </a:xfrm>
      </p:grpSpPr>
      <p:sp>
        <p:nvSpPr>
          <p:cNvPr id="12" name="Rounded Rectangle 11"/>
          <p:cNvSpPr/>
          <p:nvPr userDrawn="1"/>
        </p:nvSpPr>
        <p:spPr>
          <a:xfrm>
            <a:off x="66675" y="38099"/>
            <a:ext cx="12058650" cy="6791326"/>
          </a:xfrm>
          <a:prstGeom prst="roundRect">
            <a:avLst>
              <a:gd name="adj" fmla="val 2258"/>
            </a:avLst>
          </a:prstGeom>
          <a:solidFill>
            <a:srgbClr val="FFFFFF"/>
          </a:solidFill>
          <a:ln w="57150">
            <a:solidFill>
              <a:schemeClr val="bg2">
                <a:lumMod val="9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900" dirty="0"/>
          </a:p>
        </p:txBody>
      </p:sp>
      <p:sp>
        <p:nvSpPr>
          <p:cNvPr id="23" name="Text Placeholder 2"/>
          <p:cNvSpPr>
            <a:spLocks noGrp="1"/>
          </p:cNvSpPr>
          <p:nvPr>
            <p:ph type="body" idx="1"/>
          </p:nvPr>
        </p:nvSpPr>
        <p:spPr bwMode="auto">
          <a:xfrm>
            <a:off x="266700" y="1028700"/>
            <a:ext cx="11658600" cy="5600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4" name="Picture 6"/>
          <p:cNvPicPr>
            <a:picLocks noChangeAspect="1"/>
          </p:cNvPicPr>
          <p:nvPr userDrawn="1"/>
        </p:nvPicPr>
        <p:blipFill>
          <a:blip r:embed="rId4"/>
          <a:srcRect/>
          <a:stretch>
            <a:fillRect/>
          </a:stretch>
        </p:blipFill>
        <p:spPr bwMode="auto">
          <a:xfrm>
            <a:off x="6079067" y="3416309"/>
            <a:ext cx="25400" cy="3175"/>
          </a:xfrm>
          <a:prstGeom prst="rect">
            <a:avLst/>
          </a:prstGeom>
          <a:noFill/>
          <a:ln w="9525">
            <a:noFill/>
            <a:miter lim="800000"/>
            <a:headEnd/>
            <a:tailEnd/>
          </a:ln>
        </p:spPr>
      </p:pic>
      <p:pic>
        <p:nvPicPr>
          <p:cNvPr id="14" name="Picture 13"/>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285750" y="256443"/>
            <a:ext cx="496209" cy="653036"/>
          </a:xfrm>
          <a:prstGeom prst="rect">
            <a:avLst/>
          </a:prstGeom>
        </p:spPr>
      </p:pic>
      <p:sp>
        <p:nvSpPr>
          <p:cNvPr id="15" name="Text Box 14"/>
          <p:cNvSpPr txBox="1">
            <a:spLocks noChangeArrowheads="1"/>
          </p:cNvSpPr>
          <p:nvPr userDrawn="1"/>
        </p:nvSpPr>
        <p:spPr bwMode="auto">
          <a:xfrm>
            <a:off x="11153774" y="143167"/>
            <a:ext cx="771525" cy="153888"/>
          </a:xfrm>
          <a:prstGeom prst="rect">
            <a:avLst/>
          </a:prstGeom>
          <a:noFill/>
          <a:ln w="9525">
            <a:noFill/>
            <a:miter lim="800000"/>
            <a:headEnd/>
            <a:tailEnd/>
          </a:ln>
          <a:effectLst/>
        </p:spPr>
        <p:txBody>
          <a:bodyPr wrap="square" tIns="0" bIns="0">
            <a:spAutoFit/>
          </a:bodyPr>
          <a:lstStyle/>
          <a:p>
            <a:pPr algn="r">
              <a:spcBef>
                <a:spcPct val="50000"/>
              </a:spcBef>
              <a:defRPr/>
            </a:pPr>
            <a:fld id="{99D903CA-8EC9-4EB0-B4F7-7D6D89967A95}" type="slidenum">
              <a:rPr lang="en-US" sz="1000" b="0" baseline="0" smtClean="0"/>
              <a:pPr algn="r">
                <a:spcBef>
                  <a:spcPct val="50000"/>
                </a:spcBef>
                <a:defRPr/>
              </a:pPr>
              <a:t>‹#›</a:t>
            </a:fld>
            <a:endParaRPr lang="en-US" sz="1000" b="0" baseline="0" dirty="0"/>
          </a:p>
        </p:txBody>
      </p:sp>
      <p:pic>
        <p:nvPicPr>
          <p:cNvPr id="16" name="Picture 15"/>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1266541" y="334036"/>
            <a:ext cx="727585" cy="497851"/>
          </a:xfrm>
          <a:prstGeom prst="rect">
            <a:avLst/>
          </a:prstGeom>
        </p:spPr>
      </p:pic>
      <p:sp>
        <p:nvSpPr>
          <p:cNvPr id="19" name="Title Placeholder 1"/>
          <p:cNvSpPr>
            <a:spLocks noGrp="1"/>
          </p:cNvSpPr>
          <p:nvPr>
            <p:ph type="title"/>
          </p:nvPr>
        </p:nvSpPr>
        <p:spPr bwMode="auto">
          <a:xfrm>
            <a:off x="954860" y="128981"/>
            <a:ext cx="10185088" cy="78541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slide</a:t>
            </a:r>
          </a:p>
        </p:txBody>
      </p:sp>
      <p:sp>
        <p:nvSpPr>
          <p:cNvPr id="20" name="Footer Placeholder 5"/>
          <p:cNvSpPr>
            <a:spLocks noGrp="1"/>
          </p:cNvSpPr>
          <p:nvPr>
            <p:ph type="ftr" sz="quarter" idx="3"/>
          </p:nvPr>
        </p:nvSpPr>
        <p:spPr>
          <a:xfrm>
            <a:off x="276225" y="6640512"/>
            <a:ext cx="4114800" cy="182880"/>
          </a:xfrm>
          <a:prstGeom prst="rect">
            <a:avLst/>
          </a:prstGeom>
        </p:spPr>
        <p:txBody>
          <a:bodyPr vert="horz" lIns="91440" tIns="45720" rIns="91440" bIns="45720" rtlCol="0" anchor="ctr"/>
          <a:lstStyle>
            <a:lvl1pPr algn="l">
              <a:defRPr sz="800">
                <a:solidFill>
                  <a:schemeClr val="tx1">
                    <a:tint val="75000"/>
                  </a:schemeClr>
                </a:solidFill>
              </a:defRPr>
            </a:lvl1pPr>
          </a:lstStyle>
          <a:p>
            <a:endParaRPr lang="en-US" dirty="0"/>
          </a:p>
        </p:txBody>
      </p:sp>
      <p:sp>
        <p:nvSpPr>
          <p:cNvPr id="21" name="Date Placeholder 6"/>
          <p:cNvSpPr>
            <a:spLocks noGrp="1"/>
          </p:cNvSpPr>
          <p:nvPr>
            <p:ph type="dt" sz="half" idx="2"/>
          </p:nvPr>
        </p:nvSpPr>
        <p:spPr>
          <a:xfrm>
            <a:off x="9182100" y="6640512"/>
            <a:ext cx="2743200" cy="182880"/>
          </a:xfrm>
          <a:prstGeom prst="rect">
            <a:avLst/>
          </a:prstGeom>
        </p:spPr>
        <p:txBody>
          <a:bodyPr vert="horz" lIns="91440" tIns="45720" rIns="91440" bIns="45720" rtlCol="0" anchor="ctr"/>
          <a:lstStyle>
            <a:lvl1pPr algn="r">
              <a:defRPr sz="900">
                <a:solidFill>
                  <a:schemeClr val="tx1">
                    <a:tint val="75000"/>
                  </a:schemeClr>
                </a:solidFill>
              </a:defRPr>
            </a:lvl1pPr>
          </a:lstStyle>
          <a:p>
            <a:fld id="{0D5B6B94-6F19-4E2B-82A4-E3780F0317F0}" type="datetimeFigureOut">
              <a:rPr lang="en-US" smtClean="0"/>
              <a:pPr/>
              <a:t>9/22/2019</a:t>
            </a:fld>
            <a:endParaRPr lang="en-US" dirty="0"/>
          </a:p>
        </p:txBody>
      </p:sp>
    </p:spTree>
    <p:extLst>
      <p:ext uri="{BB962C8B-B14F-4D97-AF65-F5344CB8AC3E}">
        <p14:creationId xmlns:p14="http://schemas.microsoft.com/office/powerpoint/2010/main" val="199137462"/>
      </p:ext>
    </p:extLst>
  </p:cSld>
  <p:clrMap bg1="lt1" tx1="dk1" bg2="lt2" tx2="dk2" accent1="accent1" accent2="accent2" accent3="accent3" accent4="accent4" accent5="accent5" accent6="accent6" hlink="hlink" folHlink="folHlink"/>
  <p:sldLayoutIdLst>
    <p:sldLayoutId id="2147483724" r:id="rId1"/>
    <p:sldLayoutId id="2147483725" r:id="rId2"/>
  </p:sldLayoutIdLst>
  <p:hf hdr="0" dt="0"/>
  <p:txStyles>
    <p:titleStyle>
      <a:lvl1pPr algn="l" rtl="0" eaLnBrk="1" fontAlgn="base" hangingPunct="1">
        <a:spcBef>
          <a:spcPct val="0"/>
        </a:spcBef>
        <a:spcAft>
          <a:spcPct val="0"/>
        </a:spcAft>
        <a:defRPr sz="3200" b="1" kern="1200" cap="all">
          <a:solidFill>
            <a:schemeClr val="tx1">
              <a:lumMod val="75000"/>
              <a:lumOff val="25000"/>
            </a:schemeClr>
          </a:solidFill>
          <a:latin typeface="Arial" pitchFamily="34" charset="0"/>
          <a:ea typeface="ＭＳ Ｐゴシック" charset="0"/>
          <a:cs typeface="Arial" pitchFamily="34" charset="0"/>
        </a:defRPr>
      </a:lvl1pPr>
      <a:lvl2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2pPr>
      <a:lvl3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3pPr>
      <a:lvl4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4pPr>
      <a:lvl5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5pPr>
      <a:lvl6pPr marL="257175" algn="l" rtl="0" eaLnBrk="1" fontAlgn="base" hangingPunct="1">
        <a:spcBef>
          <a:spcPct val="0"/>
        </a:spcBef>
        <a:spcAft>
          <a:spcPct val="0"/>
        </a:spcAft>
        <a:defRPr sz="2475">
          <a:solidFill>
            <a:schemeClr val="tx1"/>
          </a:solidFill>
          <a:latin typeface="Arial" charset="0"/>
          <a:cs typeface="Arial" charset="0"/>
        </a:defRPr>
      </a:lvl6pPr>
      <a:lvl7pPr marL="514350" algn="l" rtl="0" eaLnBrk="1" fontAlgn="base" hangingPunct="1">
        <a:spcBef>
          <a:spcPct val="0"/>
        </a:spcBef>
        <a:spcAft>
          <a:spcPct val="0"/>
        </a:spcAft>
        <a:defRPr sz="2475">
          <a:solidFill>
            <a:schemeClr val="tx1"/>
          </a:solidFill>
          <a:latin typeface="Arial" charset="0"/>
          <a:cs typeface="Arial" charset="0"/>
        </a:defRPr>
      </a:lvl7pPr>
      <a:lvl8pPr marL="771525" algn="l" rtl="0" eaLnBrk="1" fontAlgn="base" hangingPunct="1">
        <a:spcBef>
          <a:spcPct val="0"/>
        </a:spcBef>
        <a:spcAft>
          <a:spcPct val="0"/>
        </a:spcAft>
        <a:defRPr sz="2475">
          <a:solidFill>
            <a:schemeClr val="tx1"/>
          </a:solidFill>
          <a:latin typeface="Arial" charset="0"/>
          <a:cs typeface="Arial" charset="0"/>
        </a:defRPr>
      </a:lvl8pPr>
      <a:lvl9pPr marL="1028700" algn="l" rtl="0" eaLnBrk="1" fontAlgn="base" hangingPunct="1">
        <a:spcBef>
          <a:spcPct val="0"/>
        </a:spcBef>
        <a:spcAft>
          <a:spcPct val="0"/>
        </a:spcAft>
        <a:defRPr sz="2475">
          <a:solidFill>
            <a:schemeClr val="tx1"/>
          </a:solidFill>
          <a:latin typeface="Arial" charset="0"/>
          <a:cs typeface="Arial" charset="0"/>
        </a:defRPr>
      </a:lvl9pPr>
    </p:titleStyle>
    <p:bodyStyle>
      <a:lvl1pPr marL="0" indent="0" algn="l" rtl="0" eaLnBrk="1" fontAlgn="base" hangingPunct="1">
        <a:spcBef>
          <a:spcPts val="169"/>
        </a:spcBef>
        <a:spcAft>
          <a:spcPct val="0"/>
        </a:spcAft>
        <a:buFont typeface="Arial" pitchFamily="34" charset="0"/>
        <a:defRPr sz="2100" kern="1200">
          <a:solidFill>
            <a:schemeClr val="tx1">
              <a:lumMod val="75000"/>
              <a:lumOff val="25000"/>
            </a:schemeClr>
          </a:solidFill>
          <a:latin typeface="Arial" pitchFamily="34" charset="0"/>
          <a:ea typeface="ＭＳ Ｐゴシック" charset="0"/>
          <a:cs typeface="Arial" pitchFamily="34" charset="0"/>
        </a:defRPr>
      </a:lvl1pPr>
      <a:lvl2pPr marL="230188" indent="-230188" algn="l" rtl="0" eaLnBrk="1" fontAlgn="base" hangingPunct="1">
        <a:spcBef>
          <a:spcPts val="169"/>
        </a:spcBef>
        <a:spcAft>
          <a:spcPct val="0"/>
        </a:spcAft>
        <a:buFont typeface="Arial" pitchFamily="34" charset="0"/>
        <a:buChar char="–"/>
        <a:defRPr sz="2100" kern="1200">
          <a:solidFill>
            <a:schemeClr val="tx1">
              <a:lumMod val="75000"/>
              <a:lumOff val="25000"/>
            </a:schemeClr>
          </a:solidFill>
          <a:latin typeface="Arial" pitchFamily="34" charset="0"/>
          <a:ea typeface="Arial" charset="0"/>
          <a:cs typeface="Arial" pitchFamily="34" charset="0"/>
        </a:defRPr>
      </a:lvl2pPr>
      <a:lvl3pPr marL="461963" indent="-231775" algn="l" rtl="0" eaLnBrk="1" fontAlgn="base" hangingPunct="1">
        <a:spcBef>
          <a:spcPts val="169"/>
        </a:spcBef>
        <a:spcAft>
          <a:spcPct val="0"/>
        </a:spcAft>
        <a:buFont typeface="Arial" pitchFamily="34" charset="0"/>
        <a:buChar char="•"/>
        <a:defRPr sz="1500" kern="1200">
          <a:solidFill>
            <a:schemeClr val="tx1">
              <a:lumMod val="75000"/>
              <a:lumOff val="25000"/>
            </a:schemeClr>
          </a:solidFill>
          <a:latin typeface="Arial" pitchFamily="34" charset="0"/>
          <a:ea typeface="Arial" charset="0"/>
          <a:cs typeface="Arial" pitchFamily="34" charset="0"/>
        </a:defRPr>
      </a:lvl3pPr>
      <a:lvl4pPr marL="684213" indent="-222250" algn="l" rtl="0" eaLnBrk="1" fontAlgn="base" hangingPunct="1">
        <a:spcBef>
          <a:spcPts val="169"/>
        </a:spcBef>
        <a:spcAft>
          <a:spcPct val="0"/>
        </a:spcAft>
        <a:buFont typeface="Arial" pitchFamily="34" charset="0"/>
        <a:buChar char="–"/>
        <a:defRPr sz="1500" kern="1200">
          <a:solidFill>
            <a:schemeClr val="tx1">
              <a:lumMod val="75000"/>
              <a:lumOff val="25000"/>
            </a:schemeClr>
          </a:solidFill>
          <a:latin typeface="Arial" pitchFamily="34" charset="0"/>
          <a:ea typeface="Arial" charset="0"/>
          <a:cs typeface="Arial" pitchFamily="34" charset="0"/>
        </a:defRPr>
      </a:lvl4pPr>
      <a:lvl5pPr marL="914400" indent="-230188" algn="l" rtl="0" eaLnBrk="1" fontAlgn="base" hangingPunct="1">
        <a:spcBef>
          <a:spcPts val="169"/>
        </a:spcBef>
        <a:spcAft>
          <a:spcPct val="0"/>
        </a:spcAft>
        <a:buFont typeface="Arial" pitchFamily="34" charset="0"/>
        <a:buChar char="»"/>
        <a:defRPr sz="1500" kern="1200">
          <a:solidFill>
            <a:schemeClr val="tx1">
              <a:lumMod val="75000"/>
              <a:lumOff val="25000"/>
            </a:schemeClr>
          </a:solidFill>
          <a:latin typeface="Arial" pitchFamily="34" charset="0"/>
          <a:ea typeface="Arial" charset="0"/>
          <a:cs typeface="Arial" pitchFamily="34" charset="0"/>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512" userDrawn="1">
          <p15:clr>
            <a:srgbClr val="5ACBF0"/>
          </p15:clr>
        </p15:guide>
        <p15:guide id="2" pos="12971">
          <p15:clr>
            <a:srgbClr val="5ACBF0"/>
          </p15:clr>
        </p15:guide>
        <p15:guide id="3" pos="168" userDrawn="1">
          <p15:clr>
            <a:srgbClr val="5ACBF0"/>
          </p15:clr>
        </p15:guide>
        <p15:guide id="5" orient="horz" pos="637" userDrawn="1">
          <p15:clr>
            <a:srgbClr val="F26B43"/>
          </p15:clr>
        </p15:guide>
        <p15:guide id="0" orient="horz" pos="583" userDrawn="1">
          <p15:clr>
            <a:srgbClr val="F26B43"/>
          </p15:clr>
        </p15:guide>
        <p15:guide id="6" orient="horz" pos="417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hyperlink" Target="https://plot.ly/ggplot2/" TargetMode="Externa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mailto:Deanna.apps@usace.army.mil" TargetMode="Externa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hyperlink" Target="https://www.lre.usace.army.mil/Missions/Great-Lakes-Information/Great-Lakes-Information-2/Basin-Conditions/"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hyperlink" Target="https://www.rstudio.com/wp-content/uploads/2015/03/ggplot2-cheatsheet.pdf" TargetMode="Externa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rstudio.com/wp-content/uploads/2015/03/ggplot2-cheatsheet.pdf" TargetMode="Externa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755" y="0"/>
            <a:ext cx="10270165" cy="1671543"/>
          </a:xfrm>
        </p:spPr>
        <p:txBody>
          <a:bodyPr/>
          <a:lstStyle/>
          <a:p>
            <a:pPr algn="ctr"/>
            <a:r>
              <a:rPr lang="en-US" dirty="0" smtClean="0"/>
              <a:t>Using the ggplot2 package in r to create time-series plots</a:t>
            </a:r>
            <a:endParaRPr lang="en-US" dirty="0"/>
          </a:p>
        </p:txBody>
      </p:sp>
      <p:pic>
        <p:nvPicPr>
          <p:cNvPr id="9" name="Picture Placeholder 8"/>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a:stretch>
            <a:fillRect/>
          </a:stretch>
        </p:blipFill>
        <p:spPr>
          <a:xfrm>
            <a:off x="4561369" y="1796192"/>
            <a:ext cx="7442790" cy="3894912"/>
          </a:xfrm>
        </p:spPr>
      </p:pic>
      <p:sp>
        <p:nvSpPr>
          <p:cNvPr id="5" name="Text Placeholder 4"/>
          <p:cNvSpPr>
            <a:spLocks noGrp="1"/>
          </p:cNvSpPr>
          <p:nvPr>
            <p:ph type="body" sz="quarter" idx="15"/>
          </p:nvPr>
        </p:nvSpPr>
        <p:spPr>
          <a:xfrm>
            <a:off x="1" y="3659831"/>
            <a:ext cx="4561368" cy="2469903"/>
          </a:xfrm>
        </p:spPr>
        <p:txBody>
          <a:bodyPr/>
          <a:lstStyle/>
          <a:p>
            <a:r>
              <a:rPr lang="en-US" sz="2000" dirty="0" smtClean="0"/>
              <a:t>Deanna Apps</a:t>
            </a:r>
          </a:p>
          <a:p>
            <a:r>
              <a:rPr lang="en-US" sz="2000" dirty="0" smtClean="0"/>
              <a:t>Great Lakes Hydrology and Hydraulics</a:t>
            </a:r>
          </a:p>
          <a:p>
            <a:r>
              <a:rPr lang="en-US" sz="2000" dirty="0" smtClean="0"/>
              <a:t>Detroit District</a:t>
            </a:r>
          </a:p>
          <a:p>
            <a:r>
              <a:rPr lang="en-US" sz="2000" dirty="0" smtClean="0"/>
              <a:t>September 23, 2019</a:t>
            </a:r>
            <a:endParaRPr lang="en-US" sz="2000" dirty="0"/>
          </a:p>
        </p:txBody>
      </p:sp>
    </p:spTree>
    <p:extLst>
      <p:ext uri="{BB962C8B-B14F-4D97-AF65-F5344CB8AC3E}">
        <p14:creationId xmlns:p14="http://schemas.microsoft.com/office/powerpoint/2010/main" val="38917757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Constructing the entire plot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363" y="2030819"/>
            <a:ext cx="10629585" cy="1860698"/>
          </a:xfrm>
          <a:prstGeom prst="rect">
            <a:avLst/>
          </a:prstGeom>
        </p:spPr>
      </p:pic>
      <p:sp>
        <p:nvSpPr>
          <p:cNvPr id="4" name="TextBox 3"/>
          <p:cNvSpPr txBox="1"/>
          <p:nvPr/>
        </p:nvSpPr>
        <p:spPr>
          <a:xfrm>
            <a:off x="954860" y="4316819"/>
            <a:ext cx="9433149" cy="1477328"/>
          </a:xfrm>
          <a:prstGeom prst="rect">
            <a:avLst/>
          </a:prstGeom>
          <a:noFill/>
        </p:spPr>
        <p:txBody>
          <a:bodyPr wrap="square" rtlCol="0">
            <a:spAutoFit/>
          </a:bodyPr>
          <a:lstStyle/>
          <a:p>
            <a:r>
              <a:rPr lang="en-US" dirty="0" smtClean="0"/>
              <a:t>Create a graphical object out of the logo that can be added to the total plot with </a:t>
            </a:r>
            <a:r>
              <a:rPr lang="en-US" dirty="0" err="1" smtClean="0"/>
              <a:t>arrangeGrob</a:t>
            </a:r>
            <a:r>
              <a:rPr lang="en-US" dirty="0" smtClean="0"/>
              <a:t> and </a:t>
            </a:r>
            <a:r>
              <a:rPr lang="en-US" dirty="0" err="1" smtClean="0"/>
              <a:t>grid.arrange</a:t>
            </a:r>
            <a:r>
              <a:rPr lang="en-US" dirty="0" smtClean="0"/>
              <a:t>. </a:t>
            </a:r>
          </a:p>
          <a:p>
            <a:endParaRPr lang="en-US" dirty="0"/>
          </a:p>
          <a:p>
            <a:r>
              <a:rPr lang="en-US" dirty="0" smtClean="0"/>
              <a:t>Using </a:t>
            </a:r>
            <a:r>
              <a:rPr lang="en-US" dirty="0" err="1" smtClean="0"/>
              <a:t>ggsave</a:t>
            </a:r>
            <a:r>
              <a:rPr lang="en-US" dirty="0" smtClean="0"/>
              <a:t> you can save as “</a:t>
            </a:r>
            <a:r>
              <a:rPr lang="en-US" dirty="0" err="1" smtClean="0"/>
              <a:t>png</a:t>
            </a:r>
            <a:r>
              <a:rPr lang="en-US" dirty="0" smtClean="0"/>
              <a:t>”, </a:t>
            </a:r>
            <a:r>
              <a:rPr lang="en-US" dirty="0"/>
              <a:t>"</a:t>
            </a:r>
            <a:r>
              <a:rPr lang="en-US" dirty="0" err="1"/>
              <a:t>eps</a:t>
            </a:r>
            <a:r>
              <a:rPr lang="en-US" dirty="0"/>
              <a:t>", "</a:t>
            </a:r>
            <a:r>
              <a:rPr lang="en-US" dirty="0" err="1"/>
              <a:t>ps</a:t>
            </a:r>
            <a:r>
              <a:rPr lang="en-US" dirty="0"/>
              <a:t>", "</a:t>
            </a:r>
            <a:r>
              <a:rPr lang="en-US" dirty="0" err="1"/>
              <a:t>tex</a:t>
            </a:r>
            <a:r>
              <a:rPr lang="en-US" dirty="0"/>
              <a:t>" (</a:t>
            </a:r>
            <a:r>
              <a:rPr lang="en-US" dirty="0" err="1"/>
              <a:t>pictex</a:t>
            </a:r>
            <a:r>
              <a:rPr lang="en-US" dirty="0"/>
              <a:t>), "pdf", "jpeg", "tiff", "</a:t>
            </a:r>
            <a:r>
              <a:rPr lang="en-US" dirty="0" err="1"/>
              <a:t>png</a:t>
            </a:r>
            <a:r>
              <a:rPr lang="en-US" dirty="0"/>
              <a:t>", "bmp", "</a:t>
            </a:r>
            <a:r>
              <a:rPr lang="en-US" dirty="0" err="1"/>
              <a:t>svg</a:t>
            </a:r>
            <a:r>
              <a:rPr lang="en-US" dirty="0"/>
              <a:t>" or "</a:t>
            </a:r>
            <a:r>
              <a:rPr lang="en-US" dirty="0" err="1"/>
              <a:t>wmf</a:t>
            </a:r>
            <a:r>
              <a:rPr lang="en-US" dirty="0"/>
              <a:t>" </a:t>
            </a:r>
            <a:r>
              <a:rPr lang="en-US" dirty="0" smtClean="0"/>
              <a:t> </a:t>
            </a:r>
            <a:endParaRPr lang="en-US" dirty="0"/>
          </a:p>
        </p:txBody>
      </p:sp>
      <p:sp>
        <p:nvSpPr>
          <p:cNvPr id="5" name="TextBox 4"/>
          <p:cNvSpPr txBox="1"/>
          <p:nvPr/>
        </p:nvSpPr>
        <p:spPr>
          <a:xfrm>
            <a:off x="1360967" y="1052623"/>
            <a:ext cx="9144000" cy="646331"/>
          </a:xfrm>
          <a:prstGeom prst="rect">
            <a:avLst/>
          </a:prstGeom>
          <a:noFill/>
        </p:spPr>
        <p:txBody>
          <a:bodyPr wrap="square" rtlCol="0">
            <a:spAutoFit/>
          </a:bodyPr>
          <a:lstStyle/>
          <a:p>
            <a:r>
              <a:rPr lang="en-US" dirty="0" smtClean="0"/>
              <a:t>Do the same previous steps for precipitation, evaporation, and runoff to create 3 separate charts for each variable by month. Now we can construct the plot.</a:t>
            </a:r>
            <a:endParaRPr lang="en-US" dirty="0"/>
          </a:p>
        </p:txBody>
      </p:sp>
    </p:spTree>
    <p:extLst>
      <p:ext uri="{BB962C8B-B14F-4D97-AF65-F5344CB8AC3E}">
        <p14:creationId xmlns:p14="http://schemas.microsoft.com/office/powerpoint/2010/main" val="27236224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99731" y="1004906"/>
            <a:ext cx="11351732" cy="5736135"/>
          </a:xfrm>
          <a:prstGeom prst="rect">
            <a:avLst/>
          </a:prstGeom>
        </p:spPr>
      </p:pic>
    </p:spTree>
    <p:extLst>
      <p:ext uri="{BB962C8B-B14F-4D97-AF65-F5344CB8AC3E}">
        <p14:creationId xmlns:p14="http://schemas.microsoft.com/office/powerpoint/2010/main" val="36238377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the annual plot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110" y="1017226"/>
            <a:ext cx="11068587" cy="4128932"/>
          </a:xfrm>
          <a:prstGeom prst="rect">
            <a:avLst/>
          </a:prstGeom>
        </p:spPr>
      </p:pic>
      <p:cxnSp>
        <p:nvCxnSpPr>
          <p:cNvPr id="4" name="Straight Arrow Connector 3"/>
          <p:cNvCxnSpPr/>
          <p:nvPr/>
        </p:nvCxnSpPr>
        <p:spPr>
          <a:xfrm flipH="1" flipV="1">
            <a:off x="3264195" y="1531088"/>
            <a:ext cx="1552353" cy="11550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816548" y="1454440"/>
            <a:ext cx="3350559" cy="646331"/>
          </a:xfrm>
          <a:prstGeom prst="rect">
            <a:avLst/>
          </a:prstGeom>
          <a:noFill/>
          <a:ln>
            <a:solidFill>
              <a:srgbClr val="7030A0"/>
            </a:solidFill>
          </a:ln>
        </p:spPr>
        <p:txBody>
          <a:bodyPr wrap="square" rtlCol="0">
            <a:spAutoFit/>
          </a:bodyPr>
          <a:lstStyle/>
          <a:p>
            <a:r>
              <a:rPr lang="en-US" sz="1200" dirty="0" smtClean="0"/>
              <a:t>Converting the zoo object back to a </a:t>
            </a:r>
            <a:r>
              <a:rPr lang="en-US" sz="1200" dirty="0" err="1" smtClean="0"/>
              <a:t>dataframe</a:t>
            </a:r>
            <a:r>
              <a:rPr lang="en-US" sz="1200" dirty="0" smtClean="0"/>
              <a:t> for plotting and adding a year column based off the dates.</a:t>
            </a:r>
            <a:endParaRPr lang="en-US" sz="1200" dirty="0"/>
          </a:p>
        </p:txBody>
      </p:sp>
      <p:sp>
        <p:nvSpPr>
          <p:cNvPr id="6" name="TextBox 5"/>
          <p:cNvSpPr txBox="1"/>
          <p:nvPr/>
        </p:nvSpPr>
        <p:spPr>
          <a:xfrm>
            <a:off x="7145078" y="4882695"/>
            <a:ext cx="3350559" cy="830997"/>
          </a:xfrm>
          <a:prstGeom prst="rect">
            <a:avLst/>
          </a:prstGeom>
          <a:noFill/>
          <a:ln>
            <a:solidFill>
              <a:srgbClr val="7030A0"/>
            </a:solidFill>
          </a:ln>
        </p:spPr>
        <p:txBody>
          <a:bodyPr wrap="square" rtlCol="0">
            <a:spAutoFit/>
          </a:bodyPr>
          <a:lstStyle/>
          <a:p>
            <a:r>
              <a:rPr lang="en-US" sz="1200" dirty="0" smtClean="0"/>
              <a:t>These are justifications made to the layout of the plot: font size, font face, color, axis text justification, margins, and the last argument adjusts the panel background color.</a:t>
            </a:r>
            <a:endParaRPr lang="en-US" sz="1200" dirty="0"/>
          </a:p>
        </p:txBody>
      </p:sp>
      <p:cxnSp>
        <p:nvCxnSpPr>
          <p:cNvPr id="8" name="Straight Arrow Connector 7"/>
          <p:cNvCxnSpPr/>
          <p:nvPr/>
        </p:nvCxnSpPr>
        <p:spPr>
          <a:xfrm flipH="1" flipV="1">
            <a:off x="6414978" y="3235841"/>
            <a:ext cx="1176669" cy="9215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591647" y="3097158"/>
            <a:ext cx="3350559" cy="461665"/>
          </a:xfrm>
          <a:prstGeom prst="rect">
            <a:avLst/>
          </a:prstGeom>
          <a:noFill/>
          <a:ln>
            <a:solidFill>
              <a:srgbClr val="7030A0"/>
            </a:solidFill>
          </a:ln>
        </p:spPr>
        <p:txBody>
          <a:bodyPr wrap="square" rtlCol="0">
            <a:spAutoFit/>
          </a:bodyPr>
          <a:lstStyle/>
          <a:p>
            <a:r>
              <a:rPr lang="en-US" sz="1200" dirty="0" smtClean="0"/>
              <a:t>Very similar to last plot, no facet wrap because only plotting by year.</a:t>
            </a:r>
            <a:endParaRPr lang="en-US" sz="1200" dirty="0"/>
          </a:p>
        </p:txBody>
      </p:sp>
      <p:cxnSp>
        <p:nvCxnSpPr>
          <p:cNvPr id="12" name="Straight Arrow Connector 11"/>
          <p:cNvCxnSpPr/>
          <p:nvPr/>
        </p:nvCxnSpPr>
        <p:spPr>
          <a:xfrm flipH="1" flipV="1">
            <a:off x="5550195" y="4976037"/>
            <a:ext cx="1616148" cy="170121"/>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25802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Constructing Annual plot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493" y="2117809"/>
            <a:ext cx="9404976" cy="1410270"/>
          </a:xfrm>
          <a:prstGeom prst="rect">
            <a:avLst/>
          </a:prstGeom>
        </p:spPr>
      </p:pic>
      <p:sp>
        <p:nvSpPr>
          <p:cNvPr id="4" name="TextBox 3"/>
          <p:cNvSpPr txBox="1"/>
          <p:nvPr/>
        </p:nvSpPr>
        <p:spPr>
          <a:xfrm>
            <a:off x="1360967" y="1052623"/>
            <a:ext cx="9144000" cy="646331"/>
          </a:xfrm>
          <a:prstGeom prst="rect">
            <a:avLst/>
          </a:prstGeom>
          <a:noFill/>
        </p:spPr>
        <p:txBody>
          <a:bodyPr wrap="square" rtlCol="0">
            <a:spAutoFit/>
          </a:bodyPr>
          <a:lstStyle/>
          <a:p>
            <a:r>
              <a:rPr lang="en-US" dirty="0" smtClean="0"/>
              <a:t>Do the same previous steps for precipitation, evaporation, and runoff to create 3 separate charts of a yearly time series. Now we can construct the plot.</a:t>
            </a:r>
            <a:endParaRPr lang="en-US" dirty="0"/>
          </a:p>
        </p:txBody>
      </p:sp>
      <p:sp>
        <p:nvSpPr>
          <p:cNvPr id="5" name="TextBox 4"/>
          <p:cNvSpPr txBox="1"/>
          <p:nvPr/>
        </p:nvSpPr>
        <p:spPr>
          <a:xfrm>
            <a:off x="1216392" y="4082903"/>
            <a:ext cx="9433149" cy="1477328"/>
          </a:xfrm>
          <a:prstGeom prst="rect">
            <a:avLst/>
          </a:prstGeom>
          <a:noFill/>
        </p:spPr>
        <p:txBody>
          <a:bodyPr wrap="square" rtlCol="0">
            <a:spAutoFit/>
          </a:bodyPr>
          <a:lstStyle/>
          <a:p>
            <a:r>
              <a:rPr lang="en-US" dirty="0" smtClean="0"/>
              <a:t>Create a graphical object out of the logo that can be added to the total plot with </a:t>
            </a:r>
            <a:r>
              <a:rPr lang="en-US" dirty="0" err="1" smtClean="0"/>
              <a:t>arrangeGrob</a:t>
            </a:r>
            <a:r>
              <a:rPr lang="en-US" dirty="0" smtClean="0"/>
              <a:t> and </a:t>
            </a:r>
            <a:r>
              <a:rPr lang="en-US" dirty="0" err="1" smtClean="0"/>
              <a:t>grid.arrange</a:t>
            </a:r>
            <a:r>
              <a:rPr lang="en-US" dirty="0" smtClean="0"/>
              <a:t>. </a:t>
            </a:r>
          </a:p>
          <a:p>
            <a:endParaRPr lang="en-US" dirty="0"/>
          </a:p>
          <a:p>
            <a:r>
              <a:rPr lang="en-US" dirty="0" smtClean="0"/>
              <a:t>Using </a:t>
            </a:r>
            <a:r>
              <a:rPr lang="en-US" dirty="0" err="1" smtClean="0"/>
              <a:t>ggsave</a:t>
            </a:r>
            <a:r>
              <a:rPr lang="en-US" dirty="0" smtClean="0"/>
              <a:t> you can save as “</a:t>
            </a:r>
            <a:r>
              <a:rPr lang="en-US" dirty="0" err="1" smtClean="0"/>
              <a:t>png</a:t>
            </a:r>
            <a:r>
              <a:rPr lang="en-US" dirty="0" smtClean="0"/>
              <a:t>”, </a:t>
            </a:r>
            <a:r>
              <a:rPr lang="en-US" dirty="0"/>
              <a:t>"</a:t>
            </a:r>
            <a:r>
              <a:rPr lang="en-US" dirty="0" err="1"/>
              <a:t>eps</a:t>
            </a:r>
            <a:r>
              <a:rPr lang="en-US" dirty="0"/>
              <a:t>", "</a:t>
            </a:r>
            <a:r>
              <a:rPr lang="en-US" dirty="0" err="1"/>
              <a:t>ps</a:t>
            </a:r>
            <a:r>
              <a:rPr lang="en-US" dirty="0"/>
              <a:t>", "</a:t>
            </a:r>
            <a:r>
              <a:rPr lang="en-US" dirty="0" err="1"/>
              <a:t>tex</a:t>
            </a:r>
            <a:r>
              <a:rPr lang="en-US" dirty="0"/>
              <a:t>" (</a:t>
            </a:r>
            <a:r>
              <a:rPr lang="en-US" dirty="0" err="1"/>
              <a:t>pictex</a:t>
            </a:r>
            <a:r>
              <a:rPr lang="en-US" dirty="0"/>
              <a:t>), "pdf", "jpeg", "tiff", "</a:t>
            </a:r>
            <a:r>
              <a:rPr lang="en-US" dirty="0" err="1"/>
              <a:t>png</a:t>
            </a:r>
            <a:r>
              <a:rPr lang="en-US" dirty="0"/>
              <a:t>", "bmp", "</a:t>
            </a:r>
            <a:r>
              <a:rPr lang="en-US" dirty="0" err="1"/>
              <a:t>svg</a:t>
            </a:r>
            <a:r>
              <a:rPr lang="en-US" dirty="0"/>
              <a:t>" or "</a:t>
            </a:r>
            <a:r>
              <a:rPr lang="en-US" dirty="0" err="1"/>
              <a:t>wmf</a:t>
            </a:r>
            <a:r>
              <a:rPr lang="en-US" dirty="0"/>
              <a:t>" </a:t>
            </a:r>
            <a:r>
              <a:rPr lang="en-US" dirty="0" smtClean="0"/>
              <a:t> </a:t>
            </a:r>
            <a:endParaRPr lang="en-US" dirty="0"/>
          </a:p>
        </p:txBody>
      </p:sp>
    </p:spTree>
    <p:extLst>
      <p:ext uri="{BB962C8B-B14F-4D97-AF65-F5344CB8AC3E}">
        <p14:creationId xmlns:p14="http://schemas.microsoft.com/office/powerpoint/2010/main" val="8263676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98957" y="0"/>
            <a:ext cx="4848447" cy="6858000"/>
          </a:xfrm>
          <a:prstGeom prst="rect">
            <a:avLst/>
          </a:prstGeom>
        </p:spPr>
      </p:pic>
      <p:sp>
        <p:nvSpPr>
          <p:cNvPr id="4" name="TextBox 3"/>
          <p:cNvSpPr txBox="1"/>
          <p:nvPr/>
        </p:nvSpPr>
        <p:spPr>
          <a:xfrm>
            <a:off x="7049386" y="1871330"/>
            <a:ext cx="4327451" cy="923330"/>
          </a:xfrm>
          <a:prstGeom prst="rect">
            <a:avLst/>
          </a:prstGeom>
          <a:noFill/>
        </p:spPr>
        <p:txBody>
          <a:bodyPr wrap="square" rtlCol="0">
            <a:spAutoFit/>
          </a:bodyPr>
          <a:lstStyle/>
          <a:p>
            <a:r>
              <a:rPr lang="en-US" dirty="0" smtClean="0"/>
              <a:t>Could I have created this differently?</a:t>
            </a:r>
          </a:p>
          <a:p>
            <a:endParaRPr lang="en-US" dirty="0"/>
          </a:p>
          <a:p>
            <a:r>
              <a:rPr lang="en-US" dirty="0" smtClean="0"/>
              <a:t>	Yes….</a:t>
            </a:r>
            <a:endParaRPr lang="en-US" dirty="0"/>
          </a:p>
        </p:txBody>
      </p:sp>
    </p:spTree>
    <p:extLst>
      <p:ext uri="{BB962C8B-B14F-4D97-AF65-F5344CB8AC3E}">
        <p14:creationId xmlns:p14="http://schemas.microsoft.com/office/powerpoint/2010/main" val="34328691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Alternate way to make annual plot</a:t>
            </a:r>
            <a:endParaRPr lang="en-US" dirty="0"/>
          </a:p>
        </p:txBody>
      </p:sp>
      <p:sp>
        <p:nvSpPr>
          <p:cNvPr id="3" name="TextBox 2"/>
          <p:cNvSpPr txBox="1"/>
          <p:nvPr/>
        </p:nvSpPr>
        <p:spPr>
          <a:xfrm>
            <a:off x="1307805" y="1084521"/>
            <a:ext cx="8420986" cy="646331"/>
          </a:xfrm>
          <a:prstGeom prst="rect">
            <a:avLst/>
          </a:prstGeom>
          <a:noFill/>
        </p:spPr>
        <p:txBody>
          <a:bodyPr wrap="square" rtlCol="0">
            <a:spAutoFit/>
          </a:bodyPr>
          <a:lstStyle/>
          <a:p>
            <a:r>
              <a:rPr lang="en-US" dirty="0" smtClean="0"/>
              <a:t>Instead of creating each plot for precipitation, runoff, and evaporation separately, could’ve merged the data into one data frame and plotted it using </a:t>
            </a:r>
            <a:r>
              <a:rPr lang="en-US" dirty="0" err="1" smtClean="0"/>
              <a:t>facet_wrap</a:t>
            </a:r>
            <a:r>
              <a:rPr lang="en-US" dirty="0" smtClean="0"/>
              <a:t>.</a:t>
            </a:r>
            <a:endParaRPr lang="en-US" dirty="0"/>
          </a:p>
        </p:txBody>
      </p:sp>
      <p:pic>
        <p:nvPicPr>
          <p:cNvPr id="4" name="Picture 3"/>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954860" y="2481429"/>
            <a:ext cx="11068587" cy="1320139"/>
          </a:xfrm>
          <a:prstGeom prst="rect">
            <a:avLst/>
          </a:prstGeom>
        </p:spPr>
      </p:pic>
      <p:cxnSp>
        <p:nvCxnSpPr>
          <p:cNvPr id="6" name="Straight Arrow Connector 5"/>
          <p:cNvCxnSpPr/>
          <p:nvPr/>
        </p:nvCxnSpPr>
        <p:spPr>
          <a:xfrm flipH="1" flipV="1">
            <a:off x="4231758" y="3631101"/>
            <a:ext cx="1467293" cy="95694"/>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699051" y="3297881"/>
            <a:ext cx="3987209" cy="923330"/>
          </a:xfrm>
          <a:prstGeom prst="rect">
            <a:avLst/>
          </a:prstGeom>
          <a:noFill/>
          <a:ln>
            <a:solidFill>
              <a:srgbClr val="7030A0"/>
            </a:solidFill>
          </a:ln>
        </p:spPr>
        <p:txBody>
          <a:bodyPr wrap="square" rtlCol="0">
            <a:spAutoFit/>
          </a:bodyPr>
          <a:lstStyle/>
          <a:p>
            <a:r>
              <a:rPr lang="en-US" dirty="0" smtClean="0"/>
              <a:t>The variable column specifies which variable so when I merge them together will know the data source.</a:t>
            </a:r>
            <a:endParaRPr lang="en-US" dirty="0"/>
          </a:p>
        </p:txBody>
      </p:sp>
    </p:spTree>
    <p:extLst>
      <p:ext uri="{BB962C8B-B14F-4D97-AF65-F5344CB8AC3E}">
        <p14:creationId xmlns:p14="http://schemas.microsoft.com/office/powerpoint/2010/main" val="18394500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Alternate way to make annual plot</a:t>
            </a:r>
            <a:endParaRPr lang="en-US" dirty="0"/>
          </a:p>
        </p:txBody>
      </p:sp>
      <p:sp>
        <p:nvSpPr>
          <p:cNvPr id="3" name="TextBox 2"/>
          <p:cNvSpPr txBox="1"/>
          <p:nvPr/>
        </p:nvSpPr>
        <p:spPr>
          <a:xfrm>
            <a:off x="1307805" y="1084521"/>
            <a:ext cx="8420986" cy="646331"/>
          </a:xfrm>
          <a:prstGeom prst="rect">
            <a:avLst/>
          </a:prstGeom>
          <a:noFill/>
        </p:spPr>
        <p:txBody>
          <a:bodyPr wrap="square" rtlCol="0">
            <a:spAutoFit/>
          </a:bodyPr>
          <a:lstStyle/>
          <a:p>
            <a:r>
              <a:rPr lang="en-US" dirty="0" smtClean="0"/>
              <a:t>Will need to make adjustments within plotting structure to accommodate the use of one data frame.</a:t>
            </a:r>
            <a:endParaRPr lang="en-US" dirty="0"/>
          </a:p>
        </p:txBody>
      </p:sp>
      <p:pic>
        <p:nvPicPr>
          <p:cNvPr id="5" name="Picture 4"/>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954860" y="2106990"/>
            <a:ext cx="9662255" cy="2900945"/>
          </a:xfrm>
          <a:prstGeom prst="rect">
            <a:avLst/>
          </a:prstGeom>
        </p:spPr>
      </p:pic>
      <p:sp>
        <p:nvSpPr>
          <p:cNvPr id="7" name="TextBox 6"/>
          <p:cNvSpPr txBox="1"/>
          <p:nvPr/>
        </p:nvSpPr>
        <p:spPr>
          <a:xfrm>
            <a:off x="4242391" y="1758051"/>
            <a:ext cx="2543253" cy="276999"/>
          </a:xfrm>
          <a:prstGeom prst="rect">
            <a:avLst/>
          </a:prstGeom>
          <a:noFill/>
          <a:ln>
            <a:solidFill>
              <a:srgbClr val="7030A0"/>
            </a:solidFill>
          </a:ln>
        </p:spPr>
        <p:txBody>
          <a:bodyPr wrap="square" rtlCol="0">
            <a:spAutoFit/>
          </a:bodyPr>
          <a:lstStyle/>
          <a:p>
            <a:r>
              <a:rPr lang="en-US" sz="1200" dirty="0" err="1" smtClean="0"/>
              <a:t>Rbind</a:t>
            </a:r>
            <a:r>
              <a:rPr lang="en-US" sz="1200" dirty="0" smtClean="0"/>
              <a:t> all data into one data frame</a:t>
            </a:r>
            <a:endParaRPr lang="en-US" sz="1200" dirty="0"/>
          </a:p>
        </p:txBody>
      </p:sp>
      <p:cxnSp>
        <p:nvCxnSpPr>
          <p:cNvPr id="6" name="Straight Arrow Connector 5"/>
          <p:cNvCxnSpPr/>
          <p:nvPr/>
        </p:nvCxnSpPr>
        <p:spPr>
          <a:xfrm flipH="1">
            <a:off x="3498113" y="2003981"/>
            <a:ext cx="744278" cy="20601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8307574" y="2240322"/>
            <a:ext cx="744278" cy="20601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349974" y="1773148"/>
            <a:ext cx="3636335" cy="461665"/>
          </a:xfrm>
          <a:prstGeom prst="rect">
            <a:avLst/>
          </a:prstGeom>
          <a:noFill/>
          <a:ln>
            <a:solidFill>
              <a:srgbClr val="7030A0"/>
            </a:solidFill>
          </a:ln>
        </p:spPr>
        <p:txBody>
          <a:bodyPr wrap="square" rtlCol="0">
            <a:spAutoFit/>
          </a:bodyPr>
          <a:lstStyle/>
          <a:p>
            <a:r>
              <a:rPr lang="en-US" sz="1200" dirty="0" smtClean="0"/>
              <a:t>Again, creating data variable as factors so the plots will be in the same order with precipitation first.</a:t>
            </a:r>
            <a:endParaRPr lang="en-US" sz="1200" dirty="0"/>
          </a:p>
        </p:txBody>
      </p:sp>
      <p:cxnSp>
        <p:nvCxnSpPr>
          <p:cNvPr id="12" name="Straight Arrow Connector 11"/>
          <p:cNvCxnSpPr/>
          <p:nvPr/>
        </p:nvCxnSpPr>
        <p:spPr>
          <a:xfrm flipH="1">
            <a:off x="4898067" y="2881762"/>
            <a:ext cx="744278" cy="20601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642345" y="2692609"/>
            <a:ext cx="4394790" cy="461665"/>
          </a:xfrm>
          <a:prstGeom prst="rect">
            <a:avLst/>
          </a:prstGeom>
          <a:noFill/>
          <a:ln>
            <a:solidFill>
              <a:srgbClr val="7030A0"/>
            </a:solidFill>
          </a:ln>
        </p:spPr>
        <p:txBody>
          <a:bodyPr wrap="square" rtlCol="0">
            <a:spAutoFit/>
          </a:bodyPr>
          <a:lstStyle/>
          <a:p>
            <a:r>
              <a:rPr lang="en-US" sz="1200" dirty="0" smtClean="0"/>
              <a:t>Adjust color of bars by variable name. Change title of entire plot here instead of each variable heading.</a:t>
            </a:r>
            <a:endParaRPr lang="en-US" sz="1200" dirty="0"/>
          </a:p>
        </p:txBody>
      </p:sp>
      <p:sp>
        <p:nvSpPr>
          <p:cNvPr id="14" name="TextBox 13"/>
          <p:cNvSpPr txBox="1"/>
          <p:nvPr/>
        </p:nvSpPr>
        <p:spPr>
          <a:xfrm>
            <a:off x="8150104" y="3226214"/>
            <a:ext cx="2354863" cy="461665"/>
          </a:xfrm>
          <a:prstGeom prst="rect">
            <a:avLst/>
          </a:prstGeom>
          <a:noFill/>
          <a:ln>
            <a:solidFill>
              <a:srgbClr val="7030A0"/>
            </a:solidFill>
          </a:ln>
        </p:spPr>
        <p:txBody>
          <a:bodyPr wrap="square" rtlCol="0">
            <a:spAutoFit/>
          </a:bodyPr>
          <a:lstStyle/>
          <a:p>
            <a:r>
              <a:rPr lang="en-US" sz="1200" dirty="0" smtClean="0"/>
              <a:t>Making axes titles more general to just millimeters and inches.</a:t>
            </a:r>
            <a:endParaRPr lang="en-US" sz="1200" dirty="0"/>
          </a:p>
        </p:txBody>
      </p:sp>
      <p:cxnSp>
        <p:nvCxnSpPr>
          <p:cNvPr id="15" name="Straight Arrow Connector 14"/>
          <p:cNvCxnSpPr/>
          <p:nvPr/>
        </p:nvCxnSpPr>
        <p:spPr>
          <a:xfrm flipH="1">
            <a:off x="3306726" y="3455503"/>
            <a:ext cx="4843378" cy="74909"/>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6047404" y="3463513"/>
            <a:ext cx="2102700" cy="22436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8821481" y="4064017"/>
            <a:ext cx="758454"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579935" y="3868095"/>
            <a:ext cx="2354863" cy="276999"/>
          </a:xfrm>
          <a:prstGeom prst="rect">
            <a:avLst/>
          </a:prstGeom>
          <a:noFill/>
          <a:ln>
            <a:solidFill>
              <a:srgbClr val="7030A0"/>
            </a:solidFill>
          </a:ln>
        </p:spPr>
        <p:txBody>
          <a:bodyPr wrap="square" rtlCol="0">
            <a:spAutoFit/>
          </a:bodyPr>
          <a:lstStyle/>
          <a:p>
            <a:r>
              <a:rPr lang="en-US" sz="1200" dirty="0" smtClean="0"/>
              <a:t>Setting colors for each variable</a:t>
            </a:r>
            <a:endParaRPr lang="en-US" sz="1200" dirty="0"/>
          </a:p>
        </p:txBody>
      </p:sp>
      <p:cxnSp>
        <p:nvCxnSpPr>
          <p:cNvPr id="22" name="Straight Arrow Connector 21"/>
          <p:cNvCxnSpPr/>
          <p:nvPr/>
        </p:nvCxnSpPr>
        <p:spPr>
          <a:xfrm flipV="1">
            <a:off x="791826" y="4234152"/>
            <a:ext cx="326067" cy="12519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6500" y="4234152"/>
            <a:ext cx="868326" cy="461665"/>
          </a:xfrm>
          <a:prstGeom prst="rect">
            <a:avLst/>
          </a:prstGeom>
          <a:noFill/>
          <a:ln>
            <a:solidFill>
              <a:srgbClr val="7030A0"/>
            </a:solidFill>
          </a:ln>
        </p:spPr>
        <p:txBody>
          <a:bodyPr wrap="square" rtlCol="0">
            <a:spAutoFit/>
          </a:bodyPr>
          <a:lstStyle/>
          <a:p>
            <a:r>
              <a:rPr lang="en-US" sz="1200" dirty="0" smtClean="0"/>
              <a:t>Gets rid of legend</a:t>
            </a:r>
            <a:endParaRPr lang="en-US" sz="1200" dirty="0"/>
          </a:p>
        </p:txBody>
      </p:sp>
      <p:sp>
        <p:nvSpPr>
          <p:cNvPr id="28" name="TextBox 27"/>
          <p:cNvSpPr txBox="1"/>
          <p:nvPr/>
        </p:nvSpPr>
        <p:spPr>
          <a:xfrm>
            <a:off x="3149309" y="4695817"/>
            <a:ext cx="3636335" cy="1569660"/>
          </a:xfrm>
          <a:prstGeom prst="rect">
            <a:avLst/>
          </a:prstGeom>
          <a:noFill/>
          <a:ln>
            <a:solidFill>
              <a:srgbClr val="7030A0"/>
            </a:solidFill>
          </a:ln>
        </p:spPr>
        <p:txBody>
          <a:bodyPr wrap="square" rtlCol="0">
            <a:spAutoFit/>
          </a:bodyPr>
          <a:lstStyle/>
          <a:p>
            <a:r>
              <a:rPr lang="en-US" sz="1200" dirty="0" err="1" smtClean="0"/>
              <a:t>Facet_wrap</a:t>
            </a:r>
            <a:r>
              <a:rPr lang="en-US" sz="1200" dirty="0" smtClean="0"/>
              <a:t> parameters: </a:t>
            </a:r>
          </a:p>
          <a:p>
            <a:r>
              <a:rPr lang="en-US" sz="1200" dirty="0" smtClean="0"/>
              <a:t>~variable: plot by variable column in data frame</a:t>
            </a:r>
          </a:p>
          <a:p>
            <a:r>
              <a:rPr lang="en-US" sz="1200" dirty="0" err="1" smtClean="0"/>
              <a:t>Ncol</a:t>
            </a:r>
            <a:r>
              <a:rPr lang="en-US" sz="1200" dirty="0" smtClean="0"/>
              <a:t>= 1: want plots distributed in one column</a:t>
            </a:r>
          </a:p>
          <a:p>
            <a:r>
              <a:rPr lang="en-US" sz="1200" dirty="0" smtClean="0"/>
              <a:t>Scales=“</a:t>
            </a:r>
            <a:r>
              <a:rPr lang="en-US" sz="1200" dirty="0" err="1" smtClean="0"/>
              <a:t>free_y</a:t>
            </a:r>
            <a:r>
              <a:rPr lang="en-US" sz="1200" dirty="0" smtClean="0"/>
              <a:t>”: allows the y axis to fluctuate for each plot or else all would be the same.</a:t>
            </a:r>
          </a:p>
          <a:p>
            <a:r>
              <a:rPr lang="en-US" sz="1200" dirty="0" err="1" smtClean="0"/>
              <a:t>Labeller</a:t>
            </a:r>
            <a:r>
              <a:rPr lang="en-US" sz="1200" dirty="0" smtClean="0"/>
              <a:t>: allows you to designate the titles of each of the individual graphs. By default, they would take the name of variable (i.e. Precipitation)</a:t>
            </a:r>
            <a:endParaRPr lang="en-US" sz="1200" dirty="0"/>
          </a:p>
        </p:txBody>
      </p:sp>
    </p:spTree>
    <p:extLst>
      <p:ext uri="{BB962C8B-B14F-4D97-AF65-F5344CB8AC3E}">
        <p14:creationId xmlns:p14="http://schemas.microsoft.com/office/powerpoint/2010/main" val="41924608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Alternate way to make annual plot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538" y="867431"/>
            <a:ext cx="3643318" cy="5875154"/>
          </a:xfrm>
          <a:prstGeom prst="rect">
            <a:avLst/>
          </a:prstGeom>
        </p:spPr>
      </p:pic>
      <p:sp>
        <p:nvSpPr>
          <p:cNvPr id="4" name="TextBox 3"/>
          <p:cNvSpPr txBox="1"/>
          <p:nvPr/>
        </p:nvSpPr>
        <p:spPr>
          <a:xfrm>
            <a:off x="4944139" y="1190846"/>
            <a:ext cx="5348177" cy="369332"/>
          </a:xfrm>
          <a:prstGeom prst="rect">
            <a:avLst/>
          </a:prstGeom>
          <a:noFill/>
        </p:spPr>
        <p:txBody>
          <a:bodyPr wrap="square" rtlCol="0">
            <a:spAutoFit/>
          </a:bodyPr>
          <a:lstStyle/>
          <a:p>
            <a:r>
              <a:rPr lang="en-US" dirty="0" smtClean="0"/>
              <a:t>Example data frame</a:t>
            </a:r>
            <a:endParaRPr lang="en-US" dirty="0"/>
          </a:p>
        </p:txBody>
      </p:sp>
    </p:spTree>
    <p:extLst>
      <p:ext uri="{BB962C8B-B14F-4D97-AF65-F5344CB8AC3E}">
        <p14:creationId xmlns:p14="http://schemas.microsoft.com/office/powerpoint/2010/main" val="4284113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Alternate way to make annual plot</a:t>
            </a:r>
            <a:endParaRPr lang="en-US" dirty="0"/>
          </a:p>
        </p:txBody>
      </p:sp>
      <p:sp>
        <p:nvSpPr>
          <p:cNvPr id="3" name="TextBox 2"/>
          <p:cNvSpPr txBox="1"/>
          <p:nvPr/>
        </p:nvSpPr>
        <p:spPr>
          <a:xfrm>
            <a:off x="1307805" y="1084521"/>
            <a:ext cx="8420986" cy="646331"/>
          </a:xfrm>
          <a:prstGeom prst="rect">
            <a:avLst/>
          </a:prstGeom>
          <a:noFill/>
        </p:spPr>
        <p:txBody>
          <a:bodyPr wrap="square" rtlCol="0">
            <a:spAutoFit/>
          </a:bodyPr>
          <a:lstStyle/>
          <a:p>
            <a:r>
              <a:rPr lang="en-US" dirty="0" smtClean="0"/>
              <a:t>Will need to make adjustments within plotting structure to accommodate the use of one data frame.</a:t>
            </a:r>
            <a:endParaRPr lang="en-US" dirty="0"/>
          </a:p>
        </p:txBody>
      </p:sp>
      <p:pic>
        <p:nvPicPr>
          <p:cNvPr id="5" name="Picture 4"/>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954860" y="2106990"/>
            <a:ext cx="9662255" cy="2900945"/>
          </a:xfrm>
          <a:prstGeom prst="rect">
            <a:avLst/>
          </a:prstGeom>
        </p:spPr>
      </p:pic>
      <p:sp>
        <p:nvSpPr>
          <p:cNvPr id="7" name="TextBox 6"/>
          <p:cNvSpPr txBox="1"/>
          <p:nvPr/>
        </p:nvSpPr>
        <p:spPr>
          <a:xfrm>
            <a:off x="4242391" y="1758051"/>
            <a:ext cx="2543253" cy="276999"/>
          </a:xfrm>
          <a:prstGeom prst="rect">
            <a:avLst/>
          </a:prstGeom>
          <a:noFill/>
          <a:ln>
            <a:solidFill>
              <a:srgbClr val="7030A0"/>
            </a:solidFill>
          </a:ln>
        </p:spPr>
        <p:txBody>
          <a:bodyPr wrap="square" rtlCol="0">
            <a:spAutoFit/>
          </a:bodyPr>
          <a:lstStyle/>
          <a:p>
            <a:r>
              <a:rPr lang="en-US" sz="1200" dirty="0" err="1" smtClean="0"/>
              <a:t>Rbind</a:t>
            </a:r>
            <a:r>
              <a:rPr lang="en-US" sz="1200" dirty="0" smtClean="0"/>
              <a:t> all data into one data frame</a:t>
            </a:r>
            <a:endParaRPr lang="en-US" sz="1200" dirty="0"/>
          </a:p>
        </p:txBody>
      </p:sp>
      <p:cxnSp>
        <p:nvCxnSpPr>
          <p:cNvPr id="6" name="Straight Arrow Connector 5"/>
          <p:cNvCxnSpPr/>
          <p:nvPr/>
        </p:nvCxnSpPr>
        <p:spPr>
          <a:xfrm flipH="1">
            <a:off x="3498113" y="2003981"/>
            <a:ext cx="744278" cy="20601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8307574" y="2240322"/>
            <a:ext cx="744278" cy="20601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349974" y="1773148"/>
            <a:ext cx="3636335" cy="461665"/>
          </a:xfrm>
          <a:prstGeom prst="rect">
            <a:avLst/>
          </a:prstGeom>
          <a:noFill/>
          <a:ln>
            <a:solidFill>
              <a:srgbClr val="7030A0"/>
            </a:solidFill>
          </a:ln>
        </p:spPr>
        <p:txBody>
          <a:bodyPr wrap="square" rtlCol="0">
            <a:spAutoFit/>
          </a:bodyPr>
          <a:lstStyle/>
          <a:p>
            <a:r>
              <a:rPr lang="en-US" sz="1200" dirty="0" smtClean="0"/>
              <a:t>Again, creating data variable as factors so the plots will be in the same order with precipitation first.</a:t>
            </a:r>
            <a:endParaRPr lang="en-US" sz="1200" dirty="0"/>
          </a:p>
        </p:txBody>
      </p:sp>
      <p:cxnSp>
        <p:nvCxnSpPr>
          <p:cNvPr id="12" name="Straight Arrow Connector 11"/>
          <p:cNvCxnSpPr/>
          <p:nvPr/>
        </p:nvCxnSpPr>
        <p:spPr>
          <a:xfrm flipH="1">
            <a:off x="4898067" y="2881762"/>
            <a:ext cx="744278" cy="20601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642345" y="2692609"/>
            <a:ext cx="4394790" cy="461665"/>
          </a:xfrm>
          <a:prstGeom prst="rect">
            <a:avLst/>
          </a:prstGeom>
          <a:noFill/>
          <a:ln>
            <a:solidFill>
              <a:srgbClr val="7030A0"/>
            </a:solidFill>
          </a:ln>
        </p:spPr>
        <p:txBody>
          <a:bodyPr wrap="square" rtlCol="0">
            <a:spAutoFit/>
          </a:bodyPr>
          <a:lstStyle/>
          <a:p>
            <a:r>
              <a:rPr lang="en-US" sz="1200" dirty="0" smtClean="0"/>
              <a:t>Adjust color of bars by variable name. Change title of entire plot here instead of each variable heading.</a:t>
            </a:r>
            <a:endParaRPr lang="en-US" sz="1200" dirty="0"/>
          </a:p>
        </p:txBody>
      </p:sp>
      <p:sp>
        <p:nvSpPr>
          <p:cNvPr id="14" name="TextBox 13"/>
          <p:cNvSpPr txBox="1"/>
          <p:nvPr/>
        </p:nvSpPr>
        <p:spPr>
          <a:xfrm>
            <a:off x="8150104" y="3226214"/>
            <a:ext cx="2354863" cy="461665"/>
          </a:xfrm>
          <a:prstGeom prst="rect">
            <a:avLst/>
          </a:prstGeom>
          <a:noFill/>
          <a:ln>
            <a:solidFill>
              <a:srgbClr val="7030A0"/>
            </a:solidFill>
          </a:ln>
        </p:spPr>
        <p:txBody>
          <a:bodyPr wrap="square" rtlCol="0">
            <a:spAutoFit/>
          </a:bodyPr>
          <a:lstStyle/>
          <a:p>
            <a:r>
              <a:rPr lang="en-US" sz="1200" dirty="0" smtClean="0"/>
              <a:t>Making axes titles more general to just millimeters and inches.</a:t>
            </a:r>
            <a:endParaRPr lang="en-US" sz="1200" dirty="0"/>
          </a:p>
        </p:txBody>
      </p:sp>
      <p:cxnSp>
        <p:nvCxnSpPr>
          <p:cNvPr id="15" name="Straight Arrow Connector 14"/>
          <p:cNvCxnSpPr/>
          <p:nvPr/>
        </p:nvCxnSpPr>
        <p:spPr>
          <a:xfrm flipH="1">
            <a:off x="3306726" y="3455503"/>
            <a:ext cx="4843378" cy="74909"/>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6047404" y="3463513"/>
            <a:ext cx="2102700" cy="22436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8821481" y="4064017"/>
            <a:ext cx="758454"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579935" y="3868095"/>
            <a:ext cx="2354863" cy="276999"/>
          </a:xfrm>
          <a:prstGeom prst="rect">
            <a:avLst/>
          </a:prstGeom>
          <a:noFill/>
          <a:ln>
            <a:solidFill>
              <a:srgbClr val="7030A0"/>
            </a:solidFill>
          </a:ln>
        </p:spPr>
        <p:txBody>
          <a:bodyPr wrap="square" rtlCol="0">
            <a:spAutoFit/>
          </a:bodyPr>
          <a:lstStyle/>
          <a:p>
            <a:r>
              <a:rPr lang="en-US" sz="1200" dirty="0" smtClean="0"/>
              <a:t>Setting colors for each variable</a:t>
            </a:r>
            <a:endParaRPr lang="en-US" sz="1200" dirty="0"/>
          </a:p>
        </p:txBody>
      </p:sp>
      <p:cxnSp>
        <p:nvCxnSpPr>
          <p:cNvPr id="22" name="Straight Arrow Connector 21"/>
          <p:cNvCxnSpPr/>
          <p:nvPr/>
        </p:nvCxnSpPr>
        <p:spPr>
          <a:xfrm flipV="1">
            <a:off x="791826" y="4234152"/>
            <a:ext cx="326067" cy="12519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6500" y="4234152"/>
            <a:ext cx="868326" cy="461665"/>
          </a:xfrm>
          <a:prstGeom prst="rect">
            <a:avLst/>
          </a:prstGeom>
          <a:noFill/>
          <a:ln>
            <a:solidFill>
              <a:srgbClr val="7030A0"/>
            </a:solidFill>
          </a:ln>
        </p:spPr>
        <p:txBody>
          <a:bodyPr wrap="square" rtlCol="0">
            <a:spAutoFit/>
          </a:bodyPr>
          <a:lstStyle/>
          <a:p>
            <a:r>
              <a:rPr lang="en-US" sz="1200" dirty="0" smtClean="0"/>
              <a:t>Gets rid of legend</a:t>
            </a:r>
            <a:endParaRPr lang="en-US" sz="1200" dirty="0"/>
          </a:p>
        </p:txBody>
      </p:sp>
      <p:sp>
        <p:nvSpPr>
          <p:cNvPr id="28" name="TextBox 27"/>
          <p:cNvSpPr txBox="1"/>
          <p:nvPr/>
        </p:nvSpPr>
        <p:spPr>
          <a:xfrm>
            <a:off x="3149309" y="4695817"/>
            <a:ext cx="3636335" cy="1569660"/>
          </a:xfrm>
          <a:prstGeom prst="rect">
            <a:avLst/>
          </a:prstGeom>
          <a:noFill/>
          <a:ln>
            <a:solidFill>
              <a:srgbClr val="7030A0"/>
            </a:solidFill>
          </a:ln>
        </p:spPr>
        <p:txBody>
          <a:bodyPr wrap="square" rtlCol="0">
            <a:spAutoFit/>
          </a:bodyPr>
          <a:lstStyle/>
          <a:p>
            <a:r>
              <a:rPr lang="en-US" sz="1200" dirty="0" err="1" smtClean="0"/>
              <a:t>Facet_wrap</a:t>
            </a:r>
            <a:r>
              <a:rPr lang="en-US" sz="1200" dirty="0" smtClean="0"/>
              <a:t> parameters: </a:t>
            </a:r>
          </a:p>
          <a:p>
            <a:r>
              <a:rPr lang="en-US" sz="1200" dirty="0" smtClean="0"/>
              <a:t>~variable: plot by variable column in data frame</a:t>
            </a:r>
          </a:p>
          <a:p>
            <a:r>
              <a:rPr lang="en-US" sz="1200" dirty="0" err="1" smtClean="0"/>
              <a:t>Ncol</a:t>
            </a:r>
            <a:r>
              <a:rPr lang="en-US" sz="1200" dirty="0" smtClean="0"/>
              <a:t>= 1: want plots distributed in one column</a:t>
            </a:r>
          </a:p>
          <a:p>
            <a:r>
              <a:rPr lang="en-US" sz="1200" dirty="0" smtClean="0"/>
              <a:t>Scales=“</a:t>
            </a:r>
            <a:r>
              <a:rPr lang="en-US" sz="1200" dirty="0" err="1" smtClean="0"/>
              <a:t>free_y</a:t>
            </a:r>
            <a:r>
              <a:rPr lang="en-US" sz="1200" dirty="0" smtClean="0"/>
              <a:t>”: allows the y axis to fluctuate for each plot or else all would be the same.</a:t>
            </a:r>
          </a:p>
          <a:p>
            <a:r>
              <a:rPr lang="en-US" sz="1200" dirty="0" err="1" smtClean="0"/>
              <a:t>Labeller</a:t>
            </a:r>
            <a:r>
              <a:rPr lang="en-US" sz="1200" dirty="0" smtClean="0"/>
              <a:t>: allows you to designate the titles of each of the individual graphs. By default, they would take the name of variable (i.e. Precipitation)</a:t>
            </a:r>
            <a:endParaRPr lang="en-US" sz="1200" dirty="0"/>
          </a:p>
        </p:txBody>
      </p:sp>
    </p:spTree>
    <p:extLst>
      <p:ext uri="{BB962C8B-B14F-4D97-AF65-F5344CB8AC3E}">
        <p14:creationId xmlns:p14="http://schemas.microsoft.com/office/powerpoint/2010/main" val="23775726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Alternate way to make annual plot</a:t>
            </a:r>
            <a:endParaRPr lang="en-US" dirty="0"/>
          </a:p>
        </p:txBody>
      </p:sp>
      <p:sp>
        <p:nvSpPr>
          <p:cNvPr id="3" name="TextBox 2"/>
          <p:cNvSpPr txBox="1"/>
          <p:nvPr/>
        </p:nvSpPr>
        <p:spPr>
          <a:xfrm>
            <a:off x="1307805" y="1084521"/>
            <a:ext cx="8420986" cy="369332"/>
          </a:xfrm>
          <a:prstGeom prst="rect">
            <a:avLst/>
          </a:prstGeom>
          <a:noFill/>
        </p:spPr>
        <p:txBody>
          <a:bodyPr wrap="square" rtlCol="0">
            <a:spAutoFit/>
          </a:bodyPr>
          <a:lstStyle/>
          <a:p>
            <a:r>
              <a:rPr lang="en-US" dirty="0" smtClean="0"/>
              <a:t>Switch to a classic theme and saving is the same as before. </a:t>
            </a:r>
            <a:endParaRPr lang="en-US" dirty="0"/>
          </a:p>
        </p:txBody>
      </p:sp>
      <p:pic>
        <p:nvPicPr>
          <p:cNvPr id="5" name="Picture 4"/>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1041588" y="1453853"/>
            <a:ext cx="9662255" cy="1072218"/>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588" y="2687847"/>
            <a:ext cx="8490207" cy="971943"/>
          </a:xfrm>
          <a:prstGeom prst="rect">
            <a:avLst/>
          </a:prstGeom>
        </p:spPr>
      </p:pic>
      <p:cxnSp>
        <p:nvCxnSpPr>
          <p:cNvPr id="9" name="Straight Arrow Connector 8"/>
          <p:cNvCxnSpPr/>
          <p:nvPr/>
        </p:nvCxnSpPr>
        <p:spPr>
          <a:xfrm flipH="1">
            <a:off x="6790663" y="3372900"/>
            <a:ext cx="758454"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549117" y="3150397"/>
            <a:ext cx="3678864" cy="276999"/>
          </a:xfrm>
          <a:prstGeom prst="rect">
            <a:avLst/>
          </a:prstGeom>
          <a:noFill/>
          <a:ln>
            <a:solidFill>
              <a:srgbClr val="7030A0"/>
            </a:solidFill>
          </a:ln>
        </p:spPr>
        <p:txBody>
          <a:bodyPr wrap="square" rtlCol="0">
            <a:spAutoFit/>
          </a:bodyPr>
          <a:lstStyle/>
          <a:p>
            <a:r>
              <a:rPr lang="en-US" sz="1200" dirty="0" smtClean="0"/>
              <a:t>Adjust for only one plot and logo at the bottom left</a:t>
            </a:r>
            <a:endParaRPr lang="en-US" sz="1200" dirty="0"/>
          </a:p>
        </p:txBody>
      </p:sp>
    </p:spTree>
    <p:extLst>
      <p:ext uri="{BB962C8B-B14F-4D97-AF65-F5344CB8AC3E}">
        <p14:creationId xmlns:p14="http://schemas.microsoft.com/office/powerpoint/2010/main" val="2320811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954860" y="0"/>
            <a:ext cx="10185088" cy="785419"/>
          </a:xfrm>
        </p:spPr>
        <p:txBody>
          <a:bodyPr/>
          <a:lstStyle/>
          <a:p>
            <a:pPr algn="ctr"/>
            <a:r>
              <a:rPr lang="en-US" sz="2800" dirty="0" smtClean="0">
                <a:solidFill>
                  <a:schemeClr val="tx1"/>
                </a:solidFill>
              </a:rPr>
              <a:t>Mission: Great Lakes water levels Forecasting</a:t>
            </a:r>
            <a:endParaRPr lang="en-US" sz="2800" dirty="0">
              <a:solidFill>
                <a:schemeClr val="tx1"/>
              </a:solidFill>
            </a:endParaRPr>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2989" y="689726"/>
            <a:ext cx="4591708" cy="5942210"/>
          </a:xfrm>
          <a:prstGeom prst="rect">
            <a:avLst/>
          </a:prstGeom>
        </p:spPr>
      </p:pic>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516204" y="1326289"/>
            <a:ext cx="7630741" cy="4937538"/>
          </a:xfrm>
          <a:prstGeom prst="rect">
            <a:avLst/>
          </a:prstGeom>
        </p:spPr>
      </p:pic>
    </p:spTree>
    <p:extLst>
      <p:ext uri="{BB962C8B-B14F-4D97-AF65-F5344CB8AC3E}">
        <p14:creationId xmlns:p14="http://schemas.microsoft.com/office/powerpoint/2010/main" val="40875683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annual plot</a:t>
            </a:r>
            <a:endParaRPr lang="en-US" dirty="0"/>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326912" y="0"/>
            <a:ext cx="4869712" cy="6858000"/>
          </a:xfrm>
          <a:prstGeom prst="rect">
            <a:avLst/>
          </a:prstGeom>
        </p:spPr>
      </p:pic>
    </p:spTree>
    <p:extLst>
      <p:ext uri="{BB962C8B-B14F-4D97-AF65-F5344CB8AC3E}">
        <p14:creationId xmlns:p14="http://schemas.microsoft.com/office/powerpoint/2010/main" val="17509211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031941" y="0"/>
            <a:ext cx="4173886" cy="6858000"/>
          </a:xfrm>
          <a:prstGeom prst="rect">
            <a:avLst/>
          </a:prstGeom>
        </p:spPr>
      </p:pic>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710266" y="0"/>
            <a:ext cx="4656477" cy="6858000"/>
          </a:xfrm>
          <a:prstGeom prst="rect">
            <a:avLst/>
          </a:prstGeom>
        </p:spPr>
      </p:pic>
      <p:sp>
        <p:nvSpPr>
          <p:cNvPr id="7" name="TextBox 6"/>
          <p:cNvSpPr txBox="1"/>
          <p:nvPr/>
        </p:nvSpPr>
        <p:spPr>
          <a:xfrm>
            <a:off x="10483702" y="1998920"/>
            <a:ext cx="1591340" cy="1200329"/>
          </a:xfrm>
          <a:prstGeom prst="rect">
            <a:avLst/>
          </a:prstGeom>
          <a:noFill/>
          <a:ln>
            <a:solidFill>
              <a:schemeClr val="tx1"/>
            </a:solidFill>
          </a:ln>
        </p:spPr>
        <p:txBody>
          <a:bodyPr wrap="square" rtlCol="0">
            <a:spAutoFit/>
          </a:bodyPr>
          <a:lstStyle/>
          <a:p>
            <a:r>
              <a:rPr lang="en-US" dirty="0" smtClean="0"/>
              <a:t>X-axis not plotted on each plot in new graphic.</a:t>
            </a:r>
            <a:endParaRPr lang="en-US" dirty="0"/>
          </a:p>
        </p:txBody>
      </p:sp>
    </p:spTree>
    <p:extLst>
      <p:ext uri="{BB962C8B-B14F-4D97-AF65-F5344CB8AC3E}">
        <p14:creationId xmlns:p14="http://schemas.microsoft.com/office/powerpoint/2010/main" val="31593217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Library(lemon)</a:t>
            </a:r>
            <a:endParaRPr lang="en-US" dirty="0"/>
          </a:p>
        </p:txBody>
      </p:sp>
      <p:sp>
        <p:nvSpPr>
          <p:cNvPr id="3" name="TextBox 2"/>
          <p:cNvSpPr txBox="1"/>
          <p:nvPr/>
        </p:nvSpPr>
        <p:spPr>
          <a:xfrm>
            <a:off x="954860" y="1244009"/>
            <a:ext cx="9794656" cy="1200329"/>
          </a:xfrm>
          <a:prstGeom prst="rect">
            <a:avLst/>
          </a:prstGeom>
          <a:noFill/>
        </p:spPr>
        <p:txBody>
          <a:bodyPr wrap="square" rtlCol="0">
            <a:spAutoFit/>
          </a:bodyPr>
          <a:lstStyle/>
          <a:p>
            <a:r>
              <a:rPr lang="en-US" dirty="0" smtClean="0"/>
              <a:t>A library called “lemon” has an alternate </a:t>
            </a:r>
            <a:r>
              <a:rPr lang="en-US" dirty="0" err="1" smtClean="0"/>
              <a:t>facet_wrap</a:t>
            </a:r>
            <a:r>
              <a:rPr lang="en-US" dirty="0" smtClean="0"/>
              <a:t> function that allows the x-axis to be plotted on all plots.</a:t>
            </a:r>
          </a:p>
          <a:p>
            <a:endParaRPr lang="en-US" dirty="0"/>
          </a:p>
          <a:p>
            <a:r>
              <a:rPr lang="en-US" dirty="0" smtClean="0"/>
              <a:t>It is now </a:t>
            </a:r>
            <a:r>
              <a:rPr lang="en-US" dirty="0" err="1" smtClean="0"/>
              <a:t>facet_rep_wrap</a:t>
            </a:r>
            <a:r>
              <a:rPr lang="en-US" dirty="0" smtClean="0"/>
              <a:t>() and we have added to the argument: </a:t>
            </a:r>
            <a:r>
              <a:rPr lang="en-US" dirty="0" err="1" smtClean="0"/>
              <a:t>repeat.tick.labels</a:t>
            </a:r>
            <a:r>
              <a:rPr lang="en-US" dirty="0" smtClean="0"/>
              <a:t>=TRUE</a:t>
            </a:r>
            <a:endParaRPr lang="en-US" dirty="0"/>
          </a:p>
        </p:txBody>
      </p:sp>
      <p:pic>
        <p:nvPicPr>
          <p:cNvPr id="4" name="Picture 3"/>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306768" y="3240675"/>
            <a:ext cx="11481272" cy="531628"/>
          </a:xfrm>
          <a:prstGeom prst="rect">
            <a:avLst/>
          </a:prstGeom>
        </p:spPr>
      </p:pic>
    </p:spTree>
    <p:extLst>
      <p:ext uri="{BB962C8B-B14F-4D97-AF65-F5344CB8AC3E}">
        <p14:creationId xmlns:p14="http://schemas.microsoft.com/office/powerpoint/2010/main" val="13037576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faceted plot</a:t>
            </a:r>
            <a:endParaRPr lang="en-US" dirty="0"/>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674825" y="0"/>
            <a:ext cx="5021528" cy="6858000"/>
          </a:xfrm>
          <a:prstGeom prst="rect">
            <a:avLst/>
          </a:prstGeom>
        </p:spPr>
      </p:pic>
    </p:spTree>
    <p:extLst>
      <p:ext uri="{BB962C8B-B14F-4D97-AF65-F5344CB8AC3E}">
        <p14:creationId xmlns:p14="http://schemas.microsoft.com/office/powerpoint/2010/main" val="34567128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Recently explored package </a:t>
            </a:r>
            <a:r>
              <a:rPr lang="en-US" sz="2400" dirty="0" err="1" smtClean="0"/>
              <a:t>plotly</a:t>
            </a:r>
            <a:r>
              <a:rPr lang="en-US" sz="2400" dirty="0" smtClean="0"/>
              <a:t> and </a:t>
            </a:r>
            <a:r>
              <a:rPr lang="en-US" sz="2400" dirty="0" err="1" smtClean="0"/>
              <a:t>htmlwidgets</a:t>
            </a:r>
            <a:endParaRPr lang="en-US" sz="2400" dirty="0"/>
          </a:p>
        </p:txBody>
      </p:sp>
      <p:sp>
        <p:nvSpPr>
          <p:cNvPr id="4" name="TextBox 3"/>
          <p:cNvSpPr txBox="1"/>
          <p:nvPr/>
        </p:nvSpPr>
        <p:spPr>
          <a:xfrm>
            <a:off x="1350335" y="1254642"/>
            <a:ext cx="8463516" cy="1754326"/>
          </a:xfrm>
          <a:prstGeom prst="rect">
            <a:avLst/>
          </a:prstGeom>
          <a:noFill/>
        </p:spPr>
        <p:txBody>
          <a:bodyPr wrap="square" rtlCol="0">
            <a:spAutoFit/>
          </a:bodyPr>
          <a:lstStyle/>
          <a:p>
            <a:r>
              <a:rPr lang="en-US" dirty="0" smtClean="0"/>
              <a:t>This allows you to create an html version of your plot and work more interactively with the data.</a:t>
            </a:r>
          </a:p>
          <a:p>
            <a:endParaRPr lang="en-US" dirty="0"/>
          </a:p>
          <a:p>
            <a:endParaRPr lang="en-US" dirty="0" smtClean="0"/>
          </a:p>
          <a:p>
            <a:r>
              <a:rPr lang="en-US" dirty="0" smtClean="0"/>
              <a:t>More information here: </a:t>
            </a:r>
            <a:r>
              <a:rPr lang="en-US" dirty="0">
                <a:hlinkClick r:id="rId2"/>
              </a:rPr>
              <a:t>https://plot.ly/ggplot2</a:t>
            </a:r>
            <a:r>
              <a:rPr lang="en-US" dirty="0" smtClean="0">
                <a:hlinkClick r:id="rId2"/>
              </a:rPr>
              <a:t>/</a:t>
            </a:r>
            <a:endParaRPr lang="en-US" dirty="0" smtClean="0"/>
          </a:p>
          <a:p>
            <a:endParaRPr lang="en-US" dirty="0"/>
          </a:p>
        </p:txBody>
      </p:sp>
    </p:spTree>
    <p:extLst>
      <p:ext uri="{BB962C8B-B14F-4D97-AF65-F5344CB8AC3E}">
        <p14:creationId xmlns:p14="http://schemas.microsoft.com/office/powerpoint/2010/main" val="3309529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Recently explored package </a:t>
            </a:r>
            <a:r>
              <a:rPr lang="en-US" sz="2400" dirty="0" err="1" smtClean="0"/>
              <a:t>plotly</a:t>
            </a:r>
            <a:r>
              <a:rPr lang="en-US" sz="2400" dirty="0" smtClean="0"/>
              <a:t> and </a:t>
            </a:r>
            <a:r>
              <a:rPr lang="en-US" sz="2400" dirty="0" err="1" smtClean="0"/>
              <a:t>htmlwidgets</a:t>
            </a:r>
            <a:endParaRPr lang="en-US" sz="2400" dirty="0"/>
          </a:p>
        </p:txBody>
      </p:sp>
      <p:sp>
        <p:nvSpPr>
          <p:cNvPr id="4" name="TextBox 3"/>
          <p:cNvSpPr txBox="1"/>
          <p:nvPr/>
        </p:nvSpPr>
        <p:spPr>
          <a:xfrm>
            <a:off x="1329070" y="914400"/>
            <a:ext cx="8463516" cy="646331"/>
          </a:xfrm>
          <a:prstGeom prst="rect">
            <a:avLst/>
          </a:prstGeom>
          <a:noFill/>
        </p:spPr>
        <p:txBody>
          <a:bodyPr wrap="square" rtlCol="0">
            <a:spAutoFit/>
          </a:bodyPr>
          <a:lstStyle/>
          <a:p>
            <a:r>
              <a:rPr lang="en-US" dirty="0" smtClean="0"/>
              <a:t>This allows you to create an html version of your plot and work more interactively with the data.</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860" y="1560731"/>
            <a:ext cx="9671784" cy="5021705"/>
          </a:xfrm>
          <a:prstGeom prst="rect">
            <a:avLst/>
          </a:prstGeom>
        </p:spPr>
      </p:pic>
      <p:sp>
        <p:nvSpPr>
          <p:cNvPr id="6" name="Rectangle 5"/>
          <p:cNvSpPr/>
          <p:nvPr/>
        </p:nvSpPr>
        <p:spPr>
          <a:xfrm>
            <a:off x="954860" y="1775638"/>
            <a:ext cx="1575689" cy="431424"/>
          </a:xfrm>
          <a:prstGeom prst="rect">
            <a:avLst/>
          </a:prstGeom>
          <a:noFill/>
          <a:ln w="127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954860" y="2346150"/>
            <a:ext cx="9773391" cy="431424"/>
          </a:xfrm>
          <a:prstGeom prst="rect">
            <a:avLst/>
          </a:prstGeom>
          <a:noFill/>
          <a:ln w="127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853253" y="5830187"/>
            <a:ext cx="7131798" cy="431424"/>
          </a:xfrm>
          <a:prstGeom prst="rect">
            <a:avLst/>
          </a:prstGeom>
          <a:noFill/>
          <a:ln w="127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p:nvSpPr>
        <p:spPr>
          <a:xfrm>
            <a:off x="2828259" y="1775638"/>
            <a:ext cx="3317359" cy="369332"/>
          </a:xfrm>
          <a:prstGeom prst="rect">
            <a:avLst/>
          </a:prstGeom>
          <a:noFill/>
        </p:spPr>
        <p:txBody>
          <a:bodyPr wrap="square" rtlCol="0">
            <a:spAutoFit/>
          </a:bodyPr>
          <a:lstStyle/>
          <a:p>
            <a:r>
              <a:rPr lang="en-US" dirty="0" smtClean="0"/>
              <a:t>Additional packages needed</a:t>
            </a:r>
            <a:endParaRPr lang="en-US" dirty="0"/>
          </a:p>
        </p:txBody>
      </p:sp>
      <p:sp>
        <p:nvSpPr>
          <p:cNvPr id="10" name="TextBox 9"/>
          <p:cNvSpPr txBox="1"/>
          <p:nvPr/>
        </p:nvSpPr>
        <p:spPr>
          <a:xfrm>
            <a:off x="7357730" y="2763872"/>
            <a:ext cx="3997841" cy="646331"/>
          </a:xfrm>
          <a:prstGeom prst="rect">
            <a:avLst/>
          </a:prstGeom>
          <a:noFill/>
        </p:spPr>
        <p:txBody>
          <a:bodyPr wrap="square" rtlCol="0">
            <a:spAutoFit/>
          </a:bodyPr>
          <a:lstStyle/>
          <a:p>
            <a:r>
              <a:rPr lang="en-US" dirty="0" smtClean="0"/>
              <a:t>Add a text argument to </a:t>
            </a:r>
            <a:r>
              <a:rPr lang="en-US" dirty="0" err="1" smtClean="0"/>
              <a:t>ggplot</a:t>
            </a:r>
            <a:r>
              <a:rPr lang="en-US" dirty="0" smtClean="0"/>
              <a:t> to be incorporated in the html output</a:t>
            </a:r>
            <a:endParaRPr lang="en-US" dirty="0"/>
          </a:p>
        </p:txBody>
      </p:sp>
      <p:sp>
        <p:nvSpPr>
          <p:cNvPr id="11" name="TextBox 10"/>
          <p:cNvSpPr txBox="1"/>
          <p:nvPr/>
        </p:nvSpPr>
        <p:spPr>
          <a:xfrm>
            <a:off x="8086658" y="5683916"/>
            <a:ext cx="3583172" cy="923330"/>
          </a:xfrm>
          <a:prstGeom prst="rect">
            <a:avLst/>
          </a:prstGeom>
          <a:noFill/>
        </p:spPr>
        <p:txBody>
          <a:bodyPr wrap="square" rtlCol="0">
            <a:spAutoFit/>
          </a:bodyPr>
          <a:lstStyle/>
          <a:p>
            <a:r>
              <a:rPr lang="en-US" dirty="0" smtClean="0"/>
              <a:t>Creating a </a:t>
            </a:r>
            <a:r>
              <a:rPr lang="en-US" dirty="0" err="1" smtClean="0"/>
              <a:t>plotly</a:t>
            </a:r>
            <a:r>
              <a:rPr lang="en-US" dirty="0" smtClean="0"/>
              <a:t> graphic and saving it as html widget to view via the web.</a:t>
            </a:r>
            <a:endParaRPr lang="en-US" dirty="0"/>
          </a:p>
        </p:txBody>
      </p:sp>
    </p:spTree>
    <p:extLst>
      <p:ext uri="{BB962C8B-B14F-4D97-AF65-F5344CB8AC3E}">
        <p14:creationId xmlns:p14="http://schemas.microsoft.com/office/powerpoint/2010/main" val="16982028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TextBox 2"/>
          <p:cNvSpPr txBox="1"/>
          <p:nvPr/>
        </p:nvSpPr>
        <p:spPr>
          <a:xfrm>
            <a:off x="616688" y="2317898"/>
            <a:ext cx="3636335" cy="1477328"/>
          </a:xfrm>
          <a:prstGeom prst="rect">
            <a:avLst/>
          </a:prstGeom>
          <a:noFill/>
        </p:spPr>
        <p:txBody>
          <a:bodyPr wrap="square" rtlCol="0">
            <a:spAutoFit/>
          </a:bodyPr>
          <a:lstStyle/>
          <a:p>
            <a:r>
              <a:rPr lang="en-US" dirty="0" smtClean="0"/>
              <a:t>Contact Information:</a:t>
            </a:r>
          </a:p>
          <a:p>
            <a:endParaRPr lang="en-US" dirty="0"/>
          </a:p>
          <a:p>
            <a:r>
              <a:rPr lang="en-US" dirty="0" smtClean="0"/>
              <a:t>Deanna Apps</a:t>
            </a:r>
          </a:p>
          <a:p>
            <a:r>
              <a:rPr lang="en-US" dirty="0" smtClean="0">
                <a:hlinkClick r:id="rId2"/>
              </a:rPr>
              <a:t>Deanna.apps@usace.army.mil</a:t>
            </a:r>
            <a:endParaRPr lang="en-US" dirty="0" smtClean="0"/>
          </a:p>
          <a:p>
            <a:r>
              <a:rPr lang="en-US" dirty="0" smtClean="0"/>
              <a:t>313-226-2979</a:t>
            </a:r>
          </a:p>
        </p:txBody>
      </p:sp>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855132" y="0"/>
            <a:ext cx="6085769" cy="6858000"/>
          </a:xfrm>
          <a:prstGeom prst="rect">
            <a:avLst/>
          </a:prstGeom>
        </p:spPr>
      </p:pic>
    </p:spTree>
    <p:extLst>
      <p:ext uri="{BB962C8B-B14F-4D97-AF65-F5344CB8AC3E}">
        <p14:creationId xmlns:p14="http://schemas.microsoft.com/office/powerpoint/2010/main" val="13430014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smtClean="0">
                <a:solidFill>
                  <a:schemeClr val="tx1"/>
                </a:solidFill>
              </a:rPr>
              <a:t>Basin conditions</a:t>
            </a:r>
            <a:endParaRPr lang="en-US" sz="2800" dirty="0">
              <a:solidFill>
                <a:schemeClr val="tx1"/>
              </a:solidFill>
            </a:endParaRPr>
          </a:p>
        </p:txBody>
      </p:sp>
      <p:sp>
        <p:nvSpPr>
          <p:cNvPr id="6" name="Content Placeholder 2"/>
          <p:cNvSpPr>
            <a:spLocks noGrp="1"/>
          </p:cNvSpPr>
          <p:nvPr>
            <p:ph sz="quarter" idx="10"/>
          </p:nvPr>
        </p:nvSpPr>
        <p:spPr>
          <a:xfrm>
            <a:off x="954860" y="914400"/>
            <a:ext cx="10823944" cy="682410"/>
          </a:xfrm>
        </p:spPr>
        <p:txBody>
          <a:bodyPr numCol="1"/>
          <a:lstStyle/>
          <a:p>
            <a:pPr>
              <a:lnSpc>
                <a:spcPct val="150000"/>
              </a:lnSpc>
            </a:pPr>
            <a:r>
              <a:rPr lang="en-US" sz="1600" dirty="0">
                <a:hlinkClick r:id="rId3"/>
              </a:rPr>
              <a:t>https://www.lre.usace.army.mil/Missions/Great-Lakes-Information/Great-Lakes-Information-2/Basin-Conditions/</a:t>
            </a:r>
            <a:endParaRPr lang="en-US" sz="1800" dirty="0">
              <a:solidFill>
                <a:schemeClr val="tx1"/>
              </a:solidFill>
            </a:endParaRPr>
          </a:p>
        </p:txBody>
      </p:sp>
      <p:pic>
        <p:nvPicPr>
          <p:cNvPr id="3" name="Picture 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70121" y="1877000"/>
            <a:ext cx="7783033" cy="4545065"/>
          </a:xfrm>
          <a:prstGeom prst="rect">
            <a:avLst/>
          </a:prstGeom>
        </p:spPr>
      </p:pic>
      <p:pic>
        <p:nvPicPr>
          <p:cNvPr id="5" name="Picture 4"/>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8344415" y="1468804"/>
            <a:ext cx="3595948" cy="5304136"/>
          </a:xfrm>
          <a:prstGeom prst="rect">
            <a:avLst/>
          </a:prstGeom>
        </p:spPr>
      </p:pic>
    </p:spTree>
    <p:extLst>
      <p:ext uri="{BB962C8B-B14F-4D97-AF65-F5344CB8AC3E}">
        <p14:creationId xmlns:p14="http://schemas.microsoft.com/office/powerpoint/2010/main" val="13720163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plots with ggplot2 package</a:t>
            </a:r>
            <a:endParaRPr lang="en-US" dirty="0"/>
          </a:p>
        </p:txBody>
      </p:sp>
      <p:sp>
        <p:nvSpPr>
          <p:cNvPr id="3" name="TextBox 2"/>
          <p:cNvSpPr txBox="1"/>
          <p:nvPr/>
        </p:nvSpPr>
        <p:spPr>
          <a:xfrm>
            <a:off x="1105786" y="1222744"/>
            <a:ext cx="8463516" cy="2585323"/>
          </a:xfrm>
          <a:prstGeom prst="rect">
            <a:avLst/>
          </a:prstGeom>
          <a:noFill/>
        </p:spPr>
        <p:txBody>
          <a:bodyPr wrap="square" rtlCol="0">
            <a:spAutoFit/>
          </a:bodyPr>
          <a:lstStyle/>
          <a:p>
            <a:pPr marL="342900" indent="-342900">
              <a:buAutoNum type="arabicPeriod"/>
            </a:pPr>
            <a:r>
              <a:rPr lang="en-US" dirty="0" smtClean="0"/>
              <a:t>Walk through steps from importing data to manipulating data for creating graphics</a:t>
            </a:r>
          </a:p>
          <a:p>
            <a:pPr marL="342900" indent="-342900">
              <a:buAutoNum type="arabicPeriod"/>
            </a:pPr>
            <a:endParaRPr lang="en-US" dirty="0" smtClean="0"/>
          </a:p>
          <a:p>
            <a:pPr marL="342900" indent="-342900">
              <a:buAutoNum type="arabicPeriod"/>
            </a:pPr>
            <a:r>
              <a:rPr lang="en-US" dirty="0" smtClean="0"/>
              <a:t>Show example code to create graphics on previous slide</a:t>
            </a:r>
          </a:p>
          <a:p>
            <a:pPr marL="342900" indent="-342900">
              <a:buAutoNum type="arabicPeriod"/>
            </a:pPr>
            <a:endParaRPr lang="en-US" dirty="0" smtClean="0"/>
          </a:p>
          <a:p>
            <a:pPr marL="342900" indent="-342900">
              <a:buAutoNum type="arabicPeriod"/>
            </a:pPr>
            <a:r>
              <a:rPr lang="en-US" dirty="0" smtClean="0"/>
              <a:t>Point out tips that I’ve learned along the way (some of you may have others)</a:t>
            </a:r>
          </a:p>
          <a:p>
            <a:pPr marL="342900" indent="-342900">
              <a:buAutoNum type="arabicPeriod"/>
            </a:pPr>
            <a:endParaRPr lang="en-US" dirty="0" smtClean="0"/>
          </a:p>
          <a:p>
            <a:pPr marL="342900" indent="-342900">
              <a:buAutoNum type="arabicPeriod"/>
            </a:pPr>
            <a:r>
              <a:rPr lang="en-US" dirty="0" smtClean="0"/>
              <a:t>Talk about a couple packages in addition to ggplot2 that I have recently used to make better graphics</a:t>
            </a:r>
            <a:endParaRPr lang="en-US" dirty="0"/>
          </a:p>
        </p:txBody>
      </p:sp>
      <p:sp>
        <p:nvSpPr>
          <p:cNvPr id="4" name="TextBox 3"/>
          <p:cNvSpPr txBox="1"/>
          <p:nvPr/>
        </p:nvSpPr>
        <p:spPr>
          <a:xfrm>
            <a:off x="829340" y="4189228"/>
            <a:ext cx="9781953" cy="923330"/>
          </a:xfrm>
          <a:prstGeom prst="rect">
            <a:avLst/>
          </a:prstGeom>
          <a:noFill/>
        </p:spPr>
        <p:txBody>
          <a:bodyPr wrap="square" rtlCol="0">
            <a:spAutoFit/>
          </a:bodyPr>
          <a:lstStyle/>
          <a:p>
            <a:r>
              <a:rPr lang="en-US" dirty="0" smtClean="0"/>
              <a:t>Main Resource </a:t>
            </a:r>
            <a:r>
              <a:rPr lang="en-US" dirty="0"/>
              <a:t>I reference: </a:t>
            </a:r>
            <a:r>
              <a:rPr lang="en-US" dirty="0">
                <a:hlinkClick r:id="rId2"/>
              </a:rPr>
              <a:t>https://</a:t>
            </a:r>
            <a:r>
              <a:rPr lang="en-US" dirty="0" smtClean="0">
                <a:hlinkClick r:id="rId2"/>
              </a:rPr>
              <a:t>www.rstudio.com/wp-content/uploads/2015/03/ggplot2-cheatsheet.pdf</a:t>
            </a:r>
            <a:endParaRPr lang="en-US" dirty="0" smtClean="0"/>
          </a:p>
          <a:p>
            <a:endParaRPr lang="en-US" dirty="0"/>
          </a:p>
        </p:txBody>
      </p:sp>
    </p:spTree>
    <p:extLst>
      <p:ext uri="{BB962C8B-B14F-4D97-AF65-F5344CB8AC3E}">
        <p14:creationId xmlns:p14="http://schemas.microsoft.com/office/powerpoint/2010/main" val="11572893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plots with ggplot2 package</a:t>
            </a:r>
            <a:endParaRPr lang="en-US" dirty="0"/>
          </a:p>
        </p:txBody>
      </p:sp>
      <p:sp>
        <p:nvSpPr>
          <p:cNvPr id="4" name="TextBox 3"/>
          <p:cNvSpPr txBox="1"/>
          <p:nvPr/>
        </p:nvSpPr>
        <p:spPr>
          <a:xfrm>
            <a:off x="1071711" y="762982"/>
            <a:ext cx="9781953" cy="646331"/>
          </a:xfrm>
          <a:prstGeom prst="rect">
            <a:avLst/>
          </a:prstGeom>
          <a:noFill/>
        </p:spPr>
        <p:txBody>
          <a:bodyPr wrap="square" rtlCol="0">
            <a:spAutoFit/>
          </a:bodyPr>
          <a:lstStyle/>
          <a:p>
            <a:r>
              <a:rPr lang="en-US" dirty="0" smtClean="0">
                <a:hlinkClick r:id="rId2"/>
              </a:rPr>
              <a:t>https</a:t>
            </a:r>
            <a:r>
              <a:rPr lang="en-US" dirty="0">
                <a:hlinkClick r:id="rId2"/>
              </a:rPr>
              <a:t>://</a:t>
            </a:r>
            <a:r>
              <a:rPr lang="en-US" dirty="0" smtClean="0">
                <a:hlinkClick r:id="rId2"/>
              </a:rPr>
              <a:t>www.rstudio.com/wp-content/uploads/2015/03/ggplot2-cheatsheet.pdf</a:t>
            </a:r>
            <a:endParaRPr lang="en-US" dirty="0" smtClean="0"/>
          </a:p>
          <a:p>
            <a:endParaRPr lang="en-US" dirty="0"/>
          </a:p>
        </p:txBody>
      </p:sp>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685580" y="1230286"/>
            <a:ext cx="8460955" cy="5495512"/>
          </a:xfrm>
          <a:prstGeom prst="rect">
            <a:avLst/>
          </a:prstGeom>
        </p:spPr>
      </p:pic>
    </p:spTree>
    <p:extLst>
      <p:ext uri="{BB962C8B-B14F-4D97-AF65-F5344CB8AC3E}">
        <p14:creationId xmlns:p14="http://schemas.microsoft.com/office/powerpoint/2010/main" val="26828825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workspace and loading data</a:t>
            </a:r>
            <a:endParaRPr lang="en-US" dirty="0"/>
          </a:p>
        </p:txBody>
      </p:sp>
      <p:sp>
        <p:nvSpPr>
          <p:cNvPr id="3" name="TextBox 2"/>
          <p:cNvSpPr txBox="1"/>
          <p:nvPr/>
        </p:nvSpPr>
        <p:spPr>
          <a:xfrm>
            <a:off x="829339" y="1063256"/>
            <a:ext cx="9494875" cy="1477328"/>
          </a:xfrm>
          <a:prstGeom prst="rect">
            <a:avLst/>
          </a:prstGeom>
          <a:noFill/>
        </p:spPr>
        <p:txBody>
          <a:bodyPr wrap="square" rtlCol="0">
            <a:spAutoFit/>
          </a:bodyPr>
          <a:lstStyle/>
          <a:p>
            <a:pPr marL="342900" indent="-342900">
              <a:buAutoNum type="arabicPeriod"/>
            </a:pPr>
            <a:r>
              <a:rPr lang="en-US" dirty="0" smtClean="0"/>
              <a:t>Setup directories and load appropriate libraries. For this script, the following libraries were used: </a:t>
            </a:r>
            <a:r>
              <a:rPr lang="en-US" b="1" dirty="0" smtClean="0"/>
              <a:t>ggplot2</a:t>
            </a:r>
            <a:r>
              <a:rPr lang="en-US" dirty="0" smtClean="0"/>
              <a:t>, </a:t>
            </a:r>
            <a:r>
              <a:rPr lang="en-US" dirty="0" err="1" smtClean="0"/>
              <a:t>data.table</a:t>
            </a:r>
            <a:r>
              <a:rPr lang="en-US" dirty="0" smtClean="0"/>
              <a:t>, zoo, </a:t>
            </a:r>
            <a:r>
              <a:rPr lang="en-US" dirty="0" err="1" smtClean="0"/>
              <a:t>hydroTSM</a:t>
            </a:r>
            <a:r>
              <a:rPr lang="en-US" dirty="0" smtClean="0"/>
              <a:t>, </a:t>
            </a:r>
            <a:r>
              <a:rPr lang="en-US" dirty="0" err="1" smtClean="0"/>
              <a:t>stringr</a:t>
            </a:r>
            <a:r>
              <a:rPr lang="en-US" dirty="0" smtClean="0"/>
              <a:t>, </a:t>
            </a:r>
            <a:r>
              <a:rPr lang="en-US" dirty="0" err="1" smtClean="0"/>
              <a:t>gridExtra</a:t>
            </a:r>
            <a:r>
              <a:rPr lang="en-US" dirty="0" smtClean="0"/>
              <a:t>, grid, </a:t>
            </a:r>
            <a:r>
              <a:rPr lang="en-US" dirty="0" err="1" smtClean="0"/>
              <a:t>ggthemes</a:t>
            </a:r>
            <a:r>
              <a:rPr lang="en-US" dirty="0" smtClean="0"/>
              <a:t>, </a:t>
            </a:r>
            <a:r>
              <a:rPr lang="en-US" dirty="0" err="1" smtClean="0"/>
              <a:t>png</a:t>
            </a:r>
            <a:endParaRPr lang="en-US" dirty="0" smtClean="0"/>
          </a:p>
          <a:p>
            <a:pPr marL="342900" indent="-342900">
              <a:buAutoNum type="arabicPeriod"/>
            </a:pPr>
            <a:endParaRPr lang="en-US" dirty="0"/>
          </a:p>
          <a:p>
            <a:pPr marL="342900" indent="-342900">
              <a:buAutoNum type="arabicPeriod"/>
            </a:pPr>
            <a:r>
              <a:rPr lang="en-US" dirty="0" smtClean="0"/>
              <a:t>Read in the data (all of our data is formatted in csv format, example below)</a:t>
            </a:r>
          </a:p>
          <a:p>
            <a:pPr lvl="1"/>
            <a:r>
              <a:rPr lang="en-US" sz="1600" i="1" dirty="0" err="1" smtClean="0"/>
              <a:t>precip.data</a:t>
            </a:r>
            <a:r>
              <a:rPr lang="en-US" sz="1600" i="1" dirty="0" smtClean="0"/>
              <a:t>&lt;-</a:t>
            </a:r>
            <a:r>
              <a:rPr lang="en-US" sz="1600" i="1" dirty="0"/>
              <a:t>read.csv(paste(</a:t>
            </a:r>
            <a:r>
              <a:rPr lang="en-US" sz="1600" i="1" dirty="0" err="1"/>
              <a:t>wb.dir</a:t>
            </a:r>
            <a:r>
              <a:rPr lang="en-US" sz="1600" i="1" dirty="0"/>
              <a:t>, </a:t>
            </a:r>
            <a:r>
              <a:rPr lang="en-US" sz="1600" i="1" dirty="0" err="1"/>
              <a:t>precip.dir</a:t>
            </a:r>
            <a:r>
              <a:rPr lang="en-US" sz="1600" i="1" dirty="0"/>
              <a:t>, 'precip.monthly.csv', </a:t>
            </a:r>
            <a:r>
              <a:rPr lang="en-US" sz="1600" i="1" dirty="0" err="1"/>
              <a:t>sep</a:t>
            </a:r>
            <a:r>
              <a:rPr lang="en-US" sz="1600" i="1" dirty="0"/>
              <a:t>='/'), skip=7)</a:t>
            </a:r>
          </a:p>
        </p:txBody>
      </p:sp>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44279" y="2679405"/>
            <a:ext cx="4422513" cy="4118191"/>
          </a:xfrm>
          <a:prstGeom prst="rect">
            <a:avLst/>
          </a:prstGeom>
        </p:spPr>
      </p:pic>
      <p:sp>
        <p:nvSpPr>
          <p:cNvPr id="5" name="TextBox 4"/>
          <p:cNvSpPr txBox="1"/>
          <p:nvPr/>
        </p:nvSpPr>
        <p:spPr>
          <a:xfrm>
            <a:off x="5773479" y="3045729"/>
            <a:ext cx="6081823" cy="3385542"/>
          </a:xfrm>
          <a:prstGeom prst="rect">
            <a:avLst/>
          </a:prstGeom>
          <a:noFill/>
        </p:spPr>
        <p:txBody>
          <a:bodyPr wrap="square" rtlCol="0">
            <a:spAutoFit/>
          </a:bodyPr>
          <a:lstStyle/>
          <a:p>
            <a:r>
              <a:rPr lang="en-US" dirty="0" smtClean="0"/>
              <a:t>3. To create annual time series use zoo package</a:t>
            </a:r>
          </a:p>
          <a:p>
            <a:endParaRPr lang="en-US" sz="1600" i="1" dirty="0" smtClean="0"/>
          </a:p>
          <a:p>
            <a:r>
              <a:rPr lang="en-US" sz="1600" i="1" dirty="0" smtClean="0"/>
              <a:t>precip.data2</a:t>
            </a:r>
            <a:r>
              <a:rPr lang="en-US" sz="1600" i="1" dirty="0"/>
              <a:t>&lt;-zoo(</a:t>
            </a:r>
            <a:r>
              <a:rPr lang="en-US" sz="1600" i="1" dirty="0" err="1"/>
              <a:t>precip.data</a:t>
            </a:r>
            <a:r>
              <a:rPr lang="en-US" sz="1600" i="1" dirty="0"/>
              <a:t>[,3:7], order.by=</a:t>
            </a:r>
            <a:r>
              <a:rPr lang="en-US" sz="1600" i="1" dirty="0" err="1"/>
              <a:t>as.Date</a:t>
            </a:r>
            <a:r>
              <a:rPr lang="en-US" sz="1600" i="1" dirty="0"/>
              <a:t>(paste(</a:t>
            </a:r>
            <a:r>
              <a:rPr lang="en-US" sz="1600" i="1" dirty="0" err="1"/>
              <a:t>precip.data$year</a:t>
            </a:r>
            <a:r>
              <a:rPr lang="en-US" sz="1600" i="1" dirty="0"/>
              <a:t>, </a:t>
            </a:r>
            <a:r>
              <a:rPr lang="en-US" sz="1600" i="1" dirty="0" err="1"/>
              <a:t>precip.data$month</a:t>
            </a:r>
            <a:r>
              <a:rPr lang="en-US" sz="1600" i="1" dirty="0"/>
              <a:t>, 15, </a:t>
            </a:r>
            <a:r>
              <a:rPr lang="en-US" sz="1600" i="1" dirty="0" err="1"/>
              <a:t>sep</a:t>
            </a:r>
            <a:r>
              <a:rPr lang="en-US" sz="1600" i="1" dirty="0" smtClean="0"/>
              <a:t>='-')))</a:t>
            </a:r>
          </a:p>
          <a:p>
            <a:endParaRPr lang="en-US" sz="1600" i="1" dirty="0"/>
          </a:p>
          <a:p>
            <a:r>
              <a:rPr lang="en-US" sz="1600" i="1" dirty="0" err="1"/>
              <a:t>precip.sum</a:t>
            </a:r>
            <a:r>
              <a:rPr lang="en-US" sz="1600" i="1" dirty="0"/>
              <a:t>&lt;-monthly2annual(precip.data2, FUN=sum</a:t>
            </a:r>
            <a:r>
              <a:rPr lang="en-US" sz="1600" i="1" dirty="0" smtClean="0"/>
              <a:t>)</a:t>
            </a:r>
          </a:p>
          <a:p>
            <a:endParaRPr lang="en-US" sz="1600" i="1" dirty="0"/>
          </a:p>
          <a:p>
            <a:r>
              <a:rPr lang="en-US" sz="1600" i="1" dirty="0" smtClean="0"/>
              <a:t>*allows the ability to take monthly data and quickly calculate an annual sum. (other variations exist: subdaily2daily, daily2monthly etc.)</a:t>
            </a:r>
          </a:p>
          <a:p>
            <a:endParaRPr lang="en-US" dirty="0"/>
          </a:p>
          <a:p>
            <a:endParaRPr lang="en-US" dirty="0"/>
          </a:p>
        </p:txBody>
      </p:sp>
    </p:spTree>
    <p:extLst>
      <p:ext uri="{BB962C8B-B14F-4D97-AF65-F5344CB8AC3E}">
        <p14:creationId xmlns:p14="http://schemas.microsoft.com/office/powerpoint/2010/main" val="30809946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Making the Monthly plot</a:t>
            </a:r>
            <a:endParaRPr lang="en-US" dirty="0"/>
          </a:p>
        </p:txBody>
      </p:sp>
      <p:pic>
        <p:nvPicPr>
          <p:cNvPr id="3" name="Picture 2"/>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1630795" y="1205577"/>
            <a:ext cx="10288303" cy="5184591"/>
          </a:xfrm>
          <a:prstGeom prst="rect">
            <a:avLst/>
          </a:prstGeom>
        </p:spPr>
      </p:pic>
      <p:cxnSp>
        <p:nvCxnSpPr>
          <p:cNvPr id="5" name="Straight Arrow Connector 4"/>
          <p:cNvCxnSpPr/>
          <p:nvPr/>
        </p:nvCxnSpPr>
        <p:spPr>
          <a:xfrm flipH="1">
            <a:off x="3923416" y="2222206"/>
            <a:ext cx="712380"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635796" y="2057686"/>
            <a:ext cx="1307804" cy="276999"/>
          </a:xfrm>
          <a:prstGeom prst="rect">
            <a:avLst/>
          </a:prstGeom>
          <a:noFill/>
          <a:ln>
            <a:solidFill>
              <a:srgbClr val="7030A0"/>
            </a:solidFill>
          </a:ln>
        </p:spPr>
        <p:txBody>
          <a:bodyPr wrap="square" rtlCol="0">
            <a:spAutoFit/>
          </a:bodyPr>
          <a:lstStyle/>
          <a:p>
            <a:r>
              <a:rPr lang="en-US" sz="1200" dirty="0" smtClean="0"/>
              <a:t>Looping by lake</a:t>
            </a:r>
            <a:endParaRPr lang="en-US" sz="1200" dirty="0"/>
          </a:p>
        </p:txBody>
      </p:sp>
      <p:cxnSp>
        <p:nvCxnSpPr>
          <p:cNvPr id="8" name="Straight Arrow Connector 7"/>
          <p:cNvCxnSpPr/>
          <p:nvPr/>
        </p:nvCxnSpPr>
        <p:spPr>
          <a:xfrm flipH="1" flipV="1">
            <a:off x="2451828" y="3232687"/>
            <a:ext cx="730101" cy="145311"/>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181929" y="3217572"/>
            <a:ext cx="4920080" cy="276999"/>
          </a:xfrm>
          <a:prstGeom prst="rect">
            <a:avLst/>
          </a:prstGeom>
          <a:noFill/>
          <a:ln>
            <a:solidFill>
              <a:srgbClr val="7030A0"/>
            </a:solidFill>
          </a:ln>
        </p:spPr>
        <p:txBody>
          <a:bodyPr wrap="square" rtlCol="0">
            <a:spAutoFit/>
          </a:bodyPr>
          <a:lstStyle/>
          <a:p>
            <a:r>
              <a:rPr lang="en-US" sz="1200" dirty="0" smtClean="0"/>
              <a:t>Set the months as factors or else will plot months in alphabetical order</a:t>
            </a:r>
            <a:endParaRPr lang="en-US" sz="1200" dirty="0"/>
          </a:p>
        </p:txBody>
      </p:sp>
      <p:sp>
        <p:nvSpPr>
          <p:cNvPr id="11" name="TextBox 10"/>
          <p:cNvSpPr txBox="1"/>
          <p:nvPr/>
        </p:nvSpPr>
        <p:spPr>
          <a:xfrm>
            <a:off x="7408371" y="3689717"/>
            <a:ext cx="3009016" cy="830997"/>
          </a:xfrm>
          <a:prstGeom prst="rect">
            <a:avLst/>
          </a:prstGeom>
          <a:noFill/>
          <a:ln>
            <a:solidFill>
              <a:srgbClr val="7030A0"/>
            </a:solidFill>
          </a:ln>
        </p:spPr>
        <p:txBody>
          <a:bodyPr wrap="square" rtlCol="0">
            <a:spAutoFit/>
          </a:bodyPr>
          <a:lstStyle/>
          <a:p>
            <a:r>
              <a:rPr lang="en-US" sz="1200" dirty="0" smtClean="0"/>
              <a:t>Data=</a:t>
            </a:r>
            <a:r>
              <a:rPr lang="en-US" sz="1200" dirty="0" err="1" smtClean="0"/>
              <a:t>dataframe</a:t>
            </a:r>
            <a:r>
              <a:rPr lang="en-US" sz="1200" dirty="0" smtClean="0"/>
              <a:t> name</a:t>
            </a:r>
          </a:p>
          <a:p>
            <a:r>
              <a:rPr lang="en-US" sz="1200" dirty="0" smtClean="0"/>
              <a:t>X= data on x axis (date)</a:t>
            </a:r>
          </a:p>
          <a:p>
            <a:r>
              <a:rPr lang="en-US" sz="1200" dirty="0" smtClean="0"/>
              <a:t>Y= data to be plotted (</a:t>
            </a:r>
            <a:r>
              <a:rPr lang="en-US" sz="1200" dirty="0" err="1" smtClean="0"/>
              <a:t>precip</a:t>
            </a:r>
            <a:r>
              <a:rPr lang="en-US" sz="1200" dirty="0" smtClean="0"/>
              <a:t>)</a:t>
            </a:r>
          </a:p>
          <a:p>
            <a:r>
              <a:rPr lang="en-US" sz="1200" dirty="0" smtClean="0"/>
              <a:t>Group= partitions the data by this variable</a:t>
            </a:r>
            <a:endParaRPr lang="en-US" sz="1200" dirty="0"/>
          </a:p>
        </p:txBody>
      </p:sp>
      <p:cxnSp>
        <p:nvCxnSpPr>
          <p:cNvPr id="12" name="Straight Arrow Connector 11"/>
          <p:cNvCxnSpPr/>
          <p:nvPr/>
        </p:nvCxnSpPr>
        <p:spPr>
          <a:xfrm flipH="1" flipV="1">
            <a:off x="3742660" y="3753514"/>
            <a:ext cx="3665711" cy="62451"/>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1531088" y="4105216"/>
            <a:ext cx="387021" cy="10527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194" y="4204482"/>
            <a:ext cx="1634990" cy="1754326"/>
          </a:xfrm>
          <a:prstGeom prst="rect">
            <a:avLst/>
          </a:prstGeom>
          <a:solidFill>
            <a:schemeClr val="tx2"/>
          </a:solidFill>
          <a:ln>
            <a:solidFill>
              <a:srgbClr val="7030A0"/>
            </a:solidFill>
          </a:ln>
        </p:spPr>
        <p:txBody>
          <a:bodyPr wrap="square" rtlCol="0">
            <a:spAutoFit/>
          </a:bodyPr>
          <a:lstStyle/>
          <a:p>
            <a:r>
              <a:rPr lang="en-US" sz="1200" dirty="0" smtClean="0"/>
              <a:t>Creates bar chart. stat=“identity” is for establishing heights of the bars as a value. </a:t>
            </a:r>
            <a:r>
              <a:rPr lang="en-US" sz="1200" dirty="0" err="1" smtClean="0"/>
              <a:t>aes</a:t>
            </a:r>
            <a:r>
              <a:rPr lang="en-US" sz="1200" dirty="0" smtClean="0"/>
              <a:t>(fill=month) establishes a different color for each month that is plotted. </a:t>
            </a:r>
            <a:endParaRPr lang="en-US" sz="1200" dirty="0"/>
          </a:p>
        </p:txBody>
      </p:sp>
    </p:spTree>
    <p:extLst>
      <p:ext uri="{BB962C8B-B14F-4D97-AF65-F5344CB8AC3E}">
        <p14:creationId xmlns:p14="http://schemas.microsoft.com/office/powerpoint/2010/main" val="6117033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Making the Monthly Plot</a:t>
            </a:r>
            <a:endParaRPr lang="en-US" dirty="0"/>
          </a:p>
        </p:txBody>
      </p:sp>
      <p:pic>
        <p:nvPicPr>
          <p:cNvPr id="3" name="Picture 2"/>
          <p:cNvPicPr>
            <a:picLocks noChangeAspect="1"/>
          </p:cNvPicPr>
          <p:nvPr/>
        </p:nvPicPr>
        <p:blipFill rotWithShape="1">
          <a:blip r:embed="rId3" cstate="email">
            <a:extLst>
              <a:ext uri="{28A0092B-C50C-407E-A947-70E740481C1C}">
                <a14:useLocalDpi xmlns:a14="http://schemas.microsoft.com/office/drawing/2010/main" val="0"/>
              </a:ext>
            </a:extLst>
          </a:blip>
          <a:srcRect/>
          <a:stretch/>
        </p:blipFill>
        <p:spPr>
          <a:xfrm>
            <a:off x="1630795" y="1205577"/>
            <a:ext cx="10288303" cy="5184591"/>
          </a:xfrm>
          <a:prstGeom prst="rect">
            <a:avLst/>
          </a:prstGeom>
        </p:spPr>
      </p:pic>
      <p:sp>
        <p:nvSpPr>
          <p:cNvPr id="11" name="TextBox 10"/>
          <p:cNvSpPr txBox="1"/>
          <p:nvPr/>
        </p:nvSpPr>
        <p:spPr>
          <a:xfrm>
            <a:off x="7163822" y="4104392"/>
            <a:ext cx="3009016" cy="646331"/>
          </a:xfrm>
          <a:prstGeom prst="rect">
            <a:avLst/>
          </a:prstGeom>
          <a:noFill/>
          <a:ln>
            <a:solidFill>
              <a:srgbClr val="7030A0"/>
            </a:solidFill>
          </a:ln>
        </p:spPr>
        <p:txBody>
          <a:bodyPr wrap="square" rtlCol="0">
            <a:spAutoFit/>
          </a:bodyPr>
          <a:lstStyle/>
          <a:p>
            <a:r>
              <a:rPr lang="en-US" sz="1200" dirty="0" smtClean="0"/>
              <a:t>Setting Axes Titles</a:t>
            </a:r>
          </a:p>
          <a:p>
            <a:r>
              <a:rPr lang="en-US" sz="1200" dirty="0" smtClean="0"/>
              <a:t>Guides(fill=FALSE) means no legend will be plotted based on the fill </a:t>
            </a:r>
            <a:r>
              <a:rPr lang="en-US" sz="1200" dirty="0" err="1" smtClean="0"/>
              <a:t>varaible</a:t>
            </a:r>
            <a:endParaRPr lang="en-US" sz="1200" dirty="0"/>
          </a:p>
        </p:txBody>
      </p:sp>
      <p:cxnSp>
        <p:nvCxnSpPr>
          <p:cNvPr id="12" name="Straight Arrow Connector 11"/>
          <p:cNvCxnSpPr/>
          <p:nvPr/>
        </p:nvCxnSpPr>
        <p:spPr>
          <a:xfrm flipH="1" flipV="1">
            <a:off x="3912783" y="4520714"/>
            <a:ext cx="3251038" cy="1938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524469" y="5241476"/>
            <a:ext cx="387021" cy="104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0" y="3658750"/>
            <a:ext cx="1634990" cy="1200329"/>
          </a:xfrm>
          <a:prstGeom prst="rect">
            <a:avLst/>
          </a:prstGeom>
          <a:solidFill>
            <a:schemeClr val="tx2"/>
          </a:solidFill>
          <a:ln>
            <a:solidFill>
              <a:srgbClr val="7030A0"/>
            </a:solidFill>
          </a:ln>
        </p:spPr>
        <p:txBody>
          <a:bodyPr wrap="square" rtlCol="0">
            <a:spAutoFit/>
          </a:bodyPr>
          <a:lstStyle/>
          <a:p>
            <a:r>
              <a:rPr lang="en-US" sz="1200" dirty="0" smtClean="0"/>
              <a:t>This is setting the scales for the x and y axis. On the y axis I am creating a secondary axis that converts mm to inch</a:t>
            </a:r>
            <a:endParaRPr lang="en-US" sz="1200" dirty="0"/>
          </a:p>
        </p:txBody>
      </p:sp>
      <p:cxnSp>
        <p:nvCxnSpPr>
          <p:cNvPr id="15" name="Straight Arrow Connector 14"/>
          <p:cNvCxnSpPr/>
          <p:nvPr/>
        </p:nvCxnSpPr>
        <p:spPr>
          <a:xfrm flipH="1" flipV="1">
            <a:off x="6574467" y="5124933"/>
            <a:ext cx="1304259" cy="4211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878726" y="5041900"/>
            <a:ext cx="3350559" cy="600164"/>
          </a:xfrm>
          <a:prstGeom prst="rect">
            <a:avLst/>
          </a:prstGeom>
          <a:noFill/>
          <a:ln>
            <a:solidFill>
              <a:srgbClr val="7030A0"/>
            </a:solidFill>
          </a:ln>
        </p:spPr>
        <p:txBody>
          <a:bodyPr wrap="square" rtlCol="0">
            <a:spAutoFit/>
          </a:bodyPr>
          <a:lstStyle/>
          <a:p>
            <a:r>
              <a:rPr lang="en-US" sz="1100" dirty="0" smtClean="0"/>
              <a:t>This plots the trend line on the chart. This method is using a locally weighted regression (can choose other methods). Se is for confidence interval.</a:t>
            </a:r>
            <a:endParaRPr lang="en-US" sz="1100" dirty="0"/>
          </a:p>
        </p:txBody>
      </p:sp>
      <p:sp>
        <p:nvSpPr>
          <p:cNvPr id="20" name="TextBox 19"/>
          <p:cNvSpPr txBox="1"/>
          <p:nvPr/>
        </p:nvSpPr>
        <p:spPr>
          <a:xfrm>
            <a:off x="-4195" y="5167045"/>
            <a:ext cx="1634990" cy="1200329"/>
          </a:xfrm>
          <a:prstGeom prst="rect">
            <a:avLst/>
          </a:prstGeom>
          <a:solidFill>
            <a:schemeClr val="tx2"/>
          </a:solidFill>
          <a:ln>
            <a:solidFill>
              <a:srgbClr val="7030A0"/>
            </a:solidFill>
          </a:ln>
        </p:spPr>
        <p:txBody>
          <a:bodyPr wrap="square" rtlCol="0">
            <a:spAutoFit/>
          </a:bodyPr>
          <a:lstStyle/>
          <a:p>
            <a:r>
              <a:rPr lang="en-US" sz="1200" dirty="0" smtClean="0"/>
              <a:t>Facet wrap tells the plot what to plot by or how you want the plot laid out. It’s typically your group variable.</a:t>
            </a:r>
            <a:endParaRPr lang="en-US" sz="1200" dirty="0"/>
          </a:p>
        </p:txBody>
      </p:sp>
      <p:cxnSp>
        <p:nvCxnSpPr>
          <p:cNvPr id="21" name="Straight Arrow Connector 20"/>
          <p:cNvCxnSpPr/>
          <p:nvPr/>
        </p:nvCxnSpPr>
        <p:spPr>
          <a:xfrm>
            <a:off x="1630795" y="4750723"/>
            <a:ext cx="297880" cy="55191"/>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46056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Making Aesthetic adjustments</a:t>
            </a:r>
            <a:endParaRPr lang="en-US" dirty="0"/>
          </a:p>
        </p:txBody>
      </p:sp>
      <p:pic>
        <p:nvPicPr>
          <p:cNvPr id="3" name="Picture 2"/>
          <p:cNvPicPr>
            <a:picLocks noChangeAspect="1"/>
          </p:cNvPicPr>
          <p:nvPr/>
        </p:nvPicPr>
        <p:blipFill rotWithShape="1">
          <a:blip r:embed="rId3" cstate="email">
            <a:extLst>
              <a:ext uri="{28A0092B-C50C-407E-A947-70E740481C1C}">
                <a14:useLocalDpi xmlns:a14="http://schemas.microsoft.com/office/drawing/2010/main" val="0"/>
              </a:ext>
            </a:extLst>
          </a:blip>
          <a:srcRect/>
          <a:stretch/>
        </p:blipFill>
        <p:spPr>
          <a:xfrm>
            <a:off x="1652061" y="757555"/>
            <a:ext cx="10288303" cy="5184591"/>
          </a:xfrm>
          <a:prstGeom prst="rect">
            <a:avLst/>
          </a:prstGeom>
        </p:spPr>
      </p:pic>
      <p:sp>
        <p:nvSpPr>
          <p:cNvPr id="18" name="TextBox 17"/>
          <p:cNvSpPr txBox="1"/>
          <p:nvPr/>
        </p:nvSpPr>
        <p:spPr>
          <a:xfrm>
            <a:off x="0" y="3658750"/>
            <a:ext cx="1634990" cy="1754326"/>
          </a:xfrm>
          <a:prstGeom prst="rect">
            <a:avLst/>
          </a:prstGeom>
          <a:solidFill>
            <a:schemeClr val="tx2"/>
          </a:solidFill>
          <a:ln>
            <a:solidFill>
              <a:srgbClr val="7030A0"/>
            </a:solidFill>
          </a:ln>
        </p:spPr>
        <p:txBody>
          <a:bodyPr wrap="square" rtlCol="0">
            <a:spAutoFit/>
          </a:bodyPr>
          <a:lstStyle/>
          <a:p>
            <a:r>
              <a:rPr lang="en-US" sz="1200" dirty="0" err="1" smtClean="0"/>
              <a:t>Theme_classic</a:t>
            </a:r>
            <a:r>
              <a:rPr lang="en-US" sz="1200" dirty="0" smtClean="0"/>
              <a:t>() is one of four themes to choose from that has a white background and no gridlines. Other choices are noted on the reference cheat sheet.</a:t>
            </a:r>
            <a:endParaRPr lang="en-US" sz="1200" dirty="0"/>
          </a:p>
        </p:txBody>
      </p:sp>
      <p:cxnSp>
        <p:nvCxnSpPr>
          <p:cNvPr id="15" name="Straight Arrow Connector 14"/>
          <p:cNvCxnSpPr/>
          <p:nvPr/>
        </p:nvCxnSpPr>
        <p:spPr>
          <a:xfrm flipH="1" flipV="1">
            <a:off x="7414440" y="5749993"/>
            <a:ext cx="666304" cy="192153"/>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080744" y="5826871"/>
            <a:ext cx="3350559" cy="830997"/>
          </a:xfrm>
          <a:prstGeom prst="rect">
            <a:avLst/>
          </a:prstGeom>
          <a:noFill/>
          <a:ln>
            <a:solidFill>
              <a:srgbClr val="7030A0"/>
            </a:solidFill>
          </a:ln>
        </p:spPr>
        <p:txBody>
          <a:bodyPr wrap="square" rtlCol="0">
            <a:spAutoFit/>
          </a:bodyPr>
          <a:lstStyle/>
          <a:p>
            <a:r>
              <a:rPr lang="en-US" sz="1200" dirty="0" smtClean="0"/>
              <a:t>These are justifications made to the layout of the plot: font size, font face, color, axis text justification, margins, and the last argument adjusts the panel background color.</a:t>
            </a:r>
            <a:endParaRPr lang="en-US" sz="1200" dirty="0"/>
          </a:p>
        </p:txBody>
      </p:sp>
      <p:cxnSp>
        <p:nvCxnSpPr>
          <p:cNvPr id="21" name="Straight Arrow Connector 20"/>
          <p:cNvCxnSpPr/>
          <p:nvPr/>
        </p:nvCxnSpPr>
        <p:spPr>
          <a:xfrm>
            <a:off x="1630795" y="4750723"/>
            <a:ext cx="297880" cy="55191"/>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2306063"/>
      </p:ext>
    </p:extLst>
  </p:cSld>
  <p:clrMapOvr>
    <a:masterClrMapping/>
  </p:clrMapOvr>
  <p:timing>
    <p:tnLst>
      <p:par>
        <p:cTn id="1" dur="indefinite" restart="never" nodeType="tmRoot"/>
      </p:par>
    </p:tnLst>
  </p:timing>
</p:sld>
</file>

<file path=ppt/theme/theme1.xml><?xml version="1.0" encoding="utf-8"?>
<a:theme xmlns:a="http://schemas.openxmlformats.org/drawingml/2006/main" name="Content Templates">
  <a:themeElements>
    <a:clrScheme name="USACE">
      <a:dk1>
        <a:srgbClr val="000000"/>
      </a:dk1>
      <a:lt1>
        <a:srgbClr val="83847A"/>
      </a:lt1>
      <a:dk2>
        <a:srgbClr val="FFFFFF"/>
      </a:dk2>
      <a:lt2>
        <a:srgbClr val="A3A3A3"/>
      </a:lt2>
      <a:accent1>
        <a:srgbClr val="82786F"/>
      </a:accent1>
      <a:accent2>
        <a:srgbClr val="6E8778"/>
      </a:accent2>
      <a:accent3>
        <a:srgbClr val="705C38"/>
      </a:accent3>
      <a:accent4>
        <a:srgbClr val="3E6682"/>
      </a:accent4>
      <a:accent5>
        <a:srgbClr val="663830"/>
      </a:accent5>
      <a:accent6>
        <a:srgbClr val="DF1F2E"/>
      </a:accent6>
      <a:hlink>
        <a:srgbClr val="3E6682"/>
      </a:hlink>
      <a:folHlink>
        <a:srgbClr val="DF1F2E"/>
      </a:folHlink>
    </a:clrScheme>
    <a:fontScheme name="USACE TEMPLAT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4339">
            <a:alpha val="89000"/>
          </a:srgbClr>
        </a:solidFill>
        <a:ln>
          <a:noFill/>
        </a:ln>
        <a:effectLst/>
      </a:spPr>
      <a:bodyPr anchor="ctr"/>
      <a:lstStyle>
        <a:defPPr algn="ctr">
          <a:defRPr dirty="0"/>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NWDTemplate-LogosDown-2017.potx" id="{9FA1C32E-CDE2-4EA8-82A9-54FAA73D0B6D}" vid="{4D202EBB-725C-4C87-B90A-DB065ED0BBF7}"/>
    </a:ext>
  </a:extLst>
</a:theme>
</file>

<file path=ppt/theme/theme2.xml><?xml version="1.0" encoding="utf-8"?>
<a:theme xmlns:a="http://schemas.openxmlformats.org/drawingml/2006/main" name="Chart Color Templates">
  <a:themeElements>
    <a:clrScheme name="USACE Charts">
      <a:dk1>
        <a:srgbClr val="000000"/>
      </a:dk1>
      <a:lt1>
        <a:srgbClr val="FFFFFF"/>
      </a:lt1>
      <a:dk2>
        <a:srgbClr val="3E6682"/>
      </a:dk2>
      <a:lt2>
        <a:srgbClr val="D9D9D9"/>
      </a:lt2>
      <a:accent1>
        <a:srgbClr val="50771B"/>
      </a:accent1>
      <a:accent2>
        <a:srgbClr val="FCAE3B"/>
      </a:accent2>
      <a:accent3>
        <a:srgbClr val="705C38"/>
      </a:accent3>
      <a:accent4>
        <a:srgbClr val="532476"/>
      </a:accent4>
      <a:accent5>
        <a:srgbClr val="DF1F2E"/>
      </a:accent5>
      <a:accent6>
        <a:srgbClr val="82786F"/>
      </a:accent6>
      <a:hlink>
        <a:srgbClr val="3E6682"/>
      </a:hlink>
      <a:folHlink>
        <a:srgbClr val="DF1F2E"/>
      </a:folHlink>
    </a:clrScheme>
    <a:fontScheme name="USACE TEMPLAT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4339">
            <a:alpha val="89000"/>
          </a:srgbClr>
        </a:solidFill>
        <a:ln>
          <a:noFill/>
        </a:ln>
        <a:effectLst/>
      </a:spPr>
      <a:bodyPr anchor="ctr"/>
      <a:lstStyle>
        <a:defPPr algn="ctr">
          <a:defRPr dirty="0"/>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NWDTemplate-LogosDown-2017.potx" id="{9FA1C32E-CDE2-4EA8-82A9-54FAA73D0B6D}" vid="{7A4F02DA-9F69-4CE8-8688-F5382440A1E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5494DD6335FB74FA95D5708E9003C46" ma:contentTypeVersion="3" ma:contentTypeDescription="Create a new document." ma:contentTypeScope="" ma:versionID="b29c6ea0647ea1d3b7c680325633ac6b">
  <xsd:schema xmlns:xsd="http://www.w3.org/2001/XMLSchema" xmlns:xs="http://www.w3.org/2001/XMLSchema" xmlns:p="http://schemas.microsoft.com/office/2006/metadata/properties" xmlns:ns2="e86c0487-b88b-44ab-bc5c-d94d479c6d81" targetNamespace="http://schemas.microsoft.com/office/2006/metadata/properties" ma:root="true" ma:fieldsID="b2a9f9dcf7a7ebef869bc36bff5edbf7" ns2:_="">
    <xsd:import namespace="e86c0487-b88b-44ab-bc5c-d94d479c6d81"/>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6c0487-b88b-44ab-bc5c-d94d479c6d8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CAE72E-856B-4DF4-A9F6-93C41667E9A0}">
  <ds:schemaRefs>
    <ds:schemaRef ds:uri="http://schemas.microsoft.com/sharepoint/v3/contenttype/forms"/>
  </ds:schemaRefs>
</ds:datastoreItem>
</file>

<file path=customXml/itemProps2.xml><?xml version="1.0" encoding="utf-8"?>
<ds:datastoreItem xmlns:ds="http://schemas.openxmlformats.org/officeDocument/2006/customXml" ds:itemID="{0B8C2CD5-50C2-4A7C-996A-3D6312B83669}">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e86c0487-b88b-44ab-bc5c-d94d479c6d81"/>
    <ds:schemaRef ds:uri="http://www.w3.org/XML/1998/namespace"/>
    <ds:schemaRef ds:uri="http://purl.org/dc/dcmitype/"/>
  </ds:schemaRefs>
</ds:datastoreItem>
</file>

<file path=customXml/itemProps3.xml><?xml version="1.0" encoding="utf-8"?>
<ds:datastoreItem xmlns:ds="http://schemas.openxmlformats.org/officeDocument/2006/customXml" ds:itemID="{9D79CCB6-86F6-4508-B6B4-CBA0C6B7B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86c0487-b88b-44ab-bc5c-d94d479c6d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10648</TotalTime>
  <Words>1345</Words>
  <Application>Microsoft Office PowerPoint</Application>
  <PresentationFormat>Widescreen</PresentationFormat>
  <Paragraphs>127</Paragraphs>
  <Slides>26</Slides>
  <Notes>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26</vt:i4>
      </vt:variant>
    </vt:vector>
  </HeadingPairs>
  <TitlesOfParts>
    <vt:vector size="31" baseType="lpstr">
      <vt:lpstr>ＭＳ Ｐゴシック</vt:lpstr>
      <vt:lpstr>Arial</vt:lpstr>
      <vt:lpstr>Calibri</vt:lpstr>
      <vt:lpstr>Content Templates</vt:lpstr>
      <vt:lpstr>Chart Color Templates</vt:lpstr>
      <vt:lpstr>Using the ggplot2 package in r to create time-series plots</vt:lpstr>
      <vt:lpstr>Mission: Great Lakes water levels Forecasting</vt:lpstr>
      <vt:lpstr>Basin conditions</vt:lpstr>
      <vt:lpstr>Creating plots with ggplot2 package</vt:lpstr>
      <vt:lpstr>Creating plots with ggplot2 package</vt:lpstr>
      <vt:lpstr>Setup workspace and loading data</vt:lpstr>
      <vt:lpstr>4. Making the Monthly plot</vt:lpstr>
      <vt:lpstr>4. Making the Monthly Plot</vt:lpstr>
      <vt:lpstr>5. Making Aesthetic adjustments</vt:lpstr>
      <vt:lpstr>6. Constructing the entire plot</vt:lpstr>
      <vt:lpstr>PowerPoint Presentation</vt:lpstr>
      <vt:lpstr>Making the annual plot</vt:lpstr>
      <vt:lpstr>Constructing Annual plot</vt:lpstr>
      <vt:lpstr>PowerPoint Presentation</vt:lpstr>
      <vt:lpstr>Alternate way to make annual plot</vt:lpstr>
      <vt:lpstr>Alternate way to make annual plot</vt:lpstr>
      <vt:lpstr>Alternate way to make annual plot</vt:lpstr>
      <vt:lpstr>Alternate way to make annual plot</vt:lpstr>
      <vt:lpstr>Alternate way to make annual plot</vt:lpstr>
      <vt:lpstr>New annual plot</vt:lpstr>
      <vt:lpstr>PowerPoint Presentation</vt:lpstr>
      <vt:lpstr>Library(lemon)</vt:lpstr>
      <vt:lpstr>New faceted plot</vt:lpstr>
      <vt:lpstr>Recently explored package plotly and htmlwidgets</vt:lpstr>
      <vt:lpstr>Recently explored package plotly and htmlwidgets</vt:lpstr>
      <vt:lpstr>Questions?</vt:lpstr>
    </vt:vector>
  </TitlesOfParts>
  <Company>United States Army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ELW</dc:creator>
  <cp:lastModifiedBy>Apps, Deanna C CIV USARMY CELRE (US)</cp:lastModifiedBy>
  <cp:revision>414</cp:revision>
  <dcterms:created xsi:type="dcterms:W3CDTF">2017-02-20T05:10:01Z</dcterms:created>
  <dcterms:modified xsi:type="dcterms:W3CDTF">2019-09-22T17:42:22Z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0x01010065494DD6335FB74FA95D5708E9003C46</vt:lpwstr>
  </property>
</Properties>
</file>