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4"/>
    <p:sldMasterId id="2147483748" r:id="rId5"/>
  </p:sldMasterIdLst>
  <p:notesMasterIdLst>
    <p:notesMasterId r:id="rId20"/>
  </p:notesMasterIdLst>
  <p:handoutMasterIdLst>
    <p:handoutMasterId r:id="rId21"/>
  </p:handoutMasterIdLst>
  <p:sldIdLst>
    <p:sldId id="534" r:id="rId6"/>
    <p:sldId id="535" r:id="rId7"/>
    <p:sldId id="536" r:id="rId8"/>
    <p:sldId id="537" r:id="rId9"/>
    <p:sldId id="548" r:id="rId10"/>
    <p:sldId id="538" r:id="rId11"/>
    <p:sldId id="539" r:id="rId12"/>
    <p:sldId id="540" r:id="rId13"/>
    <p:sldId id="541" r:id="rId14"/>
    <p:sldId id="542" r:id="rId15"/>
    <p:sldId id="543" r:id="rId16"/>
    <p:sldId id="544" r:id="rId17"/>
    <p:sldId id="546" r:id="rId18"/>
    <p:sldId id="545" r:id="rId19"/>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6PA9ELW" initials="G" lastIdx="4" clrIdx="0"/>
  <p:cmAuthor id="1" name="Maggie Oldham" initials="MEO"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2476"/>
    <a:srgbClr val="FCAE3B"/>
    <a:srgbClr val="7EA6C1"/>
    <a:srgbClr val="000000"/>
    <a:srgbClr val="539CAD"/>
    <a:srgbClr val="62AA56"/>
    <a:srgbClr val="C39001"/>
    <a:srgbClr val="A5C1C0"/>
    <a:srgbClr val="B9D8B0"/>
    <a:srgbClr val="8D73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79886" autoAdjust="0"/>
  </p:normalViewPr>
  <p:slideViewPr>
    <p:cSldViewPr>
      <p:cViewPr varScale="1">
        <p:scale>
          <a:sx n="61" d="100"/>
          <a:sy n="61" d="100"/>
        </p:scale>
        <p:origin x="90" y="1176"/>
      </p:cViewPr>
      <p:guideLst>
        <p:guide orient="horz" pos="2160"/>
        <p:guide pos="3840"/>
      </p:guideLst>
    </p:cSldViewPr>
  </p:slideViewPr>
  <p:notesTextViewPr>
    <p:cViewPr>
      <p:scale>
        <a:sx n="3" d="2"/>
        <a:sy n="3" d="2"/>
      </p:scale>
      <p:origin x="0" y="0"/>
    </p:cViewPr>
  </p:notesTextViewPr>
  <p:sorterViewPr>
    <p:cViewPr>
      <p:scale>
        <a:sx n="100" d="100"/>
        <a:sy n="100" d="100"/>
      </p:scale>
      <p:origin x="0" y="-4867"/>
    </p:cViewPr>
  </p:sorterViewPr>
  <p:notesViewPr>
    <p:cSldViewPr>
      <p:cViewPr varScale="1">
        <p:scale>
          <a:sx n="76" d="100"/>
          <a:sy n="76" d="100"/>
        </p:scale>
        <p:origin x="2885"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4" tIns="46577" rIns="93154" bIns="46577"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54" tIns="46577" rIns="93154" bIns="46577" rtlCol="0"/>
          <a:lstStyle>
            <a:lvl1pPr algn="r">
              <a:defRPr sz="1200"/>
            </a:lvl1pPr>
          </a:lstStyle>
          <a:p>
            <a:fld id="{0C953B36-61FE-44DF-96B5-4B2B9D66F47C}" type="datetimeFigureOut">
              <a:rPr lang="en-US" smtClean="0"/>
              <a:pPr/>
              <a:t>2018-09-05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54" tIns="46577" rIns="93154" bIns="4657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54" tIns="46577" rIns="93154" bIns="46577" rtlCol="0" anchor="b"/>
          <a:lstStyle>
            <a:lvl1pPr algn="r">
              <a:defRPr sz="1200"/>
            </a:lvl1pPr>
          </a:lstStyle>
          <a:p>
            <a:fld id="{0DFBBE6D-6D8B-4904-A720-30DED72FFF37}" type="slidenum">
              <a:rPr lang="en-US" smtClean="0"/>
              <a:pPr/>
              <a:t>‹#›</a:t>
            </a:fld>
            <a:endParaRPr lang="en-US" dirty="0"/>
          </a:p>
        </p:txBody>
      </p:sp>
    </p:spTree>
    <p:extLst>
      <p:ext uri="{BB962C8B-B14F-4D97-AF65-F5344CB8AC3E}">
        <p14:creationId xmlns:p14="http://schemas.microsoft.com/office/powerpoint/2010/main" val="3295907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4" tIns="46577" rIns="93154" bIns="46577"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54" tIns="46577" rIns="93154" bIns="46577" rtlCol="0"/>
          <a:lstStyle>
            <a:lvl1pPr algn="r">
              <a:defRPr sz="1200"/>
            </a:lvl1pPr>
          </a:lstStyle>
          <a:p>
            <a:fld id="{C04728E6-AD04-44CB-8CED-AAB2465D099D}" type="datetimeFigureOut">
              <a:rPr lang="en-US" smtClean="0"/>
              <a:pPr/>
              <a:t>2018-09-05</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54" tIns="46577" rIns="93154" bIns="46577"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4" tIns="46577" rIns="93154" bIns="4657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54" tIns="46577" rIns="93154" bIns="4657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54" tIns="46577" rIns="93154" bIns="46577" rtlCol="0" anchor="b"/>
          <a:lstStyle>
            <a:lvl1pPr algn="r">
              <a:defRPr sz="1200"/>
            </a:lvl1pPr>
          </a:lstStyle>
          <a:p>
            <a:fld id="{C13EF162-95D0-42FB-9D8D-7153835C2BD8}" type="slidenum">
              <a:rPr lang="en-US" smtClean="0"/>
              <a:pPr/>
              <a:t>‹#›</a:t>
            </a:fld>
            <a:endParaRPr lang="en-US" dirty="0"/>
          </a:p>
        </p:txBody>
      </p:sp>
    </p:spTree>
    <p:extLst>
      <p:ext uri="{BB962C8B-B14F-4D97-AF65-F5344CB8AC3E}">
        <p14:creationId xmlns:p14="http://schemas.microsoft.com/office/powerpoint/2010/main" val="263587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Background 2">
    <p:bg>
      <p:bgPr>
        <a:solidFill>
          <a:schemeClr val="bg2"/>
        </a:solidFill>
        <a:effectLst/>
      </p:bgPr>
    </p:bg>
    <p:spTree>
      <p:nvGrpSpPr>
        <p:cNvPr id="1" name=""/>
        <p:cNvGrpSpPr/>
        <p:nvPr/>
      </p:nvGrpSpPr>
      <p:grpSpPr>
        <a:xfrm>
          <a:off x="0" y="0"/>
          <a:ext cx="0" cy="0"/>
          <a:chOff x="0" y="0"/>
          <a:chExt cx="0" cy="0"/>
        </a:xfrm>
      </p:grpSpPr>
      <p:sp>
        <p:nvSpPr>
          <p:cNvPr id="5" name="Rounded Rectangle 4"/>
          <p:cNvSpPr/>
          <p:nvPr/>
        </p:nvSpPr>
        <p:spPr>
          <a:xfrm>
            <a:off x="270273" y="165788"/>
            <a:ext cx="11661315" cy="5207409"/>
          </a:xfrm>
          <a:prstGeom prst="roundRect">
            <a:avLst>
              <a:gd name="adj" fmla="val 255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8"/>
          <p:cNvSpPr>
            <a:spLocks noGrp="1"/>
          </p:cNvSpPr>
          <p:nvPr>
            <p:ph type="body" sz="quarter" idx="12"/>
          </p:nvPr>
        </p:nvSpPr>
        <p:spPr>
          <a:xfrm>
            <a:off x="609603" y="3200408"/>
            <a:ext cx="10972799" cy="1562099"/>
          </a:xfrm>
        </p:spPr>
        <p:txBody>
          <a:bodyPr/>
          <a:lstStyle>
            <a:lvl1pPr>
              <a:defRPr/>
            </a:lvl1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p>
            <a:r>
              <a:rPr lang="en-US" smtClean="0"/>
              <a:t>File Name</a:t>
            </a:r>
            <a:endParaRPr lang="en-US" dirty="0"/>
          </a:p>
        </p:txBody>
      </p:sp>
      <p:sp>
        <p:nvSpPr>
          <p:cNvPr id="10" name="TextBox 9"/>
          <p:cNvSpPr txBox="1"/>
          <p:nvPr/>
        </p:nvSpPr>
        <p:spPr>
          <a:xfrm>
            <a:off x="609606" y="5525361"/>
            <a:ext cx="5755217" cy="300082"/>
          </a:xfrm>
          <a:prstGeom prst="rect">
            <a:avLst/>
          </a:prstGeom>
          <a:noFill/>
        </p:spPr>
        <p:txBody>
          <a:bodyPr wrap="square">
            <a:spAutoFit/>
          </a:bodyPr>
          <a:lstStyle/>
          <a:p>
            <a:r>
              <a:rPr lang="en-US" altLang="en-US" sz="675" i="1" dirty="0"/>
              <a:t>“</a:t>
            </a:r>
            <a:r>
              <a:rPr lang="en-US" sz="675"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rgbClr val="000000"/>
                </a:solidFill>
              </a:rPr>
              <a:t>”</a:t>
            </a:r>
            <a:endParaRPr lang="en-US" sz="675" i="1" dirty="0">
              <a:solidFill>
                <a:srgbClr val="000000"/>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541216"/>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 Bkgd 1 15% - No Disclaimer">
    <p:bg>
      <p:bgPr>
        <a:solidFill>
          <a:schemeClr val="bg1">
            <a:lumMod val="85000"/>
          </a:schemeClr>
        </a:solidFill>
        <a:effectLst/>
      </p:bgPr>
    </p:bg>
    <p:spTree>
      <p:nvGrpSpPr>
        <p:cNvPr id="1" name=""/>
        <p:cNvGrpSpPr/>
        <p:nvPr/>
      </p:nvGrpSpPr>
      <p:grpSpPr>
        <a:xfrm>
          <a:off x="0" y="0"/>
          <a:ext cx="0" cy="0"/>
          <a:chOff x="0" y="0"/>
          <a:chExt cx="0" cy="0"/>
        </a:xfrm>
      </p:grpSpPr>
      <p:sp>
        <p:nvSpPr>
          <p:cNvPr id="10" name="Rounded Rectangle 9"/>
          <p:cNvSpPr/>
          <p:nvPr/>
        </p:nvSpPr>
        <p:spPr>
          <a:xfrm>
            <a:off x="270273" y="161934"/>
            <a:ext cx="11661315" cy="5207409"/>
          </a:xfrm>
          <a:prstGeom prst="roundRect">
            <a:avLst>
              <a:gd name="adj" fmla="val 255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8"/>
          <p:cNvSpPr>
            <a:spLocks noGrp="1"/>
          </p:cNvSpPr>
          <p:nvPr>
            <p:ph type="body" sz="quarter" idx="12"/>
          </p:nvPr>
        </p:nvSpPr>
        <p:spPr>
          <a:xfrm>
            <a:off x="609603" y="3200408"/>
            <a:ext cx="10972799" cy="1562099"/>
          </a:xfrm>
        </p:spPr>
        <p:txBody>
          <a:bodyPr/>
          <a:lstStyle>
            <a:lvl1pPr>
              <a:defRPr/>
            </a:lvl1pPr>
          </a:lstStyle>
          <a:p>
            <a:pPr lvl="0"/>
            <a:r>
              <a:rPr lang="en-US" smtClean="0"/>
              <a:t>Click to edit Master text styles</a:t>
            </a:r>
          </a:p>
        </p:txBody>
      </p:sp>
      <p:sp>
        <p:nvSpPr>
          <p:cNvPr id="2" name="Title 1"/>
          <p:cNvSpPr>
            <a:spLocks noGrp="1"/>
          </p:cNvSpPr>
          <p:nvPr>
            <p:ph type="title"/>
          </p:nvPr>
        </p:nvSpPr>
        <p:spPr>
          <a:xfrm>
            <a:off x="609600" y="419100"/>
            <a:ext cx="10972797" cy="255270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smtClean="0"/>
              <a:t>File Name</a:t>
            </a:r>
            <a:endParaRPr lang="en-US" dirty="0"/>
          </a:p>
        </p:txBody>
      </p:sp>
    </p:spTree>
    <p:extLst>
      <p:ext uri="{BB962C8B-B14F-4D97-AF65-F5344CB8AC3E}">
        <p14:creationId xmlns:p14="http://schemas.microsoft.com/office/powerpoint/2010/main" val="745579520"/>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Title - Background 1 15%">
    <p:bg>
      <p:bgPr>
        <a:solidFill>
          <a:schemeClr val="bg1">
            <a:lumMod val="85000"/>
          </a:schemeClr>
        </a:solidFill>
        <a:effectLst/>
      </p:bgPr>
    </p:bg>
    <p:spTree>
      <p:nvGrpSpPr>
        <p:cNvPr id="1" name=""/>
        <p:cNvGrpSpPr/>
        <p:nvPr/>
      </p:nvGrpSpPr>
      <p:grpSpPr>
        <a:xfrm>
          <a:off x="0" y="0"/>
          <a:ext cx="0" cy="0"/>
          <a:chOff x="0" y="0"/>
          <a:chExt cx="0" cy="0"/>
        </a:xfrm>
      </p:grpSpPr>
      <p:sp>
        <p:nvSpPr>
          <p:cNvPr id="10" name="Rounded Rectangle 9"/>
          <p:cNvSpPr/>
          <p:nvPr/>
        </p:nvSpPr>
        <p:spPr>
          <a:xfrm>
            <a:off x="270273" y="161934"/>
            <a:ext cx="11661315" cy="5207409"/>
          </a:xfrm>
          <a:prstGeom prst="roundRect">
            <a:avLst>
              <a:gd name="adj" fmla="val 255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lide Number Placeholder 2"/>
          <p:cNvSpPr>
            <a:spLocks noGrp="1"/>
          </p:cNvSpPr>
          <p:nvPr>
            <p:ph type="sldNum" sz="quarter" idx="10"/>
          </p:nvPr>
        </p:nvSpPr>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smtClean="0"/>
              <a:t>File Name</a:t>
            </a:r>
            <a:endParaRPr lang="en-US" dirty="0"/>
          </a:p>
        </p:txBody>
      </p:sp>
      <p:sp>
        <p:nvSpPr>
          <p:cNvPr id="14" name="TextBox 13"/>
          <p:cNvSpPr txBox="1"/>
          <p:nvPr/>
        </p:nvSpPr>
        <p:spPr>
          <a:xfrm>
            <a:off x="609606" y="5525361"/>
            <a:ext cx="5755217" cy="300082"/>
          </a:xfrm>
          <a:prstGeom prst="rect">
            <a:avLst/>
          </a:prstGeom>
          <a:noFill/>
        </p:spPr>
        <p:txBody>
          <a:bodyPr wrap="square">
            <a:spAutoFit/>
          </a:bodyPr>
          <a:lstStyle/>
          <a:p>
            <a:r>
              <a:rPr lang="en-US" altLang="en-US" sz="675" i="1" dirty="0"/>
              <a:t>“</a:t>
            </a:r>
            <a:r>
              <a:rPr lang="en-US" sz="675"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rgbClr val="000000"/>
                </a:solidFill>
              </a:rPr>
              <a:t>”</a:t>
            </a:r>
            <a:endParaRPr lang="en-US" sz="675" i="1" dirty="0">
              <a:solidFill>
                <a:srgbClr val="000000"/>
              </a:solidFill>
            </a:endParaRPr>
          </a:p>
        </p:txBody>
      </p:sp>
      <p:sp>
        <p:nvSpPr>
          <p:cNvPr id="8" name="Text Placeholder 8"/>
          <p:cNvSpPr>
            <a:spLocks noGrp="1"/>
          </p:cNvSpPr>
          <p:nvPr>
            <p:ph type="body" sz="quarter" idx="12"/>
          </p:nvPr>
        </p:nvSpPr>
        <p:spPr>
          <a:xfrm>
            <a:off x="609603" y="1447564"/>
            <a:ext cx="5486397" cy="3734036"/>
          </a:xfrm>
        </p:spPr>
        <p:txBody>
          <a:bodyPr/>
          <a:lstStyle>
            <a:lvl1pPr>
              <a:defRPr/>
            </a:lvl1pPr>
          </a:lstStyle>
          <a:p>
            <a:pPr lvl="0"/>
            <a:r>
              <a:rPr lang="en-US" smtClean="0"/>
              <a:t>Click to edit Master text styles</a:t>
            </a:r>
          </a:p>
        </p:txBody>
      </p:sp>
      <p:sp>
        <p:nvSpPr>
          <p:cNvPr id="11" name="Title 5"/>
          <p:cNvSpPr>
            <a:spLocks noGrp="1"/>
          </p:cNvSpPr>
          <p:nvPr>
            <p:ph type="title"/>
          </p:nvPr>
        </p:nvSpPr>
        <p:spPr>
          <a:xfrm>
            <a:off x="609601" y="419100"/>
            <a:ext cx="10972801" cy="876300"/>
          </a:xfrm>
        </p:spPr>
        <p:txBody>
          <a:bodyPr/>
          <a:lstStyle/>
          <a:p>
            <a:r>
              <a:rPr lang="en-US" smtClean="0"/>
              <a:t>Click to edit Master title style</a:t>
            </a:r>
            <a:endParaRPr lang="en-US"/>
          </a:p>
        </p:txBody>
      </p:sp>
      <p:sp>
        <p:nvSpPr>
          <p:cNvPr id="12" name="Picture Placeholder 16"/>
          <p:cNvSpPr>
            <a:spLocks noGrp="1" noChangeAspect="1"/>
          </p:cNvSpPr>
          <p:nvPr>
            <p:ph type="pic" sz="quarter" idx="13"/>
          </p:nvPr>
        </p:nvSpPr>
        <p:spPr>
          <a:xfrm>
            <a:off x="6248400" y="1447564"/>
            <a:ext cx="5334000" cy="3734036"/>
          </a:xfrm>
          <a:prstGeom prst="roundRect">
            <a:avLst>
              <a:gd name="adj" fmla="val 6491"/>
            </a:avLst>
          </a:prstGeom>
          <a:ln>
            <a:solidFill>
              <a:schemeClr val="tx2"/>
            </a:solidFill>
          </a:ln>
        </p:spPr>
        <p:style>
          <a:lnRef idx="2">
            <a:schemeClr val="accent1"/>
          </a:lnRef>
          <a:fillRef idx="1">
            <a:schemeClr val="lt1"/>
          </a:fillRef>
          <a:effectRef idx="0">
            <a:schemeClr val="accent1"/>
          </a:effectRef>
          <a:fontRef idx="none"/>
        </p:style>
        <p:txBody>
          <a:bodyPr/>
          <a:lstStyle>
            <a:lvl1pPr>
              <a:defRPr>
                <a:ln>
                  <a:solidFill>
                    <a:schemeClr val="tx2"/>
                  </a:solidFill>
                </a:ln>
              </a:defRPr>
            </a:lvl1pPr>
          </a:lstStyle>
          <a:p>
            <a:r>
              <a:rPr lang="en-US" smtClean="0"/>
              <a:t>Click icon to add picture</a:t>
            </a:r>
            <a:endParaRPr lang="en-US"/>
          </a:p>
        </p:txBody>
      </p:sp>
    </p:spTree>
    <p:extLst>
      <p:ext uri="{BB962C8B-B14F-4D97-AF65-F5344CB8AC3E}">
        <p14:creationId xmlns:p14="http://schemas.microsoft.com/office/powerpoint/2010/main" val="4234587559"/>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Title - Bkgd 1 15% - No Disclaimer">
    <p:bg>
      <p:bgPr>
        <a:solidFill>
          <a:schemeClr val="bg1">
            <a:lumMod val="85000"/>
          </a:schemeClr>
        </a:solidFill>
        <a:effectLst/>
      </p:bgPr>
    </p:bg>
    <p:spTree>
      <p:nvGrpSpPr>
        <p:cNvPr id="1" name=""/>
        <p:cNvGrpSpPr/>
        <p:nvPr/>
      </p:nvGrpSpPr>
      <p:grpSpPr>
        <a:xfrm>
          <a:off x="0" y="0"/>
          <a:ext cx="0" cy="0"/>
          <a:chOff x="0" y="0"/>
          <a:chExt cx="0" cy="0"/>
        </a:xfrm>
      </p:grpSpPr>
      <p:sp>
        <p:nvSpPr>
          <p:cNvPr id="10" name="Rounded Rectangle 9"/>
          <p:cNvSpPr/>
          <p:nvPr/>
        </p:nvSpPr>
        <p:spPr>
          <a:xfrm>
            <a:off x="270273" y="161934"/>
            <a:ext cx="11661315" cy="5207409"/>
          </a:xfrm>
          <a:prstGeom prst="roundRect">
            <a:avLst>
              <a:gd name="adj" fmla="val 255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lide Number Placeholder 2"/>
          <p:cNvSpPr>
            <a:spLocks noGrp="1"/>
          </p:cNvSpPr>
          <p:nvPr>
            <p:ph type="sldNum" sz="quarter" idx="10"/>
          </p:nvPr>
        </p:nvSpPr>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smtClean="0"/>
              <a:t>File Name</a:t>
            </a:r>
            <a:endParaRPr lang="en-US" dirty="0"/>
          </a:p>
        </p:txBody>
      </p:sp>
      <p:sp>
        <p:nvSpPr>
          <p:cNvPr id="7" name="Text Placeholder 8"/>
          <p:cNvSpPr>
            <a:spLocks noGrp="1"/>
          </p:cNvSpPr>
          <p:nvPr>
            <p:ph type="body" sz="quarter" idx="12"/>
          </p:nvPr>
        </p:nvSpPr>
        <p:spPr>
          <a:xfrm>
            <a:off x="609603" y="1447564"/>
            <a:ext cx="5486397" cy="3734036"/>
          </a:xfrm>
        </p:spPr>
        <p:txBody>
          <a:bodyPr/>
          <a:lstStyle>
            <a:lvl1pPr>
              <a:defRPr/>
            </a:lvl1pPr>
          </a:lstStyle>
          <a:p>
            <a:pPr lvl="0"/>
            <a:r>
              <a:rPr lang="en-US" smtClean="0"/>
              <a:t>Click to edit Master text styles</a:t>
            </a:r>
          </a:p>
        </p:txBody>
      </p:sp>
      <p:sp>
        <p:nvSpPr>
          <p:cNvPr id="8" name="Title 5"/>
          <p:cNvSpPr>
            <a:spLocks noGrp="1"/>
          </p:cNvSpPr>
          <p:nvPr>
            <p:ph type="title"/>
          </p:nvPr>
        </p:nvSpPr>
        <p:spPr>
          <a:xfrm>
            <a:off x="609601" y="419100"/>
            <a:ext cx="10972801" cy="876300"/>
          </a:xfrm>
        </p:spPr>
        <p:txBody>
          <a:bodyPr/>
          <a:lstStyle/>
          <a:p>
            <a:r>
              <a:rPr lang="en-US" smtClean="0"/>
              <a:t>Click to edit Master title style</a:t>
            </a:r>
            <a:endParaRPr lang="en-US"/>
          </a:p>
        </p:txBody>
      </p:sp>
      <p:sp>
        <p:nvSpPr>
          <p:cNvPr id="11" name="Picture Placeholder 16"/>
          <p:cNvSpPr>
            <a:spLocks noGrp="1" noChangeAspect="1"/>
          </p:cNvSpPr>
          <p:nvPr>
            <p:ph type="pic" sz="quarter" idx="13"/>
          </p:nvPr>
        </p:nvSpPr>
        <p:spPr>
          <a:xfrm>
            <a:off x="6248400" y="1447564"/>
            <a:ext cx="5334000" cy="3734036"/>
          </a:xfrm>
          <a:prstGeom prst="roundRect">
            <a:avLst>
              <a:gd name="adj" fmla="val 6491"/>
            </a:avLst>
          </a:prstGeom>
          <a:ln>
            <a:solidFill>
              <a:schemeClr val="tx2"/>
            </a:solidFill>
          </a:ln>
        </p:spPr>
        <p:style>
          <a:lnRef idx="2">
            <a:schemeClr val="accent1"/>
          </a:lnRef>
          <a:fillRef idx="1">
            <a:schemeClr val="lt1"/>
          </a:fillRef>
          <a:effectRef idx="0">
            <a:schemeClr val="accent1"/>
          </a:effectRef>
          <a:fontRef idx="none"/>
        </p:style>
        <p:txBody>
          <a:bodyPr/>
          <a:lstStyle>
            <a:lvl1pPr>
              <a:defRPr>
                <a:ln>
                  <a:solidFill>
                    <a:schemeClr val="tx2"/>
                  </a:solidFill>
                </a:ln>
              </a:defRPr>
            </a:lvl1pPr>
          </a:lstStyle>
          <a:p>
            <a:r>
              <a:rPr lang="en-US" smtClean="0"/>
              <a:t>Click icon to add picture</a:t>
            </a:r>
            <a:endParaRPr lang="en-US"/>
          </a:p>
        </p:txBody>
      </p:sp>
    </p:spTree>
    <p:extLst>
      <p:ext uri="{BB962C8B-B14F-4D97-AF65-F5344CB8AC3E}">
        <p14:creationId xmlns:p14="http://schemas.microsoft.com/office/powerpoint/2010/main" val="1956432220"/>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Background 2 40%">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10" name="Rounded Rectangle 9"/>
          <p:cNvSpPr/>
          <p:nvPr/>
        </p:nvSpPr>
        <p:spPr>
          <a:xfrm>
            <a:off x="270273" y="161934"/>
            <a:ext cx="11661315" cy="5207409"/>
          </a:xfrm>
          <a:prstGeom prst="roundRect">
            <a:avLst>
              <a:gd name="adj" fmla="val 25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8"/>
          <p:cNvSpPr>
            <a:spLocks noGrp="1"/>
          </p:cNvSpPr>
          <p:nvPr>
            <p:ph type="body" sz="quarter" idx="12"/>
          </p:nvPr>
        </p:nvSpPr>
        <p:spPr>
          <a:xfrm>
            <a:off x="609603" y="3200408"/>
            <a:ext cx="10972799" cy="1562099"/>
          </a:xfrm>
        </p:spPr>
        <p:txBody>
          <a:bodyPr/>
          <a:lstStyle>
            <a:lvl1pPr>
              <a:defRPr>
                <a:solidFill>
                  <a:schemeClr val="tx1">
                    <a:lumMod val="75000"/>
                    <a:lumOff val="25000"/>
                  </a:schemeClr>
                </a:solidFill>
              </a:defRPr>
            </a:lvl1pPr>
          </a:lstStyle>
          <a:p>
            <a:pPr lvl="0"/>
            <a:r>
              <a:rPr lang="en-US" smtClean="0"/>
              <a:t>Click to edit Master text styles</a:t>
            </a:r>
          </a:p>
        </p:txBody>
      </p:sp>
      <p:sp>
        <p:nvSpPr>
          <p:cNvPr id="2" name="Title 1"/>
          <p:cNvSpPr>
            <a:spLocks noGrp="1"/>
          </p:cNvSpPr>
          <p:nvPr>
            <p:ph type="title"/>
          </p:nvPr>
        </p:nvSpPr>
        <p:spPr>
          <a:xfrm>
            <a:off x="609600" y="419100"/>
            <a:ext cx="10972797" cy="2552700"/>
          </a:xfrm>
        </p:spPr>
        <p:txBody>
          <a:bodyPr>
            <a:normAutofit/>
          </a:bodyPr>
          <a:lstStyle>
            <a:lvl1pPr>
              <a:defRPr sz="3000">
                <a:solidFill>
                  <a:schemeClr val="tx1">
                    <a:lumMod val="75000"/>
                    <a:lumOff val="25000"/>
                  </a:schemeClr>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smtClean="0"/>
              <a:t>File Name</a:t>
            </a:r>
            <a:endParaRPr lang="en-US" dirty="0"/>
          </a:p>
        </p:txBody>
      </p:sp>
      <p:sp>
        <p:nvSpPr>
          <p:cNvPr id="14" name="TextBox 13"/>
          <p:cNvSpPr txBox="1"/>
          <p:nvPr/>
        </p:nvSpPr>
        <p:spPr>
          <a:xfrm>
            <a:off x="609606" y="5525361"/>
            <a:ext cx="5755217" cy="300082"/>
          </a:xfrm>
          <a:prstGeom prst="rect">
            <a:avLst/>
          </a:prstGeom>
          <a:noFill/>
        </p:spPr>
        <p:txBody>
          <a:bodyPr wrap="square">
            <a:spAutoFit/>
          </a:bodyPr>
          <a:lstStyle/>
          <a:p>
            <a:r>
              <a:rPr lang="en-US" altLang="en-US" sz="675" i="1" dirty="0"/>
              <a:t>“</a:t>
            </a:r>
            <a:r>
              <a:rPr lang="en-US" sz="675"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rgbClr val="000000"/>
                </a:solidFill>
              </a:rPr>
              <a:t>”</a:t>
            </a:r>
            <a:endParaRPr lang="en-US" sz="675" i="1" dirty="0">
              <a:solidFill>
                <a:srgbClr val="000000"/>
              </a:solidFill>
            </a:endParaRPr>
          </a:p>
        </p:txBody>
      </p:sp>
    </p:spTree>
    <p:extLst>
      <p:ext uri="{BB962C8B-B14F-4D97-AF65-F5344CB8AC3E}">
        <p14:creationId xmlns:p14="http://schemas.microsoft.com/office/powerpoint/2010/main" val="168732876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Bkgd 2 40% - No Disclaimer">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10" name="Rounded Rectangle 9"/>
          <p:cNvSpPr/>
          <p:nvPr/>
        </p:nvSpPr>
        <p:spPr>
          <a:xfrm>
            <a:off x="270273" y="161934"/>
            <a:ext cx="11661315" cy="5207409"/>
          </a:xfrm>
          <a:prstGeom prst="roundRect">
            <a:avLst>
              <a:gd name="adj" fmla="val 25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8"/>
          <p:cNvSpPr>
            <a:spLocks noGrp="1"/>
          </p:cNvSpPr>
          <p:nvPr>
            <p:ph type="body" sz="quarter" idx="12"/>
          </p:nvPr>
        </p:nvSpPr>
        <p:spPr>
          <a:xfrm>
            <a:off x="609603" y="3200408"/>
            <a:ext cx="10972799" cy="1562099"/>
          </a:xfrm>
        </p:spPr>
        <p:txBody>
          <a:bodyPr/>
          <a:lstStyle>
            <a:lvl1pPr>
              <a:defRPr>
                <a:solidFill>
                  <a:schemeClr val="tx1">
                    <a:lumMod val="75000"/>
                    <a:lumOff val="25000"/>
                  </a:schemeClr>
                </a:solidFill>
              </a:defRPr>
            </a:lvl1pPr>
          </a:lstStyle>
          <a:p>
            <a:pPr lvl="0"/>
            <a:r>
              <a:rPr lang="en-US" smtClean="0"/>
              <a:t>Click to edit Master text styles</a:t>
            </a:r>
          </a:p>
        </p:txBody>
      </p:sp>
      <p:sp>
        <p:nvSpPr>
          <p:cNvPr id="2" name="Title 1"/>
          <p:cNvSpPr>
            <a:spLocks noGrp="1"/>
          </p:cNvSpPr>
          <p:nvPr>
            <p:ph type="title"/>
          </p:nvPr>
        </p:nvSpPr>
        <p:spPr>
          <a:xfrm>
            <a:off x="609600" y="419100"/>
            <a:ext cx="10972800" cy="2552700"/>
          </a:xfrm>
        </p:spPr>
        <p:txBody>
          <a:bodyPr/>
          <a:lstStyle>
            <a:lvl1pPr>
              <a:defRPr>
                <a:solidFill>
                  <a:schemeClr val="tx1">
                    <a:lumMod val="75000"/>
                    <a:lumOff val="25000"/>
                  </a:schemeClr>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dirty="0" smtClean="0"/>
              <a:t>File Name</a:t>
            </a:r>
            <a:endParaRPr lang="en-US" dirty="0"/>
          </a:p>
        </p:txBody>
      </p:sp>
      <p:sp>
        <p:nvSpPr>
          <p:cNvPr id="7" name="Slide Number Placeholder 2"/>
          <p:cNvSpPr>
            <a:spLocks noGrp="1"/>
          </p:cNvSpPr>
          <p:nvPr>
            <p:ph type="sldNum" sz="quarter" idx="10"/>
          </p:nvPr>
        </p:nvSpPr>
        <p:spPr>
          <a:xfrm>
            <a:off x="5446186" y="6356359"/>
            <a:ext cx="977900" cy="365125"/>
          </a:xfrm>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Tree>
    <p:extLst>
      <p:ext uri="{BB962C8B-B14F-4D97-AF65-F5344CB8AC3E}">
        <p14:creationId xmlns:p14="http://schemas.microsoft.com/office/powerpoint/2010/main" val="2634150573"/>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Title - Background 2 40%">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10" name="Rounded Rectangle 9"/>
          <p:cNvSpPr/>
          <p:nvPr/>
        </p:nvSpPr>
        <p:spPr>
          <a:xfrm>
            <a:off x="270273" y="161934"/>
            <a:ext cx="11661315" cy="5207409"/>
          </a:xfrm>
          <a:prstGeom prst="roundRect">
            <a:avLst>
              <a:gd name="adj" fmla="val 25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lide Number Placeholder 2"/>
          <p:cNvSpPr>
            <a:spLocks noGrp="1"/>
          </p:cNvSpPr>
          <p:nvPr>
            <p:ph type="sldNum" sz="quarter" idx="10"/>
          </p:nvPr>
        </p:nvSpPr>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smtClean="0"/>
              <a:t>File Name</a:t>
            </a:r>
            <a:endParaRPr lang="en-US" dirty="0"/>
          </a:p>
        </p:txBody>
      </p:sp>
      <p:sp>
        <p:nvSpPr>
          <p:cNvPr id="14" name="TextBox 13"/>
          <p:cNvSpPr txBox="1"/>
          <p:nvPr/>
        </p:nvSpPr>
        <p:spPr>
          <a:xfrm>
            <a:off x="609606" y="5525361"/>
            <a:ext cx="5755217" cy="300082"/>
          </a:xfrm>
          <a:prstGeom prst="rect">
            <a:avLst/>
          </a:prstGeom>
          <a:noFill/>
        </p:spPr>
        <p:txBody>
          <a:bodyPr wrap="square">
            <a:spAutoFit/>
          </a:bodyPr>
          <a:lstStyle/>
          <a:p>
            <a:r>
              <a:rPr lang="en-US" altLang="en-US" sz="675" i="1" dirty="0"/>
              <a:t>“</a:t>
            </a:r>
            <a:r>
              <a:rPr lang="en-US" sz="675"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rgbClr val="000000"/>
                </a:solidFill>
              </a:rPr>
              <a:t>”</a:t>
            </a:r>
            <a:endParaRPr lang="en-US" sz="675" i="1" dirty="0">
              <a:solidFill>
                <a:srgbClr val="000000"/>
              </a:solidFill>
            </a:endParaRPr>
          </a:p>
        </p:txBody>
      </p:sp>
      <p:sp>
        <p:nvSpPr>
          <p:cNvPr id="8" name="Text Placeholder 8"/>
          <p:cNvSpPr>
            <a:spLocks noGrp="1"/>
          </p:cNvSpPr>
          <p:nvPr>
            <p:ph type="body" sz="quarter" idx="12"/>
          </p:nvPr>
        </p:nvSpPr>
        <p:spPr>
          <a:xfrm>
            <a:off x="609603" y="1447564"/>
            <a:ext cx="5486397" cy="3734036"/>
          </a:xfrm>
        </p:spPr>
        <p:txBody>
          <a:bodyPr/>
          <a:lstStyle>
            <a:lvl1pPr>
              <a:defRPr/>
            </a:lvl1pPr>
          </a:lstStyle>
          <a:p>
            <a:pPr lvl="0"/>
            <a:r>
              <a:rPr lang="en-US" smtClean="0"/>
              <a:t>Click to edit Master text styles</a:t>
            </a:r>
          </a:p>
        </p:txBody>
      </p:sp>
      <p:sp>
        <p:nvSpPr>
          <p:cNvPr id="11" name="Title 5"/>
          <p:cNvSpPr>
            <a:spLocks noGrp="1"/>
          </p:cNvSpPr>
          <p:nvPr>
            <p:ph type="title"/>
          </p:nvPr>
        </p:nvSpPr>
        <p:spPr>
          <a:xfrm>
            <a:off x="609601" y="419100"/>
            <a:ext cx="10972801" cy="876300"/>
          </a:xfrm>
        </p:spPr>
        <p:txBody>
          <a:bodyPr/>
          <a:lstStyle>
            <a:lvl1pPr>
              <a:defRPr>
                <a:solidFill>
                  <a:schemeClr val="tx1"/>
                </a:solidFill>
              </a:defRPr>
            </a:lvl1pPr>
          </a:lstStyle>
          <a:p>
            <a:r>
              <a:rPr lang="en-US" smtClean="0"/>
              <a:t>Click to edit Master title style</a:t>
            </a:r>
            <a:endParaRPr lang="en-US" dirty="0"/>
          </a:p>
        </p:txBody>
      </p:sp>
      <p:sp>
        <p:nvSpPr>
          <p:cNvPr id="12" name="Picture Placeholder 16"/>
          <p:cNvSpPr>
            <a:spLocks noGrp="1" noChangeAspect="1"/>
          </p:cNvSpPr>
          <p:nvPr>
            <p:ph type="pic" sz="quarter" idx="13"/>
          </p:nvPr>
        </p:nvSpPr>
        <p:spPr>
          <a:xfrm>
            <a:off x="6248400" y="1447564"/>
            <a:ext cx="5334000" cy="3734036"/>
          </a:xfrm>
          <a:prstGeom prst="roundRect">
            <a:avLst>
              <a:gd name="adj" fmla="val 6491"/>
            </a:avLst>
          </a:prstGeom>
          <a:ln>
            <a:solidFill>
              <a:schemeClr val="tx2"/>
            </a:solidFill>
          </a:ln>
        </p:spPr>
        <p:style>
          <a:lnRef idx="2">
            <a:schemeClr val="accent1"/>
          </a:lnRef>
          <a:fillRef idx="1">
            <a:schemeClr val="lt1"/>
          </a:fillRef>
          <a:effectRef idx="0">
            <a:schemeClr val="accent1"/>
          </a:effectRef>
          <a:fontRef idx="none"/>
        </p:style>
        <p:txBody>
          <a:bodyPr/>
          <a:lstStyle>
            <a:lvl1pPr>
              <a:defRPr>
                <a:ln>
                  <a:solidFill>
                    <a:schemeClr val="tx2"/>
                  </a:solidFill>
                </a:ln>
              </a:defRPr>
            </a:lvl1pPr>
          </a:lstStyle>
          <a:p>
            <a:r>
              <a:rPr lang="en-US" smtClean="0"/>
              <a:t>Click icon to add picture</a:t>
            </a:r>
            <a:endParaRPr lang="en-US"/>
          </a:p>
        </p:txBody>
      </p:sp>
    </p:spTree>
    <p:extLst>
      <p:ext uri="{BB962C8B-B14F-4D97-AF65-F5344CB8AC3E}">
        <p14:creationId xmlns:p14="http://schemas.microsoft.com/office/powerpoint/2010/main" val="34387683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Title - Bkgd 2 40% - No Disclaimer">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10" name="Rounded Rectangle 9"/>
          <p:cNvSpPr/>
          <p:nvPr/>
        </p:nvSpPr>
        <p:spPr>
          <a:xfrm>
            <a:off x="270273" y="161934"/>
            <a:ext cx="11661315" cy="5207409"/>
          </a:xfrm>
          <a:prstGeom prst="roundRect">
            <a:avLst>
              <a:gd name="adj" fmla="val 25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dirty="0" smtClean="0"/>
              <a:t>File Name</a:t>
            </a:r>
            <a:endParaRPr lang="en-US" dirty="0"/>
          </a:p>
        </p:txBody>
      </p:sp>
      <p:sp>
        <p:nvSpPr>
          <p:cNvPr id="7" name="Slide Number Placeholder 2"/>
          <p:cNvSpPr>
            <a:spLocks noGrp="1"/>
          </p:cNvSpPr>
          <p:nvPr>
            <p:ph type="sldNum" sz="quarter" idx="10"/>
          </p:nvPr>
        </p:nvSpPr>
        <p:spPr>
          <a:xfrm>
            <a:off x="5446186" y="6356359"/>
            <a:ext cx="977900" cy="365125"/>
          </a:xfrm>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
        <p:nvSpPr>
          <p:cNvPr id="8" name="Text Placeholder 8"/>
          <p:cNvSpPr>
            <a:spLocks noGrp="1"/>
          </p:cNvSpPr>
          <p:nvPr>
            <p:ph type="body" sz="quarter" idx="12"/>
          </p:nvPr>
        </p:nvSpPr>
        <p:spPr>
          <a:xfrm>
            <a:off x="609603" y="1447564"/>
            <a:ext cx="5486397" cy="3734036"/>
          </a:xfrm>
        </p:spPr>
        <p:txBody>
          <a:bodyPr/>
          <a:lstStyle>
            <a:lvl1pPr>
              <a:defRPr/>
            </a:lvl1pPr>
          </a:lstStyle>
          <a:p>
            <a:pPr lvl="0"/>
            <a:r>
              <a:rPr lang="en-US" smtClean="0"/>
              <a:t>Click to edit Master text styles</a:t>
            </a:r>
          </a:p>
        </p:txBody>
      </p:sp>
      <p:sp>
        <p:nvSpPr>
          <p:cNvPr id="11" name="Title 5"/>
          <p:cNvSpPr>
            <a:spLocks noGrp="1"/>
          </p:cNvSpPr>
          <p:nvPr>
            <p:ph type="title"/>
          </p:nvPr>
        </p:nvSpPr>
        <p:spPr>
          <a:xfrm>
            <a:off x="609601" y="419100"/>
            <a:ext cx="10972801" cy="876300"/>
          </a:xfrm>
        </p:spPr>
        <p:txBody>
          <a:bodyPr/>
          <a:lstStyle>
            <a:lvl1pPr>
              <a:defRPr>
                <a:solidFill>
                  <a:schemeClr val="tx1"/>
                </a:solidFill>
              </a:defRPr>
            </a:lvl1pPr>
          </a:lstStyle>
          <a:p>
            <a:r>
              <a:rPr lang="en-US" smtClean="0"/>
              <a:t>Click to edit Master title style</a:t>
            </a:r>
            <a:endParaRPr lang="en-US" dirty="0"/>
          </a:p>
        </p:txBody>
      </p:sp>
      <p:sp>
        <p:nvSpPr>
          <p:cNvPr id="12" name="Picture Placeholder 16"/>
          <p:cNvSpPr>
            <a:spLocks noGrp="1" noChangeAspect="1"/>
          </p:cNvSpPr>
          <p:nvPr>
            <p:ph type="pic" sz="quarter" idx="13"/>
          </p:nvPr>
        </p:nvSpPr>
        <p:spPr>
          <a:xfrm>
            <a:off x="6248400" y="1447564"/>
            <a:ext cx="5334000" cy="3734036"/>
          </a:xfrm>
          <a:prstGeom prst="roundRect">
            <a:avLst>
              <a:gd name="adj" fmla="val 6491"/>
            </a:avLst>
          </a:prstGeom>
          <a:ln>
            <a:solidFill>
              <a:schemeClr val="tx2"/>
            </a:solidFill>
          </a:ln>
        </p:spPr>
        <p:style>
          <a:lnRef idx="2">
            <a:schemeClr val="accent1"/>
          </a:lnRef>
          <a:fillRef idx="1">
            <a:schemeClr val="lt1"/>
          </a:fillRef>
          <a:effectRef idx="0">
            <a:schemeClr val="accent1"/>
          </a:effectRef>
          <a:fontRef idx="none"/>
        </p:style>
        <p:txBody>
          <a:bodyPr/>
          <a:lstStyle>
            <a:lvl1pPr>
              <a:defRPr>
                <a:ln>
                  <a:solidFill>
                    <a:schemeClr val="tx2"/>
                  </a:solidFill>
                </a:ln>
              </a:defRPr>
            </a:lvl1pPr>
          </a:lstStyle>
          <a:p>
            <a:r>
              <a:rPr lang="en-US" smtClean="0"/>
              <a:t>Click icon to add picture</a:t>
            </a:r>
            <a:endParaRPr lang="en-US"/>
          </a:p>
        </p:txBody>
      </p:sp>
    </p:spTree>
    <p:extLst>
      <p:ext uri="{BB962C8B-B14F-4D97-AF65-F5344CB8AC3E}">
        <p14:creationId xmlns:p14="http://schemas.microsoft.com/office/powerpoint/2010/main" val="59947281"/>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913981E-FADF-41A4-B3D9-67C63C8BBC84}" type="datetimeFigureOut">
              <a:rPr lang="en-US" smtClean="0"/>
              <a:t>2018-09-05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D2E05-2105-4DFD-A9F7-AFBDB4F3BAA4}" type="slidenum">
              <a:rPr lang="en-US" smtClean="0"/>
              <a:t>‹#›</a:t>
            </a:fld>
            <a:endParaRPr lang="en-US"/>
          </a:p>
        </p:txBody>
      </p:sp>
    </p:spTree>
    <p:extLst>
      <p:ext uri="{BB962C8B-B14F-4D97-AF65-F5344CB8AC3E}">
        <p14:creationId xmlns:p14="http://schemas.microsoft.com/office/powerpoint/2010/main" val="3225767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913981E-FADF-41A4-B3D9-67C63C8BBC84}" type="datetimeFigureOut">
              <a:rPr lang="en-US" smtClean="0"/>
              <a:t>2018-09-05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D2E05-2105-4DFD-A9F7-AFBDB4F3BAA4}" type="slidenum">
              <a:rPr lang="en-US" smtClean="0"/>
              <a:t>‹#›</a:t>
            </a:fld>
            <a:endParaRPr lang="en-US"/>
          </a:p>
        </p:txBody>
      </p:sp>
    </p:spTree>
    <p:extLst>
      <p:ext uri="{BB962C8B-B14F-4D97-AF65-F5344CB8AC3E}">
        <p14:creationId xmlns:p14="http://schemas.microsoft.com/office/powerpoint/2010/main" val="2457630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913981E-FADF-41A4-B3D9-67C63C8BBC84}" type="datetimeFigureOut">
              <a:rPr lang="en-US" smtClean="0"/>
              <a:t>2018-09-05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D2E05-2105-4DFD-A9F7-AFBDB4F3BAA4}" type="slidenum">
              <a:rPr lang="en-US" smtClean="0"/>
              <a:t>‹#›</a:t>
            </a:fld>
            <a:endParaRPr lang="en-US"/>
          </a:p>
        </p:txBody>
      </p:sp>
    </p:spTree>
    <p:extLst>
      <p:ext uri="{BB962C8B-B14F-4D97-AF65-F5344CB8AC3E}">
        <p14:creationId xmlns:p14="http://schemas.microsoft.com/office/powerpoint/2010/main" val="2366400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Bkgd 2 - No Disclaimer">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p>
            <a:r>
              <a:rPr lang="en-US" dirty="0" smtClean="0"/>
              <a:t>File Name</a:t>
            </a:r>
            <a:endParaRPr lang="en-US" dirty="0"/>
          </a:p>
        </p:txBody>
      </p:sp>
      <p:sp>
        <p:nvSpPr>
          <p:cNvPr id="7" name="Rounded Rectangle 6"/>
          <p:cNvSpPr/>
          <p:nvPr/>
        </p:nvSpPr>
        <p:spPr>
          <a:xfrm>
            <a:off x="270273" y="165788"/>
            <a:ext cx="11661315" cy="5207409"/>
          </a:xfrm>
          <a:prstGeom prst="roundRect">
            <a:avLst>
              <a:gd name="adj" fmla="val 255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 Placeholder 8"/>
          <p:cNvSpPr>
            <a:spLocks noGrp="1"/>
          </p:cNvSpPr>
          <p:nvPr>
            <p:ph type="body" sz="quarter" idx="12"/>
          </p:nvPr>
        </p:nvSpPr>
        <p:spPr>
          <a:xfrm>
            <a:off x="609603" y="3200408"/>
            <a:ext cx="10972799" cy="1562099"/>
          </a:xfrm>
        </p:spPr>
        <p:txBody>
          <a:bodyPr/>
          <a:lstStyle>
            <a:lvl1pPr>
              <a:defRPr/>
            </a:lvl1pPr>
          </a:lstStyle>
          <a:p>
            <a:pPr lvl="0"/>
            <a:r>
              <a:rPr lang="en-US" smtClean="0"/>
              <a:t>Click to edit Master text styles</a:t>
            </a:r>
          </a:p>
        </p:txBody>
      </p:sp>
      <p:sp>
        <p:nvSpPr>
          <p:cNvPr id="10" name="Title 5"/>
          <p:cNvSpPr>
            <a:spLocks noGrp="1"/>
          </p:cNvSpPr>
          <p:nvPr>
            <p:ph type="title"/>
          </p:nvPr>
        </p:nvSpPr>
        <p:spPr>
          <a:xfrm>
            <a:off x="609601" y="419100"/>
            <a:ext cx="10966883" cy="2552700"/>
          </a:xfrm>
        </p:spPr>
        <p:txBody>
          <a:bodyPr/>
          <a:lstStyle/>
          <a:p>
            <a:r>
              <a:rPr lang="en-US" smtClean="0"/>
              <a:t>Click to edit Master title style</a:t>
            </a:r>
            <a:endParaRPr lang="en-US"/>
          </a:p>
        </p:txBody>
      </p:sp>
    </p:spTree>
    <p:extLst>
      <p:ext uri="{BB962C8B-B14F-4D97-AF65-F5344CB8AC3E}">
        <p14:creationId xmlns:p14="http://schemas.microsoft.com/office/powerpoint/2010/main" val="152279285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 1 Column">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46"/>
            <a:ext cx="11176000" cy="806451"/>
          </a:xfrm>
          <a:prstGeom prst="rect">
            <a:avLst/>
          </a:prstGeom>
          <a:noFill/>
          <a:ln w="9525">
            <a:noFill/>
            <a:miter lim="800000"/>
            <a:headEnd/>
            <a:tailEnd/>
          </a:ln>
        </p:spPr>
        <p:txBody>
          <a:bodyPr/>
          <a:lstStyle>
            <a:lvl1pPr>
              <a:defRPr sz="2400" baseline="0">
                <a:solidFill>
                  <a:schemeClr val="tx1">
                    <a:lumMod val="75000"/>
                    <a:lumOff val="25000"/>
                  </a:schemeClr>
                </a:solidFill>
              </a:defRPr>
            </a:lvl1pPr>
          </a:lstStyle>
          <a:p>
            <a:pPr lvl="0"/>
            <a:r>
              <a:rPr lang="en-US" smtClean="0"/>
              <a:t>Click to edit Master title style</a:t>
            </a:r>
            <a:endParaRPr lang="en-US" dirty="0" smtClean="0"/>
          </a:p>
        </p:txBody>
      </p:sp>
      <p:sp>
        <p:nvSpPr>
          <p:cNvPr id="21" name="Text Placeholder 2"/>
          <p:cNvSpPr>
            <a:spLocks noGrp="1"/>
          </p:cNvSpPr>
          <p:nvPr>
            <p:ph idx="1"/>
          </p:nvPr>
        </p:nvSpPr>
        <p:spPr bwMode="auto">
          <a:xfrm>
            <a:off x="406400" y="1225550"/>
            <a:ext cx="11176000" cy="4718049"/>
          </a:xfrm>
          <a:prstGeom prst="rect">
            <a:avLst/>
          </a:prstGeom>
          <a:noFill/>
          <a:ln w="9525">
            <a:noFill/>
            <a:miter lim="800000"/>
            <a:headEnd/>
            <a:tailEnd/>
          </a:ln>
        </p:spPr>
        <p:txBody>
          <a:bodyPr/>
          <a:lstStyle>
            <a:lvl1pPr marL="0" indent="0">
              <a:buNone/>
              <a:defRPr sz="1800">
                <a:solidFill>
                  <a:schemeClr val="tx1">
                    <a:lumMod val="75000"/>
                    <a:lumOff val="25000"/>
                  </a:schemeClr>
                </a:solidFill>
              </a:defRPr>
            </a:lvl1pPr>
            <a:lvl2pPr>
              <a:defRPr sz="18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6" name="Footer Placeholder 7"/>
          <p:cNvSpPr>
            <a:spLocks noGrp="1"/>
          </p:cNvSpPr>
          <p:nvPr>
            <p:ph type="ftr" sz="quarter" idx="3"/>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7"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241029066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 2 Colum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46"/>
            <a:ext cx="11176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21" name="Text Placeholder 2"/>
          <p:cNvSpPr>
            <a:spLocks noGrp="1"/>
          </p:cNvSpPr>
          <p:nvPr>
            <p:ph idx="1"/>
          </p:nvPr>
        </p:nvSpPr>
        <p:spPr bwMode="auto">
          <a:xfrm>
            <a:off x="406400" y="1225550"/>
            <a:ext cx="11176000" cy="4718049"/>
          </a:xfrm>
          <a:prstGeom prst="rect">
            <a:avLst/>
          </a:prstGeom>
          <a:noFill/>
          <a:ln w="9525">
            <a:noFill/>
            <a:miter lim="800000"/>
            <a:headEnd/>
            <a:tailEnd/>
          </a:ln>
        </p:spPr>
        <p:txBody>
          <a:bodyPr numCol="2"/>
          <a:lstStyle>
            <a:lvl1pPr marL="0" indent="0">
              <a:buNone/>
              <a:defRPr sz="1350">
                <a:solidFill>
                  <a:schemeClr val="tx1">
                    <a:lumMod val="75000"/>
                    <a:lumOff val="25000"/>
                  </a:schemeClr>
                </a:solidFill>
              </a:defRPr>
            </a:lvl1pPr>
            <a:lvl2pPr>
              <a:defRPr sz="1350">
                <a:solidFill>
                  <a:schemeClr val="tx1">
                    <a:lumMod val="75000"/>
                    <a:lumOff val="25000"/>
                  </a:schemeClr>
                </a:solidFill>
              </a:defRPr>
            </a:lvl2pPr>
            <a:lvl3pPr>
              <a:defRPr sz="1125">
                <a:solidFill>
                  <a:schemeClr val="tx1">
                    <a:lumMod val="75000"/>
                    <a:lumOff val="25000"/>
                  </a:schemeClr>
                </a:solidFill>
              </a:defRPr>
            </a:lvl3pPr>
            <a:lvl4pPr>
              <a:defRPr sz="1125">
                <a:solidFill>
                  <a:schemeClr val="tx1">
                    <a:lumMod val="75000"/>
                    <a:lumOff val="25000"/>
                  </a:schemeClr>
                </a:solidFill>
              </a:defRPr>
            </a:lvl4pPr>
            <a:lvl5pPr>
              <a:defRPr sz="1125">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6" name="Footer Placeholder 7"/>
          <p:cNvSpPr>
            <a:spLocks noGrp="1"/>
          </p:cNvSpPr>
          <p:nvPr>
            <p:ph type="ftr" sz="quarter" idx="3"/>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7"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1245317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 3 Colum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46"/>
            <a:ext cx="11176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21" name="Text Placeholder 2"/>
          <p:cNvSpPr>
            <a:spLocks noGrp="1"/>
          </p:cNvSpPr>
          <p:nvPr>
            <p:ph idx="1"/>
          </p:nvPr>
        </p:nvSpPr>
        <p:spPr bwMode="auto">
          <a:xfrm>
            <a:off x="406400" y="1225550"/>
            <a:ext cx="11176000" cy="4718049"/>
          </a:xfrm>
          <a:prstGeom prst="rect">
            <a:avLst/>
          </a:prstGeom>
          <a:noFill/>
          <a:ln w="9525">
            <a:noFill/>
            <a:miter lim="800000"/>
            <a:headEnd/>
            <a:tailEnd/>
          </a:ln>
        </p:spPr>
        <p:txBody>
          <a:bodyPr numCol="3"/>
          <a:lstStyle>
            <a:lvl1pPr marL="0" indent="0">
              <a:buNone/>
              <a:defRPr sz="1350">
                <a:solidFill>
                  <a:schemeClr val="tx1">
                    <a:lumMod val="75000"/>
                    <a:lumOff val="25000"/>
                  </a:schemeClr>
                </a:solidFill>
              </a:defRPr>
            </a:lvl1pPr>
            <a:lvl2pPr>
              <a:defRPr sz="1350">
                <a:solidFill>
                  <a:schemeClr val="tx1">
                    <a:lumMod val="75000"/>
                    <a:lumOff val="25000"/>
                  </a:schemeClr>
                </a:solidFill>
              </a:defRPr>
            </a:lvl2pPr>
            <a:lvl3pPr>
              <a:defRPr sz="1125">
                <a:solidFill>
                  <a:schemeClr val="tx1">
                    <a:lumMod val="75000"/>
                    <a:lumOff val="25000"/>
                  </a:schemeClr>
                </a:solidFill>
              </a:defRPr>
            </a:lvl3pPr>
            <a:lvl4pPr>
              <a:defRPr sz="1125">
                <a:solidFill>
                  <a:schemeClr val="tx1">
                    <a:lumMod val="75000"/>
                    <a:lumOff val="25000"/>
                  </a:schemeClr>
                </a:solidFill>
              </a:defRPr>
            </a:lvl4pPr>
            <a:lvl5pPr>
              <a:defRPr sz="1125">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6" name="Footer Placeholder 7"/>
          <p:cNvSpPr>
            <a:spLocks noGrp="1"/>
          </p:cNvSpPr>
          <p:nvPr>
            <p:ph type="ftr" sz="quarter" idx="3"/>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7"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459257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hort Title and Content - 1 Column">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38"/>
            <a:ext cx="11176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21" name="Text Placeholder 2"/>
          <p:cNvSpPr>
            <a:spLocks noGrp="1"/>
          </p:cNvSpPr>
          <p:nvPr>
            <p:ph idx="1"/>
          </p:nvPr>
        </p:nvSpPr>
        <p:spPr bwMode="auto">
          <a:xfrm>
            <a:off x="406400" y="942976"/>
            <a:ext cx="11176000" cy="5000624"/>
          </a:xfrm>
          <a:prstGeom prst="rect">
            <a:avLst/>
          </a:prstGeom>
          <a:noFill/>
          <a:ln w="9525">
            <a:noFill/>
            <a:miter lim="800000"/>
            <a:headEnd/>
            <a:tailEnd/>
          </a:ln>
        </p:spPr>
        <p:txBody>
          <a:bodyPr numCol="1"/>
          <a:lstStyle>
            <a:lvl1pPr marL="0" indent="0">
              <a:buNone/>
              <a:defRPr sz="1350">
                <a:solidFill>
                  <a:schemeClr val="tx1">
                    <a:lumMod val="75000"/>
                    <a:lumOff val="25000"/>
                  </a:schemeClr>
                </a:solidFill>
              </a:defRPr>
            </a:lvl1pPr>
            <a:lvl2pPr>
              <a:defRPr sz="1350">
                <a:solidFill>
                  <a:schemeClr val="tx1">
                    <a:lumMod val="75000"/>
                    <a:lumOff val="25000"/>
                  </a:schemeClr>
                </a:solidFill>
              </a:defRPr>
            </a:lvl2pPr>
            <a:lvl3pPr>
              <a:defRPr sz="1125">
                <a:solidFill>
                  <a:schemeClr val="tx1">
                    <a:lumMod val="75000"/>
                    <a:lumOff val="25000"/>
                  </a:schemeClr>
                </a:solidFill>
              </a:defRPr>
            </a:lvl3pPr>
            <a:lvl4pPr>
              <a:defRPr sz="1125">
                <a:solidFill>
                  <a:schemeClr val="tx1">
                    <a:lumMod val="75000"/>
                    <a:lumOff val="25000"/>
                  </a:schemeClr>
                </a:solidFill>
              </a:defRPr>
            </a:lvl4pPr>
            <a:lvl5pPr>
              <a:defRPr sz="1125">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2" name="Footer Placeholder 1"/>
          <p:cNvSpPr>
            <a:spLocks noGrp="1"/>
          </p:cNvSpPr>
          <p:nvPr>
            <p:ph type="ftr" sz="quarter" idx="10"/>
          </p:nvPr>
        </p:nvSpPr>
        <p:spPr/>
        <p:txBody>
          <a:bodyPr/>
          <a:lstStyle/>
          <a:p>
            <a:r>
              <a:rPr lang="en-US" smtClean="0"/>
              <a:t>File Name</a:t>
            </a:r>
            <a:endParaRPr lang="en-US" dirty="0"/>
          </a:p>
        </p:txBody>
      </p:sp>
      <p:sp>
        <p:nvSpPr>
          <p:cNvPr id="3" name="Slide Number Placeholder 2"/>
          <p:cNvSpPr>
            <a:spLocks noGrp="1"/>
          </p:cNvSpPr>
          <p:nvPr>
            <p:ph type="sldNum" sz="quarter" idx="11"/>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186863287"/>
      </p:ext>
    </p:extLst>
  </p:cSld>
  <p:clrMapOvr>
    <a:masterClrMapping/>
  </p:clrMapOvr>
  <p:extLst mod="1">
    <p:ext uri="{DCECCB84-F9BA-43D5-87BE-67443E8EF086}">
      <p15:sldGuideLst xmlns:p15="http://schemas.microsoft.com/office/powerpoint/2012/main">
        <p15:guide id="1" orient="horz" pos="594" userDrawn="1">
          <p15:clr>
            <a:srgbClr val="FBAE40"/>
          </p15:clr>
        </p15:guide>
        <p15:guide id="2" orient="horz" pos="51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ort Title and Content - 2 Colum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38"/>
            <a:ext cx="11176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21" name="Text Placeholder 2"/>
          <p:cNvSpPr>
            <a:spLocks noGrp="1"/>
          </p:cNvSpPr>
          <p:nvPr>
            <p:ph idx="1"/>
          </p:nvPr>
        </p:nvSpPr>
        <p:spPr bwMode="auto">
          <a:xfrm>
            <a:off x="406400" y="942976"/>
            <a:ext cx="11176000" cy="5000624"/>
          </a:xfrm>
          <a:prstGeom prst="rect">
            <a:avLst/>
          </a:prstGeom>
          <a:noFill/>
          <a:ln w="9525">
            <a:noFill/>
            <a:miter lim="800000"/>
            <a:headEnd/>
            <a:tailEnd/>
          </a:ln>
        </p:spPr>
        <p:txBody>
          <a:bodyPr numCol="2"/>
          <a:lstStyle>
            <a:lvl1pPr marL="0" indent="0">
              <a:buNone/>
              <a:defRPr sz="1350">
                <a:solidFill>
                  <a:schemeClr val="tx1">
                    <a:lumMod val="75000"/>
                    <a:lumOff val="25000"/>
                  </a:schemeClr>
                </a:solidFill>
              </a:defRPr>
            </a:lvl1pPr>
            <a:lvl2pPr>
              <a:defRPr sz="1350">
                <a:solidFill>
                  <a:schemeClr val="tx1">
                    <a:lumMod val="75000"/>
                    <a:lumOff val="25000"/>
                  </a:schemeClr>
                </a:solidFill>
              </a:defRPr>
            </a:lvl2pPr>
            <a:lvl3pPr>
              <a:defRPr sz="1125">
                <a:solidFill>
                  <a:schemeClr val="tx1">
                    <a:lumMod val="75000"/>
                    <a:lumOff val="25000"/>
                  </a:schemeClr>
                </a:solidFill>
              </a:defRPr>
            </a:lvl3pPr>
            <a:lvl4pPr>
              <a:defRPr sz="1125">
                <a:solidFill>
                  <a:schemeClr val="tx1">
                    <a:lumMod val="75000"/>
                    <a:lumOff val="25000"/>
                  </a:schemeClr>
                </a:solidFill>
              </a:defRPr>
            </a:lvl4pPr>
            <a:lvl5pPr>
              <a:defRPr sz="1125">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6" name="Footer Placeholder 7"/>
          <p:cNvSpPr>
            <a:spLocks noGrp="1"/>
          </p:cNvSpPr>
          <p:nvPr>
            <p:ph type="ftr" sz="quarter" idx="3"/>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7"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1431864675"/>
      </p:ext>
    </p:extLst>
  </p:cSld>
  <p:clrMapOvr>
    <a:masterClrMapping/>
  </p:clrMapOvr>
  <p:extLst mod="1">
    <p:ext uri="{DCECCB84-F9BA-43D5-87BE-67443E8EF086}">
      <p15:sldGuideLst xmlns:p15="http://schemas.microsoft.com/office/powerpoint/2012/main">
        <p15:guide id="1" orient="horz" pos="594" userDrawn="1">
          <p15:clr>
            <a:srgbClr val="FBAE40"/>
          </p15:clr>
        </p15:guide>
        <p15:guide id="2" orient="horz" pos="51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hort Title and Content - 3 Colum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38"/>
            <a:ext cx="11176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21" name="Text Placeholder 2"/>
          <p:cNvSpPr>
            <a:spLocks noGrp="1"/>
          </p:cNvSpPr>
          <p:nvPr>
            <p:ph idx="1"/>
          </p:nvPr>
        </p:nvSpPr>
        <p:spPr bwMode="auto">
          <a:xfrm>
            <a:off x="406400" y="942976"/>
            <a:ext cx="11176000" cy="5000624"/>
          </a:xfrm>
          <a:prstGeom prst="rect">
            <a:avLst/>
          </a:prstGeom>
          <a:noFill/>
          <a:ln w="9525">
            <a:noFill/>
            <a:miter lim="800000"/>
            <a:headEnd/>
            <a:tailEnd/>
          </a:ln>
        </p:spPr>
        <p:txBody>
          <a:bodyPr numCol="3"/>
          <a:lstStyle>
            <a:lvl1pPr marL="0" indent="0">
              <a:buNone/>
              <a:defRPr sz="1350">
                <a:solidFill>
                  <a:schemeClr val="tx1">
                    <a:lumMod val="75000"/>
                    <a:lumOff val="25000"/>
                  </a:schemeClr>
                </a:solidFill>
              </a:defRPr>
            </a:lvl1pPr>
            <a:lvl2pPr>
              <a:defRPr sz="1350">
                <a:solidFill>
                  <a:schemeClr val="tx1">
                    <a:lumMod val="75000"/>
                    <a:lumOff val="25000"/>
                  </a:schemeClr>
                </a:solidFill>
              </a:defRPr>
            </a:lvl2pPr>
            <a:lvl3pPr>
              <a:defRPr sz="1125">
                <a:solidFill>
                  <a:schemeClr val="tx1">
                    <a:lumMod val="75000"/>
                    <a:lumOff val="25000"/>
                  </a:schemeClr>
                </a:solidFill>
              </a:defRPr>
            </a:lvl3pPr>
            <a:lvl4pPr>
              <a:defRPr sz="1125">
                <a:solidFill>
                  <a:schemeClr val="tx1">
                    <a:lumMod val="75000"/>
                    <a:lumOff val="25000"/>
                  </a:schemeClr>
                </a:solidFill>
              </a:defRPr>
            </a:lvl4pPr>
            <a:lvl5pPr>
              <a:defRPr sz="1125">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6" name="Footer Placeholder 7"/>
          <p:cNvSpPr>
            <a:spLocks noGrp="1"/>
          </p:cNvSpPr>
          <p:nvPr>
            <p:ph type="ftr" sz="quarter" idx="3"/>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7"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2218065468"/>
      </p:ext>
    </p:extLst>
  </p:cSld>
  <p:clrMapOvr>
    <a:masterClrMapping/>
  </p:clrMapOvr>
  <p:extLst mod="1">
    <p:ext uri="{DCECCB84-F9BA-43D5-87BE-67443E8EF086}">
      <p15:sldGuideLst xmlns:p15="http://schemas.microsoft.com/office/powerpoint/2012/main">
        <p15:guide id="1" orient="horz" pos="594" userDrawn="1">
          <p15:clr>
            <a:srgbClr val="FBAE40"/>
          </p15:clr>
        </p15:guide>
        <p15:guide id="2" orient="horz" pos="516"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38"/>
            <a:ext cx="11176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21" name="Text Placeholder 2"/>
          <p:cNvSpPr>
            <a:spLocks noGrp="1"/>
          </p:cNvSpPr>
          <p:nvPr>
            <p:ph idx="1"/>
          </p:nvPr>
        </p:nvSpPr>
        <p:spPr bwMode="auto">
          <a:xfrm>
            <a:off x="406403" y="5834378"/>
            <a:ext cx="8470900" cy="490221"/>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smtClean="0"/>
              <a:t>Click to edit Master text styles</a:t>
            </a:r>
          </a:p>
        </p:txBody>
      </p:sp>
      <p:sp>
        <p:nvSpPr>
          <p:cNvPr id="2" name="Footer Placeholder 1"/>
          <p:cNvSpPr>
            <a:spLocks noGrp="1"/>
          </p:cNvSpPr>
          <p:nvPr>
            <p:ph type="ftr" sz="quarter" idx="13"/>
          </p:nvPr>
        </p:nvSpPr>
        <p:spPr/>
        <p:txBody>
          <a:bodyPr/>
          <a:lstStyle/>
          <a:p>
            <a:r>
              <a:rPr lang="en-US" smtClean="0"/>
              <a:t>File Name</a:t>
            </a:r>
            <a:endParaRPr lang="en-US" dirty="0"/>
          </a:p>
        </p:txBody>
      </p:sp>
      <p:sp>
        <p:nvSpPr>
          <p:cNvPr id="6" name="Slide Number Placeholder 5"/>
          <p:cNvSpPr>
            <a:spLocks noGrp="1"/>
          </p:cNvSpPr>
          <p:nvPr>
            <p:ph type="sldNum" sz="quarter" idx="14"/>
          </p:nvPr>
        </p:nvSpPr>
        <p:spPr/>
        <p:txBody>
          <a:bodyPr/>
          <a:lstStyle/>
          <a:p>
            <a:fld id="{0D0E9D3B-CB56-40AE-B0A9-8DA5E1AEFDB7}" type="slidenum">
              <a:rPr lang="en-US" smtClean="0"/>
              <a:pPr/>
              <a:t>‹#›</a:t>
            </a:fld>
            <a:endParaRPr lang="en-US" dirty="0"/>
          </a:p>
        </p:txBody>
      </p:sp>
      <p:sp>
        <p:nvSpPr>
          <p:cNvPr id="5" name="Content Placeholder 4"/>
          <p:cNvSpPr>
            <a:spLocks noGrp="1"/>
          </p:cNvSpPr>
          <p:nvPr>
            <p:ph sz="quarter" idx="15"/>
          </p:nvPr>
        </p:nvSpPr>
        <p:spPr>
          <a:xfrm>
            <a:off x="406400" y="942975"/>
            <a:ext cx="111760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8166049"/>
      </p:ext>
    </p:extLst>
  </p:cSld>
  <p:clrMapOvr>
    <a:masterClrMapping/>
  </p:clrMapOvr>
  <p:extLst mod="1">
    <p:ext uri="{DCECCB84-F9BA-43D5-87BE-67443E8EF086}">
      <p15:sldGuideLst xmlns:p15="http://schemas.microsoft.com/office/powerpoint/2012/main">
        <p15:guide id="1" orient="horz" pos="594" userDrawn="1">
          <p15:clr>
            <a:srgbClr val="FBAE40"/>
          </p15:clr>
        </p15:guide>
        <p15:guide id="2" orient="horz" pos="516"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46"/>
            <a:ext cx="11176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3" name="Content Placeholder 2"/>
          <p:cNvSpPr>
            <a:spLocks noGrp="1"/>
          </p:cNvSpPr>
          <p:nvPr>
            <p:ph sz="quarter" idx="15"/>
          </p:nvPr>
        </p:nvSpPr>
        <p:spPr>
          <a:xfrm>
            <a:off x="406400" y="1225550"/>
            <a:ext cx="54864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6"/>
          </p:nvPr>
        </p:nvSpPr>
        <p:spPr>
          <a:xfrm>
            <a:off x="6096000" y="1225550"/>
            <a:ext cx="54864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9"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12920798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46"/>
            <a:ext cx="11176000" cy="801687"/>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6" name="Text Placeholder 3"/>
          <p:cNvSpPr>
            <a:spLocks noGrp="1"/>
          </p:cNvSpPr>
          <p:nvPr>
            <p:ph type="body" sz="quarter" idx="3"/>
          </p:nvPr>
        </p:nvSpPr>
        <p:spPr>
          <a:xfrm>
            <a:off x="6096000" y="1230511"/>
            <a:ext cx="5486400" cy="663266"/>
          </a:xfrm>
        </p:spPr>
        <p:txBody>
          <a:bodyPr bIns="0" anchor="b"/>
          <a:lstStyle>
            <a:lvl1pPr>
              <a:defRPr sz="1500">
                <a:solidFill>
                  <a:schemeClr val="tx1">
                    <a:lumMod val="75000"/>
                    <a:lumOff val="25000"/>
                  </a:schemeClr>
                </a:solidFill>
              </a:defRPr>
            </a:lvl1pPr>
          </a:lstStyle>
          <a:p>
            <a:pPr lvl="0"/>
            <a:r>
              <a:rPr lang="en-US" smtClean="0"/>
              <a:t>Click to edit Master text styles</a:t>
            </a:r>
          </a:p>
        </p:txBody>
      </p:sp>
      <p:sp>
        <p:nvSpPr>
          <p:cNvPr id="9" name="Text Placeholder 3"/>
          <p:cNvSpPr>
            <a:spLocks noGrp="1"/>
          </p:cNvSpPr>
          <p:nvPr>
            <p:ph type="body" sz="quarter" idx="13"/>
          </p:nvPr>
        </p:nvSpPr>
        <p:spPr>
          <a:xfrm>
            <a:off x="406400" y="1230520"/>
            <a:ext cx="5486400" cy="666241"/>
          </a:xfrm>
        </p:spPr>
        <p:txBody>
          <a:bodyPr bIns="0" anchor="b"/>
          <a:lstStyle>
            <a:lvl1pPr>
              <a:defRPr sz="1500">
                <a:solidFill>
                  <a:schemeClr val="tx1">
                    <a:lumMod val="75000"/>
                    <a:lumOff val="25000"/>
                  </a:schemeClr>
                </a:solidFill>
              </a:defRPr>
            </a:lvl1pPr>
          </a:lstStyle>
          <a:p>
            <a:pPr lvl="0"/>
            <a:r>
              <a:rPr lang="en-US" smtClean="0"/>
              <a:t>Click to edit Master text styles</a:t>
            </a:r>
          </a:p>
        </p:txBody>
      </p:sp>
      <p:sp>
        <p:nvSpPr>
          <p:cNvPr id="3" name="Content Placeholder 2"/>
          <p:cNvSpPr>
            <a:spLocks noGrp="1"/>
          </p:cNvSpPr>
          <p:nvPr>
            <p:ph sz="quarter" idx="15"/>
          </p:nvPr>
        </p:nvSpPr>
        <p:spPr>
          <a:xfrm>
            <a:off x="406400" y="1981200"/>
            <a:ext cx="5486400" cy="3962400"/>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6"/>
          </p:nvPr>
        </p:nvSpPr>
        <p:spPr>
          <a:xfrm>
            <a:off x="6096000" y="1981200"/>
            <a:ext cx="5486400" cy="3962400"/>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7"/>
          <p:cNvSpPr>
            <a:spLocks noGrp="1"/>
          </p:cNvSpPr>
          <p:nvPr>
            <p:ph type="ftr" sz="quarter" idx="17"/>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12"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3677292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46"/>
            <a:ext cx="11176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3" name="Content Placeholder 2"/>
          <p:cNvSpPr>
            <a:spLocks noGrp="1"/>
          </p:cNvSpPr>
          <p:nvPr>
            <p:ph sz="quarter" idx="15"/>
          </p:nvPr>
        </p:nvSpPr>
        <p:spPr>
          <a:xfrm>
            <a:off x="406403" y="1225550"/>
            <a:ext cx="35941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6"/>
          </p:nvPr>
        </p:nvSpPr>
        <p:spPr>
          <a:xfrm>
            <a:off x="4127503" y="1225550"/>
            <a:ext cx="74549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9"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402229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Photo Title - Background 2">
    <p:bg>
      <p:bgPr>
        <a:solidFill>
          <a:schemeClr val="bg2"/>
        </a:solidFill>
        <a:effectLst/>
      </p:bgPr>
    </p:bg>
    <p:spTree>
      <p:nvGrpSpPr>
        <p:cNvPr id="1" name=""/>
        <p:cNvGrpSpPr/>
        <p:nvPr/>
      </p:nvGrpSpPr>
      <p:grpSpPr>
        <a:xfrm>
          <a:off x="0" y="0"/>
          <a:ext cx="0" cy="0"/>
          <a:chOff x="0" y="0"/>
          <a:chExt cx="0" cy="0"/>
        </a:xfrm>
      </p:grpSpPr>
      <p:sp>
        <p:nvSpPr>
          <p:cNvPr id="5" name="Rounded Rectangle 4"/>
          <p:cNvSpPr/>
          <p:nvPr/>
        </p:nvSpPr>
        <p:spPr>
          <a:xfrm>
            <a:off x="270273" y="165788"/>
            <a:ext cx="11661315" cy="5207409"/>
          </a:xfrm>
          <a:prstGeom prst="roundRect">
            <a:avLst>
              <a:gd name="adj" fmla="val 255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8"/>
          <p:cNvSpPr>
            <a:spLocks noGrp="1"/>
          </p:cNvSpPr>
          <p:nvPr>
            <p:ph type="body" sz="quarter" idx="12"/>
          </p:nvPr>
        </p:nvSpPr>
        <p:spPr>
          <a:xfrm>
            <a:off x="609603" y="1447564"/>
            <a:ext cx="5486397" cy="3734036"/>
          </a:xfrm>
        </p:spPr>
        <p:txBody>
          <a:bodyPr/>
          <a:lstStyle>
            <a:lvl1pPr>
              <a:defRPr/>
            </a:lvl1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p>
            <a:r>
              <a:rPr lang="en-US" smtClean="0"/>
              <a:t>File Name</a:t>
            </a:r>
            <a:endParaRPr lang="en-US" dirty="0"/>
          </a:p>
        </p:txBody>
      </p:sp>
      <p:sp>
        <p:nvSpPr>
          <p:cNvPr id="10" name="TextBox 9"/>
          <p:cNvSpPr txBox="1"/>
          <p:nvPr/>
        </p:nvSpPr>
        <p:spPr>
          <a:xfrm>
            <a:off x="609606" y="5525361"/>
            <a:ext cx="5755217" cy="300082"/>
          </a:xfrm>
          <a:prstGeom prst="rect">
            <a:avLst/>
          </a:prstGeom>
          <a:noFill/>
        </p:spPr>
        <p:txBody>
          <a:bodyPr wrap="square">
            <a:spAutoFit/>
          </a:bodyPr>
          <a:lstStyle/>
          <a:p>
            <a:r>
              <a:rPr lang="en-US" altLang="en-US" sz="675" i="1" dirty="0"/>
              <a:t>“</a:t>
            </a:r>
            <a:r>
              <a:rPr lang="en-US" sz="675"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rgbClr val="000000"/>
                </a:solidFill>
              </a:rPr>
              <a:t>”</a:t>
            </a:r>
            <a:endParaRPr lang="en-US" sz="675" i="1" dirty="0">
              <a:solidFill>
                <a:srgbClr val="000000"/>
              </a:solidFill>
            </a:endParaRPr>
          </a:p>
        </p:txBody>
      </p:sp>
      <p:sp>
        <p:nvSpPr>
          <p:cNvPr id="6" name="Title 5"/>
          <p:cNvSpPr>
            <a:spLocks noGrp="1"/>
          </p:cNvSpPr>
          <p:nvPr>
            <p:ph type="title"/>
          </p:nvPr>
        </p:nvSpPr>
        <p:spPr>
          <a:xfrm>
            <a:off x="609601" y="419100"/>
            <a:ext cx="10972801" cy="876300"/>
          </a:xfrm>
        </p:spPr>
        <p:txBody>
          <a:bodyPr/>
          <a:lstStyle/>
          <a:p>
            <a:r>
              <a:rPr lang="en-US" smtClean="0"/>
              <a:t>Click to edit Master title style</a:t>
            </a:r>
            <a:endParaRPr lang="en-US"/>
          </a:p>
        </p:txBody>
      </p:sp>
      <p:sp>
        <p:nvSpPr>
          <p:cNvPr id="8" name="Picture Placeholder 16"/>
          <p:cNvSpPr>
            <a:spLocks noGrp="1" noChangeAspect="1"/>
          </p:cNvSpPr>
          <p:nvPr>
            <p:ph type="pic" sz="quarter" idx="13"/>
          </p:nvPr>
        </p:nvSpPr>
        <p:spPr>
          <a:xfrm>
            <a:off x="6248400" y="1447564"/>
            <a:ext cx="5334000" cy="3734036"/>
          </a:xfrm>
          <a:prstGeom prst="roundRect">
            <a:avLst>
              <a:gd name="adj" fmla="val 6491"/>
            </a:avLst>
          </a:prstGeom>
          <a:ln>
            <a:solidFill>
              <a:schemeClr val="tx2"/>
            </a:solidFill>
          </a:ln>
        </p:spPr>
        <p:style>
          <a:lnRef idx="2">
            <a:schemeClr val="accent1"/>
          </a:lnRef>
          <a:fillRef idx="1">
            <a:schemeClr val="lt1"/>
          </a:fillRef>
          <a:effectRef idx="0">
            <a:schemeClr val="accent1"/>
          </a:effectRef>
          <a:fontRef idx="none"/>
        </p:style>
        <p:txBody>
          <a:bodyPr/>
          <a:lstStyle>
            <a:lvl1pPr>
              <a:defRPr>
                <a:ln>
                  <a:solidFill>
                    <a:schemeClr val="tx2"/>
                  </a:solidFill>
                </a:ln>
              </a:defRPr>
            </a:lvl1pPr>
          </a:lstStyle>
          <a:p>
            <a:r>
              <a:rPr lang="en-US" smtClean="0"/>
              <a:t>Click icon to add picture</a:t>
            </a:r>
            <a:endParaRPr lang="en-US"/>
          </a:p>
        </p:txBody>
      </p:sp>
    </p:spTree>
    <p:extLst>
      <p:ext uri="{BB962C8B-B14F-4D97-AF65-F5344CB8AC3E}">
        <p14:creationId xmlns:p14="http://schemas.microsoft.com/office/powerpoint/2010/main" val="1611820825"/>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46"/>
            <a:ext cx="11176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3" name="Content Placeholder 2"/>
          <p:cNvSpPr>
            <a:spLocks noGrp="1"/>
          </p:cNvSpPr>
          <p:nvPr>
            <p:ph sz="quarter" idx="15"/>
          </p:nvPr>
        </p:nvSpPr>
        <p:spPr>
          <a:xfrm>
            <a:off x="7988300" y="1235710"/>
            <a:ext cx="35941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6"/>
          </p:nvPr>
        </p:nvSpPr>
        <p:spPr>
          <a:xfrm>
            <a:off x="406400" y="1225550"/>
            <a:ext cx="74549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9"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2785906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46"/>
            <a:ext cx="11176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3" name="Content Placeholder 2"/>
          <p:cNvSpPr>
            <a:spLocks noGrp="1"/>
          </p:cNvSpPr>
          <p:nvPr>
            <p:ph sz="quarter" idx="15"/>
          </p:nvPr>
        </p:nvSpPr>
        <p:spPr>
          <a:xfrm>
            <a:off x="406400" y="1225550"/>
            <a:ext cx="5486400" cy="2276476"/>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6"/>
          </p:nvPr>
        </p:nvSpPr>
        <p:spPr>
          <a:xfrm>
            <a:off x="6096000" y="1225550"/>
            <a:ext cx="5486400" cy="2276476"/>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8"/>
          </p:nvPr>
        </p:nvSpPr>
        <p:spPr>
          <a:xfrm>
            <a:off x="406400" y="3581400"/>
            <a:ext cx="5486400" cy="2301875"/>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9"/>
          </p:nvPr>
        </p:nvSpPr>
        <p:spPr>
          <a:xfrm>
            <a:off x="6096000" y="3581400"/>
            <a:ext cx="5486400" cy="2301875"/>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406400" y="3549650"/>
            <a:ext cx="1117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5990527" y="1225554"/>
            <a:ext cx="0" cy="465772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Footer Placeholder 7"/>
          <p:cNvSpPr>
            <a:spLocks noGrp="1"/>
          </p:cNvSpPr>
          <p:nvPr>
            <p:ph type="ftr" sz="quarter" idx="3"/>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12"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170951823"/>
      </p:ext>
    </p:extLst>
  </p:cSld>
  <p:clrMapOvr>
    <a:masterClrMapping/>
  </p:clrMapOvr>
  <p:extLst mod="1">
    <p:ext uri="{DCECCB84-F9BA-43D5-87BE-67443E8EF086}">
      <p15:sldGuideLst xmlns:p15="http://schemas.microsoft.com/office/powerpoint/2012/main">
        <p15:guide id="1" orient="horz" pos="2208" userDrawn="1">
          <p15:clr>
            <a:srgbClr val="FBAE40"/>
          </p15:clr>
        </p15:guide>
        <p15:guide id="2" orient="horz" pos="2256" userDrawn="1">
          <p15:clr>
            <a:srgbClr val="FBAE40"/>
          </p15:clr>
        </p15:guide>
        <p15:guide id="3" pos="3840" userDrawn="1">
          <p15:clr>
            <a:srgbClr val="FBAE40"/>
          </p15:clr>
        </p15:guide>
        <p15:guide id="4" pos="3713"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hort Title - Sub-Head 2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38"/>
            <a:ext cx="11176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6" name="Text Placeholder 3"/>
          <p:cNvSpPr>
            <a:spLocks noGrp="1"/>
          </p:cNvSpPr>
          <p:nvPr>
            <p:ph type="body" sz="quarter" idx="3"/>
          </p:nvPr>
        </p:nvSpPr>
        <p:spPr>
          <a:xfrm>
            <a:off x="6096000" y="942975"/>
            <a:ext cx="5486400" cy="663266"/>
          </a:xfrm>
        </p:spPr>
        <p:txBody>
          <a:bodyPr bIns="0" anchor="b"/>
          <a:lstStyle>
            <a:lvl1pPr>
              <a:defRPr sz="1500">
                <a:solidFill>
                  <a:schemeClr val="tx1">
                    <a:lumMod val="75000"/>
                    <a:lumOff val="25000"/>
                  </a:schemeClr>
                </a:solidFill>
              </a:defRPr>
            </a:lvl1pPr>
          </a:lstStyle>
          <a:p>
            <a:pPr lvl="0"/>
            <a:r>
              <a:rPr lang="en-US" smtClean="0"/>
              <a:t>Click to edit Master text styles</a:t>
            </a:r>
          </a:p>
        </p:txBody>
      </p:sp>
      <p:sp>
        <p:nvSpPr>
          <p:cNvPr id="7" name="Text Placeholder 3"/>
          <p:cNvSpPr>
            <a:spLocks noGrp="1"/>
          </p:cNvSpPr>
          <p:nvPr>
            <p:ph type="body" sz="quarter" idx="13"/>
          </p:nvPr>
        </p:nvSpPr>
        <p:spPr>
          <a:xfrm>
            <a:off x="406400" y="942984"/>
            <a:ext cx="5486400" cy="666241"/>
          </a:xfrm>
        </p:spPr>
        <p:txBody>
          <a:bodyPr bIns="0" anchor="b"/>
          <a:lstStyle>
            <a:lvl1pPr>
              <a:defRPr sz="1500">
                <a:solidFill>
                  <a:schemeClr val="tx1">
                    <a:lumMod val="75000"/>
                    <a:lumOff val="25000"/>
                  </a:schemeClr>
                </a:solidFill>
              </a:defRPr>
            </a:lvl1pPr>
          </a:lstStyle>
          <a:p>
            <a:pPr lvl="0"/>
            <a:r>
              <a:rPr lang="en-US" smtClean="0"/>
              <a:t>Click to edit Master text styles</a:t>
            </a:r>
          </a:p>
        </p:txBody>
      </p:sp>
      <p:sp>
        <p:nvSpPr>
          <p:cNvPr id="8" name="Content Placeholder 2"/>
          <p:cNvSpPr>
            <a:spLocks noGrp="1"/>
          </p:cNvSpPr>
          <p:nvPr>
            <p:ph sz="quarter" idx="15"/>
          </p:nvPr>
        </p:nvSpPr>
        <p:spPr>
          <a:xfrm>
            <a:off x="406400" y="1693664"/>
            <a:ext cx="5486400" cy="4230886"/>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6000" y="1693664"/>
            <a:ext cx="5486400" cy="4230886"/>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7"/>
          <p:cNvSpPr>
            <a:spLocks noGrp="1"/>
          </p:cNvSpPr>
          <p:nvPr>
            <p:ph type="ftr" sz="quarter" idx="17"/>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11"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3455676785"/>
      </p:ext>
    </p:extLst>
  </p:cSld>
  <p:clrMapOvr>
    <a:masterClrMapping/>
  </p:clrMapOvr>
  <p:extLst mod="1">
    <p:ext uri="{DCECCB84-F9BA-43D5-87BE-67443E8EF086}">
      <p15:sldGuideLst xmlns:p15="http://schemas.microsoft.com/office/powerpoint/2012/main">
        <p15:guide id="1" orient="horz" pos="594" userDrawn="1">
          <p15:clr>
            <a:srgbClr val="FBAE40"/>
          </p15:clr>
        </p15:guide>
        <p15:guide id="2" orient="horz" pos="516"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hort Title - 2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38"/>
            <a:ext cx="11176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8" name="Content Placeholder 2"/>
          <p:cNvSpPr>
            <a:spLocks noGrp="1"/>
          </p:cNvSpPr>
          <p:nvPr>
            <p:ph sz="quarter" idx="15"/>
          </p:nvPr>
        </p:nvSpPr>
        <p:spPr>
          <a:xfrm>
            <a:off x="406400" y="942978"/>
            <a:ext cx="5486400" cy="4981575"/>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6000" y="942978"/>
            <a:ext cx="5486400" cy="4981575"/>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7"/>
          <p:cNvSpPr>
            <a:spLocks noGrp="1"/>
          </p:cNvSpPr>
          <p:nvPr>
            <p:ph type="ftr" sz="quarter" idx="3"/>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10"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3858892312"/>
      </p:ext>
    </p:extLst>
  </p:cSld>
  <p:clrMapOvr>
    <a:masterClrMapping/>
  </p:clrMapOvr>
  <p:extLst mod="1">
    <p:ext uri="{DCECCB84-F9BA-43D5-87BE-67443E8EF086}">
      <p15:sldGuideLst xmlns:p15="http://schemas.microsoft.com/office/powerpoint/2012/main">
        <p15:guide id="1" orient="horz" pos="594" userDrawn="1">
          <p15:clr>
            <a:srgbClr val="FBAE40"/>
          </p15:clr>
        </p15:guide>
        <p15:guide id="2" orient="horz" pos="516"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hort Title - 2 Odd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38"/>
            <a:ext cx="11176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7" name="Content Placeholder 2"/>
          <p:cNvSpPr>
            <a:spLocks noGrp="1"/>
          </p:cNvSpPr>
          <p:nvPr>
            <p:ph sz="quarter" idx="15"/>
          </p:nvPr>
        </p:nvSpPr>
        <p:spPr>
          <a:xfrm>
            <a:off x="406403" y="942977"/>
            <a:ext cx="3594100" cy="50006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6"/>
          </p:nvPr>
        </p:nvSpPr>
        <p:spPr>
          <a:xfrm>
            <a:off x="4127503" y="942977"/>
            <a:ext cx="7454900" cy="50006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7"/>
          </p:nvPr>
        </p:nvSpPr>
        <p:spPr/>
        <p:txBody>
          <a:bodyPr/>
          <a:lstStyle/>
          <a:p>
            <a:r>
              <a:rPr lang="en-US" smtClean="0"/>
              <a:t>File Name</a:t>
            </a:r>
            <a:endParaRPr lang="en-US" dirty="0"/>
          </a:p>
        </p:txBody>
      </p:sp>
      <p:sp>
        <p:nvSpPr>
          <p:cNvPr id="13" name="Slide Number Placeholder 12"/>
          <p:cNvSpPr>
            <a:spLocks noGrp="1"/>
          </p:cNvSpPr>
          <p:nvPr>
            <p:ph type="sldNum" sz="quarter" idx="18"/>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4244527390"/>
      </p:ext>
    </p:extLst>
  </p:cSld>
  <p:clrMapOvr>
    <a:masterClrMapping/>
  </p:clrMapOvr>
  <p:extLst mod="1">
    <p:ext uri="{DCECCB84-F9BA-43D5-87BE-67443E8EF086}">
      <p15:sldGuideLst xmlns:p15="http://schemas.microsoft.com/office/powerpoint/2012/main">
        <p15:guide id="1" orient="horz" pos="594" userDrawn="1">
          <p15:clr>
            <a:srgbClr val="FBAE40"/>
          </p15:clr>
        </p15:guide>
        <p15:guide id="2" orient="horz" pos="516"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hort Title - 2 Odd Sections">
    <p:spTree>
      <p:nvGrpSpPr>
        <p:cNvPr id="1" name=""/>
        <p:cNvGrpSpPr/>
        <p:nvPr/>
      </p:nvGrpSpPr>
      <p:grpSpPr>
        <a:xfrm>
          <a:off x="0" y="0"/>
          <a:ext cx="0" cy="0"/>
          <a:chOff x="0" y="0"/>
          <a:chExt cx="0" cy="0"/>
        </a:xfrm>
      </p:grpSpPr>
      <p:sp>
        <p:nvSpPr>
          <p:cNvPr id="10" name="Content Placeholder 2"/>
          <p:cNvSpPr>
            <a:spLocks noGrp="1"/>
          </p:cNvSpPr>
          <p:nvPr>
            <p:ph sz="quarter" idx="16"/>
          </p:nvPr>
        </p:nvSpPr>
        <p:spPr>
          <a:xfrm>
            <a:off x="406400" y="942977"/>
            <a:ext cx="7454900" cy="50006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Placeholder 1"/>
          <p:cNvSpPr>
            <a:spLocks noGrp="1"/>
          </p:cNvSpPr>
          <p:nvPr>
            <p:ph type="title"/>
          </p:nvPr>
        </p:nvSpPr>
        <p:spPr bwMode="auto">
          <a:xfrm>
            <a:off x="406400" y="274638"/>
            <a:ext cx="11176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7" name="Content Placeholder 2"/>
          <p:cNvSpPr>
            <a:spLocks noGrp="1"/>
          </p:cNvSpPr>
          <p:nvPr>
            <p:ph sz="quarter" idx="15"/>
          </p:nvPr>
        </p:nvSpPr>
        <p:spPr>
          <a:xfrm>
            <a:off x="7988300" y="942977"/>
            <a:ext cx="3594100" cy="50006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7"/>
          </p:nvPr>
        </p:nvSpPr>
        <p:spPr/>
        <p:txBody>
          <a:bodyPr/>
          <a:lstStyle/>
          <a:p>
            <a:r>
              <a:rPr lang="en-US" smtClean="0"/>
              <a:t>File Name</a:t>
            </a:r>
            <a:endParaRPr lang="en-US" dirty="0"/>
          </a:p>
        </p:txBody>
      </p:sp>
      <p:sp>
        <p:nvSpPr>
          <p:cNvPr id="13" name="Slide Number Placeholder 12"/>
          <p:cNvSpPr>
            <a:spLocks noGrp="1"/>
          </p:cNvSpPr>
          <p:nvPr>
            <p:ph type="sldNum" sz="quarter" idx="18"/>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2468477106"/>
      </p:ext>
    </p:extLst>
  </p:cSld>
  <p:clrMapOvr>
    <a:masterClrMapping/>
  </p:clrMapOvr>
  <p:extLst mod="1">
    <p:ext uri="{DCECCB84-F9BA-43D5-87BE-67443E8EF086}">
      <p15:sldGuideLst xmlns:p15="http://schemas.microsoft.com/office/powerpoint/2012/main">
        <p15:guide id="1" orient="horz" pos="594">
          <p15:clr>
            <a:srgbClr val="FBAE40"/>
          </p15:clr>
        </p15:guide>
        <p15:guide id="2" orient="horz" pos="51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hort Title - Quad-Chart">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38"/>
            <a:ext cx="11176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16" name="Content Placeholder 2"/>
          <p:cNvSpPr>
            <a:spLocks noGrp="1"/>
          </p:cNvSpPr>
          <p:nvPr>
            <p:ph sz="quarter" idx="15"/>
          </p:nvPr>
        </p:nvSpPr>
        <p:spPr>
          <a:xfrm>
            <a:off x="406400" y="942975"/>
            <a:ext cx="5486400" cy="242316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
          <p:cNvSpPr>
            <a:spLocks noGrp="1"/>
          </p:cNvSpPr>
          <p:nvPr>
            <p:ph sz="quarter" idx="16"/>
          </p:nvPr>
        </p:nvSpPr>
        <p:spPr>
          <a:xfrm>
            <a:off x="6096000" y="942975"/>
            <a:ext cx="5486400" cy="242316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2"/>
          <p:cNvSpPr>
            <a:spLocks noGrp="1"/>
          </p:cNvSpPr>
          <p:nvPr>
            <p:ph sz="quarter" idx="18"/>
          </p:nvPr>
        </p:nvSpPr>
        <p:spPr>
          <a:xfrm>
            <a:off x="406400" y="3459480"/>
            <a:ext cx="5486400" cy="242316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sz="quarter" idx="19"/>
          </p:nvPr>
        </p:nvSpPr>
        <p:spPr>
          <a:xfrm>
            <a:off x="6096000" y="3459480"/>
            <a:ext cx="5486400" cy="242316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0" name="Straight Connector 19"/>
          <p:cNvCxnSpPr/>
          <p:nvPr userDrawn="1"/>
        </p:nvCxnSpPr>
        <p:spPr>
          <a:xfrm>
            <a:off x="406400" y="3409950"/>
            <a:ext cx="1117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5990527" y="942984"/>
            <a:ext cx="0" cy="493966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20"/>
          </p:nvPr>
        </p:nvSpPr>
        <p:spPr/>
        <p:txBody>
          <a:bodyPr/>
          <a:lstStyle/>
          <a:p>
            <a:r>
              <a:rPr lang="en-US" smtClean="0"/>
              <a:t>File Name</a:t>
            </a:r>
            <a:endParaRPr lang="en-US" dirty="0"/>
          </a:p>
        </p:txBody>
      </p:sp>
      <p:sp>
        <p:nvSpPr>
          <p:cNvPr id="7" name="Slide Number Placeholder 6"/>
          <p:cNvSpPr>
            <a:spLocks noGrp="1"/>
          </p:cNvSpPr>
          <p:nvPr>
            <p:ph type="sldNum" sz="quarter" idx="21"/>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999372483"/>
      </p:ext>
    </p:extLst>
  </p:cSld>
  <p:clrMapOvr>
    <a:masterClrMapping/>
  </p:clrMapOvr>
  <p:extLst mod="1">
    <p:ext uri="{DCECCB84-F9BA-43D5-87BE-67443E8EF086}">
      <p15:sldGuideLst xmlns:p15="http://schemas.microsoft.com/office/powerpoint/2012/main">
        <p15:guide id="1" orient="horz" pos="2131" userDrawn="1">
          <p15:clr>
            <a:srgbClr val="FBAE40"/>
          </p15:clr>
        </p15:guide>
        <p15:guide id="2" orient="horz" pos="516" userDrawn="1">
          <p15:clr>
            <a:srgbClr val="FBAE40"/>
          </p15:clr>
        </p15:guide>
        <p15:guide id="3" orient="horz" pos="589" userDrawn="1">
          <p15:clr>
            <a:srgbClr val="FBAE40"/>
          </p15:clr>
        </p15:guide>
        <p15:guide id="4" orient="horz" pos="2176" userDrawn="1">
          <p15:clr>
            <a:srgbClr val="FBAE40"/>
          </p15:clr>
        </p15:guide>
        <p15:guide id="5" pos="3840" userDrawn="1">
          <p15:clr>
            <a:srgbClr val="FBAE40"/>
          </p15:clr>
        </p15:guide>
        <p15:guide id="6" pos="371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286001"/>
            <a:ext cx="11176000" cy="1285874"/>
          </a:xfrm>
          <a:prstGeom prst="rect">
            <a:avLst/>
          </a:prstGeom>
          <a:noFill/>
          <a:ln w="9525">
            <a:noFill/>
            <a:miter lim="800000"/>
            <a:headEnd/>
            <a:tailEnd/>
          </a:ln>
        </p:spPr>
        <p:txBody>
          <a:bodyPr anchor="b"/>
          <a:lstStyle>
            <a:lvl1pPr>
              <a:defRPr sz="2025" baseline="0">
                <a:solidFill>
                  <a:schemeClr val="tx1">
                    <a:lumMod val="75000"/>
                    <a:lumOff val="25000"/>
                  </a:schemeClr>
                </a:solidFill>
              </a:defRPr>
            </a:lvl1pPr>
          </a:lstStyle>
          <a:p>
            <a:pPr lvl="0"/>
            <a:r>
              <a:rPr lang="en-US" smtClean="0"/>
              <a:t>Click to edit Master title style</a:t>
            </a:r>
            <a:endParaRPr lang="en-US" dirty="0" smtClean="0"/>
          </a:p>
        </p:txBody>
      </p:sp>
      <p:sp>
        <p:nvSpPr>
          <p:cNvPr id="6" name="Text Placeholder 5"/>
          <p:cNvSpPr>
            <a:spLocks noGrp="1"/>
          </p:cNvSpPr>
          <p:nvPr>
            <p:ph type="body" sz="quarter" idx="12"/>
          </p:nvPr>
        </p:nvSpPr>
        <p:spPr>
          <a:xfrm>
            <a:off x="406400" y="3687764"/>
            <a:ext cx="11176000" cy="854075"/>
          </a:xfrm>
        </p:spPr>
        <p:txBody>
          <a:bodyPr/>
          <a:lstStyle>
            <a:lvl1pPr marL="0" indent="0">
              <a:defRPr>
                <a:solidFill>
                  <a:schemeClr val="tx1">
                    <a:lumMod val="75000"/>
                    <a:lumOff val="25000"/>
                  </a:schemeClr>
                </a:solidFill>
              </a:defRPr>
            </a:lvl1pPr>
          </a:lstStyle>
          <a:p>
            <a:pPr lvl="0"/>
            <a:r>
              <a:rPr lang="en-US" smtClean="0"/>
              <a:t>Click to edit Master text styles</a:t>
            </a:r>
          </a:p>
        </p:txBody>
      </p:sp>
      <p:sp>
        <p:nvSpPr>
          <p:cNvPr id="7" name="Footer Placeholder 6"/>
          <p:cNvSpPr>
            <a:spLocks noGrp="1"/>
          </p:cNvSpPr>
          <p:nvPr>
            <p:ph type="ftr" sz="quarter" idx="13"/>
          </p:nvPr>
        </p:nvSpPr>
        <p:spPr/>
        <p:txBody>
          <a:bodyPr/>
          <a:lstStyle/>
          <a:p>
            <a:r>
              <a:rPr lang="en-US" smtClean="0"/>
              <a:t>File Name</a:t>
            </a:r>
            <a:endParaRPr lang="en-US" dirty="0"/>
          </a:p>
        </p:txBody>
      </p:sp>
      <p:sp>
        <p:nvSpPr>
          <p:cNvPr id="10" name="Slide Number Placeholder 9"/>
          <p:cNvSpPr>
            <a:spLocks noGrp="1"/>
          </p:cNvSpPr>
          <p:nvPr>
            <p:ph type="sldNum" sz="quarter" idx="14"/>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291791783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 no Sub-Head">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286001"/>
            <a:ext cx="11176000" cy="1285874"/>
          </a:xfrm>
          <a:prstGeom prst="rect">
            <a:avLst/>
          </a:prstGeom>
          <a:noFill/>
          <a:ln w="9525">
            <a:noFill/>
            <a:miter lim="800000"/>
            <a:headEnd/>
            <a:tailEnd/>
          </a:ln>
        </p:spPr>
        <p:txBody>
          <a:bodyPr anchor="b"/>
          <a:lstStyle>
            <a:lvl1pPr>
              <a:defRPr sz="2025" baseline="0">
                <a:solidFill>
                  <a:schemeClr val="tx1">
                    <a:lumMod val="75000"/>
                    <a:lumOff val="25000"/>
                  </a:schemeClr>
                </a:solidFill>
              </a:defRPr>
            </a:lvl1pPr>
          </a:lstStyle>
          <a:p>
            <a:pPr lvl="0"/>
            <a:r>
              <a:rPr lang="en-US" smtClean="0"/>
              <a:t>Click to edit Master title style</a:t>
            </a:r>
            <a:endParaRPr lang="en-US" dirty="0" smtClean="0"/>
          </a:p>
        </p:txBody>
      </p:sp>
      <p:sp>
        <p:nvSpPr>
          <p:cNvPr id="3" name="Footer Placeholder 2"/>
          <p:cNvSpPr>
            <a:spLocks noGrp="1"/>
          </p:cNvSpPr>
          <p:nvPr>
            <p:ph type="ftr" sz="quarter" idx="10"/>
          </p:nvPr>
        </p:nvSpPr>
        <p:spPr/>
        <p:txBody>
          <a:bodyPr/>
          <a:lstStyle/>
          <a:p>
            <a:r>
              <a:rPr lang="en-US" smtClean="0"/>
              <a:t>File Name</a:t>
            </a:r>
            <a:endParaRPr lang="en-US" dirty="0"/>
          </a:p>
        </p:txBody>
      </p:sp>
      <p:sp>
        <p:nvSpPr>
          <p:cNvPr id="6" name="Slide Number Placeholder 5"/>
          <p:cNvSpPr>
            <a:spLocks noGrp="1"/>
          </p:cNvSpPr>
          <p:nvPr>
            <p:ph type="sldNum" sz="quarter" idx="11"/>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347287700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 No Content">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46"/>
            <a:ext cx="11176000" cy="801687"/>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5" name="Footer Placeholder 4"/>
          <p:cNvSpPr>
            <a:spLocks noGrp="1"/>
          </p:cNvSpPr>
          <p:nvPr>
            <p:ph type="ftr" sz="quarter" idx="10"/>
          </p:nvPr>
        </p:nvSpPr>
        <p:spPr/>
        <p:txBody>
          <a:bodyPr/>
          <a:lstStyle/>
          <a:p>
            <a:r>
              <a:rPr lang="en-US" smtClean="0"/>
              <a:t>File Name</a:t>
            </a:r>
            <a:endParaRPr lang="en-US" dirty="0"/>
          </a:p>
        </p:txBody>
      </p:sp>
      <p:sp>
        <p:nvSpPr>
          <p:cNvPr id="6" name="Slide Number Placeholder 5"/>
          <p:cNvSpPr>
            <a:spLocks noGrp="1"/>
          </p:cNvSpPr>
          <p:nvPr>
            <p:ph type="sldNum" sz="quarter" idx="11"/>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7276691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Title - Bkgd 2 - No Disclaimer">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p>
            <a:r>
              <a:rPr lang="en-US" dirty="0" smtClean="0"/>
              <a:t>File Name</a:t>
            </a:r>
            <a:endParaRPr lang="en-US" dirty="0"/>
          </a:p>
        </p:txBody>
      </p:sp>
      <p:sp>
        <p:nvSpPr>
          <p:cNvPr id="7" name="Rounded Rectangle 6"/>
          <p:cNvSpPr/>
          <p:nvPr/>
        </p:nvSpPr>
        <p:spPr>
          <a:xfrm>
            <a:off x="270273" y="165788"/>
            <a:ext cx="11661315" cy="5207409"/>
          </a:xfrm>
          <a:prstGeom prst="roundRect">
            <a:avLst>
              <a:gd name="adj" fmla="val 255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8"/>
          <p:cNvSpPr>
            <a:spLocks noGrp="1"/>
          </p:cNvSpPr>
          <p:nvPr>
            <p:ph type="body" sz="quarter" idx="12"/>
          </p:nvPr>
        </p:nvSpPr>
        <p:spPr>
          <a:xfrm>
            <a:off x="609603" y="1447564"/>
            <a:ext cx="5486397" cy="3734036"/>
          </a:xfrm>
        </p:spPr>
        <p:txBody>
          <a:bodyPr/>
          <a:lstStyle>
            <a:lvl1pPr>
              <a:defRPr/>
            </a:lvl1pPr>
          </a:lstStyle>
          <a:p>
            <a:pPr lvl="0"/>
            <a:r>
              <a:rPr lang="en-US" smtClean="0"/>
              <a:t>Click to edit Master text styles</a:t>
            </a:r>
          </a:p>
        </p:txBody>
      </p:sp>
      <p:sp>
        <p:nvSpPr>
          <p:cNvPr id="11" name="Title 5"/>
          <p:cNvSpPr>
            <a:spLocks noGrp="1"/>
          </p:cNvSpPr>
          <p:nvPr>
            <p:ph type="title"/>
          </p:nvPr>
        </p:nvSpPr>
        <p:spPr>
          <a:xfrm>
            <a:off x="609601" y="419100"/>
            <a:ext cx="10972801" cy="876300"/>
          </a:xfrm>
        </p:spPr>
        <p:txBody>
          <a:bodyPr/>
          <a:lstStyle/>
          <a:p>
            <a:r>
              <a:rPr lang="en-US" smtClean="0"/>
              <a:t>Click to edit Master title style</a:t>
            </a:r>
            <a:endParaRPr lang="en-US"/>
          </a:p>
        </p:txBody>
      </p:sp>
      <p:sp>
        <p:nvSpPr>
          <p:cNvPr id="12" name="Picture Placeholder 16"/>
          <p:cNvSpPr>
            <a:spLocks noGrp="1" noChangeAspect="1"/>
          </p:cNvSpPr>
          <p:nvPr>
            <p:ph type="pic" sz="quarter" idx="13"/>
          </p:nvPr>
        </p:nvSpPr>
        <p:spPr>
          <a:xfrm>
            <a:off x="6248400" y="1447564"/>
            <a:ext cx="5334000" cy="3734036"/>
          </a:xfrm>
          <a:prstGeom prst="roundRect">
            <a:avLst>
              <a:gd name="adj" fmla="val 6491"/>
            </a:avLst>
          </a:prstGeom>
          <a:ln>
            <a:solidFill>
              <a:schemeClr val="tx2"/>
            </a:solidFill>
          </a:ln>
        </p:spPr>
        <p:style>
          <a:lnRef idx="2">
            <a:schemeClr val="accent1"/>
          </a:lnRef>
          <a:fillRef idx="1">
            <a:schemeClr val="lt1"/>
          </a:fillRef>
          <a:effectRef idx="0">
            <a:schemeClr val="accent1"/>
          </a:effectRef>
          <a:fontRef idx="none"/>
        </p:style>
        <p:txBody>
          <a:bodyPr/>
          <a:lstStyle>
            <a:lvl1pPr>
              <a:defRPr>
                <a:ln>
                  <a:solidFill>
                    <a:schemeClr val="tx2"/>
                  </a:solidFill>
                </a:ln>
              </a:defRPr>
            </a:lvl1pPr>
          </a:lstStyle>
          <a:p>
            <a:r>
              <a:rPr lang="en-US" smtClean="0"/>
              <a:t>Click icon to add picture</a:t>
            </a:r>
            <a:endParaRPr lang="en-US"/>
          </a:p>
        </p:txBody>
      </p:sp>
    </p:spTree>
    <p:extLst>
      <p:ext uri="{BB962C8B-B14F-4D97-AF65-F5344CB8AC3E}">
        <p14:creationId xmlns:p14="http://schemas.microsoft.com/office/powerpoint/2010/main" val="1097753471"/>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hort Title - No Content">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38"/>
            <a:ext cx="11176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smtClean="0"/>
              <a:t>Click to edit Master title style</a:t>
            </a:r>
            <a:endParaRPr lang="en-US" dirty="0" smtClean="0"/>
          </a:p>
        </p:txBody>
      </p:sp>
      <p:sp>
        <p:nvSpPr>
          <p:cNvPr id="3" name="Footer Placeholder 2"/>
          <p:cNvSpPr>
            <a:spLocks noGrp="1"/>
          </p:cNvSpPr>
          <p:nvPr>
            <p:ph type="ftr" sz="quarter" idx="10"/>
          </p:nvPr>
        </p:nvSpPr>
        <p:spPr/>
        <p:txBody>
          <a:bodyPr/>
          <a:lstStyle/>
          <a:p>
            <a:r>
              <a:rPr lang="en-US" smtClean="0"/>
              <a:t>File Name</a:t>
            </a:r>
            <a:endParaRPr lang="en-US" dirty="0"/>
          </a:p>
        </p:txBody>
      </p:sp>
      <p:sp>
        <p:nvSpPr>
          <p:cNvPr id="6" name="Slide Number Placeholder 5"/>
          <p:cNvSpPr>
            <a:spLocks noGrp="1"/>
          </p:cNvSpPr>
          <p:nvPr>
            <p:ph type="sldNum" sz="quarter" idx="11"/>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1002247564"/>
      </p:ext>
    </p:extLst>
  </p:cSld>
  <p:clrMapOvr>
    <a:masterClrMapping/>
  </p:clrMapOvr>
  <p:extLst mod="1">
    <p:ext uri="{DCECCB84-F9BA-43D5-87BE-67443E8EF086}">
      <p15:sldGuideLst xmlns:p15="http://schemas.microsoft.com/office/powerpoint/2012/main">
        <p15:guide id="1" orient="horz" pos="594" userDrawn="1">
          <p15:clr>
            <a:srgbClr val="FBAE40"/>
          </p15:clr>
        </p15:guide>
        <p15:guide id="2" orient="horz" pos="516"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mtClean="0"/>
              <a:t>File Name</a:t>
            </a:r>
            <a:endParaRPr lang="en-US" dirty="0"/>
          </a:p>
        </p:txBody>
      </p:sp>
      <p:sp>
        <p:nvSpPr>
          <p:cNvPr id="7" name="Slide Number Placeholder 6"/>
          <p:cNvSpPr>
            <a:spLocks noGrp="1"/>
          </p:cNvSpPr>
          <p:nvPr>
            <p:ph type="sldNum" sz="quarter" idx="11"/>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318527626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White Blank">
    <p:bg>
      <p:bgPr>
        <a:solidFill>
          <a:schemeClr val="tx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mtClean="0"/>
              <a:t>File Name</a:t>
            </a:r>
            <a:endParaRPr lang="en-US" dirty="0"/>
          </a:p>
        </p:txBody>
      </p:sp>
      <p:sp>
        <p:nvSpPr>
          <p:cNvPr id="7" name="Slide Number Placeholder 6"/>
          <p:cNvSpPr>
            <a:spLocks noGrp="1"/>
          </p:cNvSpPr>
          <p:nvPr>
            <p:ph type="sldNum" sz="quarter" idx="11"/>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7898869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1_White Blank">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lvl1pPr>
              <a:defRPr>
                <a:solidFill>
                  <a:schemeClr val="tx2">
                    <a:lumMod val="85000"/>
                  </a:schemeClr>
                </a:solidFill>
              </a:defRPr>
            </a:lvl1pPr>
          </a:lstStyle>
          <a:p>
            <a:r>
              <a:rPr lang="en-US" smtClean="0"/>
              <a:t>File Name</a:t>
            </a:r>
            <a:endParaRPr lang="en-US" dirty="0"/>
          </a:p>
        </p:txBody>
      </p:sp>
      <p:sp>
        <p:nvSpPr>
          <p:cNvPr id="6" name="Slide Number Placeholder 5"/>
          <p:cNvSpPr>
            <a:spLocks noGrp="1"/>
          </p:cNvSpPr>
          <p:nvPr>
            <p:ph type="sldNum" sz="quarter" idx="11"/>
          </p:nvPr>
        </p:nvSpPr>
        <p:spPr/>
        <p:txBody>
          <a:bodyPr/>
          <a:lstStyle>
            <a:lvl1pPr>
              <a:defRPr>
                <a:solidFill>
                  <a:schemeClr val="tx2">
                    <a:lumMod val="8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18434039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ck Blank">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File Name</a:t>
            </a:r>
            <a:endParaRPr lang="en-US" dirty="0"/>
          </a:p>
        </p:txBody>
      </p:sp>
      <p:sp>
        <p:nvSpPr>
          <p:cNvPr id="6" name="Slide Number Placeholder 5"/>
          <p:cNvSpPr>
            <a:spLocks noGrp="1"/>
          </p:cNvSpPr>
          <p:nvPr>
            <p:ph type="sldNum" sz="quarter" idx="11"/>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1396407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Background no graphics">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File Name</a:t>
            </a:r>
            <a:endParaRPr lang="en-US" dirty="0"/>
          </a:p>
        </p:txBody>
      </p:sp>
      <p:sp>
        <p:nvSpPr>
          <p:cNvPr id="3" name="Slide Number Placeholder 2"/>
          <p:cNvSpPr>
            <a:spLocks noGrp="1"/>
          </p:cNvSpPr>
          <p:nvPr>
            <p:ph type="sldNum" sz="quarter" idx="11"/>
          </p:nvPr>
        </p:nvSpPr>
        <p:spPr/>
        <p:txBody>
          <a:body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13037568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913981E-FADF-41A4-B3D9-67C63C8BBC84}" type="datetimeFigureOut">
              <a:rPr lang="en-US" smtClean="0"/>
              <a:t>2018-09-05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D2E05-2105-4DFD-A9F7-AFBDB4F3BAA4}" type="slidenum">
              <a:rPr lang="en-US" smtClean="0"/>
              <a:t>‹#›</a:t>
            </a:fld>
            <a:endParaRPr lang="en-US"/>
          </a:p>
        </p:txBody>
      </p:sp>
    </p:spTree>
    <p:extLst>
      <p:ext uri="{BB962C8B-B14F-4D97-AF65-F5344CB8AC3E}">
        <p14:creationId xmlns:p14="http://schemas.microsoft.com/office/powerpoint/2010/main" val="14391571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913981E-FADF-41A4-B3D9-67C63C8BBC84}" type="datetimeFigureOut">
              <a:rPr lang="en-US" smtClean="0"/>
              <a:t>2018-09-05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D2E05-2105-4DFD-A9F7-AFBDB4F3BAA4}" type="slidenum">
              <a:rPr lang="en-US" smtClean="0"/>
              <a:t>‹#›</a:t>
            </a:fld>
            <a:endParaRPr lang="en-US"/>
          </a:p>
        </p:txBody>
      </p:sp>
    </p:spTree>
    <p:extLst>
      <p:ext uri="{BB962C8B-B14F-4D97-AF65-F5344CB8AC3E}">
        <p14:creationId xmlns:p14="http://schemas.microsoft.com/office/powerpoint/2010/main" val="1461079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913981E-FADF-41A4-B3D9-67C63C8BBC84}" type="datetimeFigureOut">
              <a:rPr lang="en-US" smtClean="0"/>
              <a:t>2018-09-05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D2E05-2105-4DFD-A9F7-AFBDB4F3BAA4}" type="slidenum">
              <a:rPr lang="en-US" smtClean="0"/>
              <a:t>‹#›</a:t>
            </a:fld>
            <a:endParaRPr lang="en-US"/>
          </a:p>
        </p:txBody>
      </p:sp>
    </p:spTree>
    <p:extLst>
      <p:ext uri="{BB962C8B-B14F-4D97-AF65-F5344CB8AC3E}">
        <p14:creationId xmlns:p14="http://schemas.microsoft.com/office/powerpoint/2010/main" val="236697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Background 2 80%">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1" name="Rounded Rectangle 10"/>
          <p:cNvSpPr/>
          <p:nvPr/>
        </p:nvSpPr>
        <p:spPr>
          <a:xfrm>
            <a:off x="270273" y="161934"/>
            <a:ext cx="11661315" cy="5207409"/>
          </a:xfrm>
          <a:prstGeom prst="roundRect">
            <a:avLst>
              <a:gd name="adj" fmla="val 255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8"/>
          <p:cNvSpPr>
            <a:spLocks noGrp="1"/>
          </p:cNvSpPr>
          <p:nvPr>
            <p:ph type="body" sz="quarter" idx="12"/>
          </p:nvPr>
        </p:nvSpPr>
        <p:spPr>
          <a:xfrm>
            <a:off x="609605" y="3200408"/>
            <a:ext cx="10972801" cy="1562099"/>
          </a:xfrm>
        </p:spPr>
        <p:txBody>
          <a:bodyPr/>
          <a:lstStyle>
            <a:lvl1pPr>
              <a:defRPr/>
            </a:lvl1pPr>
          </a:lstStyle>
          <a:p>
            <a:pPr lvl="0"/>
            <a:r>
              <a:rPr lang="en-US" smtClean="0"/>
              <a:t>Click to edit Master text styles</a:t>
            </a:r>
          </a:p>
        </p:txBody>
      </p:sp>
      <p:sp>
        <p:nvSpPr>
          <p:cNvPr id="2" name="Title 1"/>
          <p:cNvSpPr>
            <a:spLocks noGrp="1"/>
          </p:cNvSpPr>
          <p:nvPr>
            <p:ph type="title"/>
          </p:nvPr>
        </p:nvSpPr>
        <p:spPr>
          <a:xfrm>
            <a:off x="609600" y="419100"/>
            <a:ext cx="10972800" cy="255270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smtClean="0"/>
              <a:t>File Name</a:t>
            </a:r>
            <a:endParaRPr lang="en-US" dirty="0"/>
          </a:p>
        </p:txBody>
      </p:sp>
      <p:sp>
        <p:nvSpPr>
          <p:cNvPr id="12" name="TextBox 11"/>
          <p:cNvSpPr txBox="1"/>
          <p:nvPr/>
        </p:nvSpPr>
        <p:spPr>
          <a:xfrm>
            <a:off x="609606" y="5516652"/>
            <a:ext cx="5755217" cy="300082"/>
          </a:xfrm>
          <a:prstGeom prst="rect">
            <a:avLst/>
          </a:prstGeom>
          <a:noFill/>
        </p:spPr>
        <p:txBody>
          <a:bodyPr wrap="square">
            <a:spAutoFit/>
          </a:bodyPr>
          <a:lstStyle/>
          <a:p>
            <a:r>
              <a:rPr lang="en-US" altLang="en-US" sz="675" i="1" dirty="0"/>
              <a:t>“</a:t>
            </a:r>
            <a:r>
              <a:rPr lang="en-US" sz="675"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rgbClr val="000000"/>
                </a:solidFill>
              </a:rPr>
              <a:t>”</a:t>
            </a:r>
            <a:endParaRPr lang="en-US" sz="675" i="1" dirty="0">
              <a:solidFill>
                <a:srgbClr val="000000"/>
              </a:solidFill>
            </a:endParaRPr>
          </a:p>
        </p:txBody>
      </p:sp>
    </p:spTree>
    <p:extLst>
      <p:ext uri="{BB962C8B-B14F-4D97-AF65-F5344CB8AC3E}">
        <p14:creationId xmlns:p14="http://schemas.microsoft.com/office/powerpoint/2010/main" val="372335573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 Bkgd 2 80% - No Disclaimer">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1" name="Rounded Rectangle 10"/>
          <p:cNvSpPr/>
          <p:nvPr/>
        </p:nvSpPr>
        <p:spPr>
          <a:xfrm>
            <a:off x="270273" y="161934"/>
            <a:ext cx="11661315" cy="5207409"/>
          </a:xfrm>
          <a:prstGeom prst="roundRect">
            <a:avLst>
              <a:gd name="adj" fmla="val 255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8"/>
          <p:cNvSpPr>
            <a:spLocks noGrp="1"/>
          </p:cNvSpPr>
          <p:nvPr>
            <p:ph type="body" sz="quarter" idx="12"/>
          </p:nvPr>
        </p:nvSpPr>
        <p:spPr>
          <a:xfrm>
            <a:off x="609603" y="3200408"/>
            <a:ext cx="10972799" cy="1562099"/>
          </a:xfrm>
        </p:spPr>
        <p:txBody>
          <a:bodyPr/>
          <a:lstStyle>
            <a:lvl1pPr>
              <a:defRPr/>
            </a:lvl1pPr>
          </a:lstStyle>
          <a:p>
            <a:pPr lvl="0"/>
            <a:r>
              <a:rPr lang="en-US" smtClean="0"/>
              <a:t>Click to edit Master text styles</a:t>
            </a:r>
          </a:p>
        </p:txBody>
      </p:sp>
      <p:sp>
        <p:nvSpPr>
          <p:cNvPr id="2" name="Title 1"/>
          <p:cNvSpPr>
            <a:spLocks noGrp="1"/>
          </p:cNvSpPr>
          <p:nvPr>
            <p:ph type="title"/>
          </p:nvPr>
        </p:nvSpPr>
        <p:spPr>
          <a:xfrm>
            <a:off x="609600" y="419100"/>
            <a:ext cx="10972797" cy="255270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smtClean="0"/>
              <a:t>File Name</a:t>
            </a:r>
            <a:endParaRPr lang="en-US" dirty="0"/>
          </a:p>
        </p:txBody>
      </p:sp>
    </p:spTree>
    <p:extLst>
      <p:ext uri="{BB962C8B-B14F-4D97-AF65-F5344CB8AC3E}">
        <p14:creationId xmlns:p14="http://schemas.microsoft.com/office/powerpoint/2010/main" val="1776330784"/>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Title - Background 2 80%">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1" name="Rounded Rectangle 10"/>
          <p:cNvSpPr/>
          <p:nvPr/>
        </p:nvSpPr>
        <p:spPr>
          <a:xfrm>
            <a:off x="270273" y="161934"/>
            <a:ext cx="11661315" cy="5207409"/>
          </a:xfrm>
          <a:prstGeom prst="roundRect">
            <a:avLst>
              <a:gd name="adj" fmla="val 255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lide Number Placeholder 2"/>
          <p:cNvSpPr>
            <a:spLocks noGrp="1"/>
          </p:cNvSpPr>
          <p:nvPr>
            <p:ph type="sldNum" sz="quarter" idx="10"/>
          </p:nvPr>
        </p:nvSpPr>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smtClean="0"/>
              <a:t>File Name</a:t>
            </a:r>
            <a:endParaRPr lang="en-US" dirty="0"/>
          </a:p>
        </p:txBody>
      </p:sp>
      <p:sp>
        <p:nvSpPr>
          <p:cNvPr id="12" name="TextBox 11"/>
          <p:cNvSpPr txBox="1"/>
          <p:nvPr/>
        </p:nvSpPr>
        <p:spPr>
          <a:xfrm>
            <a:off x="609606" y="5516652"/>
            <a:ext cx="5755217" cy="300082"/>
          </a:xfrm>
          <a:prstGeom prst="rect">
            <a:avLst/>
          </a:prstGeom>
          <a:noFill/>
        </p:spPr>
        <p:txBody>
          <a:bodyPr wrap="square">
            <a:spAutoFit/>
          </a:bodyPr>
          <a:lstStyle/>
          <a:p>
            <a:r>
              <a:rPr lang="en-US" altLang="en-US" sz="675" i="1" dirty="0"/>
              <a:t>“</a:t>
            </a:r>
            <a:r>
              <a:rPr lang="en-US" sz="675"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rgbClr val="000000"/>
                </a:solidFill>
              </a:rPr>
              <a:t>”</a:t>
            </a:r>
            <a:endParaRPr lang="en-US" sz="675" i="1" dirty="0">
              <a:solidFill>
                <a:srgbClr val="000000"/>
              </a:solidFill>
            </a:endParaRPr>
          </a:p>
        </p:txBody>
      </p:sp>
      <p:sp>
        <p:nvSpPr>
          <p:cNvPr id="8" name="Text Placeholder 8"/>
          <p:cNvSpPr>
            <a:spLocks noGrp="1"/>
          </p:cNvSpPr>
          <p:nvPr>
            <p:ph type="body" sz="quarter" idx="12"/>
          </p:nvPr>
        </p:nvSpPr>
        <p:spPr>
          <a:xfrm>
            <a:off x="609603" y="1447564"/>
            <a:ext cx="5486397" cy="3734036"/>
          </a:xfrm>
        </p:spPr>
        <p:txBody>
          <a:bodyPr/>
          <a:lstStyle>
            <a:lvl1pPr>
              <a:defRPr/>
            </a:lvl1pPr>
          </a:lstStyle>
          <a:p>
            <a:pPr lvl="0"/>
            <a:r>
              <a:rPr lang="en-US" smtClean="0"/>
              <a:t>Click to edit Master text styles</a:t>
            </a:r>
          </a:p>
        </p:txBody>
      </p:sp>
      <p:sp>
        <p:nvSpPr>
          <p:cNvPr id="10" name="Title 5"/>
          <p:cNvSpPr>
            <a:spLocks noGrp="1"/>
          </p:cNvSpPr>
          <p:nvPr>
            <p:ph type="title"/>
          </p:nvPr>
        </p:nvSpPr>
        <p:spPr>
          <a:xfrm>
            <a:off x="609601" y="419100"/>
            <a:ext cx="10972801" cy="876300"/>
          </a:xfrm>
        </p:spPr>
        <p:txBody>
          <a:bodyPr/>
          <a:lstStyle/>
          <a:p>
            <a:r>
              <a:rPr lang="en-US" smtClean="0"/>
              <a:t>Click to edit Master title style</a:t>
            </a:r>
            <a:endParaRPr lang="en-US"/>
          </a:p>
        </p:txBody>
      </p:sp>
      <p:sp>
        <p:nvSpPr>
          <p:cNvPr id="13" name="Picture Placeholder 16"/>
          <p:cNvSpPr>
            <a:spLocks noGrp="1" noChangeAspect="1"/>
          </p:cNvSpPr>
          <p:nvPr>
            <p:ph type="pic" sz="quarter" idx="13"/>
          </p:nvPr>
        </p:nvSpPr>
        <p:spPr>
          <a:xfrm>
            <a:off x="6248400" y="1447564"/>
            <a:ext cx="5334000" cy="3734036"/>
          </a:xfrm>
          <a:prstGeom prst="roundRect">
            <a:avLst>
              <a:gd name="adj" fmla="val 6491"/>
            </a:avLst>
          </a:prstGeom>
          <a:ln>
            <a:solidFill>
              <a:schemeClr val="tx2"/>
            </a:solidFill>
          </a:ln>
        </p:spPr>
        <p:style>
          <a:lnRef idx="2">
            <a:schemeClr val="accent1"/>
          </a:lnRef>
          <a:fillRef idx="1">
            <a:schemeClr val="lt1"/>
          </a:fillRef>
          <a:effectRef idx="0">
            <a:schemeClr val="accent1"/>
          </a:effectRef>
          <a:fontRef idx="none"/>
        </p:style>
        <p:txBody>
          <a:bodyPr/>
          <a:lstStyle>
            <a:lvl1pPr>
              <a:defRPr>
                <a:ln>
                  <a:solidFill>
                    <a:schemeClr val="tx2"/>
                  </a:solidFill>
                </a:ln>
              </a:defRPr>
            </a:lvl1pPr>
          </a:lstStyle>
          <a:p>
            <a:r>
              <a:rPr lang="en-US" smtClean="0"/>
              <a:t>Click icon to add picture</a:t>
            </a:r>
            <a:endParaRPr lang="en-US"/>
          </a:p>
        </p:txBody>
      </p:sp>
    </p:spTree>
    <p:extLst>
      <p:ext uri="{BB962C8B-B14F-4D97-AF65-F5344CB8AC3E}">
        <p14:creationId xmlns:p14="http://schemas.microsoft.com/office/powerpoint/2010/main" val="200583391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Title - Bkgd 2 80% - No Disclaimer">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1" name="Rounded Rectangle 10"/>
          <p:cNvSpPr/>
          <p:nvPr/>
        </p:nvSpPr>
        <p:spPr>
          <a:xfrm>
            <a:off x="270273" y="161934"/>
            <a:ext cx="11661315" cy="5207409"/>
          </a:xfrm>
          <a:prstGeom prst="roundRect">
            <a:avLst>
              <a:gd name="adj" fmla="val 255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lide Number Placeholder 2"/>
          <p:cNvSpPr>
            <a:spLocks noGrp="1"/>
          </p:cNvSpPr>
          <p:nvPr>
            <p:ph type="sldNum" sz="quarter" idx="10"/>
          </p:nvPr>
        </p:nvSpPr>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smtClean="0"/>
              <a:t>File Name</a:t>
            </a:r>
            <a:endParaRPr lang="en-US" dirty="0"/>
          </a:p>
        </p:txBody>
      </p:sp>
      <p:sp>
        <p:nvSpPr>
          <p:cNvPr id="7" name="Text Placeholder 8"/>
          <p:cNvSpPr>
            <a:spLocks noGrp="1"/>
          </p:cNvSpPr>
          <p:nvPr>
            <p:ph type="body" sz="quarter" idx="12"/>
          </p:nvPr>
        </p:nvSpPr>
        <p:spPr>
          <a:xfrm>
            <a:off x="609603" y="1447564"/>
            <a:ext cx="5486397" cy="3734036"/>
          </a:xfrm>
        </p:spPr>
        <p:txBody>
          <a:bodyPr/>
          <a:lstStyle>
            <a:lvl1pPr>
              <a:defRPr/>
            </a:lvl1pPr>
          </a:lstStyle>
          <a:p>
            <a:pPr lvl="0"/>
            <a:r>
              <a:rPr lang="en-US" smtClean="0"/>
              <a:t>Click to edit Master text styles</a:t>
            </a:r>
          </a:p>
        </p:txBody>
      </p:sp>
      <p:sp>
        <p:nvSpPr>
          <p:cNvPr id="8" name="Title 5"/>
          <p:cNvSpPr>
            <a:spLocks noGrp="1"/>
          </p:cNvSpPr>
          <p:nvPr>
            <p:ph type="title"/>
          </p:nvPr>
        </p:nvSpPr>
        <p:spPr>
          <a:xfrm>
            <a:off x="609601" y="419100"/>
            <a:ext cx="10972801" cy="876300"/>
          </a:xfrm>
        </p:spPr>
        <p:txBody>
          <a:bodyPr/>
          <a:lstStyle/>
          <a:p>
            <a:r>
              <a:rPr lang="en-US" smtClean="0"/>
              <a:t>Click to edit Master title style</a:t>
            </a:r>
            <a:endParaRPr lang="en-US"/>
          </a:p>
        </p:txBody>
      </p:sp>
      <p:sp>
        <p:nvSpPr>
          <p:cNvPr id="10" name="Picture Placeholder 16"/>
          <p:cNvSpPr>
            <a:spLocks noGrp="1" noChangeAspect="1"/>
          </p:cNvSpPr>
          <p:nvPr>
            <p:ph type="pic" sz="quarter" idx="13"/>
          </p:nvPr>
        </p:nvSpPr>
        <p:spPr>
          <a:xfrm>
            <a:off x="6248400" y="1447564"/>
            <a:ext cx="5334000" cy="3734036"/>
          </a:xfrm>
          <a:prstGeom prst="roundRect">
            <a:avLst>
              <a:gd name="adj" fmla="val 6491"/>
            </a:avLst>
          </a:prstGeom>
          <a:ln>
            <a:solidFill>
              <a:schemeClr val="tx2"/>
            </a:solidFill>
          </a:ln>
        </p:spPr>
        <p:style>
          <a:lnRef idx="2">
            <a:schemeClr val="accent1"/>
          </a:lnRef>
          <a:fillRef idx="1">
            <a:schemeClr val="lt1"/>
          </a:fillRef>
          <a:effectRef idx="0">
            <a:schemeClr val="accent1"/>
          </a:effectRef>
          <a:fontRef idx="none"/>
        </p:style>
        <p:txBody>
          <a:bodyPr/>
          <a:lstStyle>
            <a:lvl1pPr>
              <a:defRPr>
                <a:ln>
                  <a:solidFill>
                    <a:schemeClr val="tx2"/>
                  </a:solidFill>
                </a:ln>
              </a:defRPr>
            </a:lvl1pPr>
          </a:lstStyle>
          <a:p>
            <a:r>
              <a:rPr lang="en-US" smtClean="0"/>
              <a:t>Click icon to add picture</a:t>
            </a:r>
            <a:endParaRPr lang="en-US"/>
          </a:p>
        </p:txBody>
      </p:sp>
    </p:spTree>
    <p:extLst>
      <p:ext uri="{BB962C8B-B14F-4D97-AF65-F5344CB8AC3E}">
        <p14:creationId xmlns:p14="http://schemas.microsoft.com/office/powerpoint/2010/main" val="214455418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Background 1 15%">
    <p:bg>
      <p:bgPr>
        <a:solidFill>
          <a:schemeClr val="bg1">
            <a:lumMod val="85000"/>
          </a:schemeClr>
        </a:solidFill>
        <a:effectLst/>
      </p:bgPr>
    </p:bg>
    <p:spTree>
      <p:nvGrpSpPr>
        <p:cNvPr id="1" name=""/>
        <p:cNvGrpSpPr/>
        <p:nvPr/>
      </p:nvGrpSpPr>
      <p:grpSpPr>
        <a:xfrm>
          <a:off x="0" y="0"/>
          <a:ext cx="0" cy="0"/>
          <a:chOff x="0" y="0"/>
          <a:chExt cx="0" cy="0"/>
        </a:xfrm>
      </p:grpSpPr>
      <p:sp>
        <p:nvSpPr>
          <p:cNvPr id="10" name="Rounded Rectangle 9"/>
          <p:cNvSpPr/>
          <p:nvPr/>
        </p:nvSpPr>
        <p:spPr>
          <a:xfrm>
            <a:off x="270273" y="161934"/>
            <a:ext cx="11661315" cy="5207409"/>
          </a:xfrm>
          <a:prstGeom prst="roundRect">
            <a:avLst>
              <a:gd name="adj" fmla="val 255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8"/>
          <p:cNvSpPr>
            <a:spLocks noGrp="1"/>
          </p:cNvSpPr>
          <p:nvPr>
            <p:ph type="body" sz="quarter" idx="12"/>
          </p:nvPr>
        </p:nvSpPr>
        <p:spPr>
          <a:xfrm>
            <a:off x="609603" y="3200408"/>
            <a:ext cx="10972799" cy="1562099"/>
          </a:xfrm>
        </p:spPr>
        <p:txBody>
          <a:bodyPr/>
          <a:lstStyle>
            <a:lvl1pPr>
              <a:defRPr/>
            </a:lvl1pPr>
          </a:lstStyle>
          <a:p>
            <a:pPr lvl="0"/>
            <a:r>
              <a:rPr lang="en-US" smtClean="0"/>
              <a:t>Click to edit Master text styles</a:t>
            </a:r>
          </a:p>
        </p:txBody>
      </p:sp>
      <p:sp>
        <p:nvSpPr>
          <p:cNvPr id="2" name="Title 1"/>
          <p:cNvSpPr>
            <a:spLocks noGrp="1"/>
          </p:cNvSpPr>
          <p:nvPr>
            <p:ph type="title"/>
          </p:nvPr>
        </p:nvSpPr>
        <p:spPr>
          <a:xfrm>
            <a:off x="609600" y="419100"/>
            <a:ext cx="10972797" cy="255270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lumMod val="50000"/>
                    <a:lumOff val="50000"/>
                  </a:schemeClr>
                </a:solidFill>
              </a:defRPr>
            </a:lvl1pPr>
          </a:lstStyle>
          <a:p>
            <a:pPr>
              <a:defRPr/>
            </a:pPr>
            <a:fld id="{D0039898-7CE0-4FD9-80A1-689901D0DBE0}" type="slidenum">
              <a:rPr lang="en-US" smtClean="0"/>
              <a:pPr>
                <a:defRPr/>
              </a:pPr>
              <a:t>‹#›</a:t>
            </a:fld>
            <a:endParaRPr lang="en-US" dirty="0"/>
          </a:p>
        </p:txBody>
      </p:sp>
      <p:sp>
        <p:nvSpPr>
          <p:cNvPr id="4" name="Footer Placeholder 3"/>
          <p:cNvSpPr>
            <a:spLocks noGrp="1"/>
          </p:cNvSpPr>
          <p:nvPr>
            <p:ph type="ftr" sz="quarter" idx="11"/>
          </p:nvPr>
        </p:nvSpPr>
        <p:spPr/>
        <p:txBody>
          <a:bodyPr/>
          <a:lstStyle>
            <a:lvl1pPr>
              <a:defRPr>
                <a:solidFill>
                  <a:schemeClr val="tx1">
                    <a:lumMod val="50000"/>
                    <a:lumOff val="50000"/>
                  </a:schemeClr>
                </a:solidFill>
              </a:defRPr>
            </a:lvl1pPr>
          </a:lstStyle>
          <a:p>
            <a:r>
              <a:rPr lang="en-US" smtClean="0"/>
              <a:t>File Name</a:t>
            </a:r>
            <a:endParaRPr lang="en-US" dirty="0"/>
          </a:p>
        </p:txBody>
      </p:sp>
      <p:sp>
        <p:nvSpPr>
          <p:cNvPr id="14" name="TextBox 13"/>
          <p:cNvSpPr txBox="1"/>
          <p:nvPr/>
        </p:nvSpPr>
        <p:spPr>
          <a:xfrm>
            <a:off x="609606" y="5525361"/>
            <a:ext cx="5755217" cy="300082"/>
          </a:xfrm>
          <a:prstGeom prst="rect">
            <a:avLst/>
          </a:prstGeom>
          <a:noFill/>
        </p:spPr>
        <p:txBody>
          <a:bodyPr wrap="square">
            <a:spAutoFit/>
          </a:bodyPr>
          <a:lstStyle/>
          <a:p>
            <a:r>
              <a:rPr lang="en-US" altLang="en-US" sz="675" i="1" dirty="0"/>
              <a:t>“</a:t>
            </a:r>
            <a:r>
              <a:rPr lang="en-US" sz="675"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rgbClr val="000000"/>
                </a:solidFill>
              </a:rPr>
              <a:t>”</a:t>
            </a:r>
            <a:endParaRPr lang="en-US" sz="675" i="1" dirty="0">
              <a:solidFill>
                <a:srgbClr val="000000"/>
              </a:solidFill>
            </a:endParaRPr>
          </a:p>
        </p:txBody>
      </p:sp>
    </p:spTree>
    <p:extLst>
      <p:ext uri="{BB962C8B-B14F-4D97-AF65-F5344CB8AC3E}">
        <p14:creationId xmlns:p14="http://schemas.microsoft.com/office/powerpoint/2010/main" val="228822094"/>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tif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34" Type="http://schemas.openxmlformats.org/officeDocument/2006/relationships/image" Target="../media/image4.tiff"/><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image" Target="../media/image2.png"/><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image" Target="../media/image3.pn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image" Target="../media/image1.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1" cstate="screen">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a:ext>
            </a:extLst>
          </a:blip>
          <a:stretch>
            <a:fillRect/>
          </a:stretch>
        </p:blipFill>
        <p:spPr>
          <a:xfrm>
            <a:off x="6349" y="0"/>
            <a:ext cx="12185651" cy="6858000"/>
          </a:xfrm>
          <a:prstGeom prst="rect">
            <a:avLst/>
          </a:prstGeom>
        </p:spPr>
      </p:pic>
      <p:pic>
        <p:nvPicPr>
          <p:cNvPr id="3" name="Picture 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0811017" y="5655966"/>
            <a:ext cx="828311" cy="1054717"/>
          </a:xfrm>
          <a:prstGeom prst="rect">
            <a:avLst/>
          </a:prstGeom>
        </p:spPr>
      </p:pic>
      <p:sp>
        <p:nvSpPr>
          <p:cNvPr id="15" name="Slide Number Placeholder 5"/>
          <p:cNvSpPr>
            <a:spLocks noGrp="1"/>
          </p:cNvSpPr>
          <p:nvPr>
            <p:ph type="sldNum" sz="quarter" idx="4"/>
          </p:nvPr>
        </p:nvSpPr>
        <p:spPr>
          <a:xfrm>
            <a:off x="5446186" y="6356359"/>
            <a:ext cx="977900" cy="365125"/>
          </a:xfrm>
          <a:prstGeom prst="rect">
            <a:avLst/>
          </a:prstGeom>
        </p:spPr>
        <p:txBody>
          <a:bodyPr anchor="ctr"/>
          <a:lstStyle>
            <a:lvl1pPr algn="ctr">
              <a:defRPr sz="563">
                <a:solidFill>
                  <a:schemeClr val="bg1"/>
                </a:solidFill>
              </a:defRPr>
            </a:lvl1pPr>
          </a:lstStyle>
          <a:p>
            <a:fld id="{53DD4697-2CFA-4649-AD6E-2F56B6CE693C}" type="slidenum">
              <a:rPr lang="en-US" smtClean="0"/>
              <a:pPr/>
              <a:t>‹#›</a:t>
            </a:fld>
            <a:endParaRPr lang="en-US" dirty="0"/>
          </a:p>
        </p:txBody>
      </p:sp>
      <p:sp>
        <p:nvSpPr>
          <p:cNvPr id="18" name="Title Placeholder 17"/>
          <p:cNvSpPr>
            <a:spLocks noGrp="1"/>
          </p:cNvSpPr>
          <p:nvPr>
            <p:ph type="title"/>
          </p:nvPr>
        </p:nvSpPr>
        <p:spPr>
          <a:xfrm>
            <a:off x="609601" y="419100"/>
            <a:ext cx="10966883" cy="25527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19" name="Text Placeholder 18"/>
          <p:cNvSpPr>
            <a:spLocks noGrp="1"/>
          </p:cNvSpPr>
          <p:nvPr>
            <p:ph type="body" idx="1"/>
          </p:nvPr>
        </p:nvSpPr>
        <p:spPr>
          <a:xfrm>
            <a:off x="609601" y="3200400"/>
            <a:ext cx="10966883" cy="1562100"/>
          </a:xfrm>
          <a:prstGeom prst="rect">
            <a:avLst/>
          </a:prstGeom>
        </p:spPr>
        <p:txBody>
          <a:bodyPr vert="horz" lIns="91440" tIns="45720" rIns="91440" bIns="45720" rtlCol="0">
            <a:normAutofit/>
          </a:bodyPr>
          <a:lstStyle/>
          <a:p>
            <a:pPr lvl="0"/>
            <a:r>
              <a:rPr lang="en-US" dirty="0" smtClean="0"/>
              <a:t>Click to edit Master text styles</a:t>
            </a:r>
            <a:endParaRPr lang="en-US" dirty="0"/>
          </a:p>
        </p:txBody>
      </p:sp>
      <p:sp>
        <p:nvSpPr>
          <p:cNvPr id="20" name="Footer Placeholder 19"/>
          <p:cNvSpPr>
            <a:spLocks noGrp="1"/>
          </p:cNvSpPr>
          <p:nvPr>
            <p:ph type="ftr" sz="quarter" idx="3"/>
          </p:nvPr>
        </p:nvSpPr>
        <p:spPr>
          <a:xfrm>
            <a:off x="165103" y="6356359"/>
            <a:ext cx="4214284" cy="365125"/>
          </a:xfrm>
          <a:prstGeom prst="rect">
            <a:avLst/>
          </a:prstGeom>
        </p:spPr>
        <p:txBody>
          <a:bodyPr vert="horz" lIns="91440" tIns="45720" rIns="91440" bIns="45720" rtlCol="0" anchor="ctr"/>
          <a:lstStyle>
            <a:lvl1pPr algn="l">
              <a:defRPr sz="563">
                <a:solidFill>
                  <a:schemeClr val="bg1"/>
                </a:solidFill>
              </a:defRPr>
            </a:lvl1pPr>
          </a:lstStyle>
          <a:p>
            <a:r>
              <a:rPr lang="en-US" dirty="0" smtClean="0"/>
              <a:t>File Name</a:t>
            </a:r>
            <a:endParaRPr lang="en-US" dirty="0"/>
          </a:p>
        </p:txBody>
      </p:sp>
      <p:sp>
        <p:nvSpPr>
          <p:cNvPr id="25" name="Rectangle 24"/>
          <p:cNvSpPr/>
          <p:nvPr/>
        </p:nvSpPr>
        <p:spPr>
          <a:xfrm>
            <a:off x="2679701" y="1707600"/>
            <a:ext cx="745067" cy="558800"/>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217</a:t>
            </a:r>
          </a:p>
          <a:p>
            <a:pPr algn="ctr">
              <a:defRPr/>
            </a:pPr>
            <a:r>
              <a:rPr lang="en-US" sz="563" dirty="0" smtClean="0">
                <a:solidFill>
                  <a:schemeClr val="tx1"/>
                </a:solidFill>
              </a:rPr>
              <a:t>217</a:t>
            </a:r>
          </a:p>
          <a:p>
            <a:pPr algn="ctr">
              <a:defRPr/>
            </a:pPr>
            <a:r>
              <a:rPr lang="en-US" sz="563" dirty="0" smtClean="0">
                <a:solidFill>
                  <a:schemeClr val="tx1"/>
                </a:solidFill>
              </a:rPr>
              <a:t>217</a:t>
            </a:r>
            <a:endParaRPr lang="en-US" sz="563" dirty="0">
              <a:solidFill>
                <a:schemeClr val="tx1"/>
              </a:solidFill>
            </a:endParaRPr>
          </a:p>
        </p:txBody>
      </p:sp>
      <p:sp>
        <p:nvSpPr>
          <p:cNvPr id="26" name="Rectangle 25"/>
          <p:cNvSpPr/>
          <p:nvPr/>
        </p:nvSpPr>
        <p:spPr>
          <a:xfrm>
            <a:off x="3640669" y="1707600"/>
            <a:ext cx="745067" cy="558800"/>
          </a:xfrm>
          <a:prstGeom prst="rect">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200</a:t>
            </a:r>
          </a:p>
          <a:p>
            <a:pPr algn="ctr">
              <a:defRPr/>
            </a:pPr>
            <a:r>
              <a:rPr lang="en-US" sz="563" dirty="0" smtClean="0">
                <a:solidFill>
                  <a:schemeClr val="tx1"/>
                </a:solidFill>
              </a:rPr>
              <a:t>200</a:t>
            </a:r>
          </a:p>
          <a:p>
            <a:pPr algn="ctr">
              <a:defRPr/>
            </a:pPr>
            <a:r>
              <a:rPr lang="en-US" sz="563" dirty="0" smtClean="0">
                <a:solidFill>
                  <a:schemeClr val="tx1"/>
                </a:solidFill>
              </a:rPr>
              <a:t>200</a:t>
            </a:r>
            <a:endParaRPr lang="en-US" sz="563" dirty="0">
              <a:solidFill>
                <a:schemeClr val="tx1"/>
              </a:solidFill>
            </a:endParaRPr>
          </a:p>
        </p:txBody>
      </p:sp>
      <p:sp>
        <p:nvSpPr>
          <p:cNvPr id="27" name="Rectangle 26"/>
          <p:cNvSpPr/>
          <p:nvPr/>
        </p:nvSpPr>
        <p:spPr>
          <a:xfrm>
            <a:off x="757773" y="2394599"/>
            <a:ext cx="742951" cy="5588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255</a:t>
            </a:r>
          </a:p>
          <a:p>
            <a:pPr algn="ctr">
              <a:defRPr/>
            </a:pPr>
            <a:r>
              <a:rPr lang="en-US" sz="563" dirty="0" smtClean="0">
                <a:solidFill>
                  <a:schemeClr val="tx1"/>
                </a:solidFill>
              </a:rPr>
              <a:t>255</a:t>
            </a:r>
          </a:p>
          <a:p>
            <a:pPr algn="ctr">
              <a:defRPr/>
            </a:pPr>
            <a:r>
              <a:rPr lang="en-US" sz="563" dirty="0" smtClean="0">
                <a:solidFill>
                  <a:schemeClr val="tx1"/>
                </a:solidFill>
              </a:rPr>
              <a:t>255</a:t>
            </a:r>
            <a:endParaRPr lang="en-US" sz="563" dirty="0">
              <a:solidFill>
                <a:schemeClr val="tx1"/>
              </a:solidFill>
            </a:endParaRPr>
          </a:p>
        </p:txBody>
      </p:sp>
      <p:sp>
        <p:nvSpPr>
          <p:cNvPr id="28" name="Rectangle 27"/>
          <p:cNvSpPr/>
          <p:nvPr/>
        </p:nvSpPr>
        <p:spPr>
          <a:xfrm>
            <a:off x="1718739" y="2394599"/>
            <a:ext cx="742951" cy="55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bg1"/>
                </a:solidFill>
              </a:rPr>
              <a:t>0</a:t>
            </a:r>
          </a:p>
          <a:p>
            <a:pPr algn="ctr">
              <a:defRPr/>
            </a:pPr>
            <a:r>
              <a:rPr lang="en-US" sz="563" dirty="0" smtClean="0">
                <a:solidFill>
                  <a:schemeClr val="bg1"/>
                </a:solidFill>
              </a:rPr>
              <a:t>0</a:t>
            </a:r>
          </a:p>
          <a:p>
            <a:pPr algn="ctr">
              <a:defRPr/>
            </a:pPr>
            <a:r>
              <a:rPr lang="en-US" sz="563" dirty="0">
                <a:solidFill>
                  <a:schemeClr val="bg1"/>
                </a:solidFill>
              </a:rPr>
              <a:t>0</a:t>
            </a:r>
          </a:p>
        </p:txBody>
      </p:sp>
      <p:sp>
        <p:nvSpPr>
          <p:cNvPr id="29" name="Rectangle 28"/>
          <p:cNvSpPr/>
          <p:nvPr/>
        </p:nvSpPr>
        <p:spPr>
          <a:xfrm>
            <a:off x="2679701" y="2394599"/>
            <a:ext cx="745067" cy="558800"/>
          </a:xfrm>
          <a:prstGeom prst="rect">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163</a:t>
            </a:r>
          </a:p>
          <a:p>
            <a:pPr algn="ctr">
              <a:defRPr/>
            </a:pPr>
            <a:r>
              <a:rPr lang="en-US" sz="563" dirty="0" smtClean="0">
                <a:solidFill>
                  <a:schemeClr val="tx1"/>
                </a:solidFill>
              </a:rPr>
              <a:t>163</a:t>
            </a:r>
          </a:p>
          <a:p>
            <a:pPr algn="ctr">
              <a:defRPr/>
            </a:pPr>
            <a:r>
              <a:rPr lang="en-US" sz="563" dirty="0" smtClean="0">
                <a:solidFill>
                  <a:schemeClr val="tx1"/>
                </a:solidFill>
              </a:rPr>
              <a:t>163</a:t>
            </a:r>
            <a:endParaRPr lang="en-US" sz="563" dirty="0">
              <a:solidFill>
                <a:schemeClr val="tx1"/>
              </a:solidFill>
            </a:endParaRPr>
          </a:p>
        </p:txBody>
      </p:sp>
      <p:sp>
        <p:nvSpPr>
          <p:cNvPr id="30" name="Rectangle 29"/>
          <p:cNvSpPr/>
          <p:nvPr/>
        </p:nvSpPr>
        <p:spPr>
          <a:xfrm>
            <a:off x="3640669" y="2394599"/>
            <a:ext cx="745067" cy="558800"/>
          </a:xfrm>
          <a:prstGeom prst="rect">
            <a:avLst/>
          </a:prstGeom>
          <a:solidFill>
            <a:srgbClr val="8384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bg1"/>
                </a:solidFill>
              </a:rPr>
              <a:t>131</a:t>
            </a:r>
          </a:p>
          <a:p>
            <a:pPr algn="ctr">
              <a:defRPr/>
            </a:pPr>
            <a:r>
              <a:rPr lang="en-US" sz="563" dirty="0" smtClean="0">
                <a:solidFill>
                  <a:schemeClr val="bg1"/>
                </a:solidFill>
              </a:rPr>
              <a:t>132</a:t>
            </a:r>
          </a:p>
          <a:p>
            <a:pPr algn="ctr">
              <a:defRPr/>
            </a:pPr>
            <a:r>
              <a:rPr lang="en-US" sz="563" dirty="0" smtClean="0">
                <a:solidFill>
                  <a:schemeClr val="bg1"/>
                </a:solidFill>
              </a:rPr>
              <a:t>122</a:t>
            </a:r>
            <a:endParaRPr lang="en-US" sz="563" dirty="0">
              <a:solidFill>
                <a:schemeClr val="bg1"/>
              </a:solidFill>
            </a:endParaRPr>
          </a:p>
        </p:txBody>
      </p:sp>
      <p:sp>
        <p:nvSpPr>
          <p:cNvPr id="31" name="Rectangle 30"/>
          <p:cNvSpPr/>
          <p:nvPr/>
        </p:nvSpPr>
        <p:spPr>
          <a:xfrm>
            <a:off x="4601633" y="2394599"/>
            <a:ext cx="745067" cy="5588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239</a:t>
            </a:r>
          </a:p>
          <a:p>
            <a:pPr algn="ctr">
              <a:defRPr/>
            </a:pPr>
            <a:r>
              <a:rPr lang="en-US" sz="563" dirty="0" smtClean="0">
                <a:solidFill>
                  <a:schemeClr val="tx1"/>
                </a:solidFill>
              </a:rPr>
              <a:t>65</a:t>
            </a:r>
          </a:p>
          <a:p>
            <a:pPr algn="ctr">
              <a:defRPr/>
            </a:pPr>
            <a:r>
              <a:rPr lang="en-US" sz="563" dirty="0" smtClean="0">
                <a:solidFill>
                  <a:schemeClr val="tx1"/>
                </a:solidFill>
              </a:rPr>
              <a:t>53</a:t>
            </a:r>
            <a:endParaRPr lang="en-US" sz="563" dirty="0">
              <a:solidFill>
                <a:schemeClr val="tx1"/>
              </a:solidFill>
            </a:endParaRPr>
          </a:p>
        </p:txBody>
      </p:sp>
      <p:sp>
        <p:nvSpPr>
          <p:cNvPr id="32" name="Rectangle 31"/>
          <p:cNvSpPr/>
          <p:nvPr/>
        </p:nvSpPr>
        <p:spPr>
          <a:xfrm>
            <a:off x="5562601" y="2394599"/>
            <a:ext cx="745067" cy="558800"/>
          </a:xfrm>
          <a:prstGeom prst="rect">
            <a:avLst/>
          </a:prstGeom>
          <a:solidFill>
            <a:srgbClr val="6E87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110</a:t>
            </a:r>
          </a:p>
          <a:p>
            <a:pPr algn="ctr">
              <a:defRPr/>
            </a:pPr>
            <a:r>
              <a:rPr lang="en-US" sz="563" dirty="0" smtClean="0">
                <a:solidFill>
                  <a:schemeClr val="tx1"/>
                </a:solidFill>
              </a:rPr>
              <a:t>135</a:t>
            </a:r>
          </a:p>
          <a:p>
            <a:pPr algn="ctr">
              <a:defRPr/>
            </a:pPr>
            <a:r>
              <a:rPr lang="en-US" sz="563" dirty="0" smtClean="0">
                <a:solidFill>
                  <a:schemeClr val="tx1"/>
                </a:solidFill>
              </a:rPr>
              <a:t>120</a:t>
            </a:r>
            <a:endParaRPr lang="en-US" sz="563" dirty="0">
              <a:solidFill>
                <a:schemeClr val="tx1"/>
              </a:solidFill>
            </a:endParaRPr>
          </a:p>
        </p:txBody>
      </p:sp>
      <p:sp>
        <p:nvSpPr>
          <p:cNvPr id="33" name="Rectangle 32"/>
          <p:cNvSpPr/>
          <p:nvPr/>
        </p:nvSpPr>
        <p:spPr>
          <a:xfrm>
            <a:off x="6523568" y="2394599"/>
            <a:ext cx="745067" cy="558800"/>
          </a:xfrm>
          <a:prstGeom prst="rect">
            <a:avLst/>
          </a:prstGeom>
          <a:solidFill>
            <a:srgbClr val="705C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112</a:t>
            </a:r>
          </a:p>
          <a:p>
            <a:pPr algn="ctr">
              <a:defRPr/>
            </a:pPr>
            <a:r>
              <a:rPr lang="en-US" sz="563" dirty="0" smtClean="0">
                <a:solidFill>
                  <a:schemeClr val="tx1"/>
                </a:solidFill>
              </a:rPr>
              <a:t>92</a:t>
            </a:r>
          </a:p>
          <a:p>
            <a:pPr algn="ctr">
              <a:defRPr/>
            </a:pPr>
            <a:r>
              <a:rPr lang="en-US" sz="563" dirty="0" smtClean="0">
                <a:solidFill>
                  <a:schemeClr val="tx1"/>
                </a:solidFill>
              </a:rPr>
              <a:t>56</a:t>
            </a:r>
            <a:endParaRPr lang="en-US" sz="563" dirty="0">
              <a:solidFill>
                <a:schemeClr val="tx1"/>
              </a:solidFill>
            </a:endParaRPr>
          </a:p>
        </p:txBody>
      </p:sp>
      <p:sp>
        <p:nvSpPr>
          <p:cNvPr id="34" name="Rectangle 33"/>
          <p:cNvSpPr/>
          <p:nvPr/>
        </p:nvSpPr>
        <p:spPr>
          <a:xfrm>
            <a:off x="7484533" y="2394599"/>
            <a:ext cx="745067" cy="558800"/>
          </a:xfrm>
          <a:prstGeom prst="rect">
            <a:avLst/>
          </a:prstGeom>
          <a:solidFill>
            <a:srgbClr val="3E66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62</a:t>
            </a:r>
          </a:p>
          <a:p>
            <a:pPr algn="ctr">
              <a:defRPr/>
            </a:pPr>
            <a:r>
              <a:rPr lang="en-US" sz="563" dirty="0" smtClean="0">
                <a:solidFill>
                  <a:schemeClr val="tx1"/>
                </a:solidFill>
              </a:rPr>
              <a:t>102</a:t>
            </a:r>
          </a:p>
          <a:p>
            <a:pPr algn="ctr">
              <a:defRPr/>
            </a:pPr>
            <a:r>
              <a:rPr lang="en-US" sz="563" dirty="0" smtClean="0">
                <a:solidFill>
                  <a:schemeClr val="tx1"/>
                </a:solidFill>
              </a:rPr>
              <a:t>130</a:t>
            </a:r>
            <a:endParaRPr lang="en-US" sz="563" dirty="0">
              <a:solidFill>
                <a:schemeClr val="tx1"/>
              </a:solidFill>
            </a:endParaRPr>
          </a:p>
        </p:txBody>
      </p:sp>
      <p:sp>
        <p:nvSpPr>
          <p:cNvPr id="35" name="Rectangle 34"/>
          <p:cNvSpPr/>
          <p:nvPr/>
        </p:nvSpPr>
        <p:spPr>
          <a:xfrm>
            <a:off x="8445501" y="2394599"/>
            <a:ext cx="745067" cy="558800"/>
          </a:xfrm>
          <a:prstGeom prst="rect">
            <a:avLst/>
          </a:prstGeom>
          <a:solidFill>
            <a:srgbClr val="6638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bg1"/>
                </a:solidFill>
              </a:rPr>
              <a:t>102</a:t>
            </a:r>
          </a:p>
          <a:p>
            <a:pPr algn="ctr">
              <a:defRPr/>
            </a:pPr>
            <a:r>
              <a:rPr lang="en-US" sz="563" dirty="0" smtClean="0">
                <a:solidFill>
                  <a:schemeClr val="bg1"/>
                </a:solidFill>
              </a:rPr>
              <a:t>56</a:t>
            </a:r>
          </a:p>
          <a:p>
            <a:pPr algn="ctr">
              <a:defRPr/>
            </a:pPr>
            <a:r>
              <a:rPr lang="en-US" sz="563" dirty="0" smtClean="0">
                <a:solidFill>
                  <a:schemeClr val="bg1"/>
                </a:solidFill>
              </a:rPr>
              <a:t>48</a:t>
            </a:r>
            <a:endParaRPr lang="en-US" sz="563" dirty="0">
              <a:solidFill>
                <a:schemeClr val="bg1"/>
              </a:solidFill>
            </a:endParaRPr>
          </a:p>
        </p:txBody>
      </p:sp>
      <p:sp>
        <p:nvSpPr>
          <p:cNvPr id="36" name="Rectangle 35"/>
          <p:cNvSpPr/>
          <p:nvPr/>
        </p:nvSpPr>
        <p:spPr>
          <a:xfrm>
            <a:off x="9406469" y="2394599"/>
            <a:ext cx="745067" cy="558800"/>
          </a:xfrm>
          <a:prstGeom prst="rect">
            <a:avLst/>
          </a:prstGeom>
          <a:solidFill>
            <a:srgbClr val="8278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130</a:t>
            </a:r>
          </a:p>
          <a:p>
            <a:pPr algn="ctr">
              <a:defRPr/>
            </a:pPr>
            <a:r>
              <a:rPr lang="en-US" sz="563" dirty="0" smtClean="0">
                <a:solidFill>
                  <a:schemeClr val="tx1"/>
                </a:solidFill>
              </a:rPr>
              <a:t>120</a:t>
            </a:r>
          </a:p>
          <a:p>
            <a:pPr algn="ctr">
              <a:defRPr/>
            </a:pPr>
            <a:r>
              <a:rPr lang="en-US" sz="563" dirty="0" smtClean="0">
                <a:solidFill>
                  <a:schemeClr val="tx1"/>
                </a:solidFill>
              </a:rPr>
              <a:t>111</a:t>
            </a:r>
            <a:endParaRPr lang="en-US" sz="563" dirty="0">
              <a:solidFill>
                <a:schemeClr val="tx1"/>
              </a:solidFill>
            </a:endParaRPr>
          </a:p>
        </p:txBody>
      </p:sp>
      <p:sp>
        <p:nvSpPr>
          <p:cNvPr id="37" name="Rectangle 36"/>
          <p:cNvSpPr/>
          <p:nvPr/>
        </p:nvSpPr>
        <p:spPr>
          <a:xfrm>
            <a:off x="1718733" y="1707600"/>
            <a:ext cx="745067" cy="5588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237</a:t>
            </a:r>
          </a:p>
          <a:p>
            <a:pPr algn="ctr">
              <a:defRPr/>
            </a:pPr>
            <a:r>
              <a:rPr lang="en-US" sz="563" dirty="0" smtClean="0">
                <a:solidFill>
                  <a:schemeClr val="tx1"/>
                </a:solidFill>
              </a:rPr>
              <a:t>237</a:t>
            </a:r>
          </a:p>
          <a:p>
            <a:pPr algn="ctr">
              <a:defRPr/>
            </a:pPr>
            <a:r>
              <a:rPr lang="en-US" sz="563" dirty="0" smtClean="0">
                <a:solidFill>
                  <a:schemeClr val="tx1"/>
                </a:solidFill>
              </a:rPr>
              <a:t>237</a:t>
            </a:r>
            <a:endParaRPr lang="en-US" sz="563" dirty="0">
              <a:solidFill>
                <a:schemeClr val="tx1"/>
              </a:solidFill>
            </a:endParaRPr>
          </a:p>
        </p:txBody>
      </p:sp>
      <p:sp>
        <p:nvSpPr>
          <p:cNvPr id="54" name="Rectangle 53"/>
          <p:cNvSpPr/>
          <p:nvPr/>
        </p:nvSpPr>
        <p:spPr>
          <a:xfrm>
            <a:off x="5562601" y="1707600"/>
            <a:ext cx="745067" cy="558800"/>
          </a:xfrm>
          <a:prstGeom prst="rect">
            <a:avLst/>
          </a:prstGeom>
          <a:solidFill>
            <a:srgbClr val="5077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80</a:t>
            </a:r>
          </a:p>
          <a:p>
            <a:pPr algn="ctr">
              <a:defRPr/>
            </a:pPr>
            <a:r>
              <a:rPr lang="en-US" sz="563" dirty="0" smtClean="0">
                <a:solidFill>
                  <a:schemeClr val="tx1"/>
                </a:solidFill>
              </a:rPr>
              <a:t>119</a:t>
            </a:r>
          </a:p>
          <a:p>
            <a:pPr algn="ctr">
              <a:defRPr/>
            </a:pPr>
            <a:r>
              <a:rPr lang="en-US" sz="563" dirty="0" smtClean="0">
                <a:solidFill>
                  <a:schemeClr val="tx1"/>
                </a:solidFill>
              </a:rPr>
              <a:t>27</a:t>
            </a:r>
            <a:endParaRPr lang="en-US" sz="563" dirty="0">
              <a:solidFill>
                <a:schemeClr val="tx1"/>
              </a:solidFill>
            </a:endParaRPr>
          </a:p>
        </p:txBody>
      </p:sp>
      <p:sp>
        <p:nvSpPr>
          <p:cNvPr id="55" name="Rectangle 54"/>
          <p:cNvSpPr/>
          <p:nvPr/>
        </p:nvSpPr>
        <p:spPr>
          <a:xfrm>
            <a:off x="6523568" y="1707600"/>
            <a:ext cx="745067" cy="558800"/>
          </a:xfrm>
          <a:prstGeom prst="rect">
            <a:avLst/>
          </a:prstGeom>
          <a:solidFill>
            <a:srgbClr val="FCAE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tx1"/>
                </a:solidFill>
              </a:rPr>
              <a:t>252</a:t>
            </a:r>
          </a:p>
          <a:p>
            <a:pPr algn="ctr">
              <a:defRPr/>
            </a:pPr>
            <a:r>
              <a:rPr lang="en-US" sz="563" dirty="0" smtClean="0">
                <a:solidFill>
                  <a:schemeClr val="tx1"/>
                </a:solidFill>
              </a:rPr>
              <a:t>174</a:t>
            </a:r>
          </a:p>
          <a:p>
            <a:pPr algn="ctr">
              <a:defRPr/>
            </a:pPr>
            <a:r>
              <a:rPr lang="en-US" sz="563" dirty="0" smtClean="0">
                <a:solidFill>
                  <a:schemeClr val="tx1"/>
                </a:solidFill>
              </a:rPr>
              <a:t>.59</a:t>
            </a:r>
            <a:endParaRPr lang="en-US" sz="563" dirty="0">
              <a:solidFill>
                <a:schemeClr val="tx1"/>
              </a:solidFill>
            </a:endParaRPr>
          </a:p>
        </p:txBody>
      </p:sp>
      <p:pic>
        <p:nvPicPr>
          <p:cNvPr id="58" name="Picture 6"/>
          <p:cNvPicPr>
            <a:picLocks noChangeAspect="1"/>
          </p:cNvPicPr>
          <p:nvPr/>
        </p:nvPicPr>
        <p:blipFill>
          <a:blip r:embed="rId23"/>
          <a:srcRect/>
          <a:stretch>
            <a:fillRect/>
          </a:stretch>
        </p:blipFill>
        <p:spPr bwMode="auto">
          <a:xfrm>
            <a:off x="6079067" y="3416309"/>
            <a:ext cx="25400" cy="3175"/>
          </a:xfrm>
          <a:prstGeom prst="rect">
            <a:avLst/>
          </a:prstGeom>
          <a:noFill/>
          <a:ln w="9525">
            <a:noFill/>
            <a:miter lim="800000"/>
            <a:headEnd/>
            <a:tailEnd/>
          </a:ln>
        </p:spPr>
      </p:pic>
      <p:pic>
        <p:nvPicPr>
          <p:cNvPr id="46" name="Picture 45"/>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9277309" y="5619575"/>
            <a:ext cx="1385371" cy="1117093"/>
          </a:xfrm>
          <a:prstGeom prst="rect">
            <a:avLst/>
          </a:prstGeom>
        </p:spPr>
      </p:pic>
      <p:sp>
        <p:nvSpPr>
          <p:cNvPr id="38" name="Rectangle 37"/>
          <p:cNvSpPr/>
          <p:nvPr userDrawn="1"/>
        </p:nvSpPr>
        <p:spPr>
          <a:xfrm>
            <a:off x="7484533" y="1707600"/>
            <a:ext cx="745067" cy="558800"/>
          </a:xfrm>
          <a:prstGeom prst="rect">
            <a:avLst/>
          </a:prstGeom>
          <a:solidFill>
            <a:srgbClr val="5324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63" dirty="0" smtClean="0">
                <a:solidFill>
                  <a:schemeClr val="bg1"/>
                </a:solidFill>
              </a:rPr>
              <a:t>83</a:t>
            </a:r>
          </a:p>
          <a:p>
            <a:pPr algn="ctr">
              <a:defRPr/>
            </a:pPr>
            <a:r>
              <a:rPr lang="en-US" sz="563" dirty="0" smtClean="0">
                <a:solidFill>
                  <a:schemeClr val="bg1"/>
                </a:solidFill>
              </a:rPr>
              <a:t>36</a:t>
            </a:r>
          </a:p>
          <a:p>
            <a:pPr algn="ctr">
              <a:defRPr/>
            </a:pPr>
            <a:r>
              <a:rPr lang="en-US" sz="563" dirty="0" smtClean="0">
                <a:solidFill>
                  <a:schemeClr val="bg1"/>
                </a:solidFill>
              </a:rPr>
              <a:t>118</a:t>
            </a:r>
            <a:endParaRPr lang="en-US" sz="563" dirty="0">
              <a:solidFill>
                <a:schemeClr val="bg1"/>
              </a:solidFill>
            </a:endParaRPr>
          </a:p>
        </p:txBody>
      </p:sp>
    </p:spTree>
    <p:extLst>
      <p:ext uri="{BB962C8B-B14F-4D97-AF65-F5344CB8AC3E}">
        <p14:creationId xmlns:p14="http://schemas.microsoft.com/office/powerpoint/2010/main" val="21076783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98" r:id="rId3"/>
    <p:sldLayoutId id="2147483799" r:id="rId4"/>
    <p:sldLayoutId id="2147483721" r:id="rId5"/>
    <p:sldLayoutId id="2147483722" r:id="rId6"/>
    <p:sldLayoutId id="2147483800" r:id="rId7"/>
    <p:sldLayoutId id="2147483801" r:id="rId8"/>
    <p:sldLayoutId id="2147483723" r:id="rId9"/>
    <p:sldLayoutId id="2147483724" r:id="rId10"/>
    <p:sldLayoutId id="2147483802" r:id="rId11"/>
    <p:sldLayoutId id="2147483803" r:id="rId12"/>
    <p:sldLayoutId id="2147483725" r:id="rId13"/>
    <p:sldLayoutId id="2147483726" r:id="rId14"/>
    <p:sldLayoutId id="2147483804" r:id="rId15"/>
    <p:sldLayoutId id="2147483805" r:id="rId16"/>
    <p:sldLayoutId id="2147483806" r:id="rId17"/>
    <p:sldLayoutId id="2147483807" r:id="rId18"/>
    <p:sldLayoutId id="2147483808" r:id="rId19"/>
  </p:sldLayoutIdLst>
  <p:hf hdr="0" ftr="0" dt="0"/>
  <p:txStyles>
    <p:titleStyle>
      <a:lvl1pPr algn="l" defTabSz="514350" rtl="0" eaLnBrk="1" latinLnBrk="0" hangingPunct="1">
        <a:lnSpc>
          <a:spcPct val="100000"/>
        </a:lnSpc>
        <a:spcBef>
          <a:spcPct val="0"/>
        </a:spcBef>
        <a:buNone/>
        <a:defRPr sz="3000" b="1" kern="1200" cap="all" baseline="0">
          <a:solidFill>
            <a:schemeClr val="bg1"/>
          </a:solidFill>
          <a:latin typeface="Arial" panose="020B0604020202020204" pitchFamily="34" charset="0"/>
          <a:ea typeface="+mj-ea"/>
          <a:cs typeface="Arial" panose="020B0604020202020204" pitchFamily="34" charset="0"/>
        </a:defRPr>
      </a:lvl1pPr>
    </p:titleStyle>
    <p:bodyStyle>
      <a:lvl1pPr marL="0" indent="0" algn="l" defTabSz="514350" rtl="0" eaLnBrk="1" latinLnBrk="0" hangingPunct="1">
        <a:lnSpc>
          <a:spcPct val="90000"/>
        </a:lnSpc>
        <a:spcBef>
          <a:spcPts val="563"/>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385763"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Arial" panose="020B0604020202020204" pitchFamily="34" charset="0"/>
          <a:ea typeface="+mn-ea"/>
          <a:cs typeface="Arial" panose="020B0604020202020204" pitchFamily="34" charset="0"/>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Arial" panose="020B0604020202020204" pitchFamily="34" charset="0"/>
          <a:ea typeface="+mn-ea"/>
          <a:cs typeface="Arial" panose="020B0604020202020204" pitchFamily="34" charset="0"/>
        </a:defRPr>
      </a:lvl3pPr>
      <a:lvl4pPr marL="900113"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Arial" panose="020B0604020202020204" pitchFamily="34" charset="0"/>
          <a:ea typeface="+mn-ea"/>
          <a:cs typeface="Arial" panose="020B0604020202020204" pitchFamily="34" charset="0"/>
        </a:defRPr>
      </a:lvl4pPr>
      <a:lvl5pPr marL="115728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5ACBF0"/>
          </p15:clr>
        </p15:guide>
        <p15:guide id="2" pos="12971" userDrawn="1">
          <p15:clr>
            <a:srgbClr val="5ACBF0"/>
          </p15:clr>
        </p15:guide>
        <p15:guide id="3" pos="729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8D8D8"/>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31" cstate="screen">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ounded Rectangle 10"/>
          <p:cNvSpPr/>
          <p:nvPr/>
        </p:nvSpPr>
        <p:spPr>
          <a:xfrm>
            <a:off x="245542" y="165467"/>
            <a:ext cx="11716335" cy="6545212"/>
          </a:xfrm>
          <a:prstGeom prst="roundRect">
            <a:avLst>
              <a:gd name="adj" fmla="val 22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4099" name="Title Placeholder 1"/>
          <p:cNvSpPr>
            <a:spLocks noGrp="1"/>
          </p:cNvSpPr>
          <p:nvPr>
            <p:ph type="title"/>
          </p:nvPr>
        </p:nvSpPr>
        <p:spPr bwMode="auto">
          <a:xfrm>
            <a:off x="406400" y="274638"/>
            <a:ext cx="11176000" cy="8064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slide</a:t>
            </a:r>
          </a:p>
        </p:txBody>
      </p:sp>
      <p:sp>
        <p:nvSpPr>
          <p:cNvPr id="1030" name="Text Placeholder 2"/>
          <p:cNvSpPr>
            <a:spLocks noGrp="1"/>
          </p:cNvSpPr>
          <p:nvPr>
            <p:ph type="body" idx="1"/>
          </p:nvPr>
        </p:nvSpPr>
        <p:spPr bwMode="auto">
          <a:xfrm>
            <a:off x="406400" y="1233932"/>
            <a:ext cx="11176000" cy="47096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3" name="Picture 6"/>
          <p:cNvPicPr>
            <a:picLocks noChangeAspect="1"/>
          </p:cNvPicPr>
          <p:nvPr/>
        </p:nvPicPr>
        <p:blipFill>
          <a:blip r:embed="rId32"/>
          <a:srcRect/>
          <a:stretch>
            <a:fillRect/>
          </a:stretch>
        </p:blipFill>
        <p:spPr bwMode="auto">
          <a:xfrm>
            <a:off x="6079067" y="3416309"/>
            <a:ext cx="25400" cy="3175"/>
          </a:xfrm>
          <a:prstGeom prst="rect">
            <a:avLst/>
          </a:prstGeom>
          <a:noFill/>
          <a:ln w="9525">
            <a:noFill/>
            <a:miter lim="800000"/>
            <a:headEnd/>
            <a:tailEnd/>
          </a:ln>
        </p:spPr>
      </p:pic>
      <p:pic>
        <p:nvPicPr>
          <p:cNvPr id="14" name="Picture 13"/>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811017" y="5655966"/>
            <a:ext cx="828311" cy="1054717"/>
          </a:xfrm>
          <a:prstGeom prst="rect">
            <a:avLst/>
          </a:prstGeom>
        </p:spPr>
      </p:pic>
      <p:pic>
        <p:nvPicPr>
          <p:cNvPr id="15" name="Picture 14"/>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9277309" y="5619575"/>
            <a:ext cx="1385371" cy="1117093"/>
          </a:xfrm>
          <a:prstGeom prst="rect">
            <a:avLst/>
          </a:prstGeom>
        </p:spPr>
      </p:pic>
      <p:sp>
        <p:nvSpPr>
          <p:cNvPr id="16" name="Footer Placeholder 7"/>
          <p:cNvSpPr>
            <a:spLocks noGrp="1"/>
          </p:cNvSpPr>
          <p:nvPr>
            <p:ph type="ftr" sz="quarter" idx="3"/>
          </p:nvPr>
        </p:nvSpPr>
        <p:spPr>
          <a:xfrm>
            <a:off x="419718" y="6425806"/>
            <a:ext cx="3877964" cy="241214"/>
          </a:xfrm>
          <a:prstGeom prst="rect">
            <a:avLst/>
          </a:prstGeom>
        </p:spPr>
        <p:txBody>
          <a:bodyPr vert="horz" lIns="91440" tIns="45720" rIns="91440" bIns="45720" rtlCol="0" anchor="ctr"/>
          <a:lstStyle>
            <a:lvl1pPr algn="l">
              <a:defRPr sz="563">
                <a:solidFill>
                  <a:schemeClr val="tx1">
                    <a:lumMod val="75000"/>
                    <a:lumOff val="25000"/>
                  </a:schemeClr>
                </a:solidFill>
              </a:defRPr>
            </a:lvl1pPr>
          </a:lstStyle>
          <a:p>
            <a:r>
              <a:rPr lang="en-US" smtClean="0"/>
              <a:t>File Name</a:t>
            </a:r>
            <a:endParaRPr lang="en-US" dirty="0"/>
          </a:p>
        </p:txBody>
      </p:sp>
      <p:sp>
        <p:nvSpPr>
          <p:cNvPr id="17" name="Slide Number Placeholder 2"/>
          <p:cNvSpPr>
            <a:spLocks noGrp="1"/>
          </p:cNvSpPr>
          <p:nvPr>
            <p:ph type="sldNum" sz="quarter" idx="4"/>
          </p:nvPr>
        </p:nvSpPr>
        <p:spPr>
          <a:xfrm>
            <a:off x="5446186" y="6425806"/>
            <a:ext cx="977900" cy="241214"/>
          </a:xfrm>
          <a:prstGeom prst="rect">
            <a:avLst/>
          </a:prstGeom>
        </p:spPr>
        <p:txBody>
          <a:bodyPr anchor="ctr"/>
          <a:lstStyle>
            <a:lvl1pPr algn="ctr">
              <a:defRPr sz="563">
                <a:solidFill>
                  <a:schemeClr val="tx1">
                    <a:lumMod val="75000"/>
                    <a:lumOff val="25000"/>
                  </a:schemeClr>
                </a:solidFill>
              </a:defRPr>
            </a:lvl1pPr>
          </a:lstStyle>
          <a:p>
            <a:fld id="{0D0E9D3B-CB56-40AE-B0A9-8DA5E1AEFDB7}" type="slidenum">
              <a:rPr lang="en-US" smtClean="0"/>
              <a:pPr/>
              <a:t>‹#›</a:t>
            </a:fld>
            <a:endParaRPr lang="en-US" dirty="0"/>
          </a:p>
        </p:txBody>
      </p:sp>
    </p:spTree>
    <p:extLst>
      <p:ext uri="{BB962C8B-B14F-4D97-AF65-F5344CB8AC3E}">
        <p14:creationId xmlns:p14="http://schemas.microsoft.com/office/powerpoint/2010/main" val="489237912"/>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97" r:id="rId11"/>
    <p:sldLayoutId id="2147483759" r:id="rId12"/>
    <p:sldLayoutId id="2147483760" r:id="rId13"/>
    <p:sldLayoutId id="2147483761" r:id="rId14"/>
    <p:sldLayoutId id="2147483762" r:id="rId15"/>
    <p:sldLayoutId id="2147483796"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 id="2147483810" r:id="rId27"/>
    <p:sldLayoutId id="2147483811" r:id="rId28"/>
    <p:sldLayoutId id="2147483812" r:id="rId29"/>
  </p:sldLayoutIdLst>
  <p:timing>
    <p:tnLst>
      <p:par>
        <p:cTn id="1" dur="indefinite" restart="never" nodeType="tmRoot"/>
      </p:par>
    </p:tnLst>
  </p:timing>
  <p:hf hdr="0" ftr="0" dt="0"/>
  <p:txStyles>
    <p:titleStyle>
      <a:lvl1pPr algn="l" rtl="0" eaLnBrk="1" fontAlgn="base" hangingPunct="1">
        <a:spcBef>
          <a:spcPct val="0"/>
        </a:spcBef>
        <a:spcAft>
          <a:spcPct val="0"/>
        </a:spcAft>
        <a:defRPr sz="2400" b="1" kern="1200" cap="all">
          <a:solidFill>
            <a:schemeClr val="tx1">
              <a:lumMod val="75000"/>
              <a:lumOff val="25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192881" indent="-192881" algn="l" rtl="0" eaLnBrk="1" fontAlgn="base" hangingPunct="1">
        <a:spcBef>
          <a:spcPts val="169"/>
        </a:spcBef>
        <a:spcAft>
          <a:spcPct val="0"/>
        </a:spcAft>
        <a:buFont typeface="Arial" pitchFamily="34" charset="0"/>
        <a:defRPr sz="2100" kern="1200">
          <a:solidFill>
            <a:schemeClr val="tx1">
              <a:lumMod val="75000"/>
              <a:lumOff val="25000"/>
            </a:schemeClr>
          </a:solidFill>
          <a:latin typeface="Arial" pitchFamily="34" charset="0"/>
          <a:ea typeface="ＭＳ Ｐゴシック" charset="0"/>
          <a:cs typeface="Arial" pitchFamily="34" charset="0"/>
        </a:defRPr>
      </a:lvl1pPr>
      <a:lvl2pPr marL="289322" indent="-160735" algn="l" rtl="0" eaLnBrk="1" fontAlgn="base" hangingPunct="1">
        <a:spcBef>
          <a:spcPts val="169"/>
        </a:spcBef>
        <a:spcAft>
          <a:spcPct val="0"/>
        </a:spcAft>
        <a:buFont typeface="Arial" pitchFamily="34" charset="0"/>
        <a:buChar char="–"/>
        <a:defRPr sz="2100" kern="1200">
          <a:solidFill>
            <a:schemeClr val="tx1">
              <a:lumMod val="75000"/>
              <a:lumOff val="25000"/>
            </a:schemeClr>
          </a:solidFill>
          <a:latin typeface="Arial" pitchFamily="34" charset="0"/>
          <a:ea typeface="Arial" charset="0"/>
          <a:cs typeface="Arial" pitchFamily="34" charset="0"/>
        </a:defRPr>
      </a:lvl2pPr>
      <a:lvl3pPr marL="514350" indent="-128588" algn="l" rtl="0" eaLnBrk="1" fontAlgn="base" hangingPunct="1">
        <a:spcBef>
          <a:spcPts val="169"/>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3pPr>
      <a:lvl4pPr marL="771525" indent="-128588" algn="l" rtl="0" eaLnBrk="1" fontAlgn="base" hangingPunct="1">
        <a:spcBef>
          <a:spcPts val="169"/>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4pPr>
      <a:lvl5pPr marL="1028700" indent="-128588" algn="l" rtl="0" eaLnBrk="1" fontAlgn="base" hangingPunct="1">
        <a:spcBef>
          <a:spcPts val="169"/>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5ACBF0"/>
          </p15:clr>
        </p15:guide>
        <p15:guide id="2" pos="12971" userDrawn="1">
          <p15:clr>
            <a:srgbClr val="5ACBF0"/>
          </p15:clr>
        </p15:guide>
        <p15:guide id="3" pos="256"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www.jython.org/jythonbook/en/1.0/Concurrency.html" TargetMode="External"/><Relationship Id="rId7" Type="http://schemas.openxmlformats.org/officeDocument/2006/relationships/image" Target="../media/image12.wmf"/><Relationship Id="rId2" Type="http://schemas.openxmlformats.org/officeDocument/2006/relationships/slideLayout" Target="../slideLayouts/slideLayout4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techbus.safaribooksonline.com/book/programming/python/9781449397364" TargetMode="External"/><Relationship Id="rId4" Type="http://schemas.openxmlformats.org/officeDocument/2006/relationships/hyperlink" Target="http://www.jython.org/jythonbook/en/1.0/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hyperlink" Target="http://www.jython.org/jythonbook/en/1.0/Concurrency.html" TargetMode="Externa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2"/>
          </p:nvPr>
        </p:nvSpPr>
        <p:spPr/>
        <p:txBody>
          <a:bodyPr/>
          <a:lstStyle/>
          <a:p>
            <a:r>
              <a:rPr lang="en-US" dirty="0" smtClean="0"/>
              <a:t>Presented to the USACE Software </a:t>
            </a:r>
            <a:r>
              <a:rPr lang="en-US" dirty="0" smtClean="0"/>
              <a:t>Development </a:t>
            </a:r>
            <a:r>
              <a:rPr lang="en-US" dirty="0" err="1" smtClean="0"/>
              <a:t>CoP</a:t>
            </a:r>
            <a:endParaRPr lang="en-US" dirty="0" smtClean="0"/>
          </a:p>
          <a:p>
            <a:r>
              <a:rPr lang="en-US" dirty="0" smtClean="0"/>
              <a:t>Evan Heisman – Hydraulic Engineer</a:t>
            </a:r>
          </a:p>
          <a:p>
            <a:r>
              <a:rPr lang="en-US" dirty="0" smtClean="0"/>
              <a:t>USACE Walla Walla District</a:t>
            </a:r>
            <a:endParaRPr lang="en-US" dirty="0"/>
          </a:p>
        </p:txBody>
      </p:sp>
      <p:sp>
        <p:nvSpPr>
          <p:cNvPr id="2" name="Title 1"/>
          <p:cNvSpPr>
            <a:spLocks noGrp="1"/>
          </p:cNvSpPr>
          <p:nvPr>
            <p:ph type="title"/>
          </p:nvPr>
        </p:nvSpPr>
        <p:spPr/>
        <p:txBody>
          <a:bodyPr/>
          <a:lstStyle/>
          <a:p>
            <a:r>
              <a:rPr lang="en-US" smtClean="0"/>
              <a:t>Parallel computing in Jython using concurrency</a:t>
            </a:r>
            <a:endParaRPr lang="en-US" dirty="0"/>
          </a:p>
        </p:txBody>
      </p:sp>
    </p:spTree>
    <p:extLst>
      <p:ext uri="{BB962C8B-B14F-4D97-AF65-F5344CB8AC3E}">
        <p14:creationId xmlns:p14="http://schemas.microsoft.com/office/powerpoint/2010/main" val="150801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 Application: Components</a:t>
            </a:r>
            <a:endParaRPr lang="en-US" sz="3600" dirty="0"/>
          </a:p>
        </p:txBody>
      </p:sp>
      <p:sp>
        <p:nvSpPr>
          <p:cNvPr id="3" name="Content Placeholder 2"/>
          <p:cNvSpPr>
            <a:spLocks noGrp="1"/>
          </p:cNvSpPr>
          <p:nvPr>
            <p:ph sz="half" idx="1"/>
          </p:nvPr>
        </p:nvSpPr>
        <p:spPr/>
        <p:txBody>
          <a:bodyPr/>
          <a:lstStyle/>
          <a:p>
            <a:pPr marL="514350" indent="-514350">
              <a:buFont typeface="+mj-lt"/>
              <a:buAutoNum type="arabicPeriod"/>
            </a:pPr>
            <a:r>
              <a:rPr lang="en-US" dirty="0" smtClean="0"/>
              <a:t>Create thread pool (38-49)</a:t>
            </a:r>
          </a:p>
          <a:p>
            <a:pPr lvl="1"/>
            <a:r>
              <a:rPr lang="en-US" dirty="0" smtClean="0"/>
              <a:t>From </a:t>
            </a:r>
            <a:r>
              <a:rPr lang="en-US" sz="1800" dirty="0" err="1" smtClean="0">
                <a:latin typeface="Courier New" panose="02070309020205020404" pitchFamily="49" charset="0"/>
                <a:cs typeface="Courier New" panose="02070309020205020404" pitchFamily="49" charset="0"/>
              </a:rPr>
              <a:t>java.util.concurrent</a:t>
            </a:r>
            <a:r>
              <a:rPr lang="en-US" sz="1800" dirty="0" smtClean="0"/>
              <a:t> </a:t>
            </a:r>
            <a:r>
              <a:rPr lang="en-US" dirty="0" smtClean="0"/>
              <a:t>package</a:t>
            </a:r>
          </a:p>
          <a:p>
            <a:pPr lvl="1"/>
            <a:r>
              <a:rPr lang="en-US" dirty="0" smtClean="0"/>
              <a:t>Note: Limit </a:t>
            </a:r>
            <a:r>
              <a:rPr lang="en-US" dirty="0"/>
              <a:t>number of threads based on resources – CPU cores available or I/O connection</a:t>
            </a:r>
            <a:r>
              <a:rPr lang="en-US" dirty="0" smtClean="0"/>
              <a:t>?</a:t>
            </a:r>
          </a:p>
          <a:p>
            <a:pPr marL="514350" indent="-514350">
              <a:buFont typeface="+mj-lt"/>
              <a:buAutoNum type="arabicPeriod"/>
            </a:pPr>
            <a:r>
              <a:rPr lang="en-US" dirty="0" smtClean="0"/>
              <a:t>Create list of jobs to execute (57-61).</a:t>
            </a:r>
          </a:p>
          <a:p>
            <a:pPr lvl="1"/>
            <a:r>
              <a:rPr lang="en-US" dirty="0" smtClean="0"/>
              <a:t>Example function being called by a </a:t>
            </a:r>
            <a:r>
              <a:rPr lang="en-US" dirty="0" err="1" smtClean="0">
                <a:latin typeface="Courier New" panose="02070309020205020404" pitchFamily="49" charset="0"/>
                <a:cs typeface="Courier New" panose="02070309020205020404" pitchFamily="49" charset="0"/>
              </a:rPr>
              <a:t>ThreadWrapper</a:t>
            </a:r>
            <a:r>
              <a:rPr lang="en-US" dirty="0" smtClean="0"/>
              <a:t> object.</a:t>
            </a:r>
            <a:endParaRPr lang="en-US" dirty="0"/>
          </a:p>
          <a:p>
            <a:pPr lvl="1"/>
            <a:endParaRPr lang="en-US" dirty="0" smtClean="0"/>
          </a:p>
        </p:txBody>
      </p:sp>
      <p:pic>
        <p:nvPicPr>
          <p:cNvPr id="5" name="Content Placeholder 4"/>
          <p:cNvPicPr>
            <a:picLocks noGrp="1" noChangeAspect="1"/>
          </p:cNvPicPr>
          <p:nvPr>
            <p:ph sz="half" idx="2"/>
          </p:nvPr>
        </p:nvPicPr>
        <p:blipFill>
          <a:blip r:embed="rId2"/>
          <a:stretch>
            <a:fillRect/>
          </a:stretch>
        </p:blipFill>
        <p:spPr>
          <a:xfrm>
            <a:off x="6172200" y="1905000"/>
            <a:ext cx="5181600" cy="2565646"/>
          </a:xfrm>
          <a:prstGeom prst="rect">
            <a:avLst/>
          </a:prstGeom>
        </p:spPr>
      </p:pic>
    </p:spTree>
    <p:extLst>
      <p:ext uri="{BB962C8B-B14F-4D97-AF65-F5344CB8AC3E}">
        <p14:creationId xmlns:p14="http://schemas.microsoft.com/office/powerpoint/2010/main" val="1961328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Example Application: Components</a:t>
            </a:r>
            <a:endParaRPr lang="en-US" sz="3600" dirty="0"/>
          </a:p>
        </p:txBody>
      </p:sp>
      <p:sp>
        <p:nvSpPr>
          <p:cNvPr id="5" name="Content Placeholder 4"/>
          <p:cNvSpPr>
            <a:spLocks noGrp="1"/>
          </p:cNvSpPr>
          <p:nvPr>
            <p:ph sz="half" idx="1"/>
          </p:nvPr>
        </p:nvSpPr>
        <p:spPr/>
        <p:txBody>
          <a:bodyPr>
            <a:normAutofit/>
          </a:bodyPr>
          <a:lstStyle/>
          <a:p>
            <a:pPr marL="514350" indent="-514350">
              <a:buFont typeface="+mj-lt"/>
              <a:buAutoNum type="arabicPeriod" startAt="3"/>
            </a:pPr>
            <a:r>
              <a:rPr lang="en-US" dirty="0" smtClean="0"/>
              <a:t>Submit jobs to the pool. (65)</a:t>
            </a:r>
          </a:p>
          <a:p>
            <a:pPr lvl="1"/>
            <a:r>
              <a:rPr lang="en-US" dirty="0" smtClean="0"/>
              <a:t>Jobs will be executed in order submitted.  </a:t>
            </a:r>
          </a:p>
          <a:p>
            <a:pPr lvl="1"/>
            <a:r>
              <a:rPr lang="en-US" dirty="0" smtClean="0"/>
              <a:t>Creating list of jobs first isn’t necessary – did for other reasons.</a:t>
            </a:r>
          </a:p>
          <a:p>
            <a:pPr marL="514350" indent="-514350">
              <a:buFont typeface="+mj-lt"/>
              <a:buAutoNum type="arabicPeriod" startAt="3"/>
            </a:pPr>
            <a:r>
              <a:rPr lang="en-US" dirty="0" smtClean="0"/>
              <a:t>Wait. (69-70)</a:t>
            </a:r>
          </a:p>
          <a:p>
            <a:pPr marL="514350" indent="-514350">
              <a:buFont typeface="+mj-lt"/>
              <a:buAutoNum type="arabicPeriod" startAt="3"/>
            </a:pPr>
            <a:r>
              <a:rPr lang="en-US" dirty="0" smtClean="0"/>
              <a:t>While loop gets each result as returned from the pool, handles results as needed. (71-90)</a:t>
            </a:r>
          </a:p>
          <a:p>
            <a:pPr lvl="1"/>
            <a:r>
              <a:rPr lang="en-US" dirty="0" smtClean="0"/>
              <a:t>(in this case, writes to a DSS file*) </a:t>
            </a:r>
            <a:endParaRPr lang="en-US" dirty="0"/>
          </a:p>
        </p:txBody>
      </p:sp>
      <p:pic>
        <p:nvPicPr>
          <p:cNvPr id="7" name="Content Placeholder 6"/>
          <p:cNvPicPr>
            <a:picLocks noGrp="1" noChangeAspect="1"/>
          </p:cNvPicPr>
          <p:nvPr>
            <p:ph sz="half" idx="2"/>
          </p:nvPr>
        </p:nvPicPr>
        <p:blipFill>
          <a:blip r:embed="rId2"/>
          <a:stretch>
            <a:fillRect/>
          </a:stretch>
        </p:blipFill>
        <p:spPr>
          <a:xfrm>
            <a:off x="6172200" y="1905000"/>
            <a:ext cx="5181600" cy="3218746"/>
          </a:xfrm>
          <a:prstGeom prst="rect">
            <a:avLst/>
          </a:prstGeom>
        </p:spPr>
      </p:pic>
      <p:sp>
        <p:nvSpPr>
          <p:cNvPr id="8" name="Rectangle 7"/>
          <p:cNvSpPr/>
          <p:nvPr/>
        </p:nvSpPr>
        <p:spPr>
          <a:xfrm>
            <a:off x="406400" y="5715298"/>
            <a:ext cx="8585200" cy="923330"/>
          </a:xfrm>
          <a:prstGeom prst="rect">
            <a:avLst/>
          </a:prstGeom>
        </p:spPr>
        <p:txBody>
          <a:bodyPr wrap="square">
            <a:spAutoFit/>
          </a:bodyPr>
          <a:lstStyle/>
          <a:p>
            <a:r>
              <a:rPr lang="en-US" dirty="0"/>
              <a:t>*limitation on </a:t>
            </a:r>
            <a:r>
              <a:rPr lang="en-US" dirty="0" smtClean="0"/>
              <a:t>only one thread can write to </a:t>
            </a:r>
            <a:r>
              <a:rPr lang="en-US" dirty="0"/>
              <a:t>DSS </a:t>
            </a:r>
            <a:r>
              <a:rPr lang="en-US" dirty="0" smtClean="0"/>
              <a:t>at a given time </a:t>
            </a:r>
            <a:r>
              <a:rPr lang="en-US" dirty="0"/>
              <a:t>– each task in a queue returns set of </a:t>
            </a:r>
            <a:r>
              <a:rPr lang="en-US" dirty="0" err="1" smtClean="0">
                <a:latin typeface="Courier New" panose="02070309020205020404" pitchFamily="49" charset="0"/>
                <a:cs typeface="Courier New" panose="02070309020205020404" pitchFamily="49" charset="0"/>
              </a:rPr>
              <a:t>TimeSeriesContainer</a:t>
            </a:r>
            <a:r>
              <a:rPr lang="en-US" dirty="0" err="1" smtClean="0"/>
              <a:t>s</a:t>
            </a:r>
            <a:r>
              <a:rPr lang="en-US" dirty="0" smtClean="0"/>
              <a:t> to </a:t>
            </a:r>
            <a:r>
              <a:rPr lang="en-US" dirty="0"/>
              <a:t>be written by main thread as they become available.</a:t>
            </a:r>
          </a:p>
        </p:txBody>
      </p:sp>
    </p:spTree>
    <p:extLst>
      <p:ext uri="{BB962C8B-B14F-4D97-AF65-F5344CB8AC3E}">
        <p14:creationId xmlns:p14="http://schemas.microsoft.com/office/powerpoint/2010/main" val="3096297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 Application: Results</a:t>
            </a:r>
            <a:endParaRPr lang="en-US" sz="3600" dirty="0"/>
          </a:p>
        </p:txBody>
      </p:sp>
      <p:sp>
        <p:nvSpPr>
          <p:cNvPr id="3" name="Content Placeholder 2"/>
          <p:cNvSpPr>
            <a:spLocks noGrp="1"/>
          </p:cNvSpPr>
          <p:nvPr>
            <p:ph sz="quarter" idx="15"/>
          </p:nvPr>
        </p:nvSpPr>
        <p:spPr/>
        <p:txBody>
          <a:bodyPr/>
          <a:lstStyle/>
          <a:p>
            <a:pPr marL="342900" indent="-342900">
              <a:buFont typeface="Arial" panose="020B0604020202020204" pitchFamily="34" charset="0"/>
              <a:buChar char="•"/>
            </a:pPr>
            <a:r>
              <a:rPr lang="en-US" sz="2400" dirty="0" smtClean="0"/>
              <a:t>Sped up compute time on my machine by ~2x versus a single thread.</a:t>
            </a:r>
          </a:p>
          <a:p>
            <a:pPr marL="342900" indent="-342900">
              <a:buFont typeface="Arial" panose="020B0604020202020204" pitchFamily="34" charset="0"/>
              <a:buChar char="•"/>
            </a:pPr>
            <a:r>
              <a:rPr lang="en-US" sz="2400" dirty="0" smtClean="0"/>
              <a:t>108 seconds (3 worker threads)  vs 223 seconds (1 worker thread)*</a:t>
            </a:r>
          </a:p>
          <a:p>
            <a:pPr marL="342900" indent="-342900">
              <a:buFont typeface="Arial" panose="020B0604020202020204" pitchFamily="34" charset="0"/>
              <a:buChar char="•"/>
            </a:pPr>
            <a:r>
              <a:rPr lang="en-US" sz="2400" i="1" dirty="0" smtClean="0"/>
              <a:t>Caveats</a:t>
            </a:r>
            <a:r>
              <a:rPr lang="en-US" sz="2400" i="1" dirty="0"/>
              <a:t>: Single worker thread </a:t>
            </a:r>
            <a:r>
              <a:rPr lang="en-US" sz="2400" i="1" dirty="0" smtClean="0"/>
              <a:t>ignores </a:t>
            </a:r>
            <a:r>
              <a:rPr lang="en-US" sz="2400" i="1" dirty="0"/>
              <a:t>time to write to file; inputs already in memory; lowest compute time was limited by single complex reach</a:t>
            </a:r>
          </a:p>
          <a:p>
            <a:pPr marL="342900" indent="-342900">
              <a:buFont typeface="Arial" panose="020B0604020202020204" pitchFamily="34" charset="0"/>
              <a:buChar char="•"/>
            </a:pPr>
            <a:endParaRPr lang="en-US" sz="2400" dirty="0" smtClean="0"/>
          </a:p>
          <a:p>
            <a:pPr lvl="1"/>
            <a:endParaRPr lang="en-US" sz="2400" dirty="0" smtClean="0"/>
          </a:p>
        </p:txBody>
      </p:sp>
      <p:pic>
        <p:nvPicPr>
          <p:cNvPr id="6" name="Content Placeholder 5"/>
          <p:cNvPicPr>
            <a:picLocks noGrp="1" noChangeAspect="1"/>
          </p:cNvPicPr>
          <p:nvPr>
            <p:ph sz="quarter" idx="16"/>
          </p:nvPr>
        </p:nvPicPr>
        <p:blipFill>
          <a:blip r:embed="rId2"/>
          <a:stretch>
            <a:fillRect/>
          </a:stretch>
        </p:blipFill>
        <p:spPr>
          <a:xfrm>
            <a:off x="6096000" y="1620201"/>
            <a:ext cx="5486400" cy="3928747"/>
          </a:xfrm>
          <a:prstGeom prst="rect">
            <a:avLst/>
          </a:prstGeom>
        </p:spPr>
      </p:pic>
    </p:spTree>
    <p:extLst>
      <p:ext uri="{BB962C8B-B14F-4D97-AF65-F5344CB8AC3E}">
        <p14:creationId xmlns:p14="http://schemas.microsoft.com/office/powerpoint/2010/main" val="2932491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Example Application: Lessons LEARNED</a:t>
            </a:r>
            <a:endParaRPr lang="en-US" sz="3600" dirty="0"/>
          </a:p>
        </p:txBody>
      </p:sp>
      <p:sp>
        <p:nvSpPr>
          <p:cNvPr id="5" name="Content Placeholder 4"/>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en-US" dirty="0"/>
              <a:t>Easy to launch threads concurrently, some optimization by user required.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Error Handling</a:t>
            </a:r>
            <a:endParaRPr lang="en-US" dirty="0"/>
          </a:p>
          <a:p>
            <a:pPr marL="575072" lvl="1" indent="-285750">
              <a:buFont typeface="Arial" panose="020B0604020202020204" pitchFamily="34" charset="0"/>
              <a:buChar char="•"/>
            </a:pPr>
            <a:r>
              <a:rPr lang="en-US" dirty="0" smtClean="0"/>
              <a:t>Difficult to debug code that causes errors in a worker thread</a:t>
            </a:r>
          </a:p>
          <a:p>
            <a:pPr marL="575072" lvl="1" indent="-285750">
              <a:buFont typeface="Arial" panose="020B0604020202020204" pitchFamily="34" charset="0"/>
              <a:buChar char="•"/>
            </a:pPr>
            <a:r>
              <a:rPr lang="en-US" dirty="0" smtClean="0"/>
              <a:t>Needed to add a significant amount of code to return errors from threads</a:t>
            </a:r>
          </a:p>
          <a:p>
            <a:pPr marL="575072" lvl="1" indent="-285750">
              <a:buFont typeface="Arial" panose="020B0604020202020204" pitchFamily="34" charset="0"/>
              <a:buChar char="•"/>
            </a:pPr>
            <a:r>
              <a:rPr lang="en-US" dirty="0" smtClean="0"/>
              <a:t>Exception in thread can cause worker thread to become unavailable.</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Memory management</a:t>
            </a:r>
          </a:p>
          <a:p>
            <a:pPr marL="575072" lvl="1" indent="-285750">
              <a:buFont typeface="Arial" panose="020B0604020202020204" pitchFamily="34" charset="0"/>
              <a:buChar char="•"/>
            </a:pPr>
            <a:r>
              <a:rPr lang="en-US" dirty="0" smtClean="0"/>
              <a:t>Running too many tasks with R01 (largest dataset) at the same time caused Garbage Collector errors.</a:t>
            </a:r>
          </a:p>
          <a:p>
            <a:pPr marL="575072" lvl="1" indent="-285750">
              <a:buFont typeface="Arial" panose="020B0604020202020204" pitchFamily="34" charset="0"/>
              <a:buChar char="•"/>
            </a:pPr>
            <a:r>
              <a:rPr lang="en-US" dirty="0" smtClean="0"/>
              <a:t>Avoid allocating memory for variables passed into queue until function is being executed; let function/worker thread read large input datasets.</a:t>
            </a:r>
          </a:p>
          <a:p>
            <a:pPr marL="575072"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Optimization of algorithms / other techniques could be just as effective to speed up code.</a:t>
            </a:r>
          </a:p>
          <a:p>
            <a:pPr marL="632222" lvl="1" indent="-342900">
              <a:buFont typeface="Arial" panose="020B0604020202020204" pitchFamily="34" charset="0"/>
              <a:buChar char="•"/>
            </a:pPr>
            <a:r>
              <a:rPr lang="en-US" dirty="0" smtClean="0"/>
              <a:t>Optimization methods applied:</a:t>
            </a:r>
          </a:p>
          <a:p>
            <a:pPr marL="857250" lvl="2" indent="-342900"/>
            <a:r>
              <a:rPr lang="en-US" dirty="0" smtClean="0"/>
              <a:t>Better search algorithm in table look ups; </a:t>
            </a:r>
          </a:p>
          <a:p>
            <a:pPr marL="857250" lvl="2" indent="-342900"/>
            <a:r>
              <a:rPr lang="en-US" dirty="0" smtClean="0"/>
              <a:t>Use matrix math library to compute distances;</a:t>
            </a:r>
          </a:p>
          <a:p>
            <a:pPr marL="857250" lvl="2" indent="-342900"/>
            <a:r>
              <a:rPr lang="en-US" dirty="0" smtClean="0"/>
              <a:t>Take advantage of Python iterators.</a:t>
            </a:r>
            <a:endParaRPr lang="en-US" dirty="0"/>
          </a:p>
          <a:p>
            <a:pPr marL="632222" lvl="1" indent="-342900">
              <a:buFont typeface="Arial" panose="020B0604020202020204" pitchFamily="34" charset="0"/>
              <a:buChar char="•"/>
            </a:pPr>
            <a:r>
              <a:rPr lang="en-US" dirty="0" smtClean="0"/>
              <a:t>Could </a:t>
            </a:r>
            <a:r>
              <a:rPr lang="en-US" dirty="0"/>
              <a:t>have broken down tasks further into sub-reaches</a:t>
            </a:r>
            <a:r>
              <a:rPr lang="en-US" dirty="0" smtClean="0"/>
              <a:t>.</a:t>
            </a:r>
          </a:p>
          <a:p>
            <a:pPr marL="632222" lvl="1" indent="-342900">
              <a:buFont typeface="Arial" panose="020B0604020202020204" pitchFamily="34" charset="0"/>
              <a:buChar char="•"/>
            </a:pPr>
            <a:r>
              <a:rPr lang="en-US" dirty="0" smtClean="0"/>
              <a:t>Parallelizing at level of per cross-section may have been excessive.</a:t>
            </a:r>
            <a:endParaRPr lang="en-US" dirty="0"/>
          </a:p>
        </p:txBody>
      </p:sp>
    </p:spTree>
    <p:extLst>
      <p:ext uri="{BB962C8B-B14F-4D97-AF65-F5344CB8AC3E}">
        <p14:creationId xmlns:p14="http://schemas.microsoft.com/office/powerpoint/2010/main" val="1275838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Resources</a:t>
            </a:r>
            <a:endParaRPr lang="en-US" sz="3600" dirty="0"/>
          </a:p>
        </p:txBody>
      </p:sp>
      <p:sp>
        <p:nvSpPr>
          <p:cNvPr id="3" name="Content Placeholder 2"/>
          <p:cNvSpPr>
            <a:spLocks noGrp="1"/>
          </p:cNvSpPr>
          <p:nvPr>
            <p:ph idx="1"/>
          </p:nvPr>
        </p:nvSpPr>
        <p:spPr/>
        <p:txBody>
          <a:bodyPr/>
          <a:lstStyle/>
          <a:p>
            <a:r>
              <a:rPr lang="en-US" dirty="0" err="1" smtClean="0"/>
              <a:t>Jython</a:t>
            </a:r>
            <a:r>
              <a:rPr lang="en-US" dirty="0" smtClean="0"/>
              <a:t> concurrency tutorial:</a:t>
            </a:r>
          </a:p>
          <a:p>
            <a:pPr lvl="1"/>
            <a:r>
              <a:rPr lang="en-US" dirty="0" smtClean="0">
                <a:hlinkClick r:id="rId3"/>
              </a:rPr>
              <a:t>http://www.jython.org/jythonbook/en/1.0/Concurrency.html</a:t>
            </a:r>
            <a:endParaRPr lang="en-US" dirty="0" smtClean="0"/>
          </a:p>
          <a:p>
            <a:endParaRPr lang="en-US" dirty="0" smtClean="0"/>
          </a:p>
          <a:p>
            <a:r>
              <a:rPr lang="en-US" dirty="0" err="1" smtClean="0"/>
              <a:t>ThreadWrapper</a:t>
            </a:r>
            <a:r>
              <a:rPr lang="en-US" dirty="0" smtClean="0"/>
              <a:t> code (can also provide by email)</a:t>
            </a:r>
          </a:p>
          <a:p>
            <a:endParaRPr lang="en-US" dirty="0"/>
          </a:p>
          <a:p>
            <a:r>
              <a:rPr lang="en-US" dirty="0" smtClean="0"/>
              <a:t>Other </a:t>
            </a:r>
            <a:r>
              <a:rPr lang="en-US" dirty="0" err="1" smtClean="0"/>
              <a:t>Jython</a:t>
            </a:r>
            <a:r>
              <a:rPr lang="en-US" dirty="0" smtClean="0"/>
              <a:t> resources:</a:t>
            </a:r>
          </a:p>
          <a:p>
            <a:r>
              <a:rPr lang="en-US" dirty="0"/>
              <a:t>	</a:t>
            </a:r>
            <a:r>
              <a:rPr lang="en-US" dirty="0" smtClean="0"/>
              <a:t>The rest of the </a:t>
            </a:r>
            <a:r>
              <a:rPr lang="en-US" dirty="0" err="1" smtClean="0"/>
              <a:t>Jython</a:t>
            </a:r>
            <a:r>
              <a:rPr lang="en-US" dirty="0" smtClean="0"/>
              <a:t> “book” online</a:t>
            </a:r>
            <a:r>
              <a:rPr lang="en-US" dirty="0"/>
              <a:t>: </a:t>
            </a:r>
            <a:endParaRPr lang="en-US" dirty="0" smtClean="0"/>
          </a:p>
          <a:p>
            <a:r>
              <a:rPr lang="en-US" dirty="0"/>
              <a:t>	</a:t>
            </a:r>
            <a:r>
              <a:rPr lang="en-US" dirty="0" smtClean="0"/>
              <a:t>	</a:t>
            </a:r>
            <a:r>
              <a:rPr lang="en-US" dirty="0" smtClean="0">
                <a:hlinkClick r:id="rId4"/>
              </a:rPr>
              <a:t>http</a:t>
            </a:r>
            <a:r>
              <a:rPr lang="en-US" dirty="0">
                <a:hlinkClick r:id="rId4"/>
              </a:rPr>
              <a:t>://</a:t>
            </a:r>
            <a:r>
              <a:rPr lang="en-US" dirty="0" smtClean="0">
                <a:hlinkClick r:id="rId4"/>
              </a:rPr>
              <a:t>www.jython.org/jythonbook/en/1.0/index.html</a:t>
            </a:r>
            <a:endParaRPr lang="en-US" dirty="0" smtClean="0"/>
          </a:p>
          <a:p>
            <a:r>
              <a:rPr lang="en-US" dirty="0"/>
              <a:t>	</a:t>
            </a:r>
            <a:r>
              <a:rPr lang="en-US" i="1" dirty="0" err="1" smtClean="0"/>
              <a:t>Jython</a:t>
            </a:r>
            <a:r>
              <a:rPr lang="en-US" i="1" dirty="0" smtClean="0"/>
              <a:t> Essentials</a:t>
            </a:r>
            <a:r>
              <a:rPr lang="en-US" dirty="0" smtClean="0"/>
              <a:t> (bit </a:t>
            </a:r>
            <a:r>
              <a:rPr lang="en-US" dirty="0" err="1" smtClean="0"/>
              <a:t>out-dated</a:t>
            </a:r>
            <a:r>
              <a:rPr lang="en-US" dirty="0" smtClean="0"/>
              <a:t>, covers </a:t>
            </a:r>
            <a:r>
              <a:rPr lang="en-US" dirty="0" err="1" smtClean="0"/>
              <a:t>Jython</a:t>
            </a:r>
            <a:r>
              <a:rPr lang="en-US" dirty="0" smtClean="0"/>
              <a:t> </a:t>
            </a:r>
            <a:r>
              <a:rPr lang="en-US" dirty="0"/>
              <a:t>2.2): </a:t>
            </a:r>
            <a:r>
              <a:rPr lang="en-US" dirty="0" smtClean="0"/>
              <a:t>	</a:t>
            </a:r>
            <a:r>
              <a:rPr lang="en-US" dirty="0" smtClean="0">
                <a:hlinkClick r:id="rId5"/>
              </a:rPr>
              <a:t>http</a:t>
            </a:r>
            <a:r>
              <a:rPr lang="en-US" dirty="0">
                <a:hlinkClick r:id="rId5"/>
              </a:rPr>
              <a:t>://</a:t>
            </a:r>
            <a:r>
              <a:rPr lang="en-US" dirty="0" smtClean="0">
                <a:hlinkClick r:id="rId5"/>
              </a:rPr>
              <a:t>techbus.safaribooksonline.com/book/programming/python/9781449397364</a:t>
            </a:r>
            <a:endParaRPr lang="en-US" dirty="0" smtClean="0"/>
          </a:p>
          <a:p>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20845957"/>
              </p:ext>
            </p:extLst>
          </p:nvPr>
        </p:nvGraphicFramePr>
        <p:xfrm>
          <a:off x="6248400" y="2286000"/>
          <a:ext cx="1504950" cy="525463"/>
        </p:xfrm>
        <a:graphic>
          <a:graphicData uri="http://schemas.openxmlformats.org/presentationml/2006/ole">
            <mc:AlternateContent xmlns:mc="http://schemas.openxmlformats.org/markup-compatibility/2006">
              <mc:Choice xmlns:v="urn:schemas-microsoft-com:vml" Requires="v">
                <p:oleObj spid="_x0000_s1032" name="Packager Shell Object" showAsIcon="1" r:id="rId6" imgW="1505520" imgH="524880" progId="Package">
                  <p:embed/>
                </p:oleObj>
              </mc:Choice>
              <mc:Fallback>
                <p:oleObj name="Packager Shell Object" showAsIcon="1" r:id="rId6" imgW="1505520" imgH="524880" progId="Package">
                  <p:embed/>
                  <p:pic>
                    <p:nvPicPr>
                      <p:cNvPr id="0" name=""/>
                      <p:cNvPicPr/>
                      <p:nvPr/>
                    </p:nvPicPr>
                    <p:blipFill>
                      <a:blip r:embed="rId7"/>
                      <a:stretch>
                        <a:fillRect/>
                      </a:stretch>
                    </p:blipFill>
                    <p:spPr>
                      <a:xfrm>
                        <a:off x="6248400" y="2286000"/>
                        <a:ext cx="1504950" cy="525463"/>
                      </a:xfrm>
                      <a:prstGeom prst="rect">
                        <a:avLst/>
                      </a:prstGeom>
                    </p:spPr>
                  </p:pic>
                </p:oleObj>
              </mc:Fallback>
            </mc:AlternateContent>
          </a:graphicData>
        </a:graphic>
      </p:graphicFrame>
    </p:spTree>
    <p:extLst>
      <p:ext uri="{BB962C8B-B14F-4D97-AF65-F5344CB8AC3E}">
        <p14:creationId xmlns:p14="http://schemas.microsoft.com/office/powerpoint/2010/main" val="2513888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What is </a:t>
            </a:r>
            <a:r>
              <a:rPr lang="en-US" sz="4800" dirty="0" err="1" smtClean="0"/>
              <a:t>Jython</a:t>
            </a:r>
            <a:r>
              <a:rPr lang="en-US" sz="4800" dirty="0" smtClean="0"/>
              <a:t>?</a:t>
            </a:r>
            <a:endParaRPr lang="en-US" sz="4800" dirty="0"/>
          </a:p>
        </p:txBody>
      </p:sp>
      <p:sp>
        <p:nvSpPr>
          <p:cNvPr id="3" name="Subtitle 2"/>
          <p:cNvSpPr>
            <a:spLocks noGrp="1"/>
          </p:cNvSpPr>
          <p:nvPr>
            <p:ph idx="1"/>
          </p:nvPr>
        </p:nvSpPr>
        <p:spPr/>
        <p:txBody>
          <a:bodyPr>
            <a:normAutofit/>
          </a:bodyPr>
          <a:lstStyle/>
          <a:p>
            <a:r>
              <a:rPr lang="en-US" sz="2400" dirty="0" err="1" smtClean="0"/>
              <a:t>Jython</a:t>
            </a:r>
            <a:r>
              <a:rPr lang="en-US" sz="2400" dirty="0" smtClean="0"/>
              <a:t> – an implementation of Python for the Java Virtual Machine</a:t>
            </a:r>
          </a:p>
          <a:p>
            <a:pPr lvl="1"/>
            <a:r>
              <a:rPr lang="en-US" sz="2400" dirty="0" smtClean="0"/>
              <a:t>Lags behind official Python releases, current is compatible with Python 2.7</a:t>
            </a:r>
          </a:p>
          <a:p>
            <a:r>
              <a:rPr lang="en-US" sz="2400" dirty="0" smtClean="0"/>
              <a:t>Allows rapid development of software to target the JVM </a:t>
            </a:r>
          </a:p>
          <a:p>
            <a:pPr lvl="1"/>
            <a:r>
              <a:rPr lang="en-US" sz="2400" dirty="0" smtClean="0"/>
              <a:t>“Python’s syntax with Java’s vocabulary”</a:t>
            </a:r>
          </a:p>
          <a:p>
            <a:pPr lvl="1"/>
            <a:r>
              <a:rPr lang="en-US" sz="2400" dirty="0" smtClean="0"/>
              <a:t>Allows the use of most of the Python standard library and all of Java’s; plus external Java libraries (.jars) and Python modules written solely in Python.</a:t>
            </a:r>
          </a:p>
          <a:p>
            <a:pPr lvl="1"/>
            <a:r>
              <a:rPr lang="en-US" sz="2400" dirty="0" smtClean="0"/>
              <a:t>Doesn’t support the vast majority of Python scientific code (</a:t>
            </a:r>
            <a:r>
              <a:rPr lang="en-US" sz="2400" dirty="0" err="1" smtClean="0"/>
              <a:t>numpy</a:t>
            </a:r>
            <a:r>
              <a:rPr lang="en-US" sz="2400" dirty="0" smtClean="0"/>
              <a:t>/</a:t>
            </a:r>
            <a:r>
              <a:rPr lang="en-US" sz="2400" dirty="0" err="1" smtClean="0"/>
              <a:t>scipy</a:t>
            </a:r>
            <a:r>
              <a:rPr lang="en-US" sz="2400" dirty="0" smtClean="0"/>
              <a:t>/pandas)</a:t>
            </a:r>
          </a:p>
          <a:p>
            <a:r>
              <a:rPr lang="en-US" sz="2400" dirty="0" smtClean="0"/>
              <a:t>Performance overhead of an interpreted language on a virtual machine?</a:t>
            </a:r>
          </a:p>
          <a:p>
            <a:pPr lvl="1"/>
            <a:r>
              <a:rPr lang="en-US" sz="2400" dirty="0" smtClean="0"/>
              <a:t>Not very much, </a:t>
            </a:r>
            <a:r>
              <a:rPr lang="en-US" sz="2400" dirty="0" err="1" smtClean="0"/>
              <a:t>Jython</a:t>
            </a:r>
            <a:r>
              <a:rPr lang="en-US" sz="2400" dirty="0" smtClean="0"/>
              <a:t> code is compiled at run-time into Java bytecode.</a:t>
            </a:r>
          </a:p>
          <a:p>
            <a:pPr lvl="1"/>
            <a:endParaRPr lang="en-US" sz="2400" dirty="0"/>
          </a:p>
        </p:txBody>
      </p:sp>
    </p:spTree>
    <p:extLst>
      <p:ext uri="{BB962C8B-B14F-4D97-AF65-F5344CB8AC3E}">
        <p14:creationId xmlns:p14="http://schemas.microsoft.com/office/powerpoint/2010/main" val="2785416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Why am I using </a:t>
            </a:r>
            <a:r>
              <a:rPr lang="en-US" sz="4800" dirty="0" err="1" smtClean="0"/>
              <a:t>Jython</a:t>
            </a:r>
            <a:r>
              <a:rPr lang="en-US" sz="4800" dirty="0" smtClean="0"/>
              <a:t>?</a:t>
            </a:r>
            <a:endParaRPr lang="en-US" sz="4800"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2800" dirty="0" smtClean="0"/>
              <a:t>HEC software (mostly) written in Java</a:t>
            </a:r>
            <a:endParaRPr lang="en-US" sz="2200" dirty="0" smtClean="0"/>
          </a:p>
          <a:p>
            <a:pPr marL="778669" lvl="2" indent="-457200"/>
            <a:r>
              <a:rPr lang="en-US" sz="2400" dirty="0" smtClean="0"/>
              <a:t>HEC-</a:t>
            </a:r>
            <a:r>
              <a:rPr lang="en-US" sz="2400" dirty="0" err="1" smtClean="0"/>
              <a:t>DSSVue</a:t>
            </a:r>
            <a:r>
              <a:rPr lang="en-US" sz="2400" dirty="0" smtClean="0"/>
              <a:t> – scripting ‘macros’ for data processing</a:t>
            </a:r>
          </a:p>
          <a:p>
            <a:pPr marL="778669" lvl="2" indent="-457200"/>
            <a:r>
              <a:rPr lang="en-US" sz="2400" dirty="0" smtClean="0"/>
              <a:t>HEC-ResSim – scripted reservoir operations</a:t>
            </a:r>
          </a:p>
          <a:p>
            <a:pPr marL="778669" lvl="2" indent="-457200"/>
            <a:r>
              <a:rPr lang="en-US" sz="2400" dirty="0" smtClean="0"/>
              <a:t>HEC-WAT – mostly using </a:t>
            </a:r>
            <a:r>
              <a:rPr lang="en-US" sz="2400" dirty="0" err="1" smtClean="0"/>
              <a:t>DSSVue</a:t>
            </a:r>
            <a:r>
              <a:rPr lang="en-US" sz="2400" dirty="0" smtClean="0"/>
              <a:t> scripts to support modeling</a:t>
            </a:r>
          </a:p>
          <a:p>
            <a:pPr marL="778669" lvl="2" indent="-457200"/>
            <a:endParaRPr lang="en-US" sz="1800" dirty="0" smtClean="0"/>
          </a:p>
          <a:p>
            <a:pPr marL="457200" indent="-457200">
              <a:buFont typeface="Arial" panose="020B0604020202020204" pitchFamily="34" charset="0"/>
              <a:buChar char="•"/>
            </a:pPr>
            <a:r>
              <a:rPr lang="en-US" sz="2800" dirty="0" smtClean="0"/>
              <a:t>My tasks:</a:t>
            </a:r>
          </a:p>
          <a:p>
            <a:pPr marL="778669" lvl="2" indent="-457200"/>
            <a:r>
              <a:rPr lang="en-US" sz="2400" dirty="0" smtClean="0"/>
              <a:t>Modeling reservoir operations in HEC-ResSim</a:t>
            </a:r>
          </a:p>
          <a:p>
            <a:pPr marL="778669" lvl="2" indent="-457200"/>
            <a:r>
              <a:rPr lang="en-US" sz="2400" dirty="0" smtClean="0"/>
              <a:t>pre-/post-processing DSS data </a:t>
            </a:r>
            <a:r>
              <a:rPr lang="en-US" sz="2400" smtClean="0"/>
              <a:t>for HEC-ResSim/HEC-WAT models</a:t>
            </a:r>
            <a:endParaRPr lang="en-US" sz="2400" dirty="0" smtClean="0"/>
          </a:p>
          <a:p>
            <a:pPr marL="778669" lvl="2" indent="-457200"/>
            <a:r>
              <a:rPr lang="en-US" sz="2400" dirty="0" smtClean="0"/>
              <a:t>Exporting data in formats for other analyses, other disciplines.</a:t>
            </a:r>
          </a:p>
        </p:txBody>
      </p:sp>
    </p:spTree>
    <p:extLst>
      <p:ext uri="{BB962C8B-B14F-4D97-AF65-F5344CB8AC3E}">
        <p14:creationId xmlns:p14="http://schemas.microsoft.com/office/powerpoint/2010/main" val="1953292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Concurrency</a:t>
            </a:r>
            <a:r>
              <a:rPr lang="en-US" dirty="0" smtClean="0"/>
              <a:t> / Multi-threaded Software</a:t>
            </a:r>
            <a:endParaRPr lang="en-US" dirty="0"/>
          </a:p>
        </p:txBody>
      </p:sp>
      <p:sp>
        <p:nvSpPr>
          <p:cNvPr id="3" name="Subtitle 2"/>
          <p:cNvSpPr>
            <a:spLocks noGrp="1"/>
          </p:cNvSpPr>
          <p:nvPr>
            <p:ph idx="1"/>
          </p:nvPr>
        </p:nvSpPr>
        <p:spPr/>
        <p:txBody>
          <a:bodyPr>
            <a:normAutofit/>
          </a:bodyPr>
          <a:lstStyle/>
          <a:p>
            <a:r>
              <a:rPr lang="en-US" dirty="0" smtClean="0"/>
              <a:t>Concurrency is a program running multiple similar processes simultaneously (not necessarily in parallel).</a:t>
            </a:r>
          </a:p>
          <a:p>
            <a:pPr lvl="1"/>
            <a:endParaRPr lang="en-US" dirty="0" smtClean="0"/>
          </a:p>
          <a:p>
            <a:r>
              <a:rPr lang="en-US" dirty="0" smtClean="0"/>
              <a:t>Examples:</a:t>
            </a:r>
          </a:p>
          <a:p>
            <a:pPr lvl="1"/>
            <a:r>
              <a:rPr lang="en-US" dirty="0" smtClean="0"/>
              <a:t>Multi-threading: Running background tasks while interacting with a GUI.</a:t>
            </a:r>
          </a:p>
          <a:p>
            <a:pPr lvl="1"/>
            <a:r>
              <a:rPr lang="en-US" dirty="0" smtClean="0"/>
              <a:t>Concurrency: Accessing multiple slow disks or I/O resource when the computer runs faster than each of the connections can provide data.</a:t>
            </a:r>
          </a:p>
          <a:p>
            <a:pPr lvl="1"/>
            <a:r>
              <a:rPr lang="en-US" dirty="0"/>
              <a:t>Concurrency: Running </a:t>
            </a:r>
            <a:r>
              <a:rPr lang="en-US" dirty="0" smtClean="0"/>
              <a:t>tasks required for an algorithm across multiple cores.</a:t>
            </a:r>
          </a:p>
          <a:p>
            <a:pPr lvl="1"/>
            <a:endParaRPr lang="en-US" dirty="0" smtClean="0"/>
          </a:p>
          <a:p>
            <a:r>
              <a:rPr lang="en-US" dirty="0" smtClean="0"/>
              <a:t>Challenges with threaded programming:</a:t>
            </a:r>
          </a:p>
          <a:p>
            <a:pPr lvl="1"/>
            <a:r>
              <a:rPr lang="en-US" dirty="0" smtClean="0"/>
              <a:t>Shared resources – threaded programming can get tricky when sharing memory, changes may not occur in a deterministic order.  </a:t>
            </a:r>
          </a:p>
          <a:p>
            <a:endParaRPr lang="en-US" dirty="0" smtClean="0"/>
          </a:p>
          <a:p>
            <a:pPr lvl="1"/>
            <a:endParaRPr lang="en-US" dirty="0"/>
          </a:p>
        </p:txBody>
      </p:sp>
    </p:spTree>
    <p:extLst>
      <p:ext uri="{BB962C8B-B14F-4D97-AF65-F5344CB8AC3E}">
        <p14:creationId xmlns:p14="http://schemas.microsoft.com/office/powerpoint/2010/main" val="669230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vs Parallel PROCESSING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769" y="855556"/>
            <a:ext cx="6494462" cy="5795791"/>
          </a:xfrm>
        </p:spPr>
      </p:pic>
      <p:sp>
        <p:nvSpPr>
          <p:cNvPr id="4" name="Slide Number Placeholder 3"/>
          <p:cNvSpPr>
            <a:spLocks noGrp="1"/>
          </p:cNvSpPr>
          <p:nvPr>
            <p:ph type="sldNum" sz="quarter" idx="4"/>
          </p:nvPr>
        </p:nvSpPr>
        <p:spPr/>
        <p:txBody>
          <a:bodyPr/>
          <a:lstStyle/>
          <a:p>
            <a:fld id="{0D0E9D3B-CB56-40AE-B0A9-8DA5E1AEFDB7}" type="slidenum">
              <a:rPr lang="en-US" smtClean="0"/>
              <a:pPr/>
              <a:t>5</a:t>
            </a:fld>
            <a:endParaRPr lang="en-US" dirty="0"/>
          </a:p>
        </p:txBody>
      </p:sp>
      <p:sp>
        <p:nvSpPr>
          <p:cNvPr id="6" name="Rectangle 5"/>
          <p:cNvSpPr/>
          <p:nvPr/>
        </p:nvSpPr>
        <p:spPr>
          <a:xfrm>
            <a:off x="406400" y="6431061"/>
            <a:ext cx="8534400" cy="261610"/>
          </a:xfrm>
          <a:prstGeom prst="rect">
            <a:avLst/>
          </a:prstGeom>
        </p:spPr>
        <p:txBody>
          <a:bodyPr wrap="square">
            <a:spAutoFit/>
          </a:bodyPr>
          <a:lstStyle/>
          <a:p>
            <a:r>
              <a:rPr lang="en-US" sz="1100" dirty="0"/>
              <a:t>https://medium.com/@deepshig/concurrency-vs-parallelism-4a99abe9efb8</a:t>
            </a:r>
          </a:p>
        </p:txBody>
      </p:sp>
      <p:sp>
        <p:nvSpPr>
          <p:cNvPr id="3" name="TextBox 2"/>
          <p:cNvSpPr txBox="1"/>
          <p:nvPr/>
        </p:nvSpPr>
        <p:spPr>
          <a:xfrm>
            <a:off x="7924800" y="1295400"/>
            <a:ext cx="1016000" cy="1323439"/>
          </a:xfrm>
          <a:prstGeom prst="rect">
            <a:avLst/>
          </a:prstGeom>
          <a:solidFill>
            <a:srgbClr val="FF0000"/>
          </a:solidFill>
          <a:ln>
            <a:solidFill>
              <a:schemeClr val="tx1"/>
            </a:solidFill>
          </a:ln>
        </p:spPr>
        <p:txBody>
          <a:bodyPr wrap="square" rtlCol="0">
            <a:spAutoFit/>
          </a:bodyPr>
          <a:lstStyle/>
          <a:p>
            <a:pPr algn="ctr"/>
            <a:r>
              <a:rPr lang="en-US" sz="2000" dirty="0" smtClean="0">
                <a:solidFill>
                  <a:schemeClr val="tx2"/>
                </a:solidFill>
              </a:rPr>
              <a:t> SODAPOP</a:t>
            </a:r>
            <a:endParaRPr lang="en-US" sz="2000" dirty="0">
              <a:solidFill>
                <a:schemeClr val="tx2"/>
              </a:solidFill>
            </a:endParaRPr>
          </a:p>
          <a:p>
            <a:endParaRPr lang="en-US" sz="2000" dirty="0">
              <a:solidFill>
                <a:schemeClr val="tx2"/>
              </a:solidFill>
            </a:endParaRPr>
          </a:p>
        </p:txBody>
      </p:sp>
      <p:sp>
        <p:nvSpPr>
          <p:cNvPr id="7" name="TextBox 6"/>
          <p:cNvSpPr txBox="1"/>
          <p:nvPr/>
        </p:nvSpPr>
        <p:spPr>
          <a:xfrm>
            <a:off x="7924800" y="3533092"/>
            <a:ext cx="1016000" cy="1323439"/>
          </a:xfrm>
          <a:prstGeom prst="rect">
            <a:avLst/>
          </a:prstGeom>
          <a:solidFill>
            <a:srgbClr val="FF0000"/>
          </a:solidFill>
          <a:ln>
            <a:solidFill>
              <a:schemeClr val="tx1"/>
            </a:solidFill>
          </a:ln>
        </p:spPr>
        <p:txBody>
          <a:bodyPr wrap="square" rtlCol="0">
            <a:spAutoFit/>
          </a:bodyPr>
          <a:lstStyle/>
          <a:p>
            <a:pPr algn="ctr"/>
            <a:r>
              <a:rPr lang="en-US" sz="2000" dirty="0">
                <a:solidFill>
                  <a:schemeClr val="tx2"/>
                </a:solidFill>
              </a:rPr>
              <a:t> SODAPOP</a:t>
            </a:r>
          </a:p>
          <a:p>
            <a:endParaRPr lang="en-US" sz="2000" dirty="0">
              <a:solidFill>
                <a:schemeClr val="tx2"/>
              </a:solidFill>
            </a:endParaRPr>
          </a:p>
        </p:txBody>
      </p:sp>
      <p:sp>
        <p:nvSpPr>
          <p:cNvPr id="8" name="TextBox 7"/>
          <p:cNvSpPr txBox="1"/>
          <p:nvPr/>
        </p:nvSpPr>
        <p:spPr>
          <a:xfrm>
            <a:off x="7935310" y="4942661"/>
            <a:ext cx="1016000" cy="1323439"/>
          </a:xfrm>
          <a:prstGeom prst="rect">
            <a:avLst/>
          </a:prstGeom>
          <a:solidFill>
            <a:srgbClr val="FF0000"/>
          </a:solidFill>
          <a:ln>
            <a:solidFill>
              <a:schemeClr val="tx1"/>
            </a:solidFill>
          </a:ln>
        </p:spPr>
        <p:txBody>
          <a:bodyPr wrap="square" rtlCol="0">
            <a:spAutoFit/>
          </a:bodyPr>
          <a:lstStyle/>
          <a:p>
            <a:pPr algn="ctr"/>
            <a:r>
              <a:rPr lang="en-US" sz="2000" dirty="0">
                <a:solidFill>
                  <a:schemeClr val="tx2"/>
                </a:solidFill>
              </a:rPr>
              <a:t> SODAPOP</a:t>
            </a:r>
          </a:p>
          <a:p>
            <a:endParaRPr lang="en-US" sz="2000" dirty="0">
              <a:solidFill>
                <a:schemeClr val="tx2"/>
              </a:solidFill>
            </a:endParaRPr>
          </a:p>
        </p:txBody>
      </p:sp>
    </p:spTree>
    <p:extLst>
      <p:ext uri="{BB962C8B-B14F-4D97-AF65-F5344CB8AC3E}">
        <p14:creationId xmlns:p14="http://schemas.microsoft.com/office/powerpoint/2010/main" val="414079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Concurrency in </a:t>
            </a:r>
            <a:r>
              <a:rPr lang="en-US" sz="4800" dirty="0" err="1" smtClean="0"/>
              <a:t>Jython</a:t>
            </a:r>
            <a:endParaRPr lang="en-US" sz="4800" dirty="0"/>
          </a:p>
        </p:txBody>
      </p:sp>
      <p:sp>
        <p:nvSpPr>
          <p:cNvPr id="3" name="Content Placeholder 2"/>
          <p:cNvSpPr>
            <a:spLocks noGrp="1"/>
          </p:cNvSpPr>
          <p:nvPr>
            <p:ph idx="1"/>
          </p:nvPr>
        </p:nvSpPr>
        <p:spPr/>
        <p:txBody>
          <a:bodyPr>
            <a:normAutofit/>
          </a:bodyPr>
          <a:lstStyle/>
          <a:p>
            <a:r>
              <a:rPr lang="en-US" sz="2400" dirty="0" smtClean="0"/>
              <a:t>Great tutorial: 	</a:t>
            </a:r>
            <a:r>
              <a:rPr lang="en-US" sz="2400" dirty="0" smtClean="0">
                <a:hlinkClick r:id="rId2"/>
              </a:rPr>
              <a:t>http://www.jython.org/jythonbook/en/1.0/Concurrency.html</a:t>
            </a:r>
            <a:endParaRPr lang="en-US" sz="2400" dirty="0" smtClean="0"/>
          </a:p>
          <a:p>
            <a:r>
              <a:rPr lang="en-US" sz="2400" dirty="0" smtClean="0"/>
              <a:t>Advantages: </a:t>
            </a:r>
          </a:p>
          <a:p>
            <a:pPr lvl="1"/>
            <a:r>
              <a:rPr lang="en-US" sz="2400" dirty="0" smtClean="0"/>
              <a:t>JVM to manages memory and garbage collection, threads across multiple cores.</a:t>
            </a:r>
          </a:p>
          <a:p>
            <a:pPr lvl="1"/>
            <a:r>
              <a:rPr lang="en-US" sz="2400" dirty="0" err="1"/>
              <a:t>J</a:t>
            </a:r>
            <a:r>
              <a:rPr lang="en-US" sz="2400" dirty="0" err="1" smtClean="0"/>
              <a:t>ython</a:t>
            </a:r>
            <a:r>
              <a:rPr lang="en-US" sz="2400" dirty="0" smtClean="0"/>
              <a:t> makes for quicker code development; provides some thread-safety.</a:t>
            </a:r>
          </a:p>
          <a:p>
            <a:endParaRPr lang="en-US" sz="2400" dirty="0" smtClean="0"/>
          </a:p>
          <a:p>
            <a:r>
              <a:rPr lang="en-US" sz="2400" dirty="0" smtClean="0"/>
              <a:t>Methods of implementing concurrency:</a:t>
            </a:r>
          </a:p>
          <a:p>
            <a:r>
              <a:rPr lang="en-US" sz="2400" dirty="0" smtClean="0"/>
              <a:t>- Python’s </a:t>
            </a:r>
            <a:r>
              <a:rPr lang="en-US" sz="2400" dirty="0" smtClean="0">
                <a:latin typeface="Courier New" panose="02070309020205020404" pitchFamily="49" charset="0"/>
                <a:cs typeface="Courier New" panose="02070309020205020404" pitchFamily="49" charset="0"/>
              </a:rPr>
              <a:t>threading </a:t>
            </a:r>
            <a:r>
              <a:rPr lang="en-US" sz="2400" dirty="0" smtClean="0"/>
              <a:t>module implemented in Java threads.</a:t>
            </a:r>
          </a:p>
          <a:p>
            <a:r>
              <a:rPr lang="en-US" sz="2400" dirty="0" smtClean="0"/>
              <a:t>- Java’s </a:t>
            </a:r>
            <a:r>
              <a:rPr lang="en-US" sz="2400" dirty="0" err="1" smtClean="0">
                <a:latin typeface="Courier New" panose="02070309020205020404" pitchFamily="49" charset="0"/>
                <a:cs typeface="Courier New" panose="02070309020205020404" pitchFamily="49" charset="0"/>
              </a:rPr>
              <a:t>java.util.concurrent</a:t>
            </a:r>
            <a:r>
              <a:rPr lang="en-US" sz="2400" dirty="0" smtClean="0"/>
              <a:t> package</a:t>
            </a:r>
          </a:p>
        </p:txBody>
      </p:sp>
    </p:spTree>
    <p:extLst>
      <p:ext uri="{BB962C8B-B14F-4D97-AF65-F5344CB8AC3E}">
        <p14:creationId xmlns:p14="http://schemas.microsoft.com/office/powerpoint/2010/main" val="4146557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 Application: Stage Estimation</a:t>
            </a:r>
            <a:endParaRPr lang="en-US" sz="3600" dirty="0"/>
          </a:p>
        </p:txBody>
      </p:sp>
      <p:sp>
        <p:nvSpPr>
          <p:cNvPr id="3" name="Content Placeholder 2"/>
          <p:cNvSpPr>
            <a:spLocks noGrp="1"/>
          </p:cNvSpPr>
          <p:nvPr>
            <p:ph sz="half" idx="1"/>
          </p:nvPr>
        </p:nvSpPr>
        <p:spPr/>
        <p:txBody>
          <a:bodyPr>
            <a:normAutofit/>
          </a:bodyPr>
          <a:lstStyle/>
          <a:p>
            <a:r>
              <a:rPr lang="en-US" dirty="0" smtClean="0"/>
              <a:t>Columbia River System Operations Review and Columbia River Treaty projects identified need to improve stage estimates from ResSim output without running HEC-RAS </a:t>
            </a:r>
            <a:r>
              <a:rPr lang="en-US" dirty="0"/>
              <a:t> during our Monte Carlo computes (</a:t>
            </a:r>
            <a:r>
              <a:rPr lang="en-US" dirty="0" smtClean="0"/>
              <a:t>5000 year-long events)</a:t>
            </a:r>
            <a:endParaRPr lang="en-US" dirty="0"/>
          </a:p>
          <a:p>
            <a:endParaRPr lang="en-US" dirty="0" smtClean="0"/>
          </a:p>
          <a:p>
            <a:r>
              <a:rPr lang="en-US" dirty="0" smtClean="0"/>
              <a:t>RAS is both time-intensive and has risk of unstable conditions; Unsteady RAS compute for one year takes ~2hours.</a:t>
            </a:r>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2941" t="14788" r="2984" b="30046"/>
          <a:stretch/>
        </p:blipFill>
        <p:spPr>
          <a:xfrm>
            <a:off x="6096000" y="2819400"/>
            <a:ext cx="5883089" cy="2667000"/>
          </a:xfrm>
        </p:spPr>
      </p:pic>
    </p:spTree>
    <p:extLst>
      <p:ext uri="{BB962C8B-B14F-4D97-AF65-F5344CB8AC3E}">
        <p14:creationId xmlns:p14="http://schemas.microsoft.com/office/powerpoint/2010/main" val="666293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 Application: Stage Estimation</a:t>
            </a:r>
            <a:endParaRPr lang="en-US" sz="3600" dirty="0"/>
          </a:p>
        </p:txBody>
      </p:sp>
      <p:sp>
        <p:nvSpPr>
          <p:cNvPr id="3" name="Content Placeholder 2"/>
          <p:cNvSpPr>
            <a:spLocks noGrp="1"/>
          </p:cNvSpPr>
          <p:nvPr>
            <p:ph sz="half" idx="1"/>
          </p:nvPr>
        </p:nvSpPr>
        <p:spPr/>
        <p:txBody>
          <a:bodyPr/>
          <a:lstStyle/>
          <a:p>
            <a:r>
              <a:rPr lang="en-US" dirty="0" smtClean="0"/>
              <a:t>Developed process to compute a stage-estimates at every cross-section in HEC-RAS using a “rating-curve” based on the k-Nearest Neighbors algorithm.  (~3000 cross-sections across 24 reaches)</a:t>
            </a:r>
          </a:p>
          <a:p>
            <a:endParaRPr lang="en-US" dirty="0" smtClean="0"/>
          </a:p>
          <a:p>
            <a:r>
              <a:rPr lang="en-US" dirty="0" smtClean="0"/>
              <a:t>Wanted to further speed up this process by running each reach in parallel.</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680939"/>
            <a:ext cx="5181600" cy="2640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636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 Application: Components</a:t>
            </a:r>
            <a:endParaRPr lang="en-US" sz="3600" dirty="0"/>
          </a:p>
        </p:txBody>
      </p:sp>
      <p:sp>
        <p:nvSpPr>
          <p:cNvPr id="4" name="Content Placeholder 3"/>
          <p:cNvSpPr>
            <a:spLocks noGrp="1"/>
          </p:cNvSpPr>
          <p:nvPr>
            <p:ph sz="half" idx="1"/>
          </p:nvPr>
        </p:nvSpPr>
        <p:spPr/>
        <p:txBody>
          <a:bodyPr/>
          <a:lstStyle/>
          <a:p>
            <a:r>
              <a:rPr lang="en-US" dirty="0" err="1" smtClean="0">
                <a:latin typeface="Courier New" panose="02070309020205020404" pitchFamily="49" charset="0"/>
                <a:cs typeface="Courier New" panose="02070309020205020404" pitchFamily="49" charset="0"/>
              </a:rPr>
              <a:t>ThreadWrapper</a:t>
            </a:r>
            <a:r>
              <a:rPr lang="en-US" dirty="0" smtClean="0"/>
              <a:t> class</a:t>
            </a:r>
          </a:p>
          <a:p>
            <a:pPr lvl="1"/>
            <a:r>
              <a:rPr lang="en-US" dirty="0" smtClean="0"/>
              <a:t>(shamelessly adapted from </a:t>
            </a:r>
            <a:r>
              <a:rPr lang="en-US" dirty="0" err="1" smtClean="0"/>
              <a:t>Jython</a:t>
            </a:r>
            <a:r>
              <a:rPr lang="en-US" dirty="0" smtClean="0"/>
              <a:t> concurrency tutorial)</a:t>
            </a:r>
          </a:p>
          <a:p>
            <a:pPr lvl="1"/>
            <a:r>
              <a:rPr lang="en-US" dirty="0" smtClean="0"/>
              <a:t>Java ‘callable’ object, can be submitted as a task to the thread execution pool.</a:t>
            </a:r>
          </a:p>
          <a:p>
            <a:pPr lvl="1"/>
            <a:r>
              <a:rPr lang="en-US" dirty="0" smtClean="0"/>
              <a:t>Wraps a Python function and it’s arguments to wait for execution.</a:t>
            </a:r>
          </a:p>
          <a:p>
            <a:pPr lvl="1"/>
            <a:r>
              <a:rPr lang="en-US" dirty="0" smtClean="0"/>
              <a:t>Avoids need to rewrite entire compute as a </a:t>
            </a:r>
            <a:r>
              <a:rPr lang="en-US" dirty="0" err="1" smtClean="0"/>
              <a:t>Jython</a:t>
            </a:r>
            <a:r>
              <a:rPr lang="en-US" dirty="0" smtClean="0"/>
              <a:t> class.</a:t>
            </a:r>
            <a:endParaRPr lang="en-US" dirty="0"/>
          </a:p>
        </p:txBody>
      </p:sp>
      <p:pic>
        <p:nvPicPr>
          <p:cNvPr id="6" name="Content Placeholder 5"/>
          <p:cNvPicPr>
            <a:picLocks noGrp="1" noChangeAspect="1"/>
          </p:cNvPicPr>
          <p:nvPr>
            <p:ph sz="half" idx="2"/>
          </p:nvPr>
        </p:nvPicPr>
        <p:blipFill>
          <a:blip r:embed="rId2"/>
          <a:stretch>
            <a:fillRect/>
          </a:stretch>
        </p:blipFill>
        <p:spPr>
          <a:xfrm>
            <a:off x="6205240" y="1825625"/>
            <a:ext cx="5115519" cy="4351338"/>
          </a:xfrm>
          <a:prstGeom prst="rect">
            <a:avLst/>
          </a:prstGeom>
        </p:spPr>
      </p:pic>
    </p:spTree>
    <p:extLst>
      <p:ext uri="{BB962C8B-B14F-4D97-AF65-F5344CB8AC3E}">
        <p14:creationId xmlns:p14="http://schemas.microsoft.com/office/powerpoint/2010/main" val="3962138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 Templates">
  <a:themeElements>
    <a:clrScheme name="Custom 2">
      <a:dk1>
        <a:srgbClr val="000000"/>
      </a:dk1>
      <a:lt1>
        <a:srgbClr val="FFFFFF"/>
      </a:lt1>
      <a:dk2>
        <a:srgbClr val="83847A"/>
      </a:dk2>
      <a:lt2>
        <a:srgbClr val="A3A3A3"/>
      </a:lt2>
      <a:accent1>
        <a:srgbClr val="82786F"/>
      </a:accent1>
      <a:accent2>
        <a:srgbClr val="6E8778"/>
      </a:accent2>
      <a:accent3>
        <a:srgbClr val="705C38"/>
      </a:accent3>
      <a:accent4>
        <a:srgbClr val="3E6682"/>
      </a:accent4>
      <a:accent5>
        <a:srgbClr val="663830"/>
      </a:accent5>
      <a:accent6>
        <a:srgbClr val="EF4135"/>
      </a:accent6>
      <a:hlink>
        <a:srgbClr val="3E6682"/>
      </a:hlink>
      <a:folHlink>
        <a:srgbClr val="EF413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SACE_PPT_2016_rebranding.potx" id="{59006BAD-4AB0-4393-A8AE-50E41F5552CB}" vid="{1EE7615E-6FF5-41EC-AA4B-0814B94D3AF6}"/>
    </a:ext>
  </a:extLst>
</a:theme>
</file>

<file path=ppt/theme/theme2.xml><?xml version="1.0" encoding="utf-8"?>
<a:theme xmlns:a="http://schemas.openxmlformats.org/drawingml/2006/main" name="Content Templates">
  <a:themeElements>
    <a:clrScheme name="USACE COLOR SCHEME">
      <a:dk1>
        <a:srgbClr val="000000"/>
      </a:dk1>
      <a:lt1>
        <a:srgbClr val="83847A"/>
      </a:lt1>
      <a:dk2>
        <a:srgbClr val="FFFFFF"/>
      </a:dk2>
      <a:lt2>
        <a:srgbClr val="A3A3A3"/>
      </a:lt2>
      <a:accent1>
        <a:srgbClr val="82786F"/>
      </a:accent1>
      <a:accent2>
        <a:srgbClr val="6E8778"/>
      </a:accent2>
      <a:accent3>
        <a:srgbClr val="705C38"/>
      </a:accent3>
      <a:accent4>
        <a:srgbClr val="3E6682"/>
      </a:accent4>
      <a:accent5>
        <a:srgbClr val="663830"/>
      </a:accent5>
      <a:accent6>
        <a:srgbClr val="EF4135"/>
      </a:accent6>
      <a:hlink>
        <a:srgbClr val="3E6682"/>
      </a:hlink>
      <a:folHlink>
        <a:srgbClr val="EF4135"/>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USACE_PPT_2016_rebranding.potx" id="{59006BAD-4AB0-4393-A8AE-50E41F5552CB}" vid="{5AF5CDD9-0BA0-4FDC-8ADA-CE94C1E8FDB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1F3397EAF11E48A1545AE1842125FD" ma:contentTypeVersion="0" ma:contentTypeDescription="Create a new document." ma:contentTypeScope="" ma:versionID="af8fe3066c351c7abd3a30be9f354aa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EE7D84-6D51-453E-9F12-58E2379648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68AA963-2F43-416A-A529-86349D8BC8DA}">
  <ds:schemaRef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 ds:uri="http://schemas.microsoft.com/office/2006/documentManagement/type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2C350F64-642B-42B3-B7AD-7FB7352999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260</TotalTime>
  <Words>865</Words>
  <Application>Microsoft Office PowerPoint</Application>
  <PresentationFormat>Widescreen</PresentationFormat>
  <Paragraphs>109</Paragraphs>
  <Slides>14</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1" baseType="lpstr">
      <vt:lpstr>ＭＳ Ｐゴシック</vt:lpstr>
      <vt:lpstr>Arial</vt:lpstr>
      <vt:lpstr>Calibri</vt:lpstr>
      <vt:lpstr>Courier New</vt:lpstr>
      <vt:lpstr>Title Slide Templates</vt:lpstr>
      <vt:lpstr>Content Templates</vt:lpstr>
      <vt:lpstr>Packager Shell Object</vt:lpstr>
      <vt:lpstr>Parallel computing in Jython using concurrency</vt:lpstr>
      <vt:lpstr>What is Jython?</vt:lpstr>
      <vt:lpstr>Why am I using Jython?</vt:lpstr>
      <vt:lpstr>Concurrency / Multi-threaded Software</vt:lpstr>
      <vt:lpstr>Concurrency vs Parallel PROCESSING</vt:lpstr>
      <vt:lpstr>Concurrency in Jython</vt:lpstr>
      <vt:lpstr>Example Application: Stage Estimation</vt:lpstr>
      <vt:lpstr>Example Application: Stage Estimation</vt:lpstr>
      <vt:lpstr>Example Application: Components</vt:lpstr>
      <vt:lpstr>Example Application: Components</vt:lpstr>
      <vt:lpstr>Example Application: Components</vt:lpstr>
      <vt:lpstr>Example Application: Results</vt:lpstr>
      <vt:lpstr>Example Application: Lessons LEARNED</vt:lpstr>
      <vt:lpstr>Resources</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computing in Jython using concurrency</dc:title>
  <dc:creator>Evan Heisman</dc:creator>
  <cp:lastModifiedBy>Evan Heisman</cp:lastModifiedBy>
  <cp:revision>34</cp:revision>
  <cp:lastPrinted>2016-04-04T18:17:00Z</cp:lastPrinted>
  <dcterms:created xsi:type="dcterms:W3CDTF">2018-09-04T02:31:45Z</dcterms:created>
  <dcterms:modified xsi:type="dcterms:W3CDTF">2018-09-05T18:26:45Z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0x010100061F3397EAF11E48A1545AE1842125FD</vt:lpwstr>
  </property>
</Properties>
</file>