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4"/>
  </p:notesMasterIdLst>
  <p:sldIdLst>
    <p:sldId id="279" r:id="rId5"/>
    <p:sldId id="258" r:id="rId6"/>
    <p:sldId id="280" r:id="rId7"/>
    <p:sldId id="281" r:id="rId8"/>
    <p:sldId id="282" r:id="rId9"/>
    <p:sldId id="284" r:id="rId10"/>
    <p:sldId id="283" r:id="rId11"/>
    <p:sldId id="285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2C7E1B-2BBD-405E-8DB5-ECACE7FE1573}">
          <p14:sldIdLst>
            <p14:sldId id="279"/>
            <p14:sldId id="258"/>
            <p14:sldId id="280"/>
            <p14:sldId id="281"/>
            <p14:sldId id="282"/>
            <p14:sldId id="284"/>
            <p14:sldId id="283"/>
            <p14:sldId id="285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rian" initials="A" lastIdx="1" clrIdx="0">
    <p:extLst>
      <p:ext uri="{19B8F6BF-5375-455C-9EA6-DF929625EA0E}">
        <p15:presenceInfo xmlns:p15="http://schemas.microsoft.com/office/powerpoint/2012/main" userId="Adri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49"/>
    <a:srgbClr val="FFFF00"/>
    <a:srgbClr val="F2F2F2"/>
    <a:srgbClr val="7F36B9"/>
    <a:srgbClr val="002060"/>
    <a:srgbClr val="C00000"/>
    <a:srgbClr val="189AEA"/>
    <a:srgbClr val="E4C67B"/>
    <a:srgbClr val="649842"/>
    <a:srgbClr val="E08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B48C36-3DAA-4668-8037-0506FE889851}" v="59" dt="2020-10-29T17:41:23.2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9"/>
    <p:restoredTop sz="89211" autoAdjust="0"/>
  </p:normalViewPr>
  <p:slideViewPr>
    <p:cSldViewPr snapToGrid="0" snapToObjects="1">
      <p:cViewPr varScale="1">
        <p:scale>
          <a:sx n="97" d="100"/>
          <a:sy n="97" d="100"/>
        </p:scale>
        <p:origin x="174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 De Freitas" userId="424914c1-b45b-46fa-a9c4-1a05501e1374" providerId="ADAL" clId="{92A6050B-E175-4408-AA0C-A399A7233F90}"/>
    <pc:docChg chg="custSel delSld modSld modMainMaster addSection modSection">
      <pc:chgData name="Adrian De Freitas" userId="424914c1-b45b-46fa-a9c4-1a05501e1374" providerId="ADAL" clId="{92A6050B-E175-4408-AA0C-A399A7233F90}" dt="2019-12-19T19:12:21.313" v="28" actId="404"/>
      <pc:docMkLst>
        <pc:docMk/>
      </pc:docMkLst>
      <pc:sldChg chg="modSp">
        <pc:chgData name="Adrian De Freitas" userId="424914c1-b45b-46fa-a9c4-1a05501e1374" providerId="ADAL" clId="{92A6050B-E175-4408-AA0C-A399A7233F90}" dt="2019-12-19T19:11:25.874" v="16" actId="14100"/>
        <pc:sldMkLst>
          <pc:docMk/>
          <pc:sldMk cId="2064551896" sldId="256"/>
        </pc:sldMkLst>
        <pc:spChg chg="mod">
          <ac:chgData name="Adrian De Freitas" userId="424914c1-b45b-46fa-a9c4-1a05501e1374" providerId="ADAL" clId="{92A6050B-E175-4408-AA0C-A399A7233F90}" dt="2019-12-19T19:11:25.874" v="16" actId="14100"/>
          <ac:spMkLst>
            <pc:docMk/>
            <pc:sldMk cId="2064551896" sldId="256"/>
            <ac:spMk id="3" creationId="{00000000-0000-0000-0000-000000000000}"/>
          </ac:spMkLst>
        </pc:spChg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872567097" sldId="259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2859588974" sldId="262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2249936677" sldId="263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209899459" sldId="264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1348356771" sldId="267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3339792599" sldId="268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1609316510" sldId="269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1444326889" sldId="270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1575445973" sldId="272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3852349992" sldId="273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895429649" sldId="274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1844151793" sldId="275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876292698" sldId="277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1394486582" sldId="278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3838971916" sldId="280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3277763633" sldId="281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3250208425" sldId="282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3300091155" sldId="283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3148291356" sldId="284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1173675690" sldId="286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2856079377" sldId="287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1189108666" sldId="288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1009660553" sldId="289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3507012882" sldId="290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318830567" sldId="291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2397928130" sldId="293"/>
        </pc:sldMkLst>
      </pc:sldChg>
      <pc:sldChg chg="del">
        <pc:chgData name="Adrian De Freitas" userId="424914c1-b45b-46fa-a9c4-1a05501e1374" providerId="ADAL" clId="{92A6050B-E175-4408-AA0C-A399A7233F90}" dt="2019-12-19T19:11:02.087" v="0" actId="47"/>
        <pc:sldMkLst>
          <pc:docMk/>
          <pc:sldMk cId="2949981941" sldId="294"/>
        </pc:sldMkLst>
      </pc:sldChg>
      <pc:sldMasterChg chg="modSldLayout">
        <pc:chgData name="Adrian De Freitas" userId="424914c1-b45b-46fa-a9c4-1a05501e1374" providerId="ADAL" clId="{92A6050B-E175-4408-AA0C-A399A7233F90}" dt="2019-12-19T19:12:21.313" v="28" actId="404"/>
        <pc:sldMasterMkLst>
          <pc:docMk/>
          <pc:sldMasterMk cId="850194741" sldId="2147483660"/>
        </pc:sldMasterMkLst>
        <pc:sldLayoutChg chg="addSp delSp modSp">
          <pc:chgData name="Adrian De Freitas" userId="424914c1-b45b-46fa-a9c4-1a05501e1374" providerId="ADAL" clId="{92A6050B-E175-4408-AA0C-A399A7233F90}" dt="2019-12-19T19:12:15.805" v="27" actId="1076"/>
          <pc:sldLayoutMkLst>
            <pc:docMk/>
            <pc:sldMasterMk cId="850194741" sldId="2147483660"/>
            <pc:sldLayoutMk cId="2014308496" sldId="2147483661"/>
          </pc:sldLayoutMkLst>
          <pc:spChg chg="mod">
            <ac:chgData name="Adrian De Freitas" userId="424914c1-b45b-46fa-a9c4-1a05501e1374" providerId="ADAL" clId="{92A6050B-E175-4408-AA0C-A399A7233F90}" dt="2019-12-19T19:12:08.998" v="25" actId="14100"/>
            <ac:spMkLst>
              <pc:docMk/>
              <pc:sldMasterMk cId="850194741" sldId="2147483660"/>
              <pc:sldLayoutMk cId="2014308496" sldId="2147483661"/>
              <ac:spMk id="12" creationId="{8AB544EA-C5A7-4838-975C-1B157C69D6A1}"/>
            </ac:spMkLst>
          </pc:spChg>
          <pc:picChg chg="add mod">
            <ac:chgData name="Adrian De Freitas" userId="424914c1-b45b-46fa-a9c4-1a05501e1374" providerId="ADAL" clId="{92A6050B-E175-4408-AA0C-A399A7233F90}" dt="2019-12-19T19:12:15.805" v="27" actId="1076"/>
            <ac:picMkLst>
              <pc:docMk/>
              <pc:sldMasterMk cId="850194741" sldId="2147483660"/>
              <pc:sldLayoutMk cId="2014308496" sldId="2147483661"/>
              <ac:picMk id="5" creationId="{0EEE5BC6-D65D-44B9-82DA-00D7BEB0CFEB}"/>
            </ac:picMkLst>
          </pc:picChg>
          <pc:picChg chg="del">
            <ac:chgData name="Adrian De Freitas" userId="424914c1-b45b-46fa-a9c4-1a05501e1374" providerId="ADAL" clId="{92A6050B-E175-4408-AA0C-A399A7233F90}" dt="2019-12-19T19:11:50.719" v="17" actId="478"/>
            <ac:picMkLst>
              <pc:docMk/>
              <pc:sldMasterMk cId="850194741" sldId="2147483660"/>
              <pc:sldLayoutMk cId="2014308496" sldId="2147483661"/>
              <ac:picMk id="11" creationId="{904C987D-5A27-4544-8338-68DF747F6081}"/>
            </ac:picMkLst>
          </pc:picChg>
        </pc:sldLayoutChg>
        <pc:sldLayoutChg chg="modSp">
          <pc:chgData name="Adrian De Freitas" userId="424914c1-b45b-46fa-a9c4-1a05501e1374" providerId="ADAL" clId="{92A6050B-E175-4408-AA0C-A399A7233F90}" dt="2019-12-19T19:12:21.313" v="28" actId="404"/>
          <pc:sldLayoutMkLst>
            <pc:docMk/>
            <pc:sldMasterMk cId="850194741" sldId="2147483660"/>
            <pc:sldLayoutMk cId="1550680964" sldId="2147483662"/>
          </pc:sldLayoutMkLst>
          <pc:spChg chg="mod">
            <ac:chgData name="Adrian De Freitas" userId="424914c1-b45b-46fa-a9c4-1a05501e1374" providerId="ADAL" clId="{92A6050B-E175-4408-AA0C-A399A7233F90}" dt="2019-12-19T19:12:21.313" v="28" actId="404"/>
            <ac:spMkLst>
              <pc:docMk/>
              <pc:sldMasterMk cId="850194741" sldId="2147483660"/>
              <pc:sldLayoutMk cId="1550680964" sldId="2147483662"/>
              <ac:spMk id="3" creationId="{00000000-0000-0000-0000-000000000000}"/>
            </ac:spMkLst>
          </pc:spChg>
        </pc:sldLayoutChg>
      </pc:sldMasterChg>
    </pc:docChg>
  </pc:docChgLst>
  <pc:docChgLst>
    <pc:chgData name="Adrian" userId="424914c1-b45b-46fa-a9c4-1a05501e1374" providerId="ADAL" clId="{D386CAF6-71FD-4518-BF3C-617B572F62BD}"/>
    <pc:docChg chg="addSld delSld modSld modSection">
      <pc:chgData name="Adrian" userId="424914c1-b45b-46fa-a9c4-1a05501e1374" providerId="ADAL" clId="{D386CAF6-71FD-4518-BF3C-617B572F62BD}" dt="2020-07-30T03:11:34.943" v="39" actId="47"/>
      <pc:docMkLst>
        <pc:docMk/>
      </pc:docMkLst>
      <pc:sldChg chg="addSp modSp del mod">
        <pc:chgData name="Adrian" userId="424914c1-b45b-46fa-a9c4-1a05501e1374" providerId="ADAL" clId="{D386CAF6-71FD-4518-BF3C-617B572F62BD}" dt="2020-07-30T03:11:34.943" v="39" actId="47"/>
        <pc:sldMkLst>
          <pc:docMk/>
          <pc:sldMk cId="2064551896" sldId="256"/>
        </pc:sldMkLst>
        <pc:spChg chg="mod">
          <ac:chgData name="Adrian" userId="424914c1-b45b-46fa-a9c4-1a05501e1374" providerId="ADAL" clId="{D386CAF6-71FD-4518-BF3C-617B572F62BD}" dt="2020-07-30T03:11:07.007" v="9" actId="20577"/>
          <ac:spMkLst>
            <pc:docMk/>
            <pc:sldMk cId="2064551896" sldId="256"/>
            <ac:spMk id="3" creationId="{00000000-0000-0000-0000-000000000000}"/>
          </ac:spMkLst>
        </pc:spChg>
        <pc:spChg chg="add mod">
          <ac:chgData name="Adrian" userId="424914c1-b45b-46fa-a9c4-1a05501e1374" providerId="ADAL" clId="{D386CAF6-71FD-4518-BF3C-617B572F62BD}" dt="2020-07-30T03:11:08.741" v="10"/>
          <ac:spMkLst>
            <pc:docMk/>
            <pc:sldMk cId="2064551896" sldId="256"/>
            <ac:spMk id="4" creationId="{83892FF1-E3B2-45D1-8E56-AF8456EB503A}"/>
          </ac:spMkLst>
        </pc:spChg>
      </pc:sldChg>
      <pc:sldChg chg="modSp add mod">
        <pc:chgData name="Adrian" userId="424914c1-b45b-46fa-a9c4-1a05501e1374" providerId="ADAL" clId="{D386CAF6-71FD-4518-BF3C-617B572F62BD}" dt="2020-07-30T03:11:29.841" v="38" actId="20577"/>
        <pc:sldMkLst>
          <pc:docMk/>
          <pc:sldMk cId="1527147381" sldId="279"/>
        </pc:sldMkLst>
        <pc:spChg chg="mod">
          <ac:chgData name="Adrian" userId="424914c1-b45b-46fa-a9c4-1a05501e1374" providerId="ADAL" clId="{D386CAF6-71FD-4518-BF3C-617B572F62BD}" dt="2020-07-30T03:11:29.841" v="38" actId="20577"/>
          <ac:spMkLst>
            <pc:docMk/>
            <pc:sldMk cId="1527147381" sldId="279"/>
            <ac:spMk id="3" creationId="{00000000-0000-0000-0000-000000000000}"/>
          </ac:spMkLst>
        </pc:spChg>
      </pc:sldChg>
    </pc:docChg>
  </pc:docChgLst>
  <pc:docChgLst>
    <pc:chgData name="Adrian" userId="424914c1-b45b-46fa-a9c4-1a05501e1374" providerId="ADAL" clId="{EDB77A6B-42F6-434A-B11D-35C0DD2FB136}"/>
    <pc:docChg chg="delSld modSld sldOrd modSection">
      <pc:chgData name="Adrian" userId="424914c1-b45b-46fa-a9c4-1a05501e1374" providerId="ADAL" clId="{EDB77A6B-42F6-434A-B11D-35C0DD2FB136}" dt="2020-10-02T04:31:09.736" v="140" actId="20577"/>
      <pc:docMkLst>
        <pc:docMk/>
      </pc:docMkLst>
      <pc:sldChg chg="ord">
        <pc:chgData name="Adrian" userId="424914c1-b45b-46fa-a9c4-1a05501e1374" providerId="ADAL" clId="{EDB77A6B-42F6-434A-B11D-35C0DD2FB136}" dt="2020-10-01T23:47:28.575" v="34"/>
        <pc:sldMkLst>
          <pc:docMk/>
          <pc:sldMk cId="3163085866" sldId="260"/>
        </pc:sldMkLst>
      </pc:sldChg>
      <pc:sldChg chg="modSp modAnim">
        <pc:chgData name="Adrian" userId="424914c1-b45b-46fa-a9c4-1a05501e1374" providerId="ADAL" clId="{EDB77A6B-42F6-434A-B11D-35C0DD2FB136}" dt="2020-10-01T23:47:17.338" v="31" actId="20577"/>
        <pc:sldMkLst>
          <pc:docMk/>
          <pc:sldMk cId="2378368603" sldId="267"/>
        </pc:sldMkLst>
        <pc:spChg chg="mod">
          <ac:chgData name="Adrian" userId="424914c1-b45b-46fa-a9c4-1a05501e1374" providerId="ADAL" clId="{EDB77A6B-42F6-434A-B11D-35C0DD2FB136}" dt="2020-10-01T23:47:17.338" v="31" actId="20577"/>
          <ac:spMkLst>
            <pc:docMk/>
            <pc:sldMk cId="2378368603" sldId="267"/>
            <ac:spMk id="3" creationId="{58066585-37CB-400B-9520-E628C88A0473}"/>
          </ac:spMkLst>
        </pc:spChg>
      </pc:sldChg>
      <pc:sldChg chg="modSp mod">
        <pc:chgData name="Adrian" userId="424914c1-b45b-46fa-a9c4-1a05501e1374" providerId="ADAL" clId="{EDB77A6B-42F6-434A-B11D-35C0DD2FB136}" dt="2020-10-02T00:02:42.056" v="128" actId="20577"/>
        <pc:sldMkLst>
          <pc:docMk/>
          <pc:sldMk cId="3187354869" sldId="268"/>
        </pc:sldMkLst>
        <pc:spChg chg="mod">
          <ac:chgData name="Adrian" userId="424914c1-b45b-46fa-a9c4-1a05501e1374" providerId="ADAL" clId="{EDB77A6B-42F6-434A-B11D-35C0DD2FB136}" dt="2020-10-02T00:02:31.501" v="105" actId="20577"/>
          <ac:spMkLst>
            <pc:docMk/>
            <pc:sldMk cId="3187354869" sldId="268"/>
            <ac:spMk id="2" creationId="{A27AA52D-13AA-4B5A-A8AD-943E3F7AFA0B}"/>
          </ac:spMkLst>
        </pc:spChg>
        <pc:spChg chg="mod">
          <ac:chgData name="Adrian" userId="424914c1-b45b-46fa-a9c4-1a05501e1374" providerId="ADAL" clId="{EDB77A6B-42F6-434A-B11D-35C0DD2FB136}" dt="2020-10-02T00:02:42.056" v="128" actId="20577"/>
          <ac:spMkLst>
            <pc:docMk/>
            <pc:sldMk cId="3187354869" sldId="268"/>
            <ac:spMk id="3" creationId="{FFA1385B-ACEC-40C2-8DE2-07BA04442F83}"/>
          </ac:spMkLst>
        </pc:spChg>
      </pc:sldChg>
      <pc:sldChg chg="del mod modShow">
        <pc:chgData name="Adrian" userId="424914c1-b45b-46fa-a9c4-1a05501e1374" providerId="ADAL" clId="{EDB77A6B-42F6-434A-B11D-35C0DD2FB136}" dt="2020-10-01T23:47:30.488" v="35" actId="47"/>
        <pc:sldMkLst>
          <pc:docMk/>
          <pc:sldMk cId="1463548881" sldId="275"/>
        </pc:sldMkLst>
      </pc:sldChg>
      <pc:sldChg chg="del mod modShow">
        <pc:chgData name="Adrian" userId="424914c1-b45b-46fa-a9c4-1a05501e1374" providerId="ADAL" clId="{EDB77A6B-42F6-434A-B11D-35C0DD2FB136}" dt="2020-10-01T23:47:30.488" v="35" actId="47"/>
        <pc:sldMkLst>
          <pc:docMk/>
          <pc:sldMk cId="3786965797" sldId="277"/>
        </pc:sldMkLst>
      </pc:sldChg>
      <pc:sldChg chg="modSp mod">
        <pc:chgData name="Adrian" userId="424914c1-b45b-46fa-a9c4-1a05501e1374" providerId="ADAL" clId="{EDB77A6B-42F6-434A-B11D-35C0DD2FB136}" dt="2020-10-02T04:31:09.736" v="140" actId="20577"/>
        <pc:sldMkLst>
          <pc:docMk/>
          <pc:sldMk cId="1527147381" sldId="279"/>
        </pc:sldMkLst>
        <pc:spChg chg="mod">
          <ac:chgData name="Adrian" userId="424914c1-b45b-46fa-a9c4-1a05501e1374" providerId="ADAL" clId="{EDB77A6B-42F6-434A-B11D-35C0DD2FB136}" dt="2020-10-02T04:31:09.736" v="140" actId="20577"/>
          <ac:spMkLst>
            <pc:docMk/>
            <pc:sldMk cId="1527147381" sldId="279"/>
            <ac:spMk id="3" creationId="{00000000-0000-0000-0000-000000000000}"/>
          </ac:spMkLst>
        </pc:spChg>
      </pc:sldChg>
    </pc:docChg>
  </pc:docChgLst>
  <pc:docChgLst>
    <pc:chgData name="Adrian" userId="424914c1-b45b-46fa-a9c4-1a05501e1374" providerId="ADAL" clId="{D7B48C36-3DAA-4668-8037-0506FE889851}"/>
    <pc:docChg chg="custSel addSld delSld modSld modSection">
      <pc:chgData name="Adrian" userId="424914c1-b45b-46fa-a9c4-1a05501e1374" providerId="ADAL" clId="{D7B48C36-3DAA-4668-8037-0506FE889851}" dt="2020-10-29T17:42:03.285" v="83" actId="47"/>
      <pc:docMkLst>
        <pc:docMk/>
      </pc:docMkLst>
      <pc:sldChg chg="addSp delSp modSp new del mod delAnim modAnim">
        <pc:chgData name="Adrian" userId="424914c1-b45b-46fa-a9c4-1a05501e1374" providerId="ADAL" clId="{D7B48C36-3DAA-4668-8037-0506FE889851}" dt="2020-10-29T17:42:03.285" v="83" actId="47"/>
        <pc:sldMkLst>
          <pc:docMk/>
          <pc:sldMk cId="835556084" sldId="280"/>
        </pc:sldMkLst>
        <pc:spChg chg="del">
          <ac:chgData name="Adrian" userId="424914c1-b45b-46fa-a9c4-1a05501e1374" providerId="ADAL" clId="{D7B48C36-3DAA-4668-8037-0506FE889851}" dt="2020-10-29T17:41:02.290" v="1" actId="478"/>
          <ac:spMkLst>
            <pc:docMk/>
            <pc:sldMk cId="835556084" sldId="280"/>
            <ac:spMk id="2" creationId="{2636C44D-F2FA-4F1B-817F-5D363B721851}"/>
          </ac:spMkLst>
        </pc:spChg>
        <pc:spChg chg="del">
          <ac:chgData name="Adrian" userId="424914c1-b45b-46fa-a9c4-1a05501e1374" providerId="ADAL" clId="{D7B48C36-3DAA-4668-8037-0506FE889851}" dt="2020-10-29T17:41:02.290" v="1" actId="478"/>
          <ac:spMkLst>
            <pc:docMk/>
            <pc:sldMk cId="835556084" sldId="280"/>
            <ac:spMk id="3" creationId="{0422A09B-D8E2-488B-BD57-418BB354FF59}"/>
          </ac:spMkLst>
        </pc:spChg>
        <pc:spChg chg="add mod">
          <ac:chgData name="Adrian" userId="424914c1-b45b-46fa-a9c4-1a05501e1374" providerId="ADAL" clId="{D7B48C36-3DAA-4668-8037-0506FE889851}" dt="2020-10-29T17:41:03.831" v="2"/>
          <ac:spMkLst>
            <pc:docMk/>
            <pc:sldMk cId="835556084" sldId="280"/>
            <ac:spMk id="6" creationId="{0C5AD62C-8D92-4532-BE5C-910C4D8B8972}"/>
          </ac:spMkLst>
        </pc:spChg>
        <pc:spChg chg="add mod">
          <ac:chgData name="Adrian" userId="424914c1-b45b-46fa-a9c4-1a05501e1374" providerId="ADAL" clId="{D7B48C36-3DAA-4668-8037-0506FE889851}" dt="2020-10-29T17:41:23.239" v="80" actId="20577"/>
          <ac:spMkLst>
            <pc:docMk/>
            <pc:sldMk cId="835556084" sldId="280"/>
            <ac:spMk id="7" creationId="{3338347C-7296-4AEE-921F-DAFF071D72A0}"/>
          </ac:spMkLst>
        </pc:spChg>
        <pc:spChg chg="add mod">
          <ac:chgData name="Adrian" userId="424914c1-b45b-46fa-a9c4-1a05501e1374" providerId="ADAL" clId="{D7B48C36-3DAA-4668-8037-0506FE889851}" dt="2020-10-29T17:41:03.831" v="2"/>
          <ac:spMkLst>
            <pc:docMk/>
            <pc:sldMk cId="835556084" sldId="280"/>
            <ac:spMk id="8" creationId="{5B1F4247-C8FB-4CD1-A5D3-40D9723CD64F}"/>
          </ac:spMkLst>
        </pc:spChg>
        <pc:spChg chg="add mod">
          <ac:chgData name="Adrian" userId="424914c1-b45b-46fa-a9c4-1a05501e1374" providerId="ADAL" clId="{D7B48C36-3DAA-4668-8037-0506FE889851}" dt="2020-10-29T17:41:09.902" v="18" actId="20577"/>
          <ac:spMkLst>
            <pc:docMk/>
            <pc:sldMk cId="835556084" sldId="280"/>
            <ac:spMk id="9" creationId="{048BD7F2-0F78-4D1D-8406-3E8B4E2494E5}"/>
          </ac:spMkLst>
        </pc:spChg>
        <pc:spChg chg="add mod">
          <ac:chgData name="Adrian" userId="424914c1-b45b-46fa-a9c4-1a05501e1374" providerId="ADAL" clId="{D7B48C36-3DAA-4668-8037-0506FE889851}" dt="2020-10-29T17:41:03.831" v="2"/>
          <ac:spMkLst>
            <pc:docMk/>
            <pc:sldMk cId="835556084" sldId="280"/>
            <ac:spMk id="10" creationId="{032E0B9C-698D-42BE-AE55-47488D052F04}"/>
          </ac:spMkLst>
        </pc:spChg>
        <pc:spChg chg="add mod">
          <ac:chgData name="Adrian" userId="424914c1-b45b-46fa-a9c4-1a05501e1374" providerId="ADAL" clId="{D7B48C36-3DAA-4668-8037-0506FE889851}" dt="2020-10-29T17:41:13.271" v="24" actId="20577"/>
          <ac:spMkLst>
            <pc:docMk/>
            <pc:sldMk cId="835556084" sldId="280"/>
            <ac:spMk id="11" creationId="{3A836A87-4E40-41FF-B3D1-4E68EB05E509}"/>
          </ac:spMkLst>
        </pc:spChg>
        <pc:spChg chg="add mod">
          <ac:chgData name="Adrian" userId="424914c1-b45b-46fa-a9c4-1a05501e1374" providerId="ADAL" clId="{D7B48C36-3DAA-4668-8037-0506FE889851}" dt="2020-10-29T17:41:03.831" v="2"/>
          <ac:spMkLst>
            <pc:docMk/>
            <pc:sldMk cId="835556084" sldId="280"/>
            <ac:spMk id="12" creationId="{2FBB6A6F-D044-4BA7-A51F-564AA611CE00}"/>
          </ac:spMkLst>
        </pc:spChg>
        <pc:spChg chg="add mod">
          <ac:chgData name="Adrian" userId="424914c1-b45b-46fa-a9c4-1a05501e1374" providerId="ADAL" clId="{D7B48C36-3DAA-4668-8037-0506FE889851}" dt="2020-10-29T17:41:20.502" v="69" actId="20577"/>
          <ac:spMkLst>
            <pc:docMk/>
            <pc:sldMk cId="835556084" sldId="280"/>
            <ac:spMk id="13" creationId="{3F21E8FF-0005-49CF-9F40-E1A674D870C7}"/>
          </ac:spMkLst>
        </pc:spChg>
        <pc:spChg chg="add mod">
          <ac:chgData name="Adrian" userId="424914c1-b45b-46fa-a9c4-1a05501e1374" providerId="ADAL" clId="{D7B48C36-3DAA-4668-8037-0506FE889851}" dt="2020-10-29T17:41:03.831" v="2"/>
          <ac:spMkLst>
            <pc:docMk/>
            <pc:sldMk cId="835556084" sldId="280"/>
            <ac:spMk id="14" creationId="{C5D25B83-9D76-46EA-91F2-48695983A67C}"/>
          </ac:spMkLst>
        </pc:spChg>
        <pc:spChg chg="add del mod">
          <ac:chgData name="Adrian" userId="424914c1-b45b-46fa-a9c4-1a05501e1374" providerId="ADAL" clId="{D7B48C36-3DAA-4668-8037-0506FE889851}" dt="2020-10-29T17:41:23.982" v="82"/>
          <ac:spMkLst>
            <pc:docMk/>
            <pc:sldMk cId="835556084" sldId="280"/>
            <ac:spMk id="15" creationId="{256D7F85-922A-49C0-9299-7F42AA356641}"/>
          </ac:spMkLst>
        </pc:spChg>
        <pc:spChg chg="add mod">
          <ac:chgData name="Adrian" userId="424914c1-b45b-46fa-a9c4-1a05501e1374" providerId="ADAL" clId="{D7B48C36-3DAA-4668-8037-0506FE889851}" dt="2020-10-29T17:41:03.831" v="2"/>
          <ac:spMkLst>
            <pc:docMk/>
            <pc:sldMk cId="835556084" sldId="280"/>
            <ac:spMk id="16" creationId="{68DAA8BC-79C3-4025-A86C-A4BB91EF809E}"/>
          </ac:spMkLst>
        </pc:spChg>
        <pc:spChg chg="mod">
          <ac:chgData name="Adrian" userId="424914c1-b45b-46fa-a9c4-1a05501e1374" providerId="ADAL" clId="{D7B48C36-3DAA-4668-8037-0506FE889851}" dt="2020-10-29T17:41:03.831" v="2"/>
          <ac:spMkLst>
            <pc:docMk/>
            <pc:sldMk cId="835556084" sldId="280"/>
            <ac:spMk id="18" creationId="{76858374-D356-4075-A3B2-418C50F73280}"/>
          </ac:spMkLst>
        </pc:spChg>
        <pc:spChg chg="mod">
          <ac:chgData name="Adrian" userId="424914c1-b45b-46fa-a9c4-1a05501e1374" providerId="ADAL" clId="{D7B48C36-3DAA-4668-8037-0506FE889851}" dt="2020-10-29T17:41:03.831" v="2"/>
          <ac:spMkLst>
            <pc:docMk/>
            <pc:sldMk cId="835556084" sldId="280"/>
            <ac:spMk id="19" creationId="{8738CC90-EA43-464D-859E-23C3A3127367}"/>
          </ac:spMkLst>
        </pc:spChg>
        <pc:spChg chg="mod">
          <ac:chgData name="Adrian" userId="424914c1-b45b-46fa-a9c4-1a05501e1374" providerId="ADAL" clId="{D7B48C36-3DAA-4668-8037-0506FE889851}" dt="2020-10-29T17:41:03.831" v="2"/>
          <ac:spMkLst>
            <pc:docMk/>
            <pc:sldMk cId="835556084" sldId="280"/>
            <ac:spMk id="22" creationId="{4318ADE8-B5EC-4CE1-8DE7-8CB8A91E18E0}"/>
          </ac:spMkLst>
        </pc:spChg>
        <pc:spChg chg="mod">
          <ac:chgData name="Adrian" userId="424914c1-b45b-46fa-a9c4-1a05501e1374" providerId="ADAL" clId="{D7B48C36-3DAA-4668-8037-0506FE889851}" dt="2020-10-29T17:41:03.831" v="2"/>
          <ac:spMkLst>
            <pc:docMk/>
            <pc:sldMk cId="835556084" sldId="280"/>
            <ac:spMk id="23" creationId="{7B87E32A-D0C9-47D5-9C21-887F66AA53F4}"/>
          </ac:spMkLst>
        </pc:spChg>
        <pc:spChg chg="mod">
          <ac:chgData name="Adrian" userId="424914c1-b45b-46fa-a9c4-1a05501e1374" providerId="ADAL" clId="{D7B48C36-3DAA-4668-8037-0506FE889851}" dt="2020-10-29T17:41:03.831" v="2"/>
          <ac:spMkLst>
            <pc:docMk/>
            <pc:sldMk cId="835556084" sldId="280"/>
            <ac:spMk id="24" creationId="{366CF0F6-A284-441A-A84A-8E3BD5DC2BF2}"/>
          </ac:spMkLst>
        </pc:spChg>
        <pc:spChg chg="mod">
          <ac:chgData name="Adrian" userId="424914c1-b45b-46fa-a9c4-1a05501e1374" providerId="ADAL" clId="{D7B48C36-3DAA-4668-8037-0506FE889851}" dt="2020-10-29T17:41:03.831" v="2"/>
          <ac:spMkLst>
            <pc:docMk/>
            <pc:sldMk cId="835556084" sldId="280"/>
            <ac:spMk id="27" creationId="{B0B12EED-4AAC-40DE-92F1-897426D726D2}"/>
          </ac:spMkLst>
        </pc:spChg>
        <pc:spChg chg="mod">
          <ac:chgData name="Adrian" userId="424914c1-b45b-46fa-a9c4-1a05501e1374" providerId="ADAL" clId="{D7B48C36-3DAA-4668-8037-0506FE889851}" dt="2020-10-29T17:41:03.831" v="2"/>
          <ac:spMkLst>
            <pc:docMk/>
            <pc:sldMk cId="835556084" sldId="280"/>
            <ac:spMk id="28" creationId="{007AA9C4-0138-47FA-A823-922F9A3F1DCD}"/>
          </ac:spMkLst>
        </pc:spChg>
        <pc:spChg chg="mod">
          <ac:chgData name="Adrian" userId="424914c1-b45b-46fa-a9c4-1a05501e1374" providerId="ADAL" clId="{D7B48C36-3DAA-4668-8037-0506FE889851}" dt="2020-10-29T17:41:03.831" v="2"/>
          <ac:spMkLst>
            <pc:docMk/>
            <pc:sldMk cId="835556084" sldId="280"/>
            <ac:spMk id="29" creationId="{88F048B2-4C38-4F92-878B-4FE78722A666}"/>
          </ac:spMkLst>
        </pc:spChg>
        <pc:spChg chg="mod">
          <ac:chgData name="Adrian" userId="424914c1-b45b-46fa-a9c4-1a05501e1374" providerId="ADAL" clId="{D7B48C36-3DAA-4668-8037-0506FE889851}" dt="2020-10-29T17:41:03.831" v="2"/>
          <ac:spMkLst>
            <pc:docMk/>
            <pc:sldMk cId="835556084" sldId="280"/>
            <ac:spMk id="30" creationId="{34399C7C-DE8A-4E15-83DD-118132362AF0}"/>
          </ac:spMkLst>
        </pc:spChg>
        <pc:spChg chg="mod">
          <ac:chgData name="Adrian" userId="424914c1-b45b-46fa-a9c4-1a05501e1374" providerId="ADAL" clId="{D7B48C36-3DAA-4668-8037-0506FE889851}" dt="2020-10-29T17:41:03.831" v="2"/>
          <ac:spMkLst>
            <pc:docMk/>
            <pc:sldMk cId="835556084" sldId="280"/>
            <ac:spMk id="32" creationId="{0D14DDE4-C968-42BC-9857-32D647455065}"/>
          </ac:spMkLst>
        </pc:spChg>
        <pc:spChg chg="mod">
          <ac:chgData name="Adrian" userId="424914c1-b45b-46fa-a9c4-1a05501e1374" providerId="ADAL" clId="{D7B48C36-3DAA-4668-8037-0506FE889851}" dt="2020-10-29T17:41:18.409" v="45" actId="20577"/>
          <ac:spMkLst>
            <pc:docMk/>
            <pc:sldMk cId="835556084" sldId="280"/>
            <ac:spMk id="33" creationId="{C130CFE1-1BEA-47EE-8BFB-8871EFF02A55}"/>
          </ac:spMkLst>
        </pc:spChg>
        <pc:grpChg chg="add mod">
          <ac:chgData name="Adrian" userId="424914c1-b45b-46fa-a9c4-1a05501e1374" providerId="ADAL" clId="{D7B48C36-3DAA-4668-8037-0506FE889851}" dt="2020-10-29T17:41:03.831" v="2"/>
          <ac:grpSpMkLst>
            <pc:docMk/>
            <pc:sldMk cId="835556084" sldId="280"/>
            <ac:grpSpMk id="17" creationId="{3158E5BB-BAEE-4055-8098-5026D7F767FC}"/>
          </ac:grpSpMkLst>
        </pc:grpChg>
        <pc:graphicFrameChg chg="add mod">
          <ac:chgData name="Adrian" userId="424914c1-b45b-46fa-a9c4-1a05501e1374" providerId="ADAL" clId="{D7B48C36-3DAA-4668-8037-0506FE889851}" dt="2020-10-29T17:41:03.831" v="2"/>
          <ac:graphicFrameMkLst>
            <pc:docMk/>
            <pc:sldMk cId="835556084" sldId="280"/>
            <ac:graphicFrameMk id="5" creationId="{7E8E3CBA-AA87-4E70-A346-4654F73CF916}"/>
          </ac:graphicFrameMkLst>
        </pc:graphicFrameChg>
        <pc:cxnChg chg="mod">
          <ac:chgData name="Adrian" userId="424914c1-b45b-46fa-a9c4-1a05501e1374" providerId="ADAL" clId="{D7B48C36-3DAA-4668-8037-0506FE889851}" dt="2020-10-29T17:41:03.831" v="2"/>
          <ac:cxnSpMkLst>
            <pc:docMk/>
            <pc:sldMk cId="835556084" sldId="280"/>
            <ac:cxnSpMk id="20" creationId="{8B16B8BE-DD45-4AF4-88B5-926EF9F7D562}"/>
          </ac:cxnSpMkLst>
        </pc:cxnChg>
        <pc:cxnChg chg="mod">
          <ac:chgData name="Adrian" userId="424914c1-b45b-46fa-a9c4-1a05501e1374" providerId="ADAL" clId="{D7B48C36-3DAA-4668-8037-0506FE889851}" dt="2020-10-29T17:41:03.831" v="2"/>
          <ac:cxnSpMkLst>
            <pc:docMk/>
            <pc:sldMk cId="835556084" sldId="280"/>
            <ac:cxnSpMk id="21" creationId="{4AA7BB47-96D2-4278-BFB4-5498D623BC31}"/>
          </ac:cxnSpMkLst>
        </pc:cxnChg>
        <pc:cxnChg chg="mod">
          <ac:chgData name="Adrian" userId="424914c1-b45b-46fa-a9c4-1a05501e1374" providerId="ADAL" clId="{D7B48C36-3DAA-4668-8037-0506FE889851}" dt="2020-10-29T17:41:03.831" v="2"/>
          <ac:cxnSpMkLst>
            <pc:docMk/>
            <pc:sldMk cId="835556084" sldId="280"/>
            <ac:cxnSpMk id="25" creationId="{814FA5B6-8A05-445F-8E36-978B55D09474}"/>
          </ac:cxnSpMkLst>
        </pc:cxnChg>
        <pc:cxnChg chg="mod">
          <ac:chgData name="Adrian" userId="424914c1-b45b-46fa-a9c4-1a05501e1374" providerId="ADAL" clId="{D7B48C36-3DAA-4668-8037-0506FE889851}" dt="2020-10-29T17:41:03.831" v="2"/>
          <ac:cxnSpMkLst>
            <pc:docMk/>
            <pc:sldMk cId="835556084" sldId="280"/>
            <ac:cxnSpMk id="26" creationId="{98A30748-42C9-4BF4-A169-8AA685A04A0D}"/>
          </ac:cxnSpMkLst>
        </pc:cxnChg>
        <pc:cxnChg chg="mod">
          <ac:chgData name="Adrian" userId="424914c1-b45b-46fa-a9c4-1a05501e1374" providerId="ADAL" clId="{D7B48C36-3DAA-4668-8037-0506FE889851}" dt="2020-10-29T17:41:03.831" v="2"/>
          <ac:cxnSpMkLst>
            <pc:docMk/>
            <pc:sldMk cId="835556084" sldId="280"/>
            <ac:cxnSpMk id="31" creationId="{A520D9FB-F65B-426D-8349-4C8118B83F42}"/>
          </ac:cxnSpMkLst>
        </pc:cxnChg>
      </pc:sldChg>
    </pc:docChg>
  </pc:docChgLst>
  <pc:docChgLst>
    <pc:chgData name="Adrian" userId="424914c1-b45b-46fa-a9c4-1a05501e1374" providerId="ADAL" clId="{95BC4735-DCD4-4045-BBF6-1E0FC3F63798}"/>
    <pc:docChg chg="undo custSel addSld delSld modSld sldOrd modSection">
      <pc:chgData name="Adrian" userId="424914c1-b45b-46fa-a9c4-1a05501e1374" providerId="ADAL" clId="{95BC4735-DCD4-4045-BBF6-1E0FC3F63798}" dt="2020-04-06T23:04:27.304" v="15500"/>
      <pc:docMkLst>
        <pc:docMk/>
      </pc:docMkLst>
      <pc:sldChg chg="modSp">
        <pc:chgData name="Adrian" userId="424914c1-b45b-46fa-a9c4-1a05501e1374" providerId="ADAL" clId="{95BC4735-DCD4-4045-BBF6-1E0FC3F63798}" dt="2020-03-18T20:48:34.498" v="17" actId="20577"/>
        <pc:sldMkLst>
          <pc:docMk/>
          <pc:sldMk cId="2064551896" sldId="256"/>
        </pc:sldMkLst>
        <pc:spChg chg="mod">
          <ac:chgData name="Adrian" userId="424914c1-b45b-46fa-a9c4-1a05501e1374" providerId="ADAL" clId="{95BC4735-DCD4-4045-BBF6-1E0FC3F63798}" dt="2020-03-18T20:48:34.498" v="17" actId="20577"/>
          <ac:spMkLst>
            <pc:docMk/>
            <pc:sldMk cId="2064551896" sldId="256"/>
            <ac:spMk id="3" creationId="{00000000-0000-0000-0000-000000000000}"/>
          </ac:spMkLst>
        </pc:spChg>
      </pc:sldChg>
      <pc:sldChg chg="modSp">
        <pc:chgData name="Adrian" userId="424914c1-b45b-46fa-a9c4-1a05501e1374" providerId="ADAL" clId="{95BC4735-DCD4-4045-BBF6-1E0FC3F63798}" dt="2020-04-06T19:10:30.286" v="15094" actId="20577"/>
        <pc:sldMkLst>
          <pc:docMk/>
          <pc:sldMk cId="68111495" sldId="258"/>
        </pc:sldMkLst>
        <pc:spChg chg="mod">
          <ac:chgData name="Adrian" userId="424914c1-b45b-46fa-a9c4-1a05501e1374" providerId="ADAL" clId="{95BC4735-DCD4-4045-BBF6-1E0FC3F63798}" dt="2020-04-06T19:10:30.286" v="15094" actId="20577"/>
          <ac:spMkLst>
            <pc:docMk/>
            <pc:sldMk cId="68111495" sldId="258"/>
            <ac:spMk id="3" creationId="{00000000-0000-0000-0000-000000000000}"/>
          </ac:spMkLst>
        </pc:spChg>
      </pc:sldChg>
      <pc:sldChg chg="modSp">
        <pc:chgData name="Adrian" userId="424914c1-b45b-46fa-a9c4-1a05501e1374" providerId="ADAL" clId="{95BC4735-DCD4-4045-BBF6-1E0FC3F63798}" dt="2020-04-06T19:10:35.820" v="15095"/>
        <pc:sldMkLst>
          <pc:docMk/>
          <pc:sldMk cId="3163085866" sldId="260"/>
        </pc:sldMkLst>
        <pc:spChg chg="mod">
          <ac:chgData name="Adrian" userId="424914c1-b45b-46fa-a9c4-1a05501e1374" providerId="ADAL" clId="{95BC4735-DCD4-4045-BBF6-1E0FC3F63798}" dt="2020-04-06T19:10:35.820" v="15095"/>
          <ac:spMkLst>
            <pc:docMk/>
            <pc:sldMk cId="3163085866" sldId="260"/>
            <ac:spMk id="3" creationId="{00000000-0000-0000-0000-000000000000}"/>
          </ac:spMkLst>
        </pc:spChg>
      </pc:sldChg>
      <pc:sldChg chg="addSp delSp modSp add modAnim">
        <pc:chgData name="Adrian" userId="424914c1-b45b-46fa-a9c4-1a05501e1374" providerId="ADAL" clId="{95BC4735-DCD4-4045-BBF6-1E0FC3F63798}" dt="2020-04-06T17:38:38.215" v="14666"/>
        <pc:sldMkLst>
          <pc:docMk/>
          <pc:sldMk cId="3968516175" sldId="261"/>
        </pc:sldMkLst>
        <pc:spChg chg="mod">
          <ac:chgData name="Adrian" userId="424914c1-b45b-46fa-a9c4-1a05501e1374" providerId="ADAL" clId="{95BC4735-DCD4-4045-BBF6-1E0FC3F63798}" dt="2020-03-18T21:06:16.605" v="379" actId="20577"/>
          <ac:spMkLst>
            <pc:docMk/>
            <pc:sldMk cId="3968516175" sldId="261"/>
            <ac:spMk id="2" creationId="{7A8134E5-D0E7-44D4-A329-9CA3845FD295}"/>
          </ac:spMkLst>
        </pc:spChg>
        <pc:spChg chg="mod">
          <ac:chgData name="Adrian" userId="424914c1-b45b-46fa-a9c4-1a05501e1374" providerId="ADAL" clId="{95BC4735-DCD4-4045-BBF6-1E0FC3F63798}" dt="2020-03-19T03:36:29.411" v="3584" actId="207"/>
          <ac:spMkLst>
            <pc:docMk/>
            <pc:sldMk cId="3968516175" sldId="261"/>
            <ac:spMk id="3" creationId="{3CAAD27D-4E86-4CB5-B262-FDD0B28334C5}"/>
          </ac:spMkLst>
        </pc:spChg>
        <pc:spChg chg="add del mod">
          <ac:chgData name="Adrian" userId="424914c1-b45b-46fa-a9c4-1a05501e1374" providerId="ADAL" clId="{95BC4735-DCD4-4045-BBF6-1E0FC3F63798}" dt="2020-03-19T00:12:36.056" v="1837" actId="478"/>
          <ac:spMkLst>
            <pc:docMk/>
            <pc:sldMk cId="3968516175" sldId="261"/>
            <ac:spMk id="5" creationId="{4E944E5C-3F90-4CB1-BCE8-98CA00E97BBE}"/>
          </ac:spMkLst>
        </pc:spChg>
        <pc:spChg chg="add del mod">
          <ac:chgData name="Adrian" userId="424914c1-b45b-46fa-a9c4-1a05501e1374" providerId="ADAL" clId="{95BC4735-DCD4-4045-BBF6-1E0FC3F63798}" dt="2020-03-18T23:57:31.084" v="672" actId="478"/>
          <ac:spMkLst>
            <pc:docMk/>
            <pc:sldMk cId="3968516175" sldId="261"/>
            <ac:spMk id="6" creationId="{42B3F88F-9C62-439C-9ADF-50C6D9FF3177}"/>
          </ac:spMkLst>
        </pc:spChg>
        <pc:spChg chg="add mod">
          <ac:chgData name="Adrian" userId="424914c1-b45b-46fa-a9c4-1a05501e1374" providerId="ADAL" clId="{95BC4735-DCD4-4045-BBF6-1E0FC3F63798}" dt="2020-04-06T17:38:15.041" v="14662" actId="20577"/>
          <ac:spMkLst>
            <pc:docMk/>
            <pc:sldMk cId="3968516175" sldId="261"/>
            <ac:spMk id="7" creationId="{12413F90-D558-45F9-9B68-6225CC4E85F9}"/>
          </ac:spMkLst>
        </pc:spChg>
      </pc:sldChg>
      <pc:sldChg chg="addSp delSp modSp add modAnim">
        <pc:chgData name="Adrian" userId="424914c1-b45b-46fa-a9c4-1a05501e1374" providerId="ADAL" clId="{95BC4735-DCD4-4045-BBF6-1E0FC3F63798}" dt="2020-04-06T20:55:48.865" v="15328" actId="20577"/>
        <pc:sldMkLst>
          <pc:docMk/>
          <pc:sldMk cId="3025401724" sldId="262"/>
        </pc:sldMkLst>
        <pc:spChg chg="mod">
          <ac:chgData name="Adrian" userId="424914c1-b45b-46fa-a9c4-1a05501e1374" providerId="ADAL" clId="{95BC4735-DCD4-4045-BBF6-1E0FC3F63798}" dt="2020-03-18T21:07:05.195" v="401" actId="20577"/>
          <ac:spMkLst>
            <pc:docMk/>
            <pc:sldMk cId="3025401724" sldId="262"/>
            <ac:spMk id="2" creationId="{305187E0-9792-41A6-91F0-DDFEEFD870FF}"/>
          </ac:spMkLst>
        </pc:spChg>
        <pc:spChg chg="mod">
          <ac:chgData name="Adrian" userId="424914c1-b45b-46fa-a9c4-1a05501e1374" providerId="ADAL" clId="{95BC4735-DCD4-4045-BBF6-1E0FC3F63798}" dt="2020-04-06T17:39:23.790" v="14676" actId="1076"/>
          <ac:spMkLst>
            <pc:docMk/>
            <pc:sldMk cId="3025401724" sldId="262"/>
            <ac:spMk id="3" creationId="{7074A79D-CE99-4508-8490-7F648B30A03B}"/>
          </ac:spMkLst>
        </pc:spChg>
        <pc:spChg chg="add del mod">
          <ac:chgData name="Adrian" userId="424914c1-b45b-46fa-a9c4-1a05501e1374" providerId="ADAL" clId="{95BC4735-DCD4-4045-BBF6-1E0FC3F63798}" dt="2020-03-19T03:37:54.757" v="3608"/>
          <ac:spMkLst>
            <pc:docMk/>
            <pc:sldMk cId="3025401724" sldId="262"/>
            <ac:spMk id="9" creationId="{8BE7B1C0-E53D-4C05-9864-383D4AA9A6AE}"/>
          </ac:spMkLst>
        </pc:spChg>
        <pc:spChg chg="add del mod">
          <ac:chgData name="Adrian" userId="424914c1-b45b-46fa-a9c4-1a05501e1374" providerId="ADAL" clId="{95BC4735-DCD4-4045-BBF6-1E0FC3F63798}" dt="2020-03-19T03:37:54.757" v="3608"/>
          <ac:spMkLst>
            <pc:docMk/>
            <pc:sldMk cId="3025401724" sldId="262"/>
            <ac:spMk id="10" creationId="{C8B43113-1842-4D90-920B-BEF40991F39D}"/>
          </ac:spMkLst>
        </pc:spChg>
        <pc:spChg chg="add del mod">
          <ac:chgData name="Adrian" userId="424914c1-b45b-46fa-a9c4-1a05501e1374" providerId="ADAL" clId="{95BC4735-DCD4-4045-BBF6-1E0FC3F63798}" dt="2020-03-19T03:37:54.757" v="3608"/>
          <ac:spMkLst>
            <pc:docMk/>
            <pc:sldMk cId="3025401724" sldId="262"/>
            <ac:spMk id="13" creationId="{A8B54AC5-840B-4D7A-AD48-E0C925C3FAB0}"/>
          </ac:spMkLst>
        </pc:spChg>
        <pc:spChg chg="add del mod">
          <ac:chgData name="Adrian" userId="424914c1-b45b-46fa-a9c4-1a05501e1374" providerId="ADAL" clId="{95BC4735-DCD4-4045-BBF6-1E0FC3F63798}" dt="2020-03-19T03:37:54.757" v="3608"/>
          <ac:spMkLst>
            <pc:docMk/>
            <pc:sldMk cId="3025401724" sldId="262"/>
            <ac:spMk id="14" creationId="{C19001C0-A70B-4B4B-B9D2-E0DD32FBD423}"/>
          </ac:spMkLst>
        </pc:spChg>
        <pc:spChg chg="add del mod">
          <ac:chgData name="Adrian" userId="424914c1-b45b-46fa-a9c4-1a05501e1374" providerId="ADAL" clId="{95BC4735-DCD4-4045-BBF6-1E0FC3F63798}" dt="2020-03-19T03:37:54.757" v="3608"/>
          <ac:spMkLst>
            <pc:docMk/>
            <pc:sldMk cId="3025401724" sldId="262"/>
            <ac:spMk id="15" creationId="{D9CFCA87-E31B-47DE-8999-13F0B4C0AB1A}"/>
          </ac:spMkLst>
        </pc:spChg>
        <pc:spChg chg="add del mod">
          <ac:chgData name="Adrian" userId="424914c1-b45b-46fa-a9c4-1a05501e1374" providerId="ADAL" clId="{95BC4735-DCD4-4045-BBF6-1E0FC3F63798}" dt="2020-03-19T03:37:54.757" v="3608"/>
          <ac:spMkLst>
            <pc:docMk/>
            <pc:sldMk cId="3025401724" sldId="262"/>
            <ac:spMk id="16" creationId="{9DB80D17-5E8F-406C-A9EA-F59F95F7FC0E}"/>
          </ac:spMkLst>
        </pc:spChg>
        <pc:spChg chg="add del mod">
          <ac:chgData name="Adrian" userId="424914c1-b45b-46fa-a9c4-1a05501e1374" providerId="ADAL" clId="{95BC4735-DCD4-4045-BBF6-1E0FC3F63798}" dt="2020-03-19T03:37:54.757" v="3608"/>
          <ac:spMkLst>
            <pc:docMk/>
            <pc:sldMk cId="3025401724" sldId="262"/>
            <ac:spMk id="17" creationId="{5F8EBEC3-C19D-4FBE-B411-6DA397C1BF89}"/>
          </ac:spMkLst>
        </pc:spChg>
        <pc:spChg chg="add del mod">
          <ac:chgData name="Adrian" userId="424914c1-b45b-46fa-a9c4-1a05501e1374" providerId="ADAL" clId="{95BC4735-DCD4-4045-BBF6-1E0FC3F63798}" dt="2020-03-19T00:33:13.753" v="3008" actId="478"/>
          <ac:spMkLst>
            <pc:docMk/>
            <pc:sldMk cId="3025401724" sldId="262"/>
            <ac:spMk id="18" creationId="{0D91441E-15B7-4E78-BB55-BF1008358881}"/>
          </ac:spMkLst>
        </pc:spChg>
        <pc:spChg chg="add del mod">
          <ac:chgData name="Adrian" userId="424914c1-b45b-46fa-a9c4-1a05501e1374" providerId="ADAL" clId="{95BC4735-DCD4-4045-BBF6-1E0FC3F63798}" dt="2020-03-19T03:37:54.757" v="3608"/>
          <ac:spMkLst>
            <pc:docMk/>
            <pc:sldMk cId="3025401724" sldId="262"/>
            <ac:spMk id="19" creationId="{009EF488-F705-497A-A76B-797BB8FEB7FD}"/>
          </ac:spMkLst>
        </pc:spChg>
        <pc:spChg chg="add del mod">
          <ac:chgData name="Adrian" userId="424914c1-b45b-46fa-a9c4-1a05501e1374" providerId="ADAL" clId="{95BC4735-DCD4-4045-BBF6-1E0FC3F63798}" dt="2020-03-19T03:37:54.757" v="3608"/>
          <ac:spMkLst>
            <pc:docMk/>
            <pc:sldMk cId="3025401724" sldId="262"/>
            <ac:spMk id="20" creationId="{8DFF58FD-8F04-40C3-AD8A-E1015AF67AF9}"/>
          </ac:spMkLst>
        </pc:spChg>
        <pc:spChg chg="add del mod">
          <ac:chgData name="Adrian" userId="424914c1-b45b-46fa-a9c4-1a05501e1374" providerId="ADAL" clId="{95BC4735-DCD4-4045-BBF6-1E0FC3F63798}" dt="2020-03-19T03:37:54.757" v="3608"/>
          <ac:spMkLst>
            <pc:docMk/>
            <pc:sldMk cId="3025401724" sldId="262"/>
            <ac:spMk id="24" creationId="{C96A6192-C2C6-4BC1-9C8C-1B576FBBB999}"/>
          </ac:spMkLst>
        </pc:spChg>
        <pc:spChg chg="add del mod">
          <ac:chgData name="Adrian" userId="424914c1-b45b-46fa-a9c4-1a05501e1374" providerId="ADAL" clId="{95BC4735-DCD4-4045-BBF6-1E0FC3F63798}" dt="2020-03-19T03:37:54.757" v="3608"/>
          <ac:spMkLst>
            <pc:docMk/>
            <pc:sldMk cId="3025401724" sldId="262"/>
            <ac:spMk id="29" creationId="{F069A120-C9BA-4BDC-9D29-57A699648102}"/>
          </ac:spMkLst>
        </pc:spChg>
        <pc:spChg chg="add del mod">
          <ac:chgData name="Adrian" userId="424914c1-b45b-46fa-a9c4-1a05501e1374" providerId="ADAL" clId="{95BC4735-DCD4-4045-BBF6-1E0FC3F63798}" dt="2020-03-19T03:37:54.757" v="3608"/>
          <ac:spMkLst>
            <pc:docMk/>
            <pc:sldMk cId="3025401724" sldId="262"/>
            <ac:spMk id="30" creationId="{74A2CF65-F48E-4AD2-90A9-7141510FBD8A}"/>
          </ac:spMkLst>
        </pc:spChg>
        <pc:spChg chg="add del mod">
          <ac:chgData name="Adrian" userId="424914c1-b45b-46fa-a9c4-1a05501e1374" providerId="ADAL" clId="{95BC4735-DCD4-4045-BBF6-1E0FC3F63798}" dt="2020-03-19T03:37:54.757" v="3608"/>
          <ac:spMkLst>
            <pc:docMk/>
            <pc:sldMk cId="3025401724" sldId="262"/>
            <ac:spMk id="38" creationId="{548DFF31-5D6A-444F-B32D-2B4B64AA507C}"/>
          </ac:spMkLst>
        </pc:spChg>
        <pc:spChg chg="add del mod">
          <ac:chgData name="Adrian" userId="424914c1-b45b-46fa-a9c4-1a05501e1374" providerId="ADAL" clId="{95BC4735-DCD4-4045-BBF6-1E0FC3F63798}" dt="2020-03-19T03:37:54.757" v="3608"/>
          <ac:spMkLst>
            <pc:docMk/>
            <pc:sldMk cId="3025401724" sldId="262"/>
            <ac:spMk id="39" creationId="{307ECBB3-254E-435A-BB06-B6699892FC33}"/>
          </ac:spMkLst>
        </pc:spChg>
        <pc:spChg chg="add del mod">
          <ac:chgData name="Adrian" userId="424914c1-b45b-46fa-a9c4-1a05501e1374" providerId="ADAL" clId="{95BC4735-DCD4-4045-BBF6-1E0FC3F63798}" dt="2020-03-19T03:37:54.757" v="3608"/>
          <ac:spMkLst>
            <pc:docMk/>
            <pc:sldMk cId="3025401724" sldId="262"/>
            <ac:spMk id="40" creationId="{7DD78594-F50B-4034-8946-794BE7627E54}"/>
          </ac:spMkLst>
        </pc:spChg>
        <pc:spChg chg="add del mod">
          <ac:chgData name="Adrian" userId="424914c1-b45b-46fa-a9c4-1a05501e1374" providerId="ADAL" clId="{95BC4735-DCD4-4045-BBF6-1E0FC3F63798}" dt="2020-03-19T03:37:54.757" v="3608"/>
          <ac:spMkLst>
            <pc:docMk/>
            <pc:sldMk cId="3025401724" sldId="262"/>
            <ac:spMk id="41" creationId="{B4FC4E5A-86FB-4F27-AAD0-8C45A0F6C756}"/>
          </ac:spMkLst>
        </pc:spChg>
        <pc:spChg chg="add del mod">
          <ac:chgData name="Adrian" userId="424914c1-b45b-46fa-a9c4-1a05501e1374" providerId="ADAL" clId="{95BC4735-DCD4-4045-BBF6-1E0FC3F63798}" dt="2020-03-19T03:37:54.757" v="3608"/>
          <ac:spMkLst>
            <pc:docMk/>
            <pc:sldMk cId="3025401724" sldId="262"/>
            <ac:spMk id="42" creationId="{C28D372C-73B2-4B76-9391-3A74EF7A2072}"/>
          </ac:spMkLst>
        </pc:spChg>
        <pc:spChg chg="add del mod">
          <ac:chgData name="Adrian" userId="424914c1-b45b-46fa-a9c4-1a05501e1374" providerId="ADAL" clId="{95BC4735-DCD4-4045-BBF6-1E0FC3F63798}" dt="2020-03-19T00:40:47.642" v="3399" actId="478"/>
          <ac:spMkLst>
            <pc:docMk/>
            <pc:sldMk cId="3025401724" sldId="262"/>
            <ac:spMk id="45" creationId="{17B986A4-924C-4790-A44C-EA75DCFD4144}"/>
          </ac:spMkLst>
        </pc:spChg>
        <pc:spChg chg="add del mod">
          <ac:chgData name="Adrian" userId="424914c1-b45b-46fa-a9c4-1a05501e1374" providerId="ADAL" clId="{95BC4735-DCD4-4045-BBF6-1E0FC3F63798}" dt="2020-03-19T03:37:54.757" v="3608"/>
          <ac:spMkLst>
            <pc:docMk/>
            <pc:sldMk cId="3025401724" sldId="262"/>
            <ac:spMk id="46" creationId="{7DEBD624-62FA-48BE-9FF0-3F08E61905B6}"/>
          </ac:spMkLst>
        </pc:spChg>
        <pc:spChg chg="add del mod">
          <ac:chgData name="Adrian" userId="424914c1-b45b-46fa-a9c4-1a05501e1374" providerId="ADAL" clId="{95BC4735-DCD4-4045-BBF6-1E0FC3F63798}" dt="2020-03-19T03:37:54.757" v="3608"/>
          <ac:spMkLst>
            <pc:docMk/>
            <pc:sldMk cId="3025401724" sldId="262"/>
            <ac:spMk id="47" creationId="{9ED2A1A2-EE60-4B8F-A4D4-55E983445CB4}"/>
          </ac:spMkLst>
        </pc:spChg>
        <pc:spChg chg="add del mod">
          <ac:chgData name="Adrian" userId="424914c1-b45b-46fa-a9c4-1a05501e1374" providerId="ADAL" clId="{95BC4735-DCD4-4045-BBF6-1E0FC3F63798}" dt="2020-03-19T03:37:54.757" v="3608"/>
          <ac:spMkLst>
            <pc:docMk/>
            <pc:sldMk cId="3025401724" sldId="262"/>
            <ac:spMk id="49" creationId="{F61C91F5-451B-4518-BD7A-200CC7B08929}"/>
          </ac:spMkLst>
        </pc:spChg>
        <pc:spChg chg="add del mod">
          <ac:chgData name="Adrian" userId="424914c1-b45b-46fa-a9c4-1a05501e1374" providerId="ADAL" clId="{95BC4735-DCD4-4045-BBF6-1E0FC3F63798}" dt="2020-03-19T03:37:54.757" v="3608"/>
          <ac:spMkLst>
            <pc:docMk/>
            <pc:sldMk cId="3025401724" sldId="262"/>
            <ac:spMk id="51" creationId="{CE31C914-B073-441B-A7E7-270E961B10CD}"/>
          </ac:spMkLst>
        </pc:spChg>
        <pc:spChg chg="add del mod">
          <ac:chgData name="Adrian" userId="424914c1-b45b-46fa-a9c4-1a05501e1374" providerId="ADAL" clId="{95BC4735-DCD4-4045-BBF6-1E0FC3F63798}" dt="2020-03-19T03:37:54.757" v="3608"/>
          <ac:spMkLst>
            <pc:docMk/>
            <pc:sldMk cId="3025401724" sldId="262"/>
            <ac:spMk id="52" creationId="{6E318CA3-089F-4D3C-8872-8D0729280032}"/>
          </ac:spMkLst>
        </pc:spChg>
        <pc:spChg chg="add mod">
          <ac:chgData name="Adrian" userId="424914c1-b45b-46fa-a9c4-1a05501e1374" providerId="ADAL" clId="{95BC4735-DCD4-4045-BBF6-1E0FC3F63798}" dt="2020-03-19T21:16:40.935" v="14289" actId="1035"/>
          <ac:spMkLst>
            <pc:docMk/>
            <pc:sldMk cId="3025401724" sldId="262"/>
            <ac:spMk id="54" creationId="{45CFA254-7F8B-445C-8376-E7041B463BC8}"/>
          </ac:spMkLst>
        </pc:spChg>
        <pc:spChg chg="add mod">
          <ac:chgData name="Adrian" userId="424914c1-b45b-46fa-a9c4-1a05501e1374" providerId="ADAL" clId="{95BC4735-DCD4-4045-BBF6-1E0FC3F63798}" dt="2020-03-19T21:16:40.935" v="14289" actId="1035"/>
          <ac:spMkLst>
            <pc:docMk/>
            <pc:sldMk cId="3025401724" sldId="262"/>
            <ac:spMk id="55" creationId="{645DE009-7E0D-46CD-8950-AF453F515752}"/>
          </ac:spMkLst>
        </pc:spChg>
        <pc:spChg chg="add mod">
          <ac:chgData name="Adrian" userId="424914c1-b45b-46fa-a9c4-1a05501e1374" providerId="ADAL" clId="{95BC4735-DCD4-4045-BBF6-1E0FC3F63798}" dt="2020-03-19T21:16:40.935" v="14289" actId="1035"/>
          <ac:spMkLst>
            <pc:docMk/>
            <pc:sldMk cId="3025401724" sldId="262"/>
            <ac:spMk id="56" creationId="{BDDFED1D-4409-4023-AAC5-BF0E54787936}"/>
          </ac:spMkLst>
        </pc:spChg>
        <pc:spChg chg="add mod">
          <ac:chgData name="Adrian" userId="424914c1-b45b-46fa-a9c4-1a05501e1374" providerId="ADAL" clId="{95BC4735-DCD4-4045-BBF6-1E0FC3F63798}" dt="2020-03-19T21:16:40.935" v="14289" actId="1035"/>
          <ac:spMkLst>
            <pc:docMk/>
            <pc:sldMk cId="3025401724" sldId="262"/>
            <ac:spMk id="57" creationId="{AA4F21E2-0265-4F8F-87B4-837EB0136286}"/>
          </ac:spMkLst>
        </pc:spChg>
        <pc:spChg chg="add mod">
          <ac:chgData name="Adrian" userId="424914c1-b45b-46fa-a9c4-1a05501e1374" providerId="ADAL" clId="{95BC4735-DCD4-4045-BBF6-1E0FC3F63798}" dt="2020-03-19T21:16:40.935" v="14289" actId="1035"/>
          <ac:spMkLst>
            <pc:docMk/>
            <pc:sldMk cId="3025401724" sldId="262"/>
            <ac:spMk id="58" creationId="{A4311BAA-3152-47D4-9CF4-A9F7ABAFB731}"/>
          </ac:spMkLst>
        </pc:spChg>
        <pc:spChg chg="add mod">
          <ac:chgData name="Adrian" userId="424914c1-b45b-46fa-a9c4-1a05501e1374" providerId="ADAL" clId="{95BC4735-DCD4-4045-BBF6-1E0FC3F63798}" dt="2020-03-19T21:16:40.935" v="14289" actId="1035"/>
          <ac:spMkLst>
            <pc:docMk/>
            <pc:sldMk cId="3025401724" sldId="262"/>
            <ac:spMk id="59" creationId="{F39480BA-8DDC-47F8-94B2-9417167DC7B2}"/>
          </ac:spMkLst>
        </pc:spChg>
        <pc:spChg chg="add mod">
          <ac:chgData name="Adrian" userId="424914c1-b45b-46fa-a9c4-1a05501e1374" providerId="ADAL" clId="{95BC4735-DCD4-4045-BBF6-1E0FC3F63798}" dt="2020-03-19T21:16:40.935" v="14289" actId="1035"/>
          <ac:spMkLst>
            <pc:docMk/>
            <pc:sldMk cId="3025401724" sldId="262"/>
            <ac:spMk id="60" creationId="{4FECB1F6-55EE-4D13-A44A-00CB9B8CC585}"/>
          </ac:spMkLst>
        </pc:spChg>
        <pc:spChg chg="add mod">
          <ac:chgData name="Adrian" userId="424914c1-b45b-46fa-a9c4-1a05501e1374" providerId="ADAL" clId="{95BC4735-DCD4-4045-BBF6-1E0FC3F63798}" dt="2020-04-06T17:39:40.578" v="14679" actId="164"/>
          <ac:spMkLst>
            <pc:docMk/>
            <pc:sldMk cId="3025401724" sldId="262"/>
            <ac:spMk id="61" creationId="{DA376780-4FB3-42CC-9A66-BC4751F8C56B}"/>
          </ac:spMkLst>
        </pc:spChg>
        <pc:spChg chg="add mod">
          <ac:chgData name="Adrian" userId="424914c1-b45b-46fa-a9c4-1a05501e1374" providerId="ADAL" clId="{95BC4735-DCD4-4045-BBF6-1E0FC3F63798}" dt="2020-04-06T17:39:40.578" v="14679" actId="164"/>
          <ac:spMkLst>
            <pc:docMk/>
            <pc:sldMk cId="3025401724" sldId="262"/>
            <ac:spMk id="62" creationId="{D2A4F845-03D7-4461-95A3-BE75348D607A}"/>
          </ac:spMkLst>
        </pc:spChg>
        <pc:spChg chg="add mod">
          <ac:chgData name="Adrian" userId="424914c1-b45b-46fa-a9c4-1a05501e1374" providerId="ADAL" clId="{95BC4735-DCD4-4045-BBF6-1E0FC3F63798}" dt="2020-04-06T17:39:40.578" v="14679" actId="164"/>
          <ac:spMkLst>
            <pc:docMk/>
            <pc:sldMk cId="3025401724" sldId="262"/>
            <ac:spMk id="65" creationId="{0C71A492-426A-4317-B79B-2D48CCCEF882}"/>
          </ac:spMkLst>
        </pc:spChg>
        <pc:spChg chg="add mod">
          <ac:chgData name="Adrian" userId="424914c1-b45b-46fa-a9c4-1a05501e1374" providerId="ADAL" clId="{95BC4735-DCD4-4045-BBF6-1E0FC3F63798}" dt="2020-04-06T17:39:40.578" v="14679" actId="164"/>
          <ac:spMkLst>
            <pc:docMk/>
            <pc:sldMk cId="3025401724" sldId="262"/>
            <ac:spMk id="66" creationId="{43603978-3859-4F07-8ED6-CC06809F4E02}"/>
          </ac:spMkLst>
        </pc:spChg>
        <pc:spChg chg="add mod">
          <ac:chgData name="Adrian" userId="424914c1-b45b-46fa-a9c4-1a05501e1374" providerId="ADAL" clId="{95BC4735-DCD4-4045-BBF6-1E0FC3F63798}" dt="2020-04-06T17:39:40.578" v="14679" actId="164"/>
          <ac:spMkLst>
            <pc:docMk/>
            <pc:sldMk cId="3025401724" sldId="262"/>
            <ac:spMk id="67" creationId="{873F5FE8-4384-4BD7-A3C3-E70D41FF4142}"/>
          </ac:spMkLst>
        </pc:spChg>
        <pc:spChg chg="add mod">
          <ac:chgData name="Adrian" userId="424914c1-b45b-46fa-a9c4-1a05501e1374" providerId="ADAL" clId="{95BC4735-DCD4-4045-BBF6-1E0FC3F63798}" dt="2020-03-19T21:16:40.935" v="14289" actId="1035"/>
          <ac:spMkLst>
            <pc:docMk/>
            <pc:sldMk cId="3025401724" sldId="262"/>
            <ac:spMk id="70" creationId="{A425DFFC-68AC-4B34-A074-8019F91F75B9}"/>
          </ac:spMkLst>
        </pc:spChg>
        <pc:spChg chg="add mod">
          <ac:chgData name="Adrian" userId="424914c1-b45b-46fa-a9c4-1a05501e1374" providerId="ADAL" clId="{95BC4735-DCD4-4045-BBF6-1E0FC3F63798}" dt="2020-04-06T20:55:42.328" v="15326" actId="20577"/>
          <ac:spMkLst>
            <pc:docMk/>
            <pc:sldMk cId="3025401724" sldId="262"/>
            <ac:spMk id="71" creationId="{CB0732A7-BF72-4CA6-AF0A-2E03043C623A}"/>
          </ac:spMkLst>
        </pc:spChg>
        <pc:spChg chg="add mod">
          <ac:chgData name="Adrian" userId="424914c1-b45b-46fa-a9c4-1a05501e1374" providerId="ADAL" clId="{95BC4735-DCD4-4045-BBF6-1E0FC3F63798}" dt="2020-04-06T20:55:32.421" v="15325" actId="20577"/>
          <ac:spMkLst>
            <pc:docMk/>
            <pc:sldMk cId="3025401724" sldId="262"/>
            <ac:spMk id="72" creationId="{E2CAA343-9B90-4EA5-9927-2BD8E0705F4C}"/>
          </ac:spMkLst>
        </pc:spChg>
        <pc:spChg chg="add mod">
          <ac:chgData name="Adrian" userId="424914c1-b45b-46fa-a9c4-1a05501e1374" providerId="ADAL" clId="{95BC4735-DCD4-4045-BBF6-1E0FC3F63798}" dt="2020-04-06T20:55:46.565" v="15327" actId="20577"/>
          <ac:spMkLst>
            <pc:docMk/>
            <pc:sldMk cId="3025401724" sldId="262"/>
            <ac:spMk id="73" creationId="{D2892A9A-B587-492A-ACF0-0B0DC18CDF55}"/>
          </ac:spMkLst>
        </pc:spChg>
        <pc:spChg chg="add mod">
          <ac:chgData name="Adrian" userId="424914c1-b45b-46fa-a9c4-1a05501e1374" providerId="ADAL" clId="{95BC4735-DCD4-4045-BBF6-1E0FC3F63798}" dt="2020-04-06T20:55:48.865" v="15328" actId="20577"/>
          <ac:spMkLst>
            <pc:docMk/>
            <pc:sldMk cId="3025401724" sldId="262"/>
            <ac:spMk id="74" creationId="{93C1F1BE-8FF9-4630-A67B-322C61D0FD50}"/>
          </ac:spMkLst>
        </pc:spChg>
        <pc:spChg chg="add mod">
          <ac:chgData name="Adrian" userId="424914c1-b45b-46fa-a9c4-1a05501e1374" providerId="ADAL" clId="{95BC4735-DCD4-4045-BBF6-1E0FC3F63798}" dt="2020-03-19T21:16:40.935" v="14289" actId="1035"/>
          <ac:spMkLst>
            <pc:docMk/>
            <pc:sldMk cId="3025401724" sldId="262"/>
            <ac:spMk id="76" creationId="{9CA52CEE-3745-40A2-9012-4015B94F5F56}"/>
          </ac:spMkLst>
        </pc:spChg>
        <pc:spChg chg="add mod">
          <ac:chgData name="Adrian" userId="424914c1-b45b-46fa-a9c4-1a05501e1374" providerId="ADAL" clId="{95BC4735-DCD4-4045-BBF6-1E0FC3F63798}" dt="2020-03-19T21:16:40.935" v="14289" actId="1035"/>
          <ac:spMkLst>
            <pc:docMk/>
            <pc:sldMk cId="3025401724" sldId="262"/>
            <ac:spMk id="77" creationId="{30C20796-F357-40ED-BA8D-BAD3DEBF31BA}"/>
          </ac:spMkLst>
        </pc:spChg>
        <pc:spChg chg="add mod">
          <ac:chgData name="Adrian" userId="424914c1-b45b-46fa-a9c4-1a05501e1374" providerId="ADAL" clId="{95BC4735-DCD4-4045-BBF6-1E0FC3F63798}" dt="2020-03-19T21:16:40.935" v="14289" actId="1035"/>
          <ac:spMkLst>
            <pc:docMk/>
            <pc:sldMk cId="3025401724" sldId="262"/>
            <ac:spMk id="78" creationId="{D2E61766-F5FC-4590-B74B-1DF8D1189FF0}"/>
          </ac:spMkLst>
        </pc:spChg>
        <pc:spChg chg="add mod">
          <ac:chgData name="Adrian" userId="424914c1-b45b-46fa-a9c4-1a05501e1374" providerId="ADAL" clId="{95BC4735-DCD4-4045-BBF6-1E0FC3F63798}" dt="2020-04-06T17:39:40.578" v="14679" actId="164"/>
          <ac:spMkLst>
            <pc:docMk/>
            <pc:sldMk cId="3025401724" sldId="262"/>
            <ac:spMk id="79" creationId="{917A94F8-D7C4-4BE0-BA2C-735895C7FC3F}"/>
          </ac:spMkLst>
        </pc:spChg>
        <pc:spChg chg="add mod">
          <ac:chgData name="Adrian" userId="424914c1-b45b-46fa-a9c4-1a05501e1374" providerId="ADAL" clId="{95BC4735-DCD4-4045-BBF6-1E0FC3F63798}" dt="2020-04-06T17:39:40.578" v="14679" actId="164"/>
          <ac:spMkLst>
            <pc:docMk/>
            <pc:sldMk cId="3025401724" sldId="262"/>
            <ac:spMk id="80" creationId="{B0FB3869-12B2-4EC9-8CEB-61ECF8BCAB57}"/>
          </ac:spMkLst>
        </pc:spChg>
        <pc:grpChg chg="add mod">
          <ac:chgData name="Adrian" userId="424914c1-b45b-46fa-a9c4-1a05501e1374" providerId="ADAL" clId="{95BC4735-DCD4-4045-BBF6-1E0FC3F63798}" dt="2020-04-06T17:39:40.578" v="14679" actId="164"/>
          <ac:grpSpMkLst>
            <pc:docMk/>
            <pc:sldMk cId="3025401724" sldId="262"/>
            <ac:grpSpMk id="5" creationId="{6BF7CA0F-BAA9-4350-AB7F-B92CFABFB1B7}"/>
          </ac:grpSpMkLst>
        </pc:grpChg>
        <pc:graphicFrameChg chg="add del mod modGraphic">
          <ac:chgData name="Adrian" userId="424914c1-b45b-46fa-a9c4-1a05501e1374" providerId="ADAL" clId="{95BC4735-DCD4-4045-BBF6-1E0FC3F63798}" dt="2020-03-19T03:37:54.757" v="3608"/>
          <ac:graphicFrameMkLst>
            <pc:docMk/>
            <pc:sldMk cId="3025401724" sldId="262"/>
            <ac:graphicFrameMk id="5" creationId="{6297752D-51E6-427E-9279-597AF652B536}"/>
          </ac:graphicFrameMkLst>
        </pc:graphicFrameChg>
        <pc:graphicFrameChg chg="add mod modGraphic">
          <ac:chgData name="Adrian" userId="424914c1-b45b-46fa-a9c4-1a05501e1374" providerId="ADAL" clId="{95BC4735-DCD4-4045-BBF6-1E0FC3F63798}" dt="2020-03-19T21:16:40.935" v="14289" actId="1035"/>
          <ac:graphicFrameMkLst>
            <pc:docMk/>
            <pc:sldMk cId="3025401724" sldId="262"/>
            <ac:graphicFrameMk id="53" creationId="{79FBE3D1-93AA-4489-9C99-D0E90B841DE2}"/>
          </ac:graphicFrameMkLst>
        </pc:graphicFrameChg>
        <pc:cxnChg chg="add del mod">
          <ac:chgData name="Adrian" userId="424914c1-b45b-46fa-a9c4-1a05501e1374" providerId="ADAL" clId="{95BC4735-DCD4-4045-BBF6-1E0FC3F63798}" dt="2020-03-19T00:27:54.549" v="2936" actId="478"/>
          <ac:cxnSpMkLst>
            <pc:docMk/>
            <pc:sldMk cId="3025401724" sldId="262"/>
            <ac:cxnSpMk id="7" creationId="{60958FC1-1A61-4CD9-B58D-1FC627606836}"/>
          </ac:cxnSpMkLst>
        </pc:cxnChg>
        <pc:cxnChg chg="add del mod">
          <ac:chgData name="Adrian" userId="424914c1-b45b-46fa-a9c4-1a05501e1374" providerId="ADAL" clId="{95BC4735-DCD4-4045-BBF6-1E0FC3F63798}" dt="2020-03-19T00:30:21.618" v="2959" actId="478"/>
          <ac:cxnSpMkLst>
            <pc:docMk/>
            <pc:sldMk cId="3025401724" sldId="262"/>
            <ac:cxnSpMk id="12" creationId="{5272EAD2-2E58-48B6-A6DE-1E29D00694CB}"/>
          </ac:cxnSpMkLst>
        </pc:cxnChg>
        <pc:cxnChg chg="add del mod">
          <ac:chgData name="Adrian" userId="424914c1-b45b-46fa-a9c4-1a05501e1374" providerId="ADAL" clId="{95BC4735-DCD4-4045-BBF6-1E0FC3F63798}" dt="2020-03-19T03:37:54.757" v="3608"/>
          <ac:cxnSpMkLst>
            <pc:docMk/>
            <pc:sldMk cId="3025401724" sldId="262"/>
            <ac:cxnSpMk id="22" creationId="{9A3B08A2-000E-4E00-AF64-5DD23F96F408}"/>
          </ac:cxnSpMkLst>
        </pc:cxnChg>
        <pc:cxnChg chg="add del mod">
          <ac:chgData name="Adrian" userId="424914c1-b45b-46fa-a9c4-1a05501e1374" providerId="ADAL" clId="{95BC4735-DCD4-4045-BBF6-1E0FC3F63798}" dt="2020-03-19T03:37:54.757" v="3608"/>
          <ac:cxnSpMkLst>
            <pc:docMk/>
            <pc:sldMk cId="3025401724" sldId="262"/>
            <ac:cxnSpMk id="23" creationId="{CC7396E1-FDD2-40C1-A353-EA24FED8543A}"/>
          </ac:cxnSpMkLst>
        </pc:cxnChg>
        <pc:cxnChg chg="add del mod">
          <ac:chgData name="Adrian" userId="424914c1-b45b-46fa-a9c4-1a05501e1374" providerId="ADAL" clId="{95BC4735-DCD4-4045-BBF6-1E0FC3F63798}" dt="2020-03-19T03:37:54.757" v="3608"/>
          <ac:cxnSpMkLst>
            <pc:docMk/>
            <pc:sldMk cId="3025401724" sldId="262"/>
            <ac:cxnSpMk id="32" creationId="{32DBAC33-9C66-4701-ABB1-A48BD4D59204}"/>
          </ac:cxnSpMkLst>
        </pc:cxnChg>
        <pc:cxnChg chg="add del mod">
          <ac:chgData name="Adrian" userId="424914c1-b45b-46fa-a9c4-1a05501e1374" providerId="ADAL" clId="{95BC4735-DCD4-4045-BBF6-1E0FC3F63798}" dt="2020-03-19T03:37:54.757" v="3608"/>
          <ac:cxnSpMkLst>
            <pc:docMk/>
            <pc:sldMk cId="3025401724" sldId="262"/>
            <ac:cxnSpMk id="35" creationId="{AA01D053-BFCB-4B09-9918-574356AD40A1}"/>
          </ac:cxnSpMkLst>
        </pc:cxnChg>
        <pc:cxnChg chg="add del mod">
          <ac:chgData name="Adrian" userId="424914c1-b45b-46fa-a9c4-1a05501e1374" providerId="ADAL" clId="{95BC4735-DCD4-4045-BBF6-1E0FC3F63798}" dt="2020-03-19T03:37:54.757" v="3608"/>
          <ac:cxnSpMkLst>
            <pc:docMk/>
            <pc:sldMk cId="3025401724" sldId="262"/>
            <ac:cxnSpMk id="44" creationId="{4BC5C317-50D7-4668-8D6F-C6C5B7CD6F3A}"/>
          </ac:cxnSpMkLst>
        </pc:cxnChg>
        <pc:cxnChg chg="add del">
          <ac:chgData name="Adrian" userId="424914c1-b45b-46fa-a9c4-1a05501e1374" providerId="ADAL" clId="{95BC4735-DCD4-4045-BBF6-1E0FC3F63798}" dt="2020-03-19T00:41:23.189" v="3427" actId="478"/>
          <ac:cxnSpMkLst>
            <pc:docMk/>
            <pc:sldMk cId="3025401724" sldId="262"/>
            <ac:cxnSpMk id="48" creationId="{C0D37155-90BB-4F36-947F-087908CF10DD}"/>
          </ac:cxnSpMkLst>
        </pc:cxnChg>
        <pc:cxnChg chg="add del">
          <ac:chgData name="Adrian" userId="424914c1-b45b-46fa-a9c4-1a05501e1374" providerId="ADAL" clId="{95BC4735-DCD4-4045-BBF6-1E0FC3F63798}" dt="2020-03-19T00:41:39.613" v="3433"/>
          <ac:cxnSpMkLst>
            <pc:docMk/>
            <pc:sldMk cId="3025401724" sldId="262"/>
            <ac:cxnSpMk id="50" creationId="{51C644A0-DF6B-42D8-A2F6-47A3BFC27AE3}"/>
          </ac:cxnSpMkLst>
        </pc:cxnChg>
        <pc:cxnChg chg="add mod">
          <ac:chgData name="Adrian" userId="424914c1-b45b-46fa-a9c4-1a05501e1374" providerId="ADAL" clId="{95BC4735-DCD4-4045-BBF6-1E0FC3F63798}" dt="2020-04-06T17:39:40.578" v="14679" actId="164"/>
          <ac:cxnSpMkLst>
            <pc:docMk/>
            <pc:sldMk cId="3025401724" sldId="262"/>
            <ac:cxnSpMk id="63" creationId="{5AE0A6AB-593D-43C2-BE9D-8A19AB22A00B}"/>
          </ac:cxnSpMkLst>
        </pc:cxnChg>
        <pc:cxnChg chg="add mod">
          <ac:chgData name="Adrian" userId="424914c1-b45b-46fa-a9c4-1a05501e1374" providerId="ADAL" clId="{95BC4735-DCD4-4045-BBF6-1E0FC3F63798}" dt="2020-04-06T17:39:40.578" v="14679" actId="164"/>
          <ac:cxnSpMkLst>
            <pc:docMk/>
            <pc:sldMk cId="3025401724" sldId="262"/>
            <ac:cxnSpMk id="64" creationId="{EFDF62E5-D32D-439D-A141-DFC1BA754D50}"/>
          </ac:cxnSpMkLst>
        </pc:cxnChg>
        <pc:cxnChg chg="add mod">
          <ac:chgData name="Adrian" userId="424914c1-b45b-46fa-a9c4-1a05501e1374" providerId="ADAL" clId="{95BC4735-DCD4-4045-BBF6-1E0FC3F63798}" dt="2020-04-06T17:39:40.578" v="14679" actId="164"/>
          <ac:cxnSpMkLst>
            <pc:docMk/>
            <pc:sldMk cId="3025401724" sldId="262"/>
            <ac:cxnSpMk id="68" creationId="{2AB1DDD9-05FB-41B2-8244-EF3ACB1359EE}"/>
          </ac:cxnSpMkLst>
        </pc:cxnChg>
        <pc:cxnChg chg="add mod">
          <ac:chgData name="Adrian" userId="424914c1-b45b-46fa-a9c4-1a05501e1374" providerId="ADAL" clId="{95BC4735-DCD4-4045-BBF6-1E0FC3F63798}" dt="2020-04-06T17:39:40.578" v="14679" actId="164"/>
          <ac:cxnSpMkLst>
            <pc:docMk/>
            <pc:sldMk cId="3025401724" sldId="262"/>
            <ac:cxnSpMk id="69" creationId="{F6D394D4-54C9-4875-B806-2FC2AA134D4D}"/>
          </ac:cxnSpMkLst>
        </pc:cxnChg>
        <pc:cxnChg chg="add mod">
          <ac:chgData name="Adrian" userId="424914c1-b45b-46fa-a9c4-1a05501e1374" providerId="ADAL" clId="{95BC4735-DCD4-4045-BBF6-1E0FC3F63798}" dt="2020-04-06T17:39:40.578" v="14679" actId="164"/>
          <ac:cxnSpMkLst>
            <pc:docMk/>
            <pc:sldMk cId="3025401724" sldId="262"/>
            <ac:cxnSpMk id="75" creationId="{3D5327E9-F1F1-4BDD-AD06-1212C8774DC8}"/>
          </ac:cxnSpMkLst>
        </pc:cxnChg>
      </pc:sldChg>
      <pc:sldChg chg="add del">
        <pc:chgData name="Adrian" userId="424914c1-b45b-46fa-a9c4-1a05501e1374" providerId="ADAL" clId="{95BC4735-DCD4-4045-BBF6-1E0FC3F63798}" dt="2020-03-19T15:59:17.669" v="6437" actId="47"/>
        <pc:sldMkLst>
          <pc:docMk/>
          <pc:sldMk cId="2117249505" sldId="263"/>
        </pc:sldMkLst>
      </pc:sldChg>
      <pc:sldChg chg="addSp delSp modSp add modAnim addCm delCm">
        <pc:chgData name="Adrian" userId="424914c1-b45b-46fa-a9c4-1a05501e1374" providerId="ADAL" clId="{95BC4735-DCD4-4045-BBF6-1E0FC3F63798}" dt="2020-04-06T18:04:32.388" v="14784"/>
        <pc:sldMkLst>
          <pc:docMk/>
          <pc:sldMk cId="272048893" sldId="264"/>
        </pc:sldMkLst>
        <pc:spChg chg="mod">
          <ac:chgData name="Adrian" userId="424914c1-b45b-46fa-a9c4-1a05501e1374" providerId="ADAL" clId="{95BC4735-DCD4-4045-BBF6-1E0FC3F63798}" dt="2020-03-19T04:22:44.894" v="4057" actId="6549"/>
          <ac:spMkLst>
            <pc:docMk/>
            <pc:sldMk cId="272048893" sldId="264"/>
            <ac:spMk id="2" creationId="{FB7A0F5E-27ED-4B76-99AE-85705557BCCE}"/>
          </ac:spMkLst>
        </pc:spChg>
        <pc:spChg chg="mod">
          <ac:chgData name="Adrian" userId="424914c1-b45b-46fa-a9c4-1a05501e1374" providerId="ADAL" clId="{95BC4735-DCD4-4045-BBF6-1E0FC3F63798}" dt="2020-03-19T15:50:51.135" v="6145" actId="14100"/>
          <ac:spMkLst>
            <pc:docMk/>
            <pc:sldMk cId="272048893" sldId="264"/>
            <ac:spMk id="3" creationId="{EF221A2C-1562-4A2B-AE84-6A599AA41A48}"/>
          </ac:spMkLst>
        </pc:spChg>
        <pc:spChg chg="add del mod">
          <ac:chgData name="Adrian" userId="424914c1-b45b-46fa-a9c4-1a05501e1374" providerId="ADAL" clId="{95BC4735-DCD4-4045-BBF6-1E0FC3F63798}" dt="2020-03-19T03:39:34.623" v="3635"/>
          <ac:spMkLst>
            <pc:docMk/>
            <pc:sldMk cId="272048893" sldId="264"/>
            <ac:spMk id="6" creationId="{E399E05D-0DEF-45EF-A0CA-9277CF56C019}"/>
          </ac:spMkLst>
        </pc:spChg>
        <pc:spChg chg="add del mod">
          <ac:chgData name="Adrian" userId="424914c1-b45b-46fa-a9c4-1a05501e1374" providerId="ADAL" clId="{95BC4735-DCD4-4045-BBF6-1E0FC3F63798}" dt="2020-03-19T03:39:34.623" v="3635"/>
          <ac:spMkLst>
            <pc:docMk/>
            <pc:sldMk cId="272048893" sldId="264"/>
            <ac:spMk id="7" creationId="{FA44213C-B869-4396-83A4-107C154C551B}"/>
          </ac:spMkLst>
        </pc:spChg>
        <pc:spChg chg="add del mod">
          <ac:chgData name="Adrian" userId="424914c1-b45b-46fa-a9c4-1a05501e1374" providerId="ADAL" clId="{95BC4735-DCD4-4045-BBF6-1E0FC3F63798}" dt="2020-03-19T03:39:34.623" v="3635"/>
          <ac:spMkLst>
            <pc:docMk/>
            <pc:sldMk cId="272048893" sldId="264"/>
            <ac:spMk id="8" creationId="{0CA2FE26-79A9-47B8-A74A-D0CA690214DA}"/>
          </ac:spMkLst>
        </pc:spChg>
        <pc:spChg chg="add mod">
          <ac:chgData name="Adrian" userId="424914c1-b45b-46fa-a9c4-1a05501e1374" providerId="ADAL" clId="{95BC4735-DCD4-4045-BBF6-1E0FC3F63798}" dt="2020-04-06T18:04:11.528" v="14773" actId="1038"/>
          <ac:spMkLst>
            <pc:docMk/>
            <pc:sldMk cId="272048893" sldId="264"/>
            <ac:spMk id="8" creationId="{557F1862-6C4E-4374-8A5F-A96A8C8D0C93}"/>
          </ac:spMkLst>
        </pc:spChg>
        <pc:spChg chg="add mod">
          <ac:chgData name="Adrian" userId="424914c1-b45b-46fa-a9c4-1a05501e1374" providerId="ADAL" clId="{95BC4735-DCD4-4045-BBF6-1E0FC3F63798}" dt="2020-04-06T18:04:11.528" v="14773" actId="1038"/>
          <ac:spMkLst>
            <pc:docMk/>
            <pc:sldMk cId="272048893" sldId="264"/>
            <ac:spMk id="9" creationId="{1E99803E-CAA8-4A49-A5CB-B8B8106E060F}"/>
          </ac:spMkLst>
        </pc:spChg>
        <pc:spChg chg="add del mod">
          <ac:chgData name="Adrian" userId="424914c1-b45b-46fa-a9c4-1a05501e1374" providerId="ADAL" clId="{95BC4735-DCD4-4045-BBF6-1E0FC3F63798}" dt="2020-03-19T03:39:34.623" v="3635"/>
          <ac:spMkLst>
            <pc:docMk/>
            <pc:sldMk cId="272048893" sldId="264"/>
            <ac:spMk id="9" creationId="{683A47C2-62F8-4D41-B4CC-83343ECBF3EC}"/>
          </ac:spMkLst>
        </pc:spChg>
        <pc:spChg chg="add del mod">
          <ac:chgData name="Adrian" userId="424914c1-b45b-46fa-a9c4-1a05501e1374" providerId="ADAL" clId="{95BC4735-DCD4-4045-BBF6-1E0FC3F63798}" dt="2020-03-19T03:39:34.623" v="3635"/>
          <ac:spMkLst>
            <pc:docMk/>
            <pc:sldMk cId="272048893" sldId="264"/>
            <ac:spMk id="10" creationId="{3389819B-583A-469B-9B36-744BB77CD0F5}"/>
          </ac:spMkLst>
        </pc:spChg>
        <pc:spChg chg="add mod">
          <ac:chgData name="Adrian" userId="424914c1-b45b-46fa-a9c4-1a05501e1374" providerId="ADAL" clId="{95BC4735-DCD4-4045-BBF6-1E0FC3F63798}" dt="2020-04-06T18:04:19.198" v="14783" actId="20577"/>
          <ac:spMkLst>
            <pc:docMk/>
            <pc:sldMk cId="272048893" sldId="264"/>
            <ac:spMk id="10" creationId="{E55BAD49-E7BD-4392-A7BF-BEDD362D66C3}"/>
          </ac:spMkLst>
        </pc:spChg>
        <pc:spChg chg="add del mod">
          <ac:chgData name="Adrian" userId="424914c1-b45b-46fa-a9c4-1a05501e1374" providerId="ADAL" clId="{95BC4735-DCD4-4045-BBF6-1E0FC3F63798}" dt="2020-03-19T03:39:34.623" v="3635"/>
          <ac:spMkLst>
            <pc:docMk/>
            <pc:sldMk cId="272048893" sldId="264"/>
            <ac:spMk id="11" creationId="{43AE67AA-36A2-4547-B262-4EAEBA3D848F}"/>
          </ac:spMkLst>
        </pc:spChg>
        <pc:spChg chg="add mod">
          <ac:chgData name="Adrian" userId="424914c1-b45b-46fa-a9c4-1a05501e1374" providerId="ADAL" clId="{95BC4735-DCD4-4045-BBF6-1E0FC3F63798}" dt="2020-04-06T18:04:11.528" v="14773" actId="1038"/>
          <ac:spMkLst>
            <pc:docMk/>
            <pc:sldMk cId="272048893" sldId="264"/>
            <ac:spMk id="11" creationId="{8589D628-8867-49F3-9CCE-141064FF74DE}"/>
          </ac:spMkLst>
        </pc:spChg>
        <pc:spChg chg="add del mod">
          <ac:chgData name="Adrian" userId="424914c1-b45b-46fa-a9c4-1a05501e1374" providerId="ADAL" clId="{95BC4735-DCD4-4045-BBF6-1E0FC3F63798}" dt="2020-03-19T03:39:34.623" v="3635"/>
          <ac:spMkLst>
            <pc:docMk/>
            <pc:sldMk cId="272048893" sldId="264"/>
            <ac:spMk id="12" creationId="{2CAAE130-F96A-4A90-9D85-E685E6264079}"/>
          </ac:spMkLst>
        </pc:spChg>
        <pc:spChg chg="add del mod">
          <ac:chgData name="Adrian" userId="424914c1-b45b-46fa-a9c4-1a05501e1374" providerId="ADAL" clId="{95BC4735-DCD4-4045-BBF6-1E0FC3F63798}" dt="2020-03-19T03:39:34.623" v="3635"/>
          <ac:spMkLst>
            <pc:docMk/>
            <pc:sldMk cId="272048893" sldId="264"/>
            <ac:spMk id="13" creationId="{38DF0132-9615-4E2B-B695-7E5699558BE4}"/>
          </ac:spMkLst>
        </pc:spChg>
        <pc:spChg chg="add del mod">
          <ac:chgData name="Adrian" userId="424914c1-b45b-46fa-a9c4-1a05501e1374" providerId="ADAL" clId="{95BC4735-DCD4-4045-BBF6-1E0FC3F63798}" dt="2020-03-19T03:39:34.623" v="3635"/>
          <ac:spMkLst>
            <pc:docMk/>
            <pc:sldMk cId="272048893" sldId="264"/>
            <ac:spMk id="14" creationId="{C322A1EF-F544-48A1-81DD-8E29F9FEC994}"/>
          </ac:spMkLst>
        </pc:spChg>
        <pc:spChg chg="add del mod">
          <ac:chgData name="Adrian" userId="424914c1-b45b-46fa-a9c4-1a05501e1374" providerId="ADAL" clId="{95BC4735-DCD4-4045-BBF6-1E0FC3F63798}" dt="2020-03-19T03:39:34.623" v="3635"/>
          <ac:spMkLst>
            <pc:docMk/>
            <pc:sldMk cId="272048893" sldId="264"/>
            <ac:spMk id="17" creationId="{815ECDDC-788F-45FE-B1E5-0FF5FF3EA1F1}"/>
          </ac:spMkLst>
        </pc:spChg>
        <pc:spChg chg="add del mod">
          <ac:chgData name="Adrian" userId="424914c1-b45b-46fa-a9c4-1a05501e1374" providerId="ADAL" clId="{95BC4735-DCD4-4045-BBF6-1E0FC3F63798}" dt="2020-03-19T03:39:34.623" v="3635"/>
          <ac:spMkLst>
            <pc:docMk/>
            <pc:sldMk cId="272048893" sldId="264"/>
            <ac:spMk id="18" creationId="{225CE660-D475-431A-8D4F-FC45A1BF59C2}"/>
          </ac:spMkLst>
        </pc:spChg>
        <pc:spChg chg="add del mod">
          <ac:chgData name="Adrian" userId="424914c1-b45b-46fa-a9c4-1a05501e1374" providerId="ADAL" clId="{95BC4735-DCD4-4045-BBF6-1E0FC3F63798}" dt="2020-03-19T03:39:34.623" v="3635"/>
          <ac:spMkLst>
            <pc:docMk/>
            <pc:sldMk cId="272048893" sldId="264"/>
            <ac:spMk id="19" creationId="{58C3AEA8-539C-41DC-A00B-08958944572C}"/>
          </ac:spMkLst>
        </pc:spChg>
        <pc:spChg chg="add del mod">
          <ac:chgData name="Adrian" userId="424914c1-b45b-46fa-a9c4-1a05501e1374" providerId="ADAL" clId="{95BC4735-DCD4-4045-BBF6-1E0FC3F63798}" dt="2020-03-19T03:39:34.623" v="3635"/>
          <ac:spMkLst>
            <pc:docMk/>
            <pc:sldMk cId="272048893" sldId="264"/>
            <ac:spMk id="22" creationId="{467FA0AC-6865-4DBD-AC37-12DBF090A5C9}"/>
          </ac:spMkLst>
        </pc:spChg>
        <pc:spChg chg="add del mod">
          <ac:chgData name="Adrian" userId="424914c1-b45b-46fa-a9c4-1a05501e1374" providerId="ADAL" clId="{95BC4735-DCD4-4045-BBF6-1E0FC3F63798}" dt="2020-03-19T03:39:34.623" v="3635"/>
          <ac:spMkLst>
            <pc:docMk/>
            <pc:sldMk cId="272048893" sldId="264"/>
            <ac:spMk id="23" creationId="{9375CC3E-7835-4F7C-B6C7-7C975972EADF}"/>
          </ac:spMkLst>
        </pc:spChg>
        <pc:spChg chg="add del mod">
          <ac:chgData name="Adrian" userId="424914c1-b45b-46fa-a9c4-1a05501e1374" providerId="ADAL" clId="{95BC4735-DCD4-4045-BBF6-1E0FC3F63798}" dt="2020-03-19T03:39:34.623" v="3635"/>
          <ac:spMkLst>
            <pc:docMk/>
            <pc:sldMk cId="272048893" sldId="264"/>
            <ac:spMk id="24" creationId="{E347C693-2B2C-4517-A4C5-99C92EFA9CE0}"/>
          </ac:spMkLst>
        </pc:spChg>
        <pc:spChg chg="add del mod">
          <ac:chgData name="Adrian" userId="424914c1-b45b-46fa-a9c4-1a05501e1374" providerId="ADAL" clId="{95BC4735-DCD4-4045-BBF6-1E0FC3F63798}" dt="2020-03-19T03:39:34.623" v="3635"/>
          <ac:spMkLst>
            <pc:docMk/>
            <pc:sldMk cId="272048893" sldId="264"/>
            <ac:spMk id="25" creationId="{29958D0A-8390-4402-89FC-55F912879AC8}"/>
          </ac:spMkLst>
        </pc:spChg>
        <pc:spChg chg="add del mod">
          <ac:chgData name="Adrian" userId="424914c1-b45b-46fa-a9c4-1a05501e1374" providerId="ADAL" clId="{95BC4735-DCD4-4045-BBF6-1E0FC3F63798}" dt="2020-03-19T03:39:34.623" v="3635"/>
          <ac:spMkLst>
            <pc:docMk/>
            <pc:sldMk cId="272048893" sldId="264"/>
            <ac:spMk id="26" creationId="{6D83E60D-C919-48F7-8514-A064E67316F8}"/>
          </ac:spMkLst>
        </pc:spChg>
        <pc:spChg chg="add del mod">
          <ac:chgData name="Adrian" userId="424914c1-b45b-46fa-a9c4-1a05501e1374" providerId="ADAL" clId="{95BC4735-DCD4-4045-BBF6-1E0FC3F63798}" dt="2020-03-19T03:39:34.623" v="3635"/>
          <ac:spMkLst>
            <pc:docMk/>
            <pc:sldMk cId="272048893" sldId="264"/>
            <ac:spMk id="28" creationId="{1E3885A8-B571-46D4-839A-CE25B9AC1752}"/>
          </ac:spMkLst>
        </pc:spChg>
        <pc:spChg chg="add del mod">
          <ac:chgData name="Adrian" userId="424914c1-b45b-46fa-a9c4-1a05501e1374" providerId="ADAL" clId="{95BC4735-DCD4-4045-BBF6-1E0FC3F63798}" dt="2020-03-19T03:39:34.623" v="3635"/>
          <ac:spMkLst>
            <pc:docMk/>
            <pc:sldMk cId="272048893" sldId="264"/>
            <ac:spMk id="29" creationId="{51F0FCE0-3538-4667-A674-4E2283496987}"/>
          </ac:spMkLst>
        </pc:spChg>
        <pc:spChg chg="add del mod">
          <ac:chgData name="Adrian" userId="424914c1-b45b-46fa-a9c4-1a05501e1374" providerId="ADAL" clId="{95BC4735-DCD4-4045-BBF6-1E0FC3F63798}" dt="2020-03-19T03:39:34.623" v="3635"/>
          <ac:spMkLst>
            <pc:docMk/>
            <pc:sldMk cId="272048893" sldId="264"/>
            <ac:spMk id="30" creationId="{29B04DF0-3F09-4338-BA7B-07CEE8BF75C4}"/>
          </ac:spMkLst>
        </pc:spChg>
        <pc:spChg chg="add del mod">
          <ac:chgData name="Adrian" userId="424914c1-b45b-46fa-a9c4-1a05501e1374" providerId="ADAL" clId="{95BC4735-DCD4-4045-BBF6-1E0FC3F63798}" dt="2020-03-19T03:39:34.623" v="3635"/>
          <ac:spMkLst>
            <pc:docMk/>
            <pc:sldMk cId="272048893" sldId="264"/>
            <ac:spMk id="31" creationId="{CA96EA10-116A-4DD6-ADA3-A8CEB7A5C0B7}"/>
          </ac:spMkLst>
        </pc:spChg>
        <pc:spChg chg="add del mod">
          <ac:chgData name="Adrian" userId="424914c1-b45b-46fa-a9c4-1a05501e1374" providerId="ADAL" clId="{95BC4735-DCD4-4045-BBF6-1E0FC3F63798}" dt="2020-03-19T03:39:34.623" v="3635"/>
          <ac:spMkLst>
            <pc:docMk/>
            <pc:sldMk cId="272048893" sldId="264"/>
            <ac:spMk id="32" creationId="{55330363-8C68-45D1-9EA6-E067EFC2F126}"/>
          </ac:spMkLst>
        </pc:spChg>
        <pc:spChg chg="add del mod">
          <ac:chgData name="Adrian" userId="424914c1-b45b-46fa-a9c4-1a05501e1374" providerId="ADAL" clId="{95BC4735-DCD4-4045-BBF6-1E0FC3F63798}" dt="2020-03-19T15:19:16.493" v="4683" actId="478"/>
          <ac:spMkLst>
            <pc:docMk/>
            <pc:sldMk cId="272048893" sldId="264"/>
            <ac:spMk id="33" creationId="{BA12DDB9-DCB8-4FE4-8394-1CBCF29AF8EB}"/>
          </ac:spMkLst>
        </pc:spChg>
        <pc:spChg chg="add mod">
          <ac:chgData name="Adrian" userId="424914c1-b45b-46fa-a9c4-1a05501e1374" providerId="ADAL" clId="{95BC4735-DCD4-4045-BBF6-1E0FC3F63798}" dt="2020-04-06T18:03:16.518" v="14699" actId="14100"/>
          <ac:spMkLst>
            <pc:docMk/>
            <pc:sldMk cId="272048893" sldId="264"/>
            <ac:spMk id="36" creationId="{5415376B-F5D9-41FD-A458-C918D2A1043B}"/>
          </ac:spMkLst>
        </pc:spChg>
        <pc:graphicFrameChg chg="add del mod">
          <ac:chgData name="Adrian" userId="424914c1-b45b-46fa-a9c4-1a05501e1374" providerId="ADAL" clId="{95BC4735-DCD4-4045-BBF6-1E0FC3F63798}" dt="2020-03-19T03:39:34.623" v="3635"/>
          <ac:graphicFrameMkLst>
            <pc:docMk/>
            <pc:sldMk cId="272048893" sldId="264"/>
            <ac:graphicFrameMk id="5" creationId="{9330FE48-BB31-4DB7-9282-9ECBEF7F6E10}"/>
          </ac:graphicFrameMkLst>
        </pc:graphicFrameChg>
        <pc:graphicFrameChg chg="add mod">
          <ac:chgData name="Adrian" userId="424914c1-b45b-46fa-a9c4-1a05501e1374" providerId="ADAL" clId="{95BC4735-DCD4-4045-BBF6-1E0FC3F63798}" dt="2020-03-19T16:10:15.147" v="7291" actId="207"/>
          <ac:graphicFrameMkLst>
            <pc:docMk/>
            <pc:sldMk cId="272048893" sldId="264"/>
            <ac:graphicFrameMk id="34" creationId="{8AE259A0-EDE8-4686-865D-74B7CA87B8B0}"/>
          </ac:graphicFrameMkLst>
        </pc:graphicFrameChg>
        <pc:graphicFrameChg chg="add mod modGraphic">
          <ac:chgData name="Adrian" userId="424914c1-b45b-46fa-a9c4-1a05501e1374" providerId="ADAL" clId="{95BC4735-DCD4-4045-BBF6-1E0FC3F63798}" dt="2020-04-06T18:04:11.528" v="14773" actId="1038"/>
          <ac:graphicFrameMkLst>
            <pc:docMk/>
            <pc:sldMk cId="272048893" sldId="264"/>
            <ac:graphicFrameMk id="37" creationId="{9D759898-CD23-49CD-A474-2AD0CCC49E74}"/>
          </ac:graphicFrameMkLst>
        </pc:graphicFrameChg>
        <pc:picChg chg="add del mod">
          <ac:chgData name="Adrian" userId="424914c1-b45b-46fa-a9c4-1a05501e1374" providerId="ADAL" clId="{95BC4735-DCD4-4045-BBF6-1E0FC3F63798}" dt="2020-03-19T04:22:34.967" v="4054" actId="478"/>
          <ac:picMkLst>
            <pc:docMk/>
            <pc:sldMk cId="272048893" sldId="264"/>
            <ac:picMk id="2050" creationId="{8923D3FA-BA10-4F8C-A480-5E94C920530B}"/>
          </ac:picMkLst>
        </pc:picChg>
        <pc:cxnChg chg="add del mod">
          <ac:chgData name="Adrian" userId="424914c1-b45b-46fa-a9c4-1a05501e1374" providerId="ADAL" clId="{95BC4735-DCD4-4045-BBF6-1E0FC3F63798}" dt="2020-03-19T03:39:34.623" v="3635"/>
          <ac:cxnSpMkLst>
            <pc:docMk/>
            <pc:sldMk cId="272048893" sldId="264"/>
            <ac:cxnSpMk id="15" creationId="{262AD7D4-3B7C-490F-B713-977B4A72D4F4}"/>
          </ac:cxnSpMkLst>
        </pc:cxnChg>
        <pc:cxnChg chg="add del mod">
          <ac:chgData name="Adrian" userId="424914c1-b45b-46fa-a9c4-1a05501e1374" providerId="ADAL" clId="{95BC4735-DCD4-4045-BBF6-1E0FC3F63798}" dt="2020-03-19T03:39:34.623" v="3635"/>
          <ac:cxnSpMkLst>
            <pc:docMk/>
            <pc:sldMk cId="272048893" sldId="264"/>
            <ac:cxnSpMk id="16" creationId="{FA75683C-6C97-496F-B63C-65076A5E6C33}"/>
          </ac:cxnSpMkLst>
        </pc:cxnChg>
        <pc:cxnChg chg="add del mod">
          <ac:chgData name="Adrian" userId="424914c1-b45b-46fa-a9c4-1a05501e1374" providerId="ADAL" clId="{95BC4735-DCD4-4045-BBF6-1E0FC3F63798}" dt="2020-03-19T03:39:34.623" v="3635"/>
          <ac:cxnSpMkLst>
            <pc:docMk/>
            <pc:sldMk cId="272048893" sldId="264"/>
            <ac:cxnSpMk id="20" creationId="{DBDA6FF4-0046-4AC1-AAF9-F71B223039C8}"/>
          </ac:cxnSpMkLst>
        </pc:cxnChg>
        <pc:cxnChg chg="add del mod">
          <ac:chgData name="Adrian" userId="424914c1-b45b-46fa-a9c4-1a05501e1374" providerId="ADAL" clId="{95BC4735-DCD4-4045-BBF6-1E0FC3F63798}" dt="2020-03-19T03:39:34.623" v="3635"/>
          <ac:cxnSpMkLst>
            <pc:docMk/>
            <pc:sldMk cId="272048893" sldId="264"/>
            <ac:cxnSpMk id="21" creationId="{C495461A-26D2-4319-9357-81634DF44924}"/>
          </ac:cxnSpMkLst>
        </pc:cxnChg>
        <pc:cxnChg chg="add del mod">
          <ac:chgData name="Adrian" userId="424914c1-b45b-46fa-a9c4-1a05501e1374" providerId="ADAL" clId="{95BC4735-DCD4-4045-BBF6-1E0FC3F63798}" dt="2020-03-19T03:39:34.623" v="3635"/>
          <ac:cxnSpMkLst>
            <pc:docMk/>
            <pc:sldMk cId="272048893" sldId="264"/>
            <ac:cxnSpMk id="27" creationId="{94F7486A-32D2-4A40-9367-7A1A9B6AF149}"/>
          </ac:cxnSpMkLst>
        </pc:cxnChg>
      </pc:sldChg>
      <pc:sldChg chg="add del">
        <pc:chgData name="Adrian" userId="424914c1-b45b-46fa-a9c4-1a05501e1374" providerId="ADAL" clId="{95BC4735-DCD4-4045-BBF6-1E0FC3F63798}" dt="2020-03-19T04:22:41.343" v="4056" actId="47"/>
        <pc:sldMkLst>
          <pc:docMk/>
          <pc:sldMk cId="1829636374" sldId="265"/>
        </pc:sldMkLst>
      </pc:sldChg>
      <pc:sldChg chg="addSp delSp modSp add ord delAnim modAnim">
        <pc:chgData name="Adrian" userId="424914c1-b45b-46fa-a9c4-1a05501e1374" providerId="ADAL" clId="{95BC4735-DCD4-4045-BBF6-1E0FC3F63798}" dt="2020-04-06T19:35:34.454" v="15285" actId="1038"/>
        <pc:sldMkLst>
          <pc:docMk/>
          <pc:sldMk cId="2154439822" sldId="265"/>
        </pc:sldMkLst>
        <pc:spChg chg="mod">
          <ac:chgData name="Adrian" userId="424914c1-b45b-46fa-a9c4-1a05501e1374" providerId="ADAL" clId="{95BC4735-DCD4-4045-BBF6-1E0FC3F63798}" dt="2020-03-19T04:22:52.187" v="4079" actId="20577"/>
          <ac:spMkLst>
            <pc:docMk/>
            <pc:sldMk cId="2154439822" sldId="265"/>
            <ac:spMk id="2" creationId="{575C280D-98EE-40FD-A480-410BA967E751}"/>
          </ac:spMkLst>
        </pc:spChg>
        <pc:spChg chg="mod">
          <ac:chgData name="Adrian" userId="424914c1-b45b-46fa-a9c4-1a05501e1374" providerId="ADAL" clId="{95BC4735-DCD4-4045-BBF6-1E0FC3F63798}" dt="2020-04-06T19:32:39.900" v="15213" actId="14100"/>
          <ac:spMkLst>
            <pc:docMk/>
            <pc:sldMk cId="2154439822" sldId="265"/>
            <ac:spMk id="3" creationId="{B506823B-2847-4A72-8048-0F53AA0CC508}"/>
          </ac:spMkLst>
        </pc:spChg>
        <pc:spChg chg="mod">
          <ac:chgData name="Adrian" userId="424914c1-b45b-46fa-a9c4-1a05501e1374" providerId="ADAL" clId="{95BC4735-DCD4-4045-BBF6-1E0FC3F63798}" dt="2020-03-19T14:59:56.853" v="4455" actId="1076"/>
          <ac:spMkLst>
            <pc:docMk/>
            <pc:sldMk cId="2154439822" sldId="265"/>
            <ac:spMk id="4" creationId="{8F081D55-0C5C-45DF-AEE9-7DAF86422A3A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10" creationId="{EC52E9BB-2C87-4CEB-8E51-B4A761AD2763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11" creationId="{5C87F1F1-C18B-4904-9513-BE773DE38A6C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12" creationId="{FCD8F04A-AAB2-4AEB-9C8B-B16D125C5F9A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13" creationId="{61D491FD-2889-4E30-939A-7C48EB42BB36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14" creationId="{1DBE3D10-9C3B-4778-A155-804F1F1087A2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15" creationId="{3554CF8C-F93C-48D7-B0BA-EF082BDFF086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16" creationId="{8F0F8DBE-D21A-425C-829C-0DAA83326CE1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17" creationId="{9D2639CE-8F45-493E-A03A-58C026D5EFAE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18" creationId="{43429956-4BCA-417A-BC98-F5B6F4F57886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19" creationId="{242FFFD5-59A2-4348-AEBD-D3C4263B0BC3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20" creationId="{677F56C2-0A14-48E1-BC02-1A72BC050498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21" creationId="{C787966C-E1EF-4DAE-BFE2-EDE7D7768E85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22" creationId="{2F93EB20-CD08-44C7-85D8-381345428E26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23" creationId="{34A7884F-122C-4209-A20E-6C6C1D0BC491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24" creationId="{D6E3861C-82B4-4BBE-8431-EBA8A8062EC5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25" creationId="{AE1AAE7A-B19D-401E-8E22-8ECDA00A0E36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26" creationId="{843EF35C-D08E-4D47-951A-92698F962D05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27" creationId="{6101CDCC-57A4-4867-B696-943BF0EE6C09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28" creationId="{778F227F-C9CB-4EF1-915D-6906CE71B14D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29" creationId="{7BC0C606-1514-4D57-8B54-C3305C4AB6C8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30" creationId="{40753BC3-0CC3-433F-B193-65B3C8236D1F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31" creationId="{D6E2AF36-3634-49E3-852B-23B819E49A69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32" creationId="{DC6967E9-0D81-46CD-BFAA-BEB1820FCBCF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33" creationId="{C3368527-1593-492B-874F-E40C0979EA92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34" creationId="{994E8121-5589-4EA2-B0B4-0F19B43F0237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35" creationId="{FD00275B-F65C-4742-8F51-BEFEEE00251F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36" creationId="{815E1CC2-B6A1-48B6-96F7-6EFCBEF53682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37" creationId="{B42EFFB1-CAF6-4A68-8598-4193785571A5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38" creationId="{B9B785AC-BFF1-4AB3-8AC0-7D5097F2CAF0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39" creationId="{C51972C5-AF78-43D9-AC7F-1D96BB0EFF70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40" creationId="{9DA518CF-7C7A-4995-8588-169CEDFAD4A6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41" creationId="{34C72DA9-8C47-455E-A228-74EFF3D0EFC0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42" creationId="{08A64263-FA1F-47DB-A7C3-71EF34C30965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43" creationId="{CB4D71D2-058A-45D2-AEB6-332DA8E0914D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44" creationId="{8A2FA601-F6DF-4DF4-BA8E-CE9657734F91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45" creationId="{ED7D23D2-EE18-49A7-AC9A-D579DD991A3F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46" creationId="{EB1A2595-8552-4B7C-92B2-C492BA89CA67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47" creationId="{3E1E5D5F-D4EC-4962-8B36-60C1FC8CB7F5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48" creationId="{4F03CD20-AA41-4DDC-84AB-3BA932AF6642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49" creationId="{5EE08B52-5DE6-4CFC-B56C-32765FF80CBE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50" creationId="{109FE81C-3199-4F0A-A503-7EC62B854053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51" creationId="{8B8047C3-0F60-4F3D-8544-6D4B70FA3F20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52" creationId="{C4830B0E-2380-4546-8482-2B33E0C330C1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53" creationId="{241D708E-6D1E-4A90-ADE3-538BD2FBFC40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54" creationId="{75EA224B-EBBB-449E-A5B9-0D85B261269C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55" creationId="{8B3C0427-7A0A-4E3C-9F6C-CAD519CFB0CF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56" creationId="{0269CE76-EB0A-4686-892D-478FA7E00DAB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57" creationId="{3BEEAA7F-19EA-476D-B040-E49990ED8F13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58" creationId="{4BD4267E-BAA1-4B14-85B7-0B1DECE02072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59" creationId="{DAB3A4F9-F7D0-4487-A7D1-9F083B349C26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60" creationId="{25959AAC-55A5-45CA-98F0-BA9870AFEEA9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61" creationId="{9D911FE3-86F5-4B4C-8558-B4104F55197D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62" creationId="{C0DB7847-2C99-44AE-B08F-5580D95093B2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63" creationId="{FD111AE0-D069-42F5-8598-2DBB03F19162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64" creationId="{5CAEC49F-FC7C-4029-B190-4A4E98B66FBB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65" creationId="{2D15DF39-ECDE-410C-B4E6-57E5FE7E3CBC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66" creationId="{7FF96133-D73F-450B-9797-60F6CE6A8EA5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67" creationId="{5D759749-20F8-46BC-A814-1E078E9BA505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68" creationId="{63858952-1B65-4EC7-ADE8-270DB50BF0DA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69" creationId="{F386A41D-8696-44F9-95D6-1F114C369AE8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70" creationId="{FFBC0A28-9D0D-47E5-9F03-E220ECD198A8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71" creationId="{819E3977-A4C9-432C-9CEE-D045F7C58BBB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72" creationId="{CBFB962B-3BF6-4DD1-9BA1-55E46156E3CE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73" creationId="{89AD25A9-90D0-411F-AC4D-179DE309C54A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74" creationId="{64EAC8F1-93F6-43ED-943A-857E99A4620A}"/>
          </ac:spMkLst>
        </pc:spChg>
        <pc:spChg chg="add mod topLvl">
          <ac:chgData name="Adrian" userId="424914c1-b45b-46fa-a9c4-1a05501e1374" providerId="ADAL" clId="{95BC4735-DCD4-4045-BBF6-1E0FC3F63798}" dt="2020-03-19T15:02:40.426" v="4496" actId="164"/>
          <ac:spMkLst>
            <pc:docMk/>
            <pc:sldMk cId="2154439822" sldId="265"/>
            <ac:spMk id="75" creationId="{D57F60CE-23E9-44C6-B936-99EE8C983E79}"/>
          </ac:spMkLst>
        </pc:spChg>
        <pc:spChg chg="add mod">
          <ac:chgData name="Adrian" userId="424914c1-b45b-46fa-a9c4-1a05501e1374" providerId="ADAL" clId="{95BC4735-DCD4-4045-BBF6-1E0FC3F63798}" dt="2020-03-19T15:40:38.887" v="5353" actId="1036"/>
          <ac:spMkLst>
            <pc:docMk/>
            <pc:sldMk cId="2154439822" sldId="265"/>
            <ac:spMk id="81" creationId="{049DF7C6-8AC2-4C66-8990-B2949F24F40F}"/>
          </ac:spMkLst>
        </pc:spChg>
        <pc:spChg chg="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83" creationId="{47023902-D65C-4475-93E3-CD3E531DC39A}"/>
          </ac:spMkLst>
        </pc:spChg>
        <pc:spChg chg="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84" creationId="{E3BA0794-56E5-48B2-AEE8-4461069E18FD}"/>
          </ac:spMkLst>
        </pc:spChg>
        <pc:spChg chg="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85" creationId="{A69F4EAC-A9BA-464F-B891-834CD7C7AC38}"/>
          </ac:spMkLst>
        </pc:spChg>
        <pc:spChg chg="add del 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86" creationId="{5241B4D7-8BF9-4EE6-A233-D981DD80269F}"/>
          </ac:spMkLst>
        </pc:spChg>
        <pc:spChg chg="add del 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87" creationId="{6C96DD08-03C3-449F-8C12-0D70D905809C}"/>
          </ac:spMkLst>
        </pc:spChg>
        <pc:spChg chg="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88" creationId="{AA9A8411-75A1-4FEE-9CF2-DF63F6F2A920}"/>
          </ac:spMkLst>
        </pc:spChg>
        <pc:spChg chg="del mod topLvl">
          <ac:chgData name="Adrian" userId="424914c1-b45b-46fa-a9c4-1a05501e1374" providerId="ADAL" clId="{95BC4735-DCD4-4045-BBF6-1E0FC3F63798}" dt="2020-04-06T19:32:48.445" v="15217" actId="478"/>
          <ac:spMkLst>
            <pc:docMk/>
            <pc:sldMk cId="2154439822" sldId="265"/>
            <ac:spMk id="89" creationId="{A3C23656-032E-4655-AABD-7EF03B5E280E}"/>
          </ac:spMkLst>
        </pc:spChg>
        <pc:spChg chg="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90" creationId="{4E878A38-3E53-4EF5-83ED-CBEF96D47D9B}"/>
          </ac:spMkLst>
        </pc:spChg>
        <pc:spChg chg="add del 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91" creationId="{AD1A2FBE-794B-42F9-8699-40998E8034F6}"/>
          </ac:spMkLst>
        </pc:spChg>
        <pc:spChg chg="del mod topLvl">
          <ac:chgData name="Adrian" userId="424914c1-b45b-46fa-a9c4-1a05501e1374" providerId="ADAL" clId="{95BC4735-DCD4-4045-BBF6-1E0FC3F63798}" dt="2020-04-06T19:32:48.445" v="15217" actId="478"/>
          <ac:spMkLst>
            <pc:docMk/>
            <pc:sldMk cId="2154439822" sldId="265"/>
            <ac:spMk id="92" creationId="{A1751BE1-CE0D-4C6B-B42D-AC56FE13C01A}"/>
          </ac:spMkLst>
        </pc:spChg>
        <pc:spChg chg="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93" creationId="{70C22DE6-F0DA-4B7E-91EC-04002A96CDAF}"/>
          </ac:spMkLst>
        </pc:spChg>
        <pc:spChg chg="del mod topLvl">
          <ac:chgData name="Adrian" userId="424914c1-b45b-46fa-a9c4-1a05501e1374" providerId="ADAL" clId="{95BC4735-DCD4-4045-BBF6-1E0FC3F63798}" dt="2020-04-06T19:32:48.445" v="15217" actId="478"/>
          <ac:spMkLst>
            <pc:docMk/>
            <pc:sldMk cId="2154439822" sldId="265"/>
            <ac:spMk id="94" creationId="{5CC3FF77-4A83-4B6F-93EF-112472A0CC99}"/>
          </ac:spMkLst>
        </pc:spChg>
        <pc:spChg chg="del mod topLvl">
          <ac:chgData name="Adrian" userId="424914c1-b45b-46fa-a9c4-1a05501e1374" providerId="ADAL" clId="{95BC4735-DCD4-4045-BBF6-1E0FC3F63798}" dt="2020-04-06T19:32:45.293" v="15216" actId="478"/>
          <ac:spMkLst>
            <pc:docMk/>
            <pc:sldMk cId="2154439822" sldId="265"/>
            <ac:spMk id="95" creationId="{A76BA0B7-C09C-4E0C-A1BF-C0C591A65BFB}"/>
          </ac:spMkLst>
        </pc:spChg>
        <pc:spChg chg="del mod topLvl">
          <ac:chgData name="Adrian" userId="424914c1-b45b-46fa-a9c4-1a05501e1374" providerId="ADAL" clId="{95BC4735-DCD4-4045-BBF6-1E0FC3F63798}" dt="2020-04-06T19:32:48.445" v="15217" actId="478"/>
          <ac:spMkLst>
            <pc:docMk/>
            <pc:sldMk cId="2154439822" sldId="265"/>
            <ac:spMk id="96" creationId="{C04E5AF2-BA87-440C-9A37-5D28607E6188}"/>
          </ac:spMkLst>
        </pc:spChg>
        <pc:spChg chg="del mod topLvl">
          <ac:chgData name="Adrian" userId="424914c1-b45b-46fa-a9c4-1a05501e1374" providerId="ADAL" clId="{95BC4735-DCD4-4045-BBF6-1E0FC3F63798}" dt="2020-04-06T19:32:45.293" v="15216" actId="478"/>
          <ac:spMkLst>
            <pc:docMk/>
            <pc:sldMk cId="2154439822" sldId="265"/>
            <ac:spMk id="97" creationId="{0F281AEF-8BCA-4E70-B2A9-830A7FE17DE2}"/>
          </ac:spMkLst>
        </pc:spChg>
        <pc:spChg chg="del mod topLvl">
          <ac:chgData name="Adrian" userId="424914c1-b45b-46fa-a9c4-1a05501e1374" providerId="ADAL" clId="{95BC4735-DCD4-4045-BBF6-1E0FC3F63798}" dt="2020-04-06T19:32:45.293" v="15216" actId="478"/>
          <ac:spMkLst>
            <pc:docMk/>
            <pc:sldMk cId="2154439822" sldId="265"/>
            <ac:spMk id="98" creationId="{18F5F33C-0161-4DFC-BB42-4A533D525E00}"/>
          </ac:spMkLst>
        </pc:spChg>
        <pc:spChg chg="del mod topLvl">
          <ac:chgData name="Adrian" userId="424914c1-b45b-46fa-a9c4-1a05501e1374" providerId="ADAL" clId="{95BC4735-DCD4-4045-BBF6-1E0FC3F63798}" dt="2020-04-06T19:32:45.293" v="15216" actId="478"/>
          <ac:spMkLst>
            <pc:docMk/>
            <pc:sldMk cId="2154439822" sldId="265"/>
            <ac:spMk id="99" creationId="{47FC1A73-46CA-4B91-A198-4C4CCD06A66C}"/>
          </ac:spMkLst>
        </pc:spChg>
        <pc:spChg chg="del mod topLvl">
          <ac:chgData name="Adrian" userId="424914c1-b45b-46fa-a9c4-1a05501e1374" providerId="ADAL" clId="{95BC4735-DCD4-4045-BBF6-1E0FC3F63798}" dt="2020-04-06T19:32:45.293" v="15216" actId="478"/>
          <ac:spMkLst>
            <pc:docMk/>
            <pc:sldMk cId="2154439822" sldId="265"/>
            <ac:spMk id="100" creationId="{267B4FAA-A499-4F97-8D3A-2791E4527911}"/>
          </ac:spMkLst>
        </pc:spChg>
        <pc:spChg chg="del mod topLvl">
          <ac:chgData name="Adrian" userId="424914c1-b45b-46fa-a9c4-1a05501e1374" providerId="ADAL" clId="{95BC4735-DCD4-4045-BBF6-1E0FC3F63798}" dt="2020-04-06T19:32:45.293" v="15216" actId="478"/>
          <ac:spMkLst>
            <pc:docMk/>
            <pc:sldMk cId="2154439822" sldId="265"/>
            <ac:spMk id="101" creationId="{E16E52C9-4B55-47B1-A351-D6339D1F87ED}"/>
          </ac:spMkLst>
        </pc:spChg>
        <pc:spChg chg="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102" creationId="{D636C739-310E-4AC8-8726-36591844A7DC}"/>
          </ac:spMkLst>
        </pc:spChg>
        <pc:spChg chg="del mod topLvl">
          <ac:chgData name="Adrian" userId="424914c1-b45b-46fa-a9c4-1a05501e1374" providerId="ADAL" clId="{95BC4735-DCD4-4045-BBF6-1E0FC3F63798}" dt="2020-04-06T19:33:01.893" v="15225" actId="478"/>
          <ac:spMkLst>
            <pc:docMk/>
            <pc:sldMk cId="2154439822" sldId="265"/>
            <ac:spMk id="103" creationId="{CBD489E5-A9E1-4C37-A6E0-8E566BAFD27B}"/>
          </ac:spMkLst>
        </pc:spChg>
        <pc:spChg chg="del mod topLvl">
          <ac:chgData name="Adrian" userId="424914c1-b45b-46fa-a9c4-1a05501e1374" providerId="ADAL" clId="{95BC4735-DCD4-4045-BBF6-1E0FC3F63798}" dt="2020-04-06T19:33:01.893" v="15225" actId="478"/>
          <ac:spMkLst>
            <pc:docMk/>
            <pc:sldMk cId="2154439822" sldId="265"/>
            <ac:spMk id="104" creationId="{55D1224E-7AD7-4218-BA12-80BF4D205AD2}"/>
          </ac:spMkLst>
        </pc:spChg>
        <pc:spChg chg="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105" creationId="{FB703684-7599-4834-863E-85BD45B2B80F}"/>
          </ac:spMkLst>
        </pc:spChg>
        <pc:spChg chg="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106" creationId="{485FC160-C687-4083-B7B2-32CEACF75B9F}"/>
          </ac:spMkLst>
        </pc:spChg>
        <pc:spChg chg="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107" creationId="{1D6A42A0-01D2-44E4-87EC-9942CBC794CD}"/>
          </ac:spMkLst>
        </pc:spChg>
        <pc:spChg chg="add del 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108" creationId="{EFDEC9B5-15E4-4C69-AF51-83EAD618EC1A}"/>
          </ac:spMkLst>
        </pc:spChg>
        <pc:spChg chg="del mod topLvl">
          <ac:chgData name="Adrian" userId="424914c1-b45b-46fa-a9c4-1a05501e1374" providerId="ADAL" clId="{95BC4735-DCD4-4045-BBF6-1E0FC3F63798}" dt="2020-04-06T19:33:00.635" v="15224" actId="478"/>
          <ac:spMkLst>
            <pc:docMk/>
            <pc:sldMk cId="2154439822" sldId="265"/>
            <ac:spMk id="109" creationId="{13AE7188-61D6-4554-B5CD-280BC6E255A4}"/>
          </ac:spMkLst>
        </pc:spChg>
        <pc:spChg chg="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110" creationId="{7B024D09-35F0-4985-91A3-DCC06A3C9731}"/>
          </ac:spMkLst>
        </pc:spChg>
        <pc:spChg chg="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111" creationId="{FD93EA1B-A419-425E-87E3-4F9312665B9B}"/>
          </ac:spMkLst>
        </pc:spChg>
        <pc:spChg chg="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112" creationId="{4A4774B3-169A-42D9-A316-673742C50132}"/>
          </ac:spMkLst>
        </pc:spChg>
        <pc:spChg chg="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113" creationId="{D0EB0A0D-7B70-4C6F-8B88-65BDF337B530}"/>
          </ac:spMkLst>
        </pc:spChg>
        <pc:spChg chg="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114" creationId="{35F6D482-73A7-4B61-B063-97D9610D18B4}"/>
          </ac:spMkLst>
        </pc:spChg>
        <pc:spChg chg="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115" creationId="{E0D5519F-95E4-4CA7-AFE2-15C15819BDD9}"/>
          </ac:spMkLst>
        </pc:spChg>
        <pc:spChg chg="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116" creationId="{D7C22FAD-8926-4C89-BEA7-BA2796DFB057}"/>
          </ac:spMkLst>
        </pc:spChg>
        <pc:spChg chg="add del 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117" creationId="{7A18622B-FE2D-419D-BAF4-29CA7DEFD61D}"/>
          </ac:spMkLst>
        </pc:spChg>
        <pc:spChg chg="del mod topLvl">
          <ac:chgData name="Adrian" userId="424914c1-b45b-46fa-a9c4-1a05501e1374" providerId="ADAL" clId="{95BC4735-DCD4-4045-BBF6-1E0FC3F63798}" dt="2020-04-06T19:32:53.643" v="15221" actId="478"/>
          <ac:spMkLst>
            <pc:docMk/>
            <pc:sldMk cId="2154439822" sldId="265"/>
            <ac:spMk id="118" creationId="{BB3F516A-9771-4DED-B08D-699FF1A9AB18}"/>
          </ac:spMkLst>
        </pc:spChg>
        <pc:spChg chg="del mod topLvl">
          <ac:chgData name="Adrian" userId="424914c1-b45b-46fa-a9c4-1a05501e1374" providerId="ADAL" clId="{95BC4735-DCD4-4045-BBF6-1E0FC3F63798}" dt="2020-04-06T19:32:53.643" v="15221" actId="478"/>
          <ac:spMkLst>
            <pc:docMk/>
            <pc:sldMk cId="2154439822" sldId="265"/>
            <ac:spMk id="119" creationId="{F1387FE7-ED20-4A65-96DD-F2055A1AF8F4}"/>
          </ac:spMkLst>
        </pc:spChg>
        <pc:spChg chg="del mod topLvl">
          <ac:chgData name="Adrian" userId="424914c1-b45b-46fa-a9c4-1a05501e1374" providerId="ADAL" clId="{95BC4735-DCD4-4045-BBF6-1E0FC3F63798}" dt="2020-04-06T19:32:51.523" v="15219" actId="478"/>
          <ac:spMkLst>
            <pc:docMk/>
            <pc:sldMk cId="2154439822" sldId="265"/>
            <ac:spMk id="120" creationId="{FAA11478-4D06-4E22-8546-6F3918B70C69}"/>
          </ac:spMkLst>
        </pc:spChg>
        <pc:spChg chg="del mod topLvl">
          <ac:chgData name="Adrian" userId="424914c1-b45b-46fa-a9c4-1a05501e1374" providerId="ADAL" clId="{95BC4735-DCD4-4045-BBF6-1E0FC3F63798}" dt="2020-04-06T19:32:51.523" v="15219" actId="478"/>
          <ac:spMkLst>
            <pc:docMk/>
            <pc:sldMk cId="2154439822" sldId="265"/>
            <ac:spMk id="121" creationId="{F7F8136F-B718-48CE-A037-0774E6E6B702}"/>
          </ac:spMkLst>
        </pc:spChg>
        <pc:spChg chg="add del 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122" creationId="{A8C1AC97-2209-4E19-A96D-79CD8B470E17}"/>
          </ac:spMkLst>
        </pc:spChg>
        <pc:spChg chg="del mod topLvl">
          <ac:chgData name="Adrian" userId="424914c1-b45b-46fa-a9c4-1a05501e1374" providerId="ADAL" clId="{95BC4735-DCD4-4045-BBF6-1E0FC3F63798}" dt="2020-04-06T19:32:51.523" v="15219" actId="478"/>
          <ac:spMkLst>
            <pc:docMk/>
            <pc:sldMk cId="2154439822" sldId="265"/>
            <ac:spMk id="123" creationId="{C323FA10-8015-4BBD-95E7-B4D0C32F2A6B}"/>
          </ac:spMkLst>
        </pc:spChg>
        <pc:spChg chg="del mod topLvl">
          <ac:chgData name="Adrian" userId="424914c1-b45b-46fa-a9c4-1a05501e1374" providerId="ADAL" clId="{95BC4735-DCD4-4045-BBF6-1E0FC3F63798}" dt="2020-04-06T19:32:51.523" v="15219" actId="478"/>
          <ac:spMkLst>
            <pc:docMk/>
            <pc:sldMk cId="2154439822" sldId="265"/>
            <ac:spMk id="124" creationId="{B2643738-E801-451F-961C-2A081979596D}"/>
          </ac:spMkLst>
        </pc:spChg>
        <pc:spChg chg="del mod topLvl">
          <ac:chgData name="Adrian" userId="424914c1-b45b-46fa-a9c4-1a05501e1374" providerId="ADAL" clId="{95BC4735-DCD4-4045-BBF6-1E0FC3F63798}" dt="2020-04-06T19:32:51.523" v="15219" actId="478"/>
          <ac:spMkLst>
            <pc:docMk/>
            <pc:sldMk cId="2154439822" sldId="265"/>
            <ac:spMk id="125" creationId="{D8267250-16D8-4E2D-9D9F-E2C2A9906D76}"/>
          </ac:spMkLst>
        </pc:spChg>
        <pc:spChg chg="del mod topLvl">
          <ac:chgData name="Adrian" userId="424914c1-b45b-46fa-a9c4-1a05501e1374" providerId="ADAL" clId="{95BC4735-DCD4-4045-BBF6-1E0FC3F63798}" dt="2020-04-06T19:32:51.523" v="15219" actId="478"/>
          <ac:spMkLst>
            <pc:docMk/>
            <pc:sldMk cId="2154439822" sldId="265"/>
            <ac:spMk id="126" creationId="{3B0E6F18-F220-4403-95E7-7B1993710AE1}"/>
          </ac:spMkLst>
        </pc:spChg>
        <pc:spChg chg="del mod topLvl">
          <ac:chgData name="Adrian" userId="424914c1-b45b-46fa-a9c4-1a05501e1374" providerId="ADAL" clId="{95BC4735-DCD4-4045-BBF6-1E0FC3F63798}" dt="2020-04-06T19:32:51.523" v="15219" actId="478"/>
          <ac:spMkLst>
            <pc:docMk/>
            <pc:sldMk cId="2154439822" sldId="265"/>
            <ac:spMk id="127" creationId="{EC4BE2F6-AC9A-4637-8575-ED561A47918E}"/>
          </ac:spMkLst>
        </pc:spChg>
        <pc:spChg chg="del mod topLvl">
          <ac:chgData name="Adrian" userId="424914c1-b45b-46fa-a9c4-1a05501e1374" providerId="ADAL" clId="{95BC4735-DCD4-4045-BBF6-1E0FC3F63798}" dt="2020-04-06T19:32:51.523" v="15219" actId="478"/>
          <ac:spMkLst>
            <pc:docMk/>
            <pc:sldMk cId="2154439822" sldId="265"/>
            <ac:spMk id="128" creationId="{F9289004-B035-4FF4-ADAA-A6AEC273A3CB}"/>
          </ac:spMkLst>
        </pc:spChg>
        <pc:spChg chg="del mod topLvl">
          <ac:chgData name="Adrian" userId="424914c1-b45b-46fa-a9c4-1a05501e1374" providerId="ADAL" clId="{95BC4735-DCD4-4045-BBF6-1E0FC3F63798}" dt="2020-04-06T19:32:51.523" v="15219" actId="478"/>
          <ac:spMkLst>
            <pc:docMk/>
            <pc:sldMk cId="2154439822" sldId="265"/>
            <ac:spMk id="129" creationId="{48EC1D60-8D60-4CA1-805F-42758E999AF9}"/>
          </ac:spMkLst>
        </pc:spChg>
        <pc:spChg chg="del mod topLvl">
          <ac:chgData name="Adrian" userId="424914c1-b45b-46fa-a9c4-1a05501e1374" providerId="ADAL" clId="{95BC4735-DCD4-4045-BBF6-1E0FC3F63798}" dt="2020-04-06T19:32:51.523" v="15219" actId="478"/>
          <ac:spMkLst>
            <pc:docMk/>
            <pc:sldMk cId="2154439822" sldId="265"/>
            <ac:spMk id="130" creationId="{256DDECC-B7CA-4BA4-B740-B962F8FC87A8}"/>
          </ac:spMkLst>
        </pc:spChg>
        <pc:spChg chg="del mod topLvl">
          <ac:chgData name="Adrian" userId="424914c1-b45b-46fa-a9c4-1a05501e1374" providerId="ADAL" clId="{95BC4735-DCD4-4045-BBF6-1E0FC3F63798}" dt="2020-04-06T19:32:51.523" v="15219" actId="478"/>
          <ac:spMkLst>
            <pc:docMk/>
            <pc:sldMk cId="2154439822" sldId="265"/>
            <ac:spMk id="131" creationId="{64F7CCE8-EF58-4DC7-AC01-73F69E8DAD04}"/>
          </ac:spMkLst>
        </pc:spChg>
        <pc:spChg chg="del mod topLvl">
          <ac:chgData name="Adrian" userId="424914c1-b45b-46fa-a9c4-1a05501e1374" providerId="ADAL" clId="{95BC4735-DCD4-4045-BBF6-1E0FC3F63798}" dt="2020-04-06T19:32:52.931" v="15220" actId="478"/>
          <ac:spMkLst>
            <pc:docMk/>
            <pc:sldMk cId="2154439822" sldId="265"/>
            <ac:spMk id="132" creationId="{41D668C7-6FBE-4CA5-A6E4-413016C9020C}"/>
          </ac:spMkLst>
        </pc:spChg>
        <pc:spChg chg="del mod topLvl">
          <ac:chgData name="Adrian" userId="424914c1-b45b-46fa-a9c4-1a05501e1374" providerId="ADAL" clId="{95BC4735-DCD4-4045-BBF6-1E0FC3F63798}" dt="2020-04-06T19:32:53.643" v="15221" actId="478"/>
          <ac:spMkLst>
            <pc:docMk/>
            <pc:sldMk cId="2154439822" sldId="265"/>
            <ac:spMk id="133" creationId="{E2733B7B-E064-4655-AB98-4F48C8823BAA}"/>
          </ac:spMkLst>
        </pc:spChg>
        <pc:spChg chg="del mod topLvl">
          <ac:chgData name="Adrian" userId="424914c1-b45b-46fa-a9c4-1a05501e1374" providerId="ADAL" clId="{95BC4735-DCD4-4045-BBF6-1E0FC3F63798}" dt="2020-04-06T19:32:52.931" v="15220" actId="478"/>
          <ac:spMkLst>
            <pc:docMk/>
            <pc:sldMk cId="2154439822" sldId="265"/>
            <ac:spMk id="134" creationId="{FEECCA28-BC1B-46D8-8383-3B871D38F114}"/>
          </ac:spMkLst>
        </pc:spChg>
        <pc:spChg chg="del mod topLvl">
          <ac:chgData name="Adrian" userId="424914c1-b45b-46fa-a9c4-1a05501e1374" providerId="ADAL" clId="{95BC4735-DCD4-4045-BBF6-1E0FC3F63798}" dt="2020-04-06T19:32:51.523" v="15219" actId="478"/>
          <ac:spMkLst>
            <pc:docMk/>
            <pc:sldMk cId="2154439822" sldId="265"/>
            <ac:spMk id="135" creationId="{6A5B2D58-A080-4168-A0F2-46083AF7E3C8}"/>
          </ac:spMkLst>
        </pc:spChg>
        <pc:spChg chg="del mod topLvl">
          <ac:chgData name="Adrian" userId="424914c1-b45b-46fa-a9c4-1a05501e1374" providerId="ADAL" clId="{95BC4735-DCD4-4045-BBF6-1E0FC3F63798}" dt="2020-04-06T19:32:52.931" v="15220" actId="478"/>
          <ac:spMkLst>
            <pc:docMk/>
            <pc:sldMk cId="2154439822" sldId="265"/>
            <ac:spMk id="136" creationId="{46387432-7057-4FAD-BD27-E68D2F613C63}"/>
          </ac:spMkLst>
        </pc:spChg>
        <pc:spChg chg="del mod topLvl">
          <ac:chgData name="Adrian" userId="424914c1-b45b-46fa-a9c4-1a05501e1374" providerId="ADAL" clId="{95BC4735-DCD4-4045-BBF6-1E0FC3F63798}" dt="2020-04-06T19:32:51.523" v="15219" actId="478"/>
          <ac:spMkLst>
            <pc:docMk/>
            <pc:sldMk cId="2154439822" sldId="265"/>
            <ac:spMk id="137" creationId="{07CF70D8-8E26-47C9-A082-6C28EFCB4C3E}"/>
          </ac:spMkLst>
        </pc:spChg>
        <pc:spChg chg="del mod topLvl">
          <ac:chgData name="Adrian" userId="424914c1-b45b-46fa-a9c4-1a05501e1374" providerId="ADAL" clId="{95BC4735-DCD4-4045-BBF6-1E0FC3F63798}" dt="2020-04-06T19:32:51.523" v="15219" actId="478"/>
          <ac:spMkLst>
            <pc:docMk/>
            <pc:sldMk cId="2154439822" sldId="265"/>
            <ac:spMk id="138" creationId="{B8A381C9-8AA7-4D74-B7D8-D2E18C809EDB}"/>
          </ac:spMkLst>
        </pc:spChg>
        <pc:spChg chg="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139" creationId="{1A115164-0166-4860-B585-AE1DCD152BE8}"/>
          </ac:spMkLst>
        </pc:spChg>
        <pc:spChg chg="del mod topLvl">
          <ac:chgData name="Adrian" userId="424914c1-b45b-46fa-a9c4-1a05501e1374" providerId="ADAL" clId="{95BC4735-DCD4-4045-BBF6-1E0FC3F63798}" dt="2020-04-06T19:32:53.643" v="15221" actId="478"/>
          <ac:spMkLst>
            <pc:docMk/>
            <pc:sldMk cId="2154439822" sldId="265"/>
            <ac:spMk id="140" creationId="{5A7FCD58-57B1-4094-86AB-EFE864ED3C53}"/>
          </ac:spMkLst>
        </pc:spChg>
        <pc:spChg chg="add del 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141" creationId="{B9B9A831-F528-494F-A86A-5D46DB026EA3}"/>
          </ac:spMkLst>
        </pc:spChg>
        <pc:spChg chg="add del mod topLvl">
          <ac:chgData name="Adrian" userId="424914c1-b45b-46fa-a9c4-1a05501e1374" providerId="ADAL" clId="{95BC4735-DCD4-4045-BBF6-1E0FC3F63798}" dt="2020-04-06T19:34:49.740" v="15268" actId="164"/>
          <ac:spMkLst>
            <pc:docMk/>
            <pc:sldMk cId="2154439822" sldId="265"/>
            <ac:spMk id="142" creationId="{CC3A2852-3B97-426F-8F6E-A969A0C4B1EF}"/>
          </ac:spMkLst>
        </pc:spChg>
        <pc:spChg chg="del mod topLvl">
          <ac:chgData name="Adrian" userId="424914c1-b45b-46fa-a9c4-1a05501e1374" providerId="ADAL" clId="{95BC4735-DCD4-4045-BBF6-1E0FC3F63798}" dt="2020-04-06T19:32:42.997" v="15215" actId="478"/>
          <ac:spMkLst>
            <pc:docMk/>
            <pc:sldMk cId="2154439822" sldId="265"/>
            <ac:spMk id="143" creationId="{CB8D148D-79B5-4C40-BB79-162CB9A6AC5A}"/>
          </ac:spMkLst>
        </pc:spChg>
        <pc:spChg chg="del mod topLvl">
          <ac:chgData name="Adrian" userId="424914c1-b45b-46fa-a9c4-1a05501e1374" providerId="ADAL" clId="{95BC4735-DCD4-4045-BBF6-1E0FC3F63798}" dt="2020-04-06T19:32:49.789" v="15218" actId="478"/>
          <ac:spMkLst>
            <pc:docMk/>
            <pc:sldMk cId="2154439822" sldId="265"/>
            <ac:spMk id="144" creationId="{719EBD47-138B-4887-99E0-C85FF70AAA92}"/>
          </ac:spMkLst>
        </pc:spChg>
        <pc:spChg chg="del mod topLvl">
          <ac:chgData name="Adrian" userId="424914c1-b45b-46fa-a9c4-1a05501e1374" providerId="ADAL" clId="{95BC4735-DCD4-4045-BBF6-1E0FC3F63798}" dt="2020-04-06T19:32:49.789" v="15218" actId="478"/>
          <ac:spMkLst>
            <pc:docMk/>
            <pc:sldMk cId="2154439822" sldId="265"/>
            <ac:spMk id="145" creationId="{663B2E1C-73A8-4B38-8ABA-0A4C72BA5A00}"/>
          </ac:spMkLst>
        </pc:spChg>
        <pc:spChg chg="del mod topLvl">
          <ac:chgData name="Adrian" userId="424914c1-b45b-46fa-a9c4-1a05501e1374" providerId="ADAL" clId="{95BC4735-DCD4-4045-BBF6-1E0FC3F63798}" dt="2020-04-06T19:32:49.789" v="15218" actId="478"/>
          <ac:spMkLst>
            <pc:docMk/>
            <pc:sldMk cId="2154439822" sldId="265"/>
            <ac:spMk id="146" creationId="{C2C91E54-5DEA-448F-B1A2-96AE8370B178}"/>
          </ac:spMkLst>
        </pc:spChg>
        <pc:spChg chg="del mod topLvl">
          <ac:chgData name="Adrian" userId="424914c1-b45b-46fa-a9c4-1a05501e1374" providerId="ADAL" clId="{95BC4735-DCD4-4045-BBF6-1E0FC3F63798}" dt="2020-04-06T19:32:45.293" v="15216" actId="478"/>
          <ac:spMkLst>
            <pc:docMk/>
            <pc:sldMk cId="2154439822" sldId="265"/>
            <ac:spMk id="147" creationId="{E231B3FC-332D-4F87-8D1F-2EF5AD51F8BD}"/>
          </ac:spMkLst>
        </pc:spChg>
        <pc:spChg chg="del mod topLvl">
          <ac:chgData name="Adrian" userId="424914c1-b45b-46fa-a9c4-1a05501e1374" providerId="ADAL" clId="{95BC4735-DCD4-4045-BBF6-1E0FC3F63798}" dt="2020-04-06T19:32:49.789" v="15218" actId="478"/>
          <ac:spMkLst>
            <pc:docMk/>
            <pc:sldMk cId="2154439822" sldId="265"/>
            <ac:spMk id="148" creationId="{7CCA11E5-82D6-4E5C-88F1-AB9F3AB4403D}"/>
          </ac:spMkLst>
        </pc:spChg>
        <pc:spChg chg="add mod">
          <ac:chgData name="Adrian" userId="424914c1-b45b-46fa-a9c4-1a05501e1374" providerId="ADAL" clId="{95BC4735-DCD4-4045-BBF6-1E0FC3F63798}" dt="2020-04-06T19:32:27.668" v="15197" actId="20577"/>
          <ac:spMkLst>
            <pc:docMk/>
            <pc:sldMk cId="2154439822" sldId="265"/>
            <ac:spMk id="149" creationId="{66B34D97-5640-4EB2-BCED-D31E2B4A2B1E}"/>
          </ac:spMkLst>
        </pc:spChg>
        <pc:spChg chg="add mod">
          <ac:chgData name="Adrian" userId="424914c1-b45b-46fa-a9c4-1a05501e1374" providerId="ADAL" clId="{95BC4735-DCD4-4045-BBF6-1E0FC3F63798}" dt="2020-04-06T19:32:35.519" v="15212" actId="20577"/>
          <ac:spMkLst>
            <pc:docMk/>
            <pc:sldMk cId="2154439822" sldId="265"/>
            <ac:spMk id="152" creationId="{84E0A8A5-44E0-482F-8617-F31FAA7AD4F5}"/>
          </ac:spMkLst>
        </pc:spChg>
        <pc:grpChg chg="add mod">
          <ac:chgData name="Adrian" userId="424914c1-b45b-46fa-a9c4-1a05501e1374" providerId="ADAL" clId="{95BC4735-DCD4-4045-BBF6-1E0FC3F63798}" dt="2020-04-06T19:34:06.071" v="15258" actId="164"/>
          <ac:grpSpMkLst>
            <pc:docMk/>
            <pc:sldMk cId="2154439822" sldId="265"/>
            <ac:grpSpMk id="5" creationId="{9E0624D7-163F-4F2F-8366-8F9A1894C2A3}"/>
          </ac:grpSpMkLst>
        </pc:grpChg>
        <pc:grpChg chg="add mod">
          <ac:chgData name="Adrian" userId="424914c1-b45b-46fa-a9c4-1a05501e1374" providerId="ADAL" clId="{95BC4735-DCD4-4045-BBF6-1E0FC3F63798}" dt="2020-04-06T19:35:34.454" v="15285" actId="1038"/>
          <ac:grpSpMkLst>
            <pc:docMk/>
            <pc:sldMk cId="2154439822" sldId="265"/>
            <ac:grpSpMk id="8" creationId="{7DE06CBD-E0B4-4A47-84ED-7E342CA26B49}"/>
          </ac:grpSpMkLst>
        </pc:grpChg>
        <pc:grpChg chg="add del mod">
          <ac:chgData name="Adrian" userId="424914c1-b45b-46fa-a9c4-1a05501e1374" providerId="ADAL" clId="{95BC4735-DCD4-4045-BBF6-1E0FC3F63798}" dt="2020-03-19T15:01:53.688" v="4492" actId="165"/>
          <ac:grpSpMkLst>
            <pc:docMk/>
            <pc:sldMk cId="2154439822" sldId="265"/>
            <ac:grpSpMk id="77" creationId="{82618ADA-21FB-4DD8-B18B-FB84AFA54934}"/>
          </ac:grpSpMkLst>
        </pc:grpChg>
        <pc:grpChg chg="add del mod">
          <ac:chgData name="Adrian" userId="424914c1-b45b-46fa-a9c4-1a05501e1374" providerId="ADAL" clId="{95BC4735-DCD4-4045-BBF6-1E0FC3F63798}" dt="2020-04-06T17:47:48.948" v="14691" actId="21"/>
          <ac:grpSpMkLst>
            <pc:docMk/>
            <pc:sldMk cId="2154439822" sldId="265"/>
            <ac:grpSpMk id="80" creationId="{433017D0-66B6-4B8F-AD0C-CCA6377770B2}"/>
          </ac:grpSpMkLst>
        </pc:grpChg>
        <pc:grpChg chg="add del mod ord">
          <ac:chgData name="Adrian" userId="424914c1-b45b-46fa-a9c4-1a05501e1374" providerId="ADAL" clId="{95BC4735-DCD4-4045-BBF6-1E0FC3F63798}" dt="2020-04-06T19:32:13.347" v="15188" actId="165"/>
          <ac:grpSpMkLst>
            <pc:docMk/>
            <pc:sldMk cId="2154439822" sldId="265"/>
            <ac:grpSpMk id="82" creationId="{DBBB8DF2-8060-4491-940C-3008B5CFC18E}"/>
          </ac:grpSpMkLst>
        </pc:grpChg>
        <pc:grpChg chg="add del mod">
          <ac:chgData name="Adrian" userId="424914c1-b45b-46fa-a9c4-1a05501e1374" providerId="ADAL" clId="{95BC4735-DCD4-4045-BBF6-1E0FC3F63798}" dt="2020-04-06T19:32:08.258" v="15187" actId="478"/>
          <ac:grpSpMkLst>
            <pc:docMk/>
            <pc:sldMk cId="2154439822" sldId="265"/>
            <ac:grpSpMk id="150" creationId="{3A4D7714-BE2F-4504-BB59-0017FA556F52}"/>
          </ac:grpSpMkLst>
        </pc:grpChg>
        <pc:grpChg chg="add del mod">
          <ac:chgData name="Adrian" userId="424914c1-b45b-46fa-a9c4-1a05501e1374" providerId="ADAL" clId="{95BC4735-DCD4-4045-BBF6-1E0FC3F63798}" dt="2020-04-06T19:34:04.418" v="15257"/>
          <ac:grpSpMkLst>
            <pc:docMk/>
            <pc:sldMk cId="2154439822" sldId="265"/>
            <ac:grpSpMk id="218" creationId="{363DFF67-D592-49E2-9F22-DF3FDEF07DE4}"/>
          </ac:grpSpMkLst>
        </pc:grpChg>
        <pc:grpChg chg="add mod ord">
          <ac:chgData name="Adrian" userId="424914c1-b45b-46fa-a9c4-1a05501e1374" providerId="ADAL" clId="{95BC4735-DCD4-4045-BBF6-1E0FC3F63798}" dt="2020-04-06T19:35:00.015" v="15273" actId="167"/>
          <ac:grpSpMkLst>
            <pc:docMk/>
            <pc:sldMk cId="2154439822" sldId="265"/>
            <ac:grpSpMk id="245" creationId="{F6D1D689-66E1-4319-94AE-1EBAECEBDB0F}"/>
          </ac:grpSpMkLst>
        </pc:grpChg>
        <pc:picChg chg="add del mod">
          <ac:chgData name="Adrian" userId="424914c1-b45b-46fa-a9c4-1a05501e1374" providerId="ADAL" clId="{95BC4735-DCD4-4045-BBF6-1E0FC3F63798}" dt="2020-04-06T19:31:51.761" v="15184" actId="478"/>
          <ac:picMkLst>
            <pc:docMk/>
            <pc:sldMk cId="2154439822" sldId="265"/>
            <ac:picMk id="3074" creationId="{EB50155E-9AF2-44F8-A2D9-C995404A590C}"/>
          </ac:picMkLst>
        </pc:picChg>
        <pc:picChg chg="add del mod">
          <ac:chgData name="Adrian" userId="424914c1-b45b-46fa-a9c4-1a05501e1374" providerId="ADAL" clId="{95BC4735-DCD4-4045-BBF6-1E0FC3F63798}" dt="2020-04-06T19:31:51.761" v="15184" actId="478"/>
          <ac:picMkLst>
            <pc:docMk/>
            <pc:sldMk cId="2154439822" sldId="265"/>
            <ac:picMk id="3076" creationId="{C5EE4A90-DC4D-4145-BE60-65A48939D4B0}"/>
          </ac:picMkLst>
        </pc:picChg>
        <pc:cxnChg chg="add mod">
          <ac:chgData name="Adrian" userId="424914c1-b45b-46fa-a9c4-1a05501e1374" providerId="ADAL" clId="{95BC4735-DCD4-4045-BBF6-1E0FC3F63798}" dt="2020-04-06T19:32:01.482" v="15185" actId="1076"/>
          <ac:cxnSpMkLst>
            <pc:docMk/>
            <pc:sldMk cId="2154439822" sldId="265"/>
            <ac:cxnSpMk id="6" creationId="{D41F642A-CDE0-4C3F-84DB-A807791B96D6}"/>
          </ac:cxnSpMkLst>
        </pc:cxnChg>
        <pc:cxnChg chg="add mod">
          <ac:chgData name="Adrian" userId="424914c1-b45b-46fa-a9c4-1a05501e1374" providerId="ADAL" clId="{95BC4735-DCD4-4045-BBF6-1E0FC3F63798}" dt="2020-04-06T19:32:01.482" v="15185" actId="1076"/>
          <ac:cxnSpMkLst>
            <pc:docMk/>
            <pc:sldMk cId="2154439822" sldId="265"/>
            <ac:cxnSpMk id="7" creationId="{9CF7BA8A-C06B-45DC-8CFF-F359F58B09C0}"/>
          </ac:cxnSpMkLst>
        </pc:cxnChg>
      </pc:sldChg>
      <pc:sldChg chg="addSp delSp modSp add modAnim">
        <pc:chgData name="Adrian" userId="424914c1-b45b-46fa-a9c4-1a05501e1374" providerId="ADAL" clId="{95BC4735-DCD4-4045-BBF6-1E0FC3F63798}" dt="2020-04-06T18:06:23.662" v="14831" actId="478"/>
        <pc:sldMkLst>
          <pc:docMk/>
          <pc:sldMk cId="2243708226" sldId="266"/>
        </pc:sldMkLst>
        <pc:spChg chg="mod">
          <ac:chgData name="Adrian" userId="424914c1-b45b-46fa-a9c4-1a05501e1374" providerId="ADAL" clId="{95BC4735-DCD4-4045-BBF6-1E0FC3F63798}" dt="2020-03-19T15:35:51.274" v="4926" actId="20577"/>
          <ac:spMkLst>
            <pc:docMk/>
            <pc:sldMk cId="2243708226" sldId="266"/>
            <ac:spMk id="2" creationId="{39CC9EB9-F977-4A99-9A66-F00E8A0189D9}"/>
          </ac:spMkLst>
        </pc:spChg>
        <pc:spChg chg="mod">
          <ac:chgData name="Adrian" userId="424914c1-b45b-46fa-a9c4-1a05501e1374" providerId="ADAL" clId="{95BC4735-DCD4-4045-BBF6-1E0FC3F63798}" dt="2020-04-06T18:06:21.540" v="14830" actId="5793"/>
          <ac:spMkLst>
            <pc:docMk/>
            <pc:sldMk cId="2243708226" sldId="266"/>
            <ac:spMk id="3" creationId="{58066585-37CB-400B-9520-E628C88A0473}"/>
          </ac:spMkLst>
        </pc:spChg>
        <pc:spChg chg="add del mod">
          <ac:chgData name="Adrian" userId="424914c1-b45b-46fa-a9c4-1a05501e1374" providerId="ADAL" clId="{95BC4735-DCD4-4045-BBF6-1E0FC3F63798}" dt="2020-03-19T16:15:37.685" v="7437" actId="478"/>
          <ac:spMkLst>
            <pc:docMk/>
            <pc:sldMk cId="2243708226" sldId="266"/>
            <ac:spMk id="8" creationId="{723BB42F-782D-41A9-BCCC-04505E80C21F}"/>
          </ac:spMkLst>
        </pc:spChg>
        <pc:spChg chg="add del mod">
          <ac:chgData name="Adrian" userId="424914c1-b45b-46fa-a9c4-1a05501e1374" providerId="ADAL" clId="{95BC4735-DCD4-4045-BBF6-1E0FC3F63798}" dt="2020-03-19T16:15:37.685" v="7437" actId="478"/>
          <ac:spMkLst>
            <pc:docMk/>
            <pc:sldMk cId="2243708226" sldId="266"/>
            <ac:spMk id="9" creationId="{DA12B236-6A0F-4505-9DDB-0A673B8BE4E0}"/>
          </ac:spMkLst>
        </pc:spChg>
        <pc:spChg chg="add del mod">
          <ac:chgData name="Adrian" userId="424914c1-b45b-46fa-a9c4-1a05501e1374" providerId="ADAL" clId="{95BC4735-DCD4-4045-BBF6-1E0FC3F63798}" dt="2020-03-19T16:15:37.685" v="7437" actId="478"/>
          <ac:spMkLst>
            <pc:docMk/>
            <pc:sldMk cId="2243708226" sldId="266"/>
            <ac:spMk id="10" creationId="{BEA31B49-5857-449A-ABF1-86CC2068436F}"/>
          </ac:spMkLst>
        </pc:spChg>
        <pc:spChg chg="add del mod">
          <ac:chgData name="Adrian" userId="424914c1-b45b-46fa-a9c4-1a05501e1374" providerId="ADAL" clId="{95BC4735-DCD4-4045-BBF6-1E0FC3F63798}" dt="2020-03-19T16:15:37.685" v="7437" actId="478"/>
          <ac:spMkLst>
            <pc:docMk/>
            <pc:sldMk cId="2243708226" sldId="266"/>
            <ac:spMk id="11" creationId="{AB3EA466-0610-4267-9742-BEA24922B7D8}"/>
          </ac:spMkLst>
        </pc:spChg>
        <pc:spChg chg="add del mod">
          <ac:chgData name="Adrian" userId="424914c1-b45b-46fa-a9c4-1a05501e1374" providerId="ADAL" clId="{95BC4735-DCD4-4045-BBF6-1E0FC3F63798}" dt="2020-03-19T16:15:37.685" v="7437" actId="478"/>
          <ac:spMkLst>
            <pc:docMk/>
            <pc:sldMk cId="2243708226" sldId="266"/>
            <ac:spMk id="12" creationId="{E7EE2DEF-82BD-4B4F-A40A-89250A4BB5D0}"/>
          </ac:spMkLst>
        </pc:spChg>
        <pc:spChg chg="add del mod">
          <ac:chgData name="Adrian" userId="424914c1-b45b-46fa-a9c4-1a05501e1374" providerId="ADAL" clId="{95BC4735-DCD4-4045-BBF6-1E0FC3F63798}" dt="2020-04-06T18:06:23.662" v="14831" actId="478"/>
          <ac:spMkLst>
            <pc:docMk/>
            <pc:sldMk cId="2243708226" sldId="266"/>
            <ac:spMk id="14" creationId="{30DE7630-14C5-444F-BEEC-EEA07EFD9D36}"/>
          </ac:spMkLst>
        </pc:spChg>
        <pc:spChg chg="add del mod">
          <ac:chgData name="Adrian" userId="424914c1-b45b-46fa-a9c4-1a05501e1374" providerId="ADAL" clId="{95BC4735-DCD4-4045-BBF6-1E0FC3F63798}" dt="2020-04-06T18:06:23.662" v="14831" actId="478"/>
          <ac:spMkLst>
            <pc:docMk/>
            <pc:sldMk cId="2243708226" sldId="266"/>
            <ac:spMk id="15" creationId="{8D6C4810-1288-4536-8FED-BDAB714CDD89}"/>
          </ac:spMkLst>
        </pc:spChg>
        <pc:spChg chg="add del mod">
          <ac:chgData name="Adrian" userId="424914c1-b45b-46fa-a9c4-1a05501e1374" providerId="ADAL" clId="{95BC4735-DCD4-4045-BBF6-1E0FC3F63798}" dt="2020-04-06T18:06:23.662" v="14831" actId="478"/>
          <ac:spMkLst>
            <pc:docMk/>
            <pc:sldMk cId="2243708226" sldId="266"/>
            <ac:spMk id="16" creationId="{27324D06-8BDF-427D-8C86-999346CB82D6}"/>
          </ac:spMkLst>
        </pc:spChg>
        <pc:spChg chg="add del mod">
          <ac:chgData name="Adrian" userId="424914c1-b45b-46fa-a9c4-1a05501e1374" providerId="ADAL" clId="{95BC4735-DCD4-4045-BBF6-1E0FC3F63798}" dt="2020-04-06T18:06:23.662" v="14831" actId="478"/>
          <ac:spMkLst>
            <pc:docMk/>
            <pc:sldMk cId="2243708226" sldId="266"/>
            <ac:spMk id="17" creationId="{F41B6C82-78A0-412E-AE32-B313285413EC}"/>
          </ac:spMkLst>
        </pc:spChg>
        <pc:spChg chg="add del mod">
          <ac:chgData name="Adrian" userId="424914c1-b45b-46fa-a9c4-1a05501e1374" providerId="ADAL" clId="{95BC4735-DCD4-4045-BBF6-1E0FC3F63798}" dt="2020-04-06T18:06:23.662" v="14831" actId="478"/>
          <ac:spMkLst>
            <pc:docMk/>
            <pc:sldMk cId="2243708226" sldId="266"/>
            <ac:spMk id="18" creationId="{CA12C522-FCF8-4CEA-81B2-AAFB2D61C29A}"/>
          </ac:spMkLst>
        </pc:spChg>
        <pc:graphicFrameChg chg="add mod">
          <ac:chgData name="Adrian" userId="424914c1-b45b-46fa-a9c4-1a05501e1374" providerId="ADAL" clId="{95BC4735-DCD4-4045-BBF6-1E0FC3F63798}" dt="2020-03-19T16:09:04.594" v="7252" actId="207"/>
          <ac:graphicFrameMkLst>
            <pc:docMk/>
            <pc:sldMk cId="2243708226" sldId="266"/>
            <ac:graphicFrameMk id="5" creationId="{2A4CAB83-F7D0-4713-A3F0-3E4EFC95E4FC}"/>
          </ac:graphicFrameMkLst>
        </pc:graphicFrameChg>
        <pc:graphicFrameChg chg="add del mod">
          <ac:chgData name="Adrian" userId="424914c1-b45b-46fa-a9c4-1a05501e1374" providerId="ADAL" clId="{95BC4735-DCD4-4045-BBF6-1E0FC3F63798}" dt="2020-03-19T16:03:35.001" v="6891" actId="478"/>
          <ac:graphicFrameMkLst>
            <pc:docMk/>
            <pc:sldMk cId="2243708226" sldId="266"/>
            <ac:graphicFrameMk id="6" creationId="{CBB4EE15-1D59-4C26-8D4A-380E1FB63FA6}"/>
          </ac:graphicFrameMkLst>
        </pc:graphicFrameChg>
        <pc:graphicFrameChg chg="add del mod modGraphic">
          <ac:chgData name="Adrian" userId="424914c1-b45b-46fa-a9c4-1a05501e1374" providerId="ADAL" clId="{95BC4735-DCD4-4045-BBF6-1E0FC3F63798}" dt="2020-03-19T16:15:37.685" v="7437" actId="478"/>
          <ac:graphicFrameMkLst>
            <pc:docMk/>
            <pc:sldMk cId="2243708226" sldId="266"/>
            <ac:graphicFrameMk id="7" creationId="{E40D71B9-E684-429F-B189-4261A036F23C}"/>
          </ac:graphicFrameMkLst>
        </pc:graphicFrameChg>
        <pc:graphicFrameChg chg="add del mod">
          <ac:chgData name="Adrian" userId="424914c1-b45b-46fa-a9c4-1a05501e1374" providerId="ADAL" clId="{95BC4735-DCD4-4045-BBF6-1E0FC3F63798}" dt="2020-04-06T18:06:23.662" v="14831" actId="478"/>
          <ac:graphicFrameMkLst>
            <pc:docMk/>
            <pc:sldMk cId="2243708226" sldId="266"/>
            <ac:graphicFrameMk id="13" creationId="{03C83C7E-0074-4AD9-9C14-D11061BAF5C8}"/>
          </ac:graphicFrameMkLst>
        </pc:graphicFrameChg>
      </pc:sldChg>
      <pc:sldChg chg="addSp delSp modSp add addAnim delAnim modAnim">
        <pc:chgData name="Adrian" userId="424914c1-b45b-46fa-a9c4-1a05501e1374" providerId="ADAL" clId="{95BC4735-DCD4-4045-BBF6-1E0FC3F63798}" dt="2020-04-06T18:12:44.709" v="14924" actId="478"/>
        <pc:sldMkLst>
          <pc:docMk/>
          <pc:sldMk cId="2378368603" sldId="267"/>
        </pc:sldMkLst>
        <pc:spChg chg="mod">
          <ac:chgData name="Adrian" userId="424914c1-b45b-46fa-a9c4-1a05501e1374" providerId="ADAL" clId="{95BC4735-DCD4-4045-BBF6-1E0FC3F63798}" dt="2020-04-06T18:10:27.874" v="14894" actId="14100"/>
          <ac:spMkLst>
            <pc:docMk/>
            <pc:sldMk cId="2378368603" sldId="267"/>
            <ac:spMk id="3" creationId="{58066585-37CB-400B-9520-E628C88A0473}"/>
          </ac:spMkLst>
        </pc:spChg>
        <pc:spChg chg="mod">
          <ac:chgData name="Adrian" userId="424914c1-b45b-46fa-a9c4-1a05501e1374" providerId="ADAL" clId="{95BC4735-DCD4-4045-BBF6-1E0FC3F63798}" dt="2020-03-19T16:31:54.973" v="8203" actId="1076"/>
          <ac:spMkLst>
            <pc:docMk/>
            <pc:sldMk cId="2378368603" sldId="267"/>
            <ac:spMk id="4" creationId="{C17F76D4-F654-4411-8DBE-1C1574C58182}"/>
          </ac:spMkLst>
        </pc:spChg>
        <pc:spChg chg="del mod">
          <ac:chgData name="Adrian" userId="424914c1-b45b-46fa-a9c4-1a05501e1374" providerId="ADAL" clId="{95BC4735-DCD4-4045-BBF6-1E0FC3F63798}" dt="2020-03-19T16:15:34.710" v="7436"/>
          <ac:spMkLst>
            <pc:docMk/>
            <pc:sldMk cId="2378368603" sldId="267"/>
            <ac:spMk id="8" creationId="{723BB42F-782D-41A9-BCCC-04505E80C21F}"/>
          </ac:spMkLst>
        </pc:spChg>
        <pc:spChg chg="del mod">
          <ac:chgData name="Adrian" userId="424914c1-b45b-46fa-a9c4-1a05501e1374" providerId="ADAL" clId="{95BC4735-DCD4-4045-BBF6-1E0FC3F63798}" dt="2020-03-19T16:15:34.710" v="7436"/>
          <ac:spMkLst>
            <pc:docMk/>
            <pc:sldMk cId="2378368603" sldId="267"/>
            <ac:spMk id="9" creationId="{DA12B236-6A0F-4505-9DDB-0A673B8BE4E0}"/>
          </ac:spMkLst>
        </pc:spChg>
        <pc:spChg chg="del mod">
          <ac:chgData name="Adrian" userId="424914c1-b45b-46fa-a9c4-1a05501e1374" providerId="ADAL" clId="{95BC4735-DCD4-4045-BBF6-1E0FC3F63798}" dt="2020-03-19T16:15:34.710" v="7436"/>
          <ac:spMkLst>
            <pc:docMk/>
            <pc:sldMk cId="2378368603" sldId="267"/>
            <ac:spMk id="10" creationId="{BEA31B49-5857-449A-ABF1-86CC2068436F}"/>
          </ac:spMkLst>
        </pc:spChg>
        <pc:spChg chg="del mod">
          <ac:chgData name="Adrian" userId="424914c1-b45b-46fa-a9c4-1a05501e1374" providerId="ADAL" clId="{95BC4735-DCD4-4045-BBF6-1E0FC3F63798}" dt="2020-03-19T16:15:34.710" v="7436"/>
          <ac:spMkLst>
            <pc:docMk/>
            <pc:sldMk cId="2378368603" sldId="267"/>
            <ac:spMk id="11" creationId="{AB3EA466-0610-4267-9742-BEA24922B7D8}"/>
          </ac:spMkLst>
        </pc:spChg>
        <pc:spChg chg="del mod">
          <ac:chgData name="Adrian" userId="424914c1-b45b-46fa-a9c4-1a05501e1374" providerId="ADAL" clId="{95BC4735-DCD4-4045-BBF6-1E0FC3F63798}" dt="2020-03-19T16:15:34.710" v="7436"/>
          <ac:spMkLst>
            <pc:docMk/>
            <pc:sldMk cId="2378368603" sldId="267"/>
            <ac:spMk id="12" creationId="{E7EE2DEF-82BD-4B4F-A40A-89250A4BB5D0}"/>
          </ac:spMkLst>
        </pc:spChg>
        <pc:spChg chg="del mod topLvl">
          <ac:chgData name="Adrian" userId="424914c1-b45b-46fa-a9c4-1a05501e1374" providerId="ADAL" clId="{95BC4735-DCD4-4045-BBF6-1E0FC3F63798}" dt="2020-03-19T16:31:36.700" v="8195" actId="478"/>
          <ac:spMkLst>
            <pc:docMk/>
            <pc:sldMk cId="2378368603" sldId="267"/>
            <ac:spMk id="18" creationId="{98BAD882-48CF-49E2-AC43-80499EA9DEAF}"/>
          </ac:spMkLst>
        </pc:spChg>
        <pc:spChg chg="del mod topLvl">
          <ac:chgData name="Adrian" userId="424914c1-b45b-46fa-a9c4-1a05501e1374" providerId="ADAL" clId="{95BC4735-DCD4-4045-BBF6-1E0FC3F63798}" dt="2020-03-19T16:31:37.847" v="8196" actId="478"/>
          <ac:spMkLst>
            <pc:docMk/>
            <pc:sldMk cId="2378368603" sldId="267"/>
            <ac:spMk id="19" creationId="{6254CF81-D45C-4B33-9159-A9DC65221D96}"/>
          </ac:spMkLst>
        </pc:spChg>
        <pc:spChg chg="del mod topLvl">
          <ac:chgData name="Adrian" userId="424914c1-b45b-46fa-a9c4-1a05501e1374" providerId="ADAL" clId="{95BC4735-DCD4-4045-BBF6-1E0FC3F63798}" dt="2020-03-19T16:31:37.847" v="8196" actId="478"/>
          <ac:spMkLst>
            <pc:docMk/>
            <pc:sldMk cId="2378368603" sldId="267"/>
            <ac:spMk id="20" creationId="{DAF62D19-52F3-442A-A447-A2A78EBACD9A}"/>
          </ac:spMkLst>
        </pc:spChg>
        <pc:spChg chg="del mod topLvl">
          <ac:chgData name="Adrian" userId="424914c1-b45b-46fa-a9c4-1a05501e1374" providerId="ADAL" clId="{95BC4735-DCD4-4045-BBF6-1E0FC3F63798}" dt="2020-03-19T16:31:22.621" v="8189" actId="478"/>
          <ac:spMkLst>
            <pc:docMk/>
            <pc:sldMk cId="2378368603" sldId="267"/>
            <ac:spMk id="21" creationId="{67474560-401D-443B-9C25-C8CFE8B74AA2}"/>
          </ac:spMkLst>
        </pc:spChg>
        <pc:spChg chg="del mod topLvl">
          <ac:chgData name="Adrian" userId="424914c1-b45b-46fa-a9c4-1a05501e1374" providerId="ADAL" clId="{95BC4735-DCD4-4045-BBF6-1E0FC3F63798}" dt="2020-03-19T16:31:23.113" v="8190" actId="478"/>
          <ac:spMkLst>
            <pc:docMk/>
            <pc:sldMk cId="2378368603" sldId="267"/>
            <ac:spMk id="22" creationId="{BB61D09A-8B3B-4A5A-9DAB-93D4FD8EAD8E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23" creationId="{EE828140-2C4B-425A-AFFA-E9AFC399B90B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24" creationId="{41CDC1FE-4BAC-4679-9072-06DBDA9B859F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25" creationId="{3B5B6339-3E38-48B8-A3DD-DB3A6E4F9C47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26" creationId="{6F2E7E2A-2896-4A88-988B-F6CDCDF280F2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27" creationId="{6135B4D3-64E7-4B1B-8C08-65DEFE807A7E}"/>
          </ac:spMkLst>
        </pc:spChg>
        <pc:spChg chg="del mod topLvl">
          <ac:chgData name="Adrian" userId="424914c1-b45b-46fa-a9c4-1a05501e1374" providerId="ADAL" clId="{95BC4735-DCD4-4045-BBF6-1E0FC3F63798}" dt="2020-03-19T16:31:35.355" v="8194" actId="478"/>
          <ac:spMkLst>
            <pc:docMk/>
            <pc:sldMk cId="2378368603" sldId="267"/>
            <ac:spMk id="28" creationId="{EB954079-EF2F-4DED-9CA4-EE5831989ACC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29" creationId="{AA170DBD-6967-43F9-B150-EB4F520D5FC7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30" creationId="{E3EAF3DF-D0A7-4C91-8D0C-CD547E5C025C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31" creationId="{8623A6FA-82CA-4851-869E-B889FE4FABC8}"/>
          </ac:spMkLst>
        </pc:spChg>
        <pc:spChg chg="del mod topLvl">
          <ac:chgData name="Adrian" userId="424914c1-b45b-46fa-a9c4-1a05501e1374" providerId="ADAL" clId="{95BC4735-DCD4-4045-BBF6-1E0FC3F63798}" dt="2020-03-19T16:31:10.397" v="8181" actId="478"/>
          <ac:spMkLst>
            <pc:docMk/>
            <pc:sldMk cId="2378368603" sldId="267"/>
            <ac:spMk id="32" creationId="{FE7B3500-BC30-42CD-8636-9B60B3185E88}"/>
          </ac:spMkLst>
        </pc:spChg>
        <pc:spChg chg="del mod topLvl">
          <ac:chgData name="Adrian" userId="424914c1-b45b-46fa-a9c4-1a05501e1374" providerId="ADAL" clId="{95BC4735-DCD4-4045-BBF6-1E0FC3F63798}" dt="2020-03-19T16:31:10.397" v="8181" actId="478"/>
          <ac:spMkLst>
            <pc:docMk/>
            <pc:sldMk cId="2378368603" sldId="267"/>
            <ac:spMk id="33" creationId="{A981C4E3-3FCC-4B84-A35A-B9685E7C7FB4}"/>
          </ac:spMkLst>
        </pc:spChg>
        <pc:spChg chg="del mod topLvl">
          <ac:chgData name="Adrian" userId="424914c1-b45b-46fa-a9c4-1a05501e1374" providerId="ADAL" clId="{95BC4735-DCD4-4045-BBF6-1E0FC3F63798}" dt="2020-03-19T16:31:10.397" v="8181" actId="478"/>
          <ac:spMkLst>
            <pc:docMk/>
            <pc:sldMk cId="2378368603" sldId="267"/>
            <ac:spMk id="34" creationId="{E47AEC93-E7B0-4BBE-9D29-B1C0218FDFBA}"/>
          </ac:spMkLst>
        </pc:spChg>
        <pc:spChg chg="del mod topLvl">
          <ac:chgData name="Adrian" userId="424914c1-b45b-46fa-a9c4-1a05501e1374" providerId="ADAL" clId="{95BC4735-DCD4-4045-BBF6-1E0FC3F63798}" dt="2020-03-19T16:31:39.747" v="8197" actId="478"/>
          <ac:spMkLst>
            <pc:docMk/>
            <pc:sldMk cId="2378368603" sldId="267"/>
            <ac:spMk id="35" creationId="{D3E534A5-D25C-470E-9AA5-0AEA0FF108FB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36" creationId="{7D0E6E55-119A-4029-B14C-CF911B941473}"/>
          </ac:spMkLst>
        </pc:spChg>
        <pc:spChg chg="del mod topLvl">
          <ac:chgData name="Adrian" userId="424914c1-b45b-46fa-a9c4-1a05501e1374" providerId="ADAL" clId="{95BC4735-DCD4-4045-BBF6-1E0FC3F63798}" dt="2020-03-19T16:31:35.355" v="8194" actId="478"/>
          <ac:spMkLst>
            <pc:docMk/>
            <pc:sldMk cId="2378368603" sldId="267"/>
            <ac:spMk id="37" creationId="{39055BBC-BFF5-40A1-9FC1-699F342D1901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38" creationId="{D434CC72-D570-4002-9002-03E8D2FF1C46}"/>
          </ac:spMkLst>
        </pc:spChg>
        <pc:spChg chg="del mod topLvl">
          <ac:chgData name="Adrian" userId="424914c1-b45b-46fa-a9c4-1a05501e1374" providerId="ADAL" clId="{95BC4735-DCD4-4045-BBF6-1E0FC3F63798}" dt="2020-03-19T16:31:12.372" v="8182" actId="478"/>
          <ac:spMkLst>
            <pc:docMk/>
            <pc:sldMk cId="2378368603" sldId="267"/>
            <ac:spMk id="39" creationId="{602C0C90-7423-4DF4-8963-AC03BEFF5007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40" creationId="{F1287F3F-AE52-4698-90AF-014E8051C4B3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41" creationId="{7AC39CD8-B393-4A82-A4B9-AB74E73671AB}"/>
          </ac:spMkLst>
        </pc:spChg>
        <pc:spChg chg="del mod topLvl">
          <ac:chgData name="Adrian" userId="424914c1-b45b-46fa-a9c4-1a05501e1374" providerId="ADAL" clId="{95BC4735-DCD4-4045-BBF6-1E0FC3F63798}" dt="2020-03-19T16:31:18.110" v="8185" actId="478"/>
          <ac:spMkLst>
            <pc:docMk/>
            <pc:sldMk cId="2378368603" sldId="267"/>
            <ac:spMk id="42" creationId="{F0F46E5C-5679-4BEA-B4EE-FBFA4A6C0C7D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43" creationId="{B1D2E102-DEC3-4BE2-9449-F79AA66979B0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44" creationId="{B48769C4-3B22-4942-9771-01B7331953C3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45" creationId="{170B8A49-4967-4670-A41B-1154230A8CB8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46" creationId="{FC77E62C-BFA3-4223-A289-F0522E685E84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47" creationId="{2F4C3701-3561-4152-A824-DD01D9DA597B}"/>
          </ac:spMkLst>
        </pc:spChg>
        <pc:spChg chg="del mod topLvl">
          <ac:chgData name="Adrian" userId="424914c1-b45b-46fa-a9c4-1a05501e1374" providerId="ADAL" clId="{95BC4735-DCD4-4045-BBF6-1E0FC3F63798}" dt="2020-03-19T16:31:13.079" v="8183" actId="478"/>
          <ac:spMkLst>
            <pc:docMk/>
            <pc:sldMk cId="2378368603" sldId="267"/>
            <ac:spMk id="48" creationId="{2BC1A8D2-D3D6-4145-AABF-ADA6E15E593E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49" creationId="{7E5F261B-D14A-4633-9723-9467787137A7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50" creationId="{FAD008DA-24CC-416C-AB3C-F1ACE5182D0C}"/>
          </ac:spMkLst>
        </pc:spChg>
        <pc:spChg chg="del mod topLvl">
          <ac:chgData name="Adrian" userId="424914c1-b45b-46fa-a9c4-1a05501e1374" providerId="ADAL" clId="{95BC4735-DCD4-4045-BBF6-1E0FC3F63798}" dt="2020-03-19T16:31:14.196" v="8184" actId="478"/>
          <ac:spMkLst>
            <pc:docMk/>
            <pc:sldMk cId="2378368603" sldId="267"/>
            <ac:spMk id="51" creationId="{E9BB4C91-BA8C-4393-BB3F-6D4D8810B0B4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52" creationId="{77C07818-D306-40FF-A41B-B8C6B2F33C4B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53" creationId="{832B431A-564E-4888-AB75-9273D3F0BA66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54" creationId="{609D62F7-F3D9-46EF-9CE8-3FBFE626C58E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55" creationId="{DD6CAC22-51AC-4F34-95AE-76004E31B61F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56" creationId="{8CA9D485-DB39-487A-B962-CEBC9049FA90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57" creationId="{5F3F1C40-7935-41FE-A49C-0106C865C5DE}"/>
          </ac:spMkLst>
        </pc:spChg>
        <pc:spChg chg="del mod topLvl">
          <ac:chgData name="Adrian" userId="424914c1-b45b-46fa-a9c4-1a05501e1374" providerId="ADAL" clId="{95BC4735-DCD4-4045-BBF6-1E0FC3F63798}" dt="2020-03-19T16:31:21.363" v="8188" actId="478"/>
          <ac:spMkLst>
            <pc:docMk/>
            <pc:sldMk cId="2378368603" sldId="267"/>
            <ac:spMk id="58" creationId="{A8C48D47-CFBE-4046-9F1D-0F1E2E929F37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59" creationId="{0374AC83-B9BC-46CC-82F2-2558D38DC5A1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60" creationId="{936FC48B-11B9-4BD9-8699-44C6FBB9B189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61" creationId="{B6310C87-2384-4C33-BAB8-2435925155AC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62" creationId="{431A2237-316F-4FBB-9D1D-250C62390A0F}"/>
          </ac:spMkLst>
        </pc:spChg>
        <pc:spChg chg="del mod topLvl">
          <ac:chgData name="Adrian" userId="424914c1-b45b-46fa-a9c4-1a05501e1374" providerId="ADAL" clId="{95BC4735-DCD4-4045-BBF6-1E0FC3F63798}" dt="2020-03-19T16:31:20.305" v="8187" actId="478"/>
          <ac:spMkLst>
            <pc:docMk/>
            <pc:sldMk cId="2378368603" sldId="267"/>
            <ac:spMk id="63" creationId="{16F72719-6780-49DB-BA2C-C8230DC17D79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64" creationId="{52624E83-5735-46DC-9764-AD81C1B3E482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65" creationId="{36977A8B-7966-4639-9766-FA2EF991734B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66" creationId="{71554CB6-0DF2-4AC7-8F49-85FE958E5F8B}"/>
          </ac:spMkLst>
        </pc:spChg>
        <pc:spChg chg="del mod topLvl">
          <ac:chgData name="Adrian" userId="424914c1-b45b-46fa-a9c4-1a05501e1374" providerId="ADAL" clId="{95BC4735-DCD4-4045-BBF6-1E0FC3F63798}" dt="2020-03-19T16:31:03.619" v="8180" actId="478"/>
          <ac:spMkLst>
            <pc:docMk/>
            <pc:sldMk cId="2378368603" sldId="267"/>
            <ac:spMk id="67" creationId="{B22C372B-49B9-4CD1-B3AD-048A7F09AE08}"/>
          </ac:spMkLst>
        </pc:spChg>
        <pc:spChg chg="del mod topLvl">
          <ac:chgData name="Adrian" userId="424914c1-b45b-46fa-a9c4-1a05501e1374" providerId="ADAL" clId="{95BC4735-DCD4-4045-BBF6-1E0FC3F63798}" dt="2020-03-19T16:31:03.619" v="8180" actId="478"/>
          <ac:spMkLst>
            <pc:docMk/>
            <pc:sldMk cId="2378368603" sldId="267"/>
            <ac:spMk id="68" creationId="{D1D5DF41-A3F0-4C6F-BC4C-B9B91C1EA9F7}"/>
          </ac:spMkLst>
        </pc:spChg>
        <pc:spChg chg="del mod topLvl">
          <ac:chgData name="Adrian" userId="424914c1-b45b-46fa-a9c4-1a05501e1374" providerId="ADAL" clId="{95BC4735-DCD4-4045-BBF6-1E0FC3F63798}" dt="2020-03-19T16:31:03.619" v="8180" actId="478"/>
          <ac:spMkLst>
            <pc:docMk/>
            <pc:sldMk cId="2378368603" sldId="267"/>
            <ac:spMk id="69" creationId="{1C6F4347-5EE6-4851-B6F8-7E54B866D727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70" creationId="{FB662471-9DE7-4FB7-B2A3-A5FB01E692CB}"/>
          </ac:spMkLst>
        </pc:spChg>
        <pc:spChg chg="del mod topLvl">
          <ac:chgData name="Adrian" userId="424914c1-b45b-46fa-a9c4-1a05501e1374" providerId="ADAL" clId="{95BC4735-DCD4-4045-BBF6-1E0FC3F63798}" dt="2020-03-19T16:31:03.619" v="8180" actId="478"/>
          <ac:spMkLst>
            <pc:docMk/>
            <pc:sldMk cId="2378368603" sldId="267"/>
            <ac:spMk id="71" creationId="{A404340E-4C5C-4145-A17C-BF89DC529C1F}"/>
          </ac:spMkLst>
        </pc:spChg>
        <pc:spChg chg="del mod topLvl">
          <ac:chgData name="Adrian" userId="424914c1-b45b-46fa-a9c4-1a05501e1374" providerId="ADAL" clId="{95BC4735-DCD4-4045-BBF6-1E0FC3F63798}" dt="2020-03-19T16:31:19.393" v="8186" actId="478"/>
          <ac:spMkLst>
            <pc:docMk/>
            <pc:sldMk cId="2378368603" sldId="267"/>
            <ac:spMk id="72" creationId="{ECC45730-E686-458C-8059-F3B60821851D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73" creationId="{AB97750D-5467-4901-BE15-369EABF0D112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74" creationId="{A461E7F6-8A2B-4C41-895B-B92E43242B07}"/>
          </ac:spMkLst>
        </pc:spChg>
        <pc:spChg chg="del mod topLvl">
          <ac:chgData name="Adrian" userId="424914c1-b45b-46fa-a9c4-1a05501e1374" providerId="ADAL" clId="{95BC4735-DCD4-4045-BBF6-1E0FC3F63798}" dt="2020-03-19T16:31:37.847" v="8196" actId="478"/>
          <ac:spMkLst>
            <pc:docMk/>
            <pc:sldMk cId="2378368603" sldId="267"/>
            <ac:spMk id="75" creationId="{61F517ED-0DF7-4F03-8E71-0CF172BC1FE6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76" creationId="{DF308D51-D0BC-4475-85A0-7D2C0583BBEA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77" creationId="{7A819FA3-7244-4AEB-B7E5-EE84618120C7}"/>
          </ac:spMkLst>
        </pc:spChg>
        <pc:spChg chg="del mod topLvl">
          <ac:chgData name="Adrian" userId="424914c1-b45b-46fa-a9c4-1a05501e1374" providerId="ADAL" clId="{95BC4735-DCD4-4045-BBF6-1E0FC3F63798}" dt="2020-03-19T16:33:06.601" v="8222" actId="478"/>
          <ac:spMkLst>
            <pc:docMk/>
            <pc:sldMk cId="2378368603" sldId="267"/>
            <ac:spMk id="78" creationId="{FAF94595-0EB5-45DB-A46F-939750282455}"/>
          </ac:spMkLst>
        </pc:spChg>
        <pc:spChg chg="del mod topLvl">
          <ac:chgData name="Adrian" userId="424914c1-b45b-46fa-a9c4-1a05501e1374" providerId="ADAL" clId="{95BC4735-DCD4-4045-BBF6-1E0FC3F63798}" dt="2020-03-19T16:31:10.397" v="8181" actId="478"/>
          <ac:spMkLst>
            <pc:docMk/>
            <pc:sldMk cId="2378368603" sldId="267"/>
            <ac:spMk id="79" creationId="{27FCBA34-AAD1-4E29-A4A5-AFD084B0E7BB}"/>
          </ac:spMkLst>
        </pc:spChg>
        <pc:spChg chg="del mod topLvl">
          <ac:chgData name="Adrian" userId="424914c1-b45b-46fa-a9c4-1a05501e1374" providerId="ADAL" clId="{95BC4735-DCD4-4045-BBF6-1E0FC3F63798}" dt="2020-03-19T16:31:10.397" v="8181" actId="478"/>
          <ac:spMkLst>
            <pc:docMk/>
            <pc:sldMk cId="2378368603" sldId="267"/>
            <ac:spMk id="80" creationId="{BB928094-A567-47E4-B54D-8948E033D4D0}"/>
          </ac:spMkLst>
        </pc:spChg>
        <pc:spChg chg="del mod topLvl">
          <ac:chgData name="Adrian" userId="424914c1-b45b-46fa-a9c4-1a05501e1374" providerId="ADAL" clId="{95BC4735-DCD4-4045-BBF6-1E0FC3F63798}" dt="2020-03-19T16:31:10.397" v="8181" actId="478"/>
          <ac:spMkLst>
            <pc:docMk/>
            <pc:sldMk cId="2378368603" sldId="267"/>
            <ac:spMk id="81" creationId="{C5C48870-13F5-41F2-8054-DD97291D21E1}"/>
          </ac:spMkLst>
        </pc:spChg>
        <pc:spChg chg="del mod topLvl">
          <ac:chgData name="Adrian" userId="424914c1-b45b-46fa-a9c4-1a05501e1374" providerId="ADAL" clId="{95BC4735-DCD4-4045-BBF6-1E0FC3F63798}" dt="2020-03-19T16:31:10.397" v="8181" actId="478"/>
          <ac:spMkLst>
            <pc:docMk/>
            <pc:sldMk cId="2378368603" sldId="267"/>
            <ac:spMk id="82" creationId="{4A7B7A1D-82FA-43A2-A7E6-21BA000B151A}"/>
          </ac:spMkLst>
        </pc:spChg>
        <pc:spChg chg="del mod topLvl">
          <ac:chgData name="Adrian" userId="424914c1-b45b-46fa-a9c4-1a05501e1374" providerId="ADAL" clId="{95BC4735-DCD4-4045-BBF6-1E0FC3F63798}" dt="2020-03-19T16:31:10.397" v="8181" actId="478"/>
          <ac:spMkLst>
            <pc:docMk/>
            <pc:sldMk cId="2378368603" sldId="267"/>
            <ac:spMk id="83" creationId="{C63904F6-EC53-4465-8163-3578C1631E66}"/>
          </ac:spMkLst>
        </pc:spChg>
        <pc:grpChg chg="add del mod">
          <ac:chgData name="Adrian" userId="424914c1-b45b-46fa-a9c4-1a05501e1374" providerId="ADAL" clId="{95BC4735-DCD4-4045-BBF6-1E0FC3F63798}" dt="2020-03-19T16:30:59.593" v="8179" actId="165"/>
          <ac:grpSpMkLst>
            <pc:docMk/>
            <pc:sldMk cId="2378368603" sldId="267"/>
            <ac:grpSpMk id="17" creationId="{A6315572-2071-4083-BD31-449D4E612AE5}"/>
          </ac:grpSpMkLst>
        </pc:grpChg>
        <pc:graphicFrameChg chg="mod">
          <ac:chgData name="Adrian" userId="424914c1-b45b-46fa-a9c4-1a05501e1374" providerId="ADAL" clId="{95BC4735-DCD4-4045-BBF6-1E0FC3F63798}" dt="2020-03-19T16:08:55.148" v="7251" actId="207"/>
          <ac:graphicFrameMkLst>
            <pc:docMk/>
            <pc:sldMk cId="2378368603" sldId="267"/>
            <ac:graphicFrameMk id="5" creationId="{2A4CAB83-F7D0-4713-A3F0-3E4EFC95E4FC}"/>
          </ac:graphicFrameMkLst>
        </pc:graphicFrameChg>
        <pc:graphicFrameChg chg="del mod modGraphic">
          <ac:chgData name="Adrian" userId="424914c1-b45b-46fa-a9c4-1a05501e1374" providerId="ADAL" clId="{95BC4735-DCD4-4045-BBF6-1E0FC3F63798}" dt="2020-03-19T16:15:34.710" v="7436"/>
          <ac:graphicFrameMkLst>
            <pc:docMk/>
            <pc:sldMk cId="2378368603" sldId="267"/>
            <ac:graphicFrameMk id="7" creationId="{E40D71B9-E684-429F-B189-4261A036F23C}"/>
          </ac:graphicFrameMkLst>
        </pc:graphicFrameChg>
        <pc:picChg chg="add mod modCrop">
          <ac:chgData name="Adrian" userId="424914c1-b45b-46fa-a9c4-1a05501e1374" providerId="ADAL" clId="{95BC4735-DCD4-4045-BBF6-1E0FC3F63798}" dt="2020-03-19T16:37:32.438" v="8452" actId="1076"/>
          <ac:picMkLst>
            <pc:docMk/>
            <pc:sldMk cId="2378368603" sldId="267"/>
            <ac:picMk id="85" creationId="{2FC75536-6ECD-4AF1-9198-69181554C87E}"/>
          </ac:picMkLst>
        </pc:picChg>
        <pc:picChg chg="add del mod modCrop">
          <ac:chgData name="Adrian" userId="424914c1-b45b-46fa-a9c4-1a05501e1374" providerId="ADAL" clId="{95BC4735-DCD4-4045-BBF6-1E0FC3F63798}" dt="2020-04-06T18:11:40.964" v="14919" actId="1076"/>
          <ac:picMkLst>
            <pc:docMk/>
            <pc:sldMk cId="2378368603" sldId="267"/>
            <ac:picMk id="87" creationId="{9B7C153A-D101-49EC-85F0-AA6CE97CCF96}"/>
          </ac:picMkLst>
        </pc:picChg>
        <pc:picChg chg="add del mod modCrop">
          <ac:chgData name="Adrian" userId="424914c1-b45b-46fa-a9c4-1a05501e1374" providerId="ADAL" clId="{95BC4735-DCD4-4045-BBF6-1E0FC3F63798}" dt="2020-04-06T18:12:44.709" v="14924" actId="478"/>
          <ac:picMkLst>
            <pc:docMk/>
            <pc:sldMk cId="2378368603" sldId="267"/>
            <ac:picMk id="89" creationId="{8137D7AF-8B61-462E-9B97-EA1EBC11E4D4}"/>
          </ac:picMkLst>
        </pc:picChg>
        <pc:cxnChg chg="add del mod">
          <ac:chgData name="Adrian" userId="424914c1-b45b-46fa-a9c4-1a05501e1374" providerId="ADAL" clId="{95BC4735-DCD4-4045-BBF6-1E0FC3F63798}" dt="2020-03-19T16:33:06.601" v="8222" actId="478"/>
          <ac:cxnSpMkLst>
            <pc:docMk/>
            <pc:sldMk cId="2378368603" sldId="267"/>
            <ac:cxnSpMk id="13" creationId="{A033D17D-A459-4ACD-8279-D3D45408B113}"/>
          </ac:cxnSpMkLst>
        </pc:cxnChg>
        <pc:cxnChg chg="add del mod">
          <ac:chgData name="Adrian" userId="424914c1-b45b-46fa-a9c4-1a05501e1374" providerId="ADAL" clId="{95BC4735-DCD4-4045-BBF6-1E0FC3F63798}" dt="2020-03-19T16:33:06.601" v="8222" actId="478"/>
          <ac:cxnSpMkLst>
            <pc:docMk/>
            <pc:sldMk cId="2378368603" sldId="267"/>
            <ac:cxnSpMk id="14" creationId="{05AE7390-1DF6-4551-BF4B-09A13891A381}"/>
          </ac:cxnSpMkLst>
        </pc:cxnChg>
      </pc:sldChg>
      <pc:sldChg chg="add del">
        <pc:chgData name="Adrian" userId="424914c1-b45b-46fa-a9c4-1a05501e1374" providerId="ADAL" clId="{95BC4735-DCD4-4045-BBF6-1E0FC3F63798}" dt="2020-03-19T16:01:26.399" v="6700" actId="47"/>
        <pc:sldMkLst>
          <pc:docMk/>
          <pc:sldMk cId="2599891493" sldId="267"/>
        </pc:sldMkLst>
      </pc:sldChg>
      <pc:sldChg chg="modSp add">
        <pc:chgData name="Adrian" userId="424914c1-b45b-46fa-a9c4-1a05501e1374" providerId="ADAL" clId="{95BC4735-DCD4-4045-BBF6-1E0FC3F63798}" dt="2020-04-06T19:19:24.109" v="15167" actId="20577"/>
        <pc:sldMkLst>
          <pc:docMk/>
          <pc:sldMk cId="3187354869" sldId="268"/>
        </pc:sldMkLst>
        <pc:spChg chg="mod">
          <ac:chgData name="Adrian" userId="424914c1-b45b-46fa-a9c4-1a05501e1374" providerId="ADAL" clId="{95BC4735-DCD4-4045-BBF6-1E0FC3F63798}" dt="2020-03-19T16:28:59.433" v="7974" actId="20577"/>
          <ac:spMkLst>
            <pc:docMk/>
            <pc:sldMk cId="3187354869" sldId="268"/>
            <ac:spMk id="2" creationId="{A27AA52D-13AA-4B5A-A8AD-943E3F7AFA0B}"/>
          </ac:spMkLst>
        </pc:spChg>
        <pc:spChg chg="mod">
          <ac:chgData name="Adrian" userId="424914c1-b45b-46fa-a9c4-1a05501e1374" providerId="ADAL" clId="{95BC4735-DCD4-4045-BBF6-1E0FC3F63798}" dt="2020-04-06T19:19:24.109" v="15167" actId="20577"/>
          <ac:spMkLst>
            <pc:docMk/>
            <pc:sldMk cId="3187354869" sldId="268"/>
            <ac:spMk id="3" creationId="{FFA1385B-ACEC-40C2-8DE2-07BA04442F83}"/>
          </ac:spMkLst>
        </pc:spChg>
      </pc:sldChg>
      <pc:sldChg chg="addSp delSp modSp add modAnim">
        <pc:chgData name="Adrian" userId="424914c1-b45b-46fa-a9c4-1a05501e1374" providerId="ADAL" clId="{95BC4735-DCD4-4045-BBF6-1E0FC3F63798}" dt="2020-04-06T18:15:15.894" v="14972" actId="208"/>
        <pc:sldMkLst>
          <pc:docMk/>
          <pc:sldMk cId="4025616837" sldId="269"/>
        </pc:sldMkLst>
        <pc:spChg chg="mod">
          <ac:chgData name="Adrian" userId="424914c1-b45b-46fa-a9c4-1a05501e1374" providerId="ADAL" clId="{95BC4735-DCD4-4045-BBF6-1E0FC3F63798}" dt="2020-04-06T18:12:58.926" v="14933" actId="20577"/>
          <ac:spMkLst>
            <pc:docMk/>
            <pc:sldMk cId="4025616837" sldId="269"/>
            <ac:spMk id="3" creationId="{58066585-37CB-400B-9520-E628C88A0473}"/>
          </ac:spMkLst>
        </pc:spChg>
        <pc:spChg chg="mod">
          <ac:chgData name="Adrian" userId="424914c1-b45b-46fa-a9c4-1a05501e1374" providerId="ADAL" clId="{95BC4735-DCD4-4045-BBF6-1E0FC3F63798}" dt="2020-04-06T18:14:12.512" v="14965" actId="1076"/>
          <ac:spMkLst>
            <pc:docMk/>
            <pc:sldMk cId="4025616837" sldId="269"/>
            <ac:spMk id="4" creationId="{C17F76D4-F654-4411-8DBE-1C1574C58182}"/>
          </ac:spMkLst>
        </pc:spChg>
        <pc:grpChg chg="add mod">
          <ac:chgData name="Adrian" userId="424914c1-b45b-46fa-a9c4-1a05501e1374" providerId="ADAL" clId="{95BC4735-DCD4-4045-BBF6-1E0FC3F63798}" dt="2020-04-06T18:14:19.343" v="14966" actId="164"/>
          <ac:grpSpMkLst>
            <pc:docMk/>
            <pc:sldMk cId="4025616837" sldId="269"/>
            <ac:grpSpMk id="6" creationId="{A7D060BB-BA73-479E-AFD2-7040F4356424}"/>
          </ac:grpSpMkLst>
        </pc:grpChg>
        <pc:graphicFrameChg chg="mod">
          <ac:chgData name="Adrian" userId="424914c1-b45b-46fa-a9c4-1a05501e1374" providerId="ADAL" clId="{95BC4735-DCD4-4045-BBF6-1E0FC3F63798}" dt="2020-03-19T16:39:54.445" v="8506" actId="207"/>
          <ac:graphicFrameMkLst>
            <pc:docMk/>
            <pc:sldMk cId="4025616837" sldId="269"/>
            <ac:graphicFrameMk id="5" creationId="{2A4CAB83-F7D0-4713-A3F0-3E4EFC95E4FC}"/>
          </ac:graphicFrameMkLst>
        </pc:graphicFrameChg>
        <pc:picChg chg="add mod">
          <ac:chgData name="Adrian" userId="424914c1-b45b-46fa-a9c4-1a05501e1374" providerId="ADAL" clId="{95BC4735-DCD4-4045-BBF6-1E0FC3F63798}" dt="2020-03-19T16:52:37.719" v="9189" actId="1035"/>
          <ac:picMkLst>
            <pc:docMk/>
            <pc:sldMk cId="4025616837" sldId="269"/>
            <ac:picMk id="9" creationId="{0782F101-0126-48F9-BE0C-F343F678C832}"/>
          </ac:picMkLst>
        </pc:picChg>
        <pc:picChg chg="del mod">
          <ac:chgData name="Adrian" userId="424914c1-b45b-46fa-a9c4-1a05501e1374" providerId="ADAL" clId="{95BC4735-DCD4-4045-BBF6-1E0FC3F63798}" dt="2020-03-19T16:39:28.405" v="8456" actId="478"/>
          <ac:picMkLst>
            <pc:docMk/>
            <pc:sldMk cId="4025616837" sldId="269"/>
            <ac:picMk id="85" creationId="{2FC75536-6ECD-4AF1-9198-69181554C87E}"/>
          </ac:picMkLst>
        </pc:picChg>
        <pc:picChg chg="del mod">
          <ac:chgData name="Adrian" userId="424914c1-b45b-46fa-a9c4-1a05501e1374" providerId="ADAL" clId="{95BC4735-DCD4-4045-BBF6-1E0FC3F63798}" dt="2020-03-19T16:39:28.405" v="8456" actId="478"/>
          <ac:picMkLst>
            <pc:docMk/>
            <pc:sldMk cId="4025616837" sldId="269"/>
            <ac:picMk id="87" creationId="{9B7C153A-D101-49EC-85F0-AA6CE97CCF96}"/>
          </ac:picMkLst>
        </pc:picChg>
        <pc:picChg chg="del mod">
          <ac:chgData name="Adrian" userId="424914c1-b45b-46fa-a9c4-1a05501e1374" providerId="ADAL" clId="{95BC4735-DCD4-4045-BBF6-1E0FC3F63798}" dt="2020-03-19T16:39:28.405" v="8456" actId="478"/>
          <ac:picMkLst>
            <pc:docMk/>
            <pc:sldMk cId="4025616837" sldId="269"/>
            <ac:picMk id="89" creationId="{8137D7AF-8B61-462E-9B97-EA1EBC11E4D4}"/>
          </ac:picMkLst>
        </pc:picChg>
        <pc:cxnChg chg="add mod">
          <ac:chgData name="Adrian" userId="424914c1-b45b-46fa-a9c4-1a05501e1374" providerId="ADAL" clId="{95BC4735-DCD4-4045-BBF6-1E0FC3F63798}" dt="2020-03-19T16:52:37.719" v="9189" actId="1035"/>
          <ac:cxnSpMkLst>
            <pc:docMk/>
            <pc:sldMk cId="4025616837" sldId="269"/>
            <ac:cxnSpMk id="7" creationId="{FB1AB14D-CE2A-40EB-B9B6-687D0C56AFE6}"/>
          </ac:cxnSpMkLst>
        </pc:cxnChg>
        <pc:cxnChg chg="add mod">
          <ac:chgData name="Adrian" userId="424914c1-b45b-46fa-a9c4-1a05501e1374" providerId="ADAL" clId="{95BC4735-DCD4-4045-BBF6-1E0FC3F63798}" dt="2020-04-06T18:14:19.343" v="14966" actId="164"/>
          <ac:cxnSpMkLst>
            <pc:docMk/>
            <pc:sldMk cId="4025616837" sldId="269"/>
            <ac:cxnSpMk id="10" creationId="{801C5313-1244-43A4-BBF4-784F27F0A83A}"/>
          </ac:cxnSpMkLst>
        </pc:cxnChg>
        <pc:cxnChg chg="add mod">
          <ac:chgData name="Adrian" userId="424914c1-b45b-46fa-a9c4-1a05501e1374" providerId="ADAL" clId="{95BC4735-DCD4-4045-BBF6-1E0FC3F63798}" dt="2020-04-06T18:14:19.343" v="14966" actId="164"/>
          <ac:cxnSpMkLst>
            <pc:docMk/>
            <pc:sldMk cId="4025616837" sldId="269"/>
            <ac:cxnSpMk id="14" creationId="{FE76A51D-5FC5-4074-AC45-5AA8ADA58D62}"/>
          </ac:cxnSpMkLst>
        </pc:cxnChg>
        <pc:cxnChg chg="add mod">
          <ac:chgData name="Adrian" userId="424914c1-b45b-46fa-a9c4-1a05501e1374" providerId="ADAL" clId="{95BC4735-DCD4-4045-BBF6-1E0FC3F63798}" dt="2020-04-06T18:14:19.343" v="14966" actId="164"/>
          <ac:cxnSpMkLst>
            <pc:docMk/>
            <pc:sldMk cId="4025616837" sldId="269"/>
            <ac:cxnSpMk id="16" creationId="{BC1FDF67-EA95-45B9-93E5-AAA2471F0B6E}"/>
          </ac:cxnSpMkLst>
        </pc:cxnChg>
        <pc:cxnChg chg="add mod">
          <ac:chgData name="Adrian" userId="424914c1-b45b-46fa-a9c4-1a05501e1374" providerId="ADAL" clId="{95BC4735-DCD4-4045-BBF6-1E0FC3F63798}" dt="2020-04-06T18:14:19.343" v="14966" actId="164"/>
          <ac:cxnSpMkLst>
            <pc:docMk/>
            <pc:sldMk cId="4025616837" sldId="269"/>
            <ac:cxnSpMk id="17" creationId="{322EAB8E-48D6-4759-9FB9-9FE9D39BE4EF}"/>
          </ac:cxnSpMkLst>
        </pc:cxnChg>
        <pc:cxnChg chg="add mod">
          <ac:chgData name="Adrian" userId="424914c1-b45b-46fa-a9c4-1a05501e1374" providerId="ADAL" clId="{95BC4735-DCD4-4045-BBF6-1E0FC3F63798}" dt="2020-04-06T18:14:19.343" v="14966" actId="164"/>
          <ac:cxnSpMkLst>
            <pc:docMk/>
            <pc:sldMk cId="4025616837" sldId="269"/>
            <ac:cxnSpMk id="18" creationId="{7AFCAFEA-3205-4A6F-BE06-2B53EE04DBD7}"/>
          </ac:cxnSpMkLst>
        </pc:cxnChg>
        <pc:cxnChg chg="add mod">
          <ac:chgData name="Adrian" userId="424914c1-b45b-46fa-a9c4-1a05501e1374" providerId="ADAL" clId="{95BC4735-DCD4-4045-BBF6-1E0FC3F63798}" dt="2020-04-06T18:14:19.343" v="14966" actId="164"/>
          <ac:cxnSpMkLst>
            <pc:docMk/>
            <pc:sldMk cId="4025616837" sldId="269"/>
            <ac:cxnSpMk id="20" creationId="{11E2AA8D-52BD-4842-9187-51404B4E9802}"/>
          </ac:cxnSpMkLst>
        </pc:cxnChg>
        <pc:cxnChg chg="add mod">
          <ac:chgData name="Adrian" userId="424914c1-b45b-46fa-a9c4-1a05501e1374" providerId="ADAL" clId="{95BC4735-DCD4-4045-BBF6-1E0FC3F63798}" dt="2020-04-06T18:14:19.343" v="14966" actId="164"/>
          <ac:cxnSpMkLst>
            <pc:docMk/>
            <pc:sldMk cId="4025616837" sldId="269"/>
            <ac:cxnSpMk id="22" creationId="{EC43BA85-A656-4891-8264-6BF39CCB8B12}"/>
          </ac:cxnSpMkLst>
        </pc:cxnChg>
        <pc:cxnChg chg="add mod">
          <ac:chgData name="Adrian" userId="424914c1-b45b-46fa-a9c4-1a05501e1374" providerId="ADAL" clId="{95BC4735-DCD4-4045-BBF6-1E0FC3F63798}" dt="2020-04-06T18:14:19.343" v="14966" actId="164"/>
          <ac:cxnSpMkLst>
            <pc:docMk/>
            <pc:sldMk cId="4025616837" sldId="269"/>
            <ac:cxnSpMk id="24" creationId="{FE6097E4-4BCE-4D4B-BA43-D7C0ADC1CC01}"/>
          </ac:cxnSpMkLst>
        </pc:cxnChg>
        <pc:cxnChg chg="add mod">
          <ac:chgData name="Adrian" userId="424914c1-b45b-46fa-a9c4-1a05501e1374" providerId="ADAL" clId="{95BC4735-DCD4-4045-BBF6-1E0FC3F63798}" dt="2020-04-06T18:14:19.343" v="14966" actId="164"/>
          <ac:cxnSpMkLst>
            <pc:docMk/>
            <pc:sldMk cId="4025616837" sldId="269"/>
            <ac:cxnSpMk id="26" creationId="{461DF149-E923-44D2-A1F8-5D7271752FCF}"/>
          </ac:cxnSpMkLst>
        </pc:cxnChg>
        <pc:cxnChg chg="add mod">
          <ac:chgData name="Adrian" userId="424914c1-b45b-46fa-a9c4-1a05501e1374" providerId="ADAL" clId="{95BC4735-DCD4-4045-BBF6-1E0FC3F63798}" dt="2020-04-06T18:14:19.343" v="14966" actId="164"/>
          <ac:cxnSpMkLst>
            <pc:docMk/>
            <pc:sldMk cId="4025616837" sldId="269"/>
            <ac:cxnSpMk id="28" creationId="{EF7EB0E0-CBC8-42DA-B585-8B29C0A6ECC1}"/>
          </ac:cxnSpMkLst>
        </pc:cxnChg>
        <pc:cxnChg chg="add mod">
          <ac:chgData name="Adrian" userId="424914c1-b45b-46fa-a9c4-1a05501e1374" providerId="ADAL" clId="{95BC4735-DCD4-4045-BBF6-1E0FC3F63798}" dt="2020-04-06T18:14:19.343" v="14966" actId="164"/>
          <ac:cxnSpMkLst>
            <pc:docMk/>
            <pc:sldMk cId="4025616837" sldId="269"/>
            <ac:cxnSpMk id="30" creationId="{99D7F0B0-4ECD-41A2-985A-B16A6A1228D2}"/>
          </ac:cxnSpMkLst>
        </pc:cxnChg>
        <pc:cxnChg chg="add mod">
          <ac:chgData name="Adrian" userId="424914c1-b45b-46fa-a9c4-1a05501e1374" providerId="ADAL" clId="{95BC4735-DCD4-4045-BBF6-1E0FC3F63798}" dt="2020-04-06T18:14:19.343" v="14966" actId="164"/>
          <ac:cxnSpMkLst>
            <pc:docMk/>
            <pc:sldMk cId="4025616837" sldId="269"/>
            <ac:cxnSpMk id="32" creationId="{C80B0605-E33F-4F21-8A8A-5DB12802543D}"/>
          </ac:cxnSpMkLst>
        </pc:cxnChg>
        <pc:cxnChg chg="add mod">
          <ac:chgData name="Adrian" userId="424914c1-b45b-46fa-a9c4-1a05501e1374" providerId="ADAL" clId="{95BC4735-DCD4-4045-BBF6-1E0FC3F63798}" dt="2020-04-06T18:14:19.343" v="14966" actId="164"/>
          <ac:cxnSpMkLst>
            <pc:docMk/>
            <pc:sldMk cId="4025616837" sldId="269"/>
            <ac:cxnSpMk id="34" creationId="{14A376D8-E097-4CEA-A2C1-6EE8D0DCAD96}"/>
          </ac:cxnSpMkLst>
        </pc:cxnChg>
        <pc:cxnChg chg="add mod">
          <ac:chgData name="Adrian" userId="424914c1-b45b-46fa-a9c4-1a05501e1374" providerId="ADAL" clId="{95BC4735-DCD4-4045-BBF6-1E0FC3F63798}" dt="2020-04-06T18:14:19.343" v="14966" actId="164"/>
          <ac:cxnSpMkLst>
            <pc:docMk/>
            <pc:sldMk cId="4025616837" sldId="269"/>
            <ac:cxnSpMk id="36" creationId="{AB784BD1-A6CC-40E0-9B4F-B820C82FD772}"/>
          </ac:cxnSpMkLst>
        </pc:cxnChg>
        <pc:cxnChg chg="add mod">
          <ac:chgData name="Adrian" userId="424914c1-b45b-46fa-a9c4-1a05501e1374" providerId="ADAL" clId="{95BC4735-DCD4-4045-BBF6-1E0FC3F63798}" dt="2020-04-06T18:14:19.343" v="14966" actId="164"/>
          <ac:cxnSpMkLst>
            <pc:docMk/>
            <pc:sldMk cId="4025616837" sldId="269"/>
            <ac:cxnSpMk id="38" creationId="{C86AC2EB-1C82-4261-8783-AEB3BD48341C}"/>
          </ac:cxnSpMkLst>
        </pc:cxnChg>
        <pc:cxnChg chg="add mod">
          <ac:chgData name="Adrian" userId="424914c1-b45b-46fa-a9c4-1a05501e1374" providerId="ADAL" clId="{95BC4735-DCD4-4045-BBF6-1E0FC3F63798}" dt="2020-04-06T18:14:19.343" v="14966" actId="164"/>
          <ac:cxnSpMkLst>
            <pc:docMk/>
            <pc:sldMk cId="4025616837" sldId="269"/>
            <ac:cxnSpMk id="40" creationId="{CDF1667B-0C4E-462A-B722-0D7DABD7DFB8}"/>
          </ac:cxnSpMkLst>
        </pc:cxnChg>
        <pc:cxnChg chg="add mod">
          <ac:chgData name="Adrian" userId="424914c1-b45b-46fa-a9c4-1a05501e1374" providerId="ADAL" clId="{95BC4735-DCD4-4045-BBF6-1E0FC3F63798}" dt="2020-04-06T18:14:19.343" v="14966" actId="164"/>
          <ac:cxnSpMkLst>
            <pc:docMk/>
            <pc:sldMk cId="4025616837" sldId="269"/>
            <ac:cxnSpMk id="42" creationId="{D4CEC203-FE58-414E-8829-DCEBAF867A3D}"/>
          </ac:cxnSpMkLst>
        </pc:cxnChg>
        <pc:cxnChg chg="add mod">
          <ac:chgData name="Adrian" userId="424914c1-b45b-46fa-a9c4-1a05501e1374" providerId="ADAL" clId="{95BC4735-DCD4-4045-BBF6-1E0FC3F63798}" dt="2020-03-19T16:52:37.719" v="9189" actId="1035"/>
          <ac:cxnSpMkLst>
            <pc:docMk/>
            <pc:sldMk cId="4025616837" sldId="269"/>
            <ac:cxnSpMk id="44" creationId="{46DAD614-9733-4AFC-A693-104E6AD3D30E}"/>
          </ac:cxnSpMkLst>
        </pc:cxnChg>
        <pc:cxnChg chg="add mod">
          <ac:chgData name="Adrian" userId="424914c1-b45b-46fa-a9c4-1a05501e1374" providerId="ADAL" clId="{95BC4735-DCD4-4045-BBF6-1E0FC3F63798}" dt="2020-04-06T18:15:15.894" v="14972" actId="208"/>
          <ac:cxnSpMkLst>
            <pc:docMk/>
            <pc:sldMk cId="4025616837" sldId="269"/>
            <ac:cxnSpMk id="46" creationId="{E0137A6C-8439-46FE-9F99-01989719DFDB}"/>
          </ac:cxnSpMkLst>
        </pc:cxnChg>
      </pc:sldChg>
      <pc:sldChg chg="add del">
        <pc:chgData name="Adrian" userId="424914c1-b45b-46fa-a9c4-1a05501e1374" providerId="ADAL" clId="{95BC4735-DCD4-4045-BBF6-1E0FC3F63798}" dt="2020-03-19T16:52:52.250" v="9193" actId="47"/>
        <pc:sldMkLst>
          <pc:docMk/>
          <pc:sldMk cId="2314279328" sldId="270"/>
        </pc:sldMkLst>
      </pc:sldChg>
      <pc:sldChg chg="addSp delSp modSp add modAnim">
        <pc:chgData name="Adrian" userId="424914c1-b45b-46fa-a9c4-1a05501e1374" providerId="ADAL" clId="{95BC4735-DCD4-4045-BBF6-1E0FC3F63798}" dt="2020-04-06T20:09:48.115" v="15323" actId="20577"/>
        <pc:sldMkLst>
          <pc:docMk/>
          <pc:sldMk cId="1517268439" sldId="271"/>
        </pc:sldMkLst>
        <pc:spChg chg="mod">
          <ac:chgData name="Adrian" userId="424914c1-b45b-46fa-a9c4-1a05501e1374" providerId="ADAL" clId="{95BC4735-DCD4-4045-BBF6-1E0FC3F63798}" dt="2020-03-23T22:07:19.275" v="14648" actId="20577"/>
          <ac:spMkLst>
            <pc:docMk/>
            <pc:sldMk cId="1517268439" sldId="271"/>
            <ac:spMk id="3" creationId="{58066585-37CB-400B-9520-E628C88A0473}"/>
          </ac:spMkLst>
        </pc:spChg>
        <pc:spChg chg="add mod">
          <ac:chgData name="Adrian" userId="424914c1-b45b-46fa-a9c4-1a05501e1374" providerId="ADAL" clId="{95BC4735-DCD4-4045-BBF6-1E0FC3F63798}" dt="2020-03-19T17:43:29.189" v="11343" actId="1036"/>
          <ac:spMkLst>
            <pc:docMk/>
            <pc:sldMk cId="1517268439" sldId="271"/>
            <ac:spMk id="8" creationId="{12F3C52F-A64F-4E0F-9154-722E512FC021}"/>
          </ac:spMkLst>
        </pc:spChg>
        <pc:spChg chg="add mod">
          <ac:chgData name="Adrian" userId="424914c1-b45b-46fa-a9c4-1a05501e1374" providerId="ADAL" clId="{95BC4735-DCD4-4045-BBF6-1E0FC3F63798}" dt="2020-03-19T17:43:29.189" v="11343" actId="1036"/>
          <ac:spMkLst>
            <pc:docMk/>
            <pc:sldMk cId="1517268439" sldId="271"/>
            <ac:spMk id="11" creationId="{EC259FB0-9BFC-4D8A-A20E-179BB4F87260}"/>
          </ac:spMkLst>
        </pc:spChg>
        <pc:spChg chg="add mod">
          <ac:chgData name="Adrian" userId="424914c1-b45b-46fa-a9c4-1a05501e1374" providerId="ADAL" clId="{95BC4735-DCD4-4045-BBF6-1E0FC3F63798}" dt="2020-03-19T17:43:29.189" v="11343" actId="1036"/>
          <ac:spMkLst>
            <pc:docMk/>
            <pc:sldMk cId="1517268439" sldId="271"/>
            <ac:spMk id="15" creationId="{ECF1F1DE-049D-4D0C-9CF1-11E122E9ACE4}"/>
          </ac:spMkLst>
        </pc:spChg>
        <pc:spChg chg="add mod">
          <ac:chgData name="Adrian" userId="424914c1-b45b-46fa-a9c4-1a05501e1374" providerId="ADAL" clId="{95BC4735-DCD4-4045-BBF6-1E0FC3F63798}" dt="2020-03-19T17:43:29.189" v="11343" actId="1036"/>
          <ac:spMkLst>
            <pc:docMk/>
            <pc:sldMk cId="1517268439" sldId="271"/>
            <ac:spMk id="19" creationId="{0A07C0AF-CA98-48BE-92E1-75073B873C91}"/>
          </ac:spMkLst>
        </pc:spChg>
        <pc:spChg chg="add mod">
          <ac:chgData name="Adrian" userId="424914c1-b45b-46fa-a9c4-1a05501e1374" providerId="ADAL" clId="{95BC4735-DCD4-4045-BBF6-1E0FC3F63798}" dt="2020-03-19T17:43:29.189" v="11343" actId="1036"/>
          <ac:spMkLst>
            <pc:docMk/>
            <pc:sldMk cId="1517268439" sldId="271"/>
            <ac:spMk id="27" creationId="{6124B583-C691-4BA5-A67C-76159FCED2FA}"/>
          </ac:spMkLst>
        </pc:spChg>
        <pc:spChg chg="add del mod">
          <ac:chgData name="Adrian" userId="424914c1-b45b-46fa-a9c4-1a05501e1374" providerId="ADAL" clId="{95BC4735-DCD4-4045-BBF6-1E0FC3F63798}" dt="2020-03-19T17:06:43.123" v="9592" actId="478"/>
          <ac:spMkLst>
            <pc:docMk/>
            <pc:sldMk cId="1517268439" sldId="271"/>
            <ac:spMk id="31" creationId="{0F711549-D0D0-4B86-8326-C8A09159B829}"/>
          </ac:spMkLst>
        </pc:spChg>
        <pc:spChg chg="add del mod">
          <ac:chgData name="Adrian" userId="424914c1-b45b-46fa-a9c4-1a05501e1374" providerId="ADAL" clId="{95BC4735-DCD4-4045-BBF6-1E0FC3F63798}" dt="2020-03-19T17:06:43.123" v="9592" actId="478"/>
          <ac:spMkLst>
            <pc:docMk/>
            <pc:sldMk cId="1517268439" sldId="271"/>
            <ac:spMk id="33" creationId="{3EF8A79F-6ADD-466B-8FD5-06B6BFEC2D51}"/>
          </ac:spMkLst>
        </pc:spChg>
        <pc:spChg chg="add del mod">
          <ac:chgData name="Adrian" userId="424914c1-b45b-46fa-a9c4-1a05501e1374" providerId="ADAL" clId="{95BC4735-DCD4-4045-BBF6-1E0FC3F63798}" dt="2020-03-19T17:06:43.123" v="9592" actId="478"/>
          <ac:spMkLst>
            <pc:docMk/>
            <pc:sldMk cId="1517268439" sldId="271"/>
            <ac:spMk id="35" creationId="{DAD13702-427B-471D-AEBE-7A36763E2116}"/>
          </ac:spMkLst>
        </pc:spChg>
        <pc:spChg chg="add del mod">
          <ac:chgData name="Adrian" userId="424914c1-b45b-46fa-a9c4-1a05501e1374" providerId="ADAL" clId="{95BC4735-DCD4-4045-BBF6-1E0FC3F63798}" dt="2020-03-19T17:06:43.123" v="9592" actId="478"/>
          <ac:spMkLst>
            <pc:docMk/>
            <pc:sldMk cId="1517268439" sldId="271"/>
            <ac:spMk id="37" creationId="{B2DC2523-81F3-4180-B906-FFBA0AD6193B}"/>
          </ac:spMkLst>
        </pc:spChg>
        <pc:spChg chg="add mod">
          <ac:chgData name="Adrian" userId="424914c1-b45b-46fa-a9c4-1a05501e1374" providerId="ADAL" clId="{95BC4735-DCD4-4045-BBF6-1E0FC3F63798}" dt="2020-03-19T17:43:29.189" v="11343" actId="1036"/>
          <ac:spMkLst>
            <pc:docMk/>
            <pc:sldMk cId="1517268439" sldId="271"/>
            <ac:spMk id="39" creationId="{1AEE2A0E-3AD8-4475-B07B-96656CC01CEC}"/>
          </ac:spMkLst>
        </pc:spChg>
        <pc:spChg chg="add mod">
          <ac:chgData name="Adrian" userId="424914c1-b45b-46fa-a9c4-1a05501e1374" providerId="ADAL" clId="{95BC4735-DCD4-4045-BBF6-1E0FC3F63798}" dt="2020-03-19T17:43:29.189" v="11343" actId="1036"/>
          <ac:spMkLst>
            <pc:docMk/>
            <pc:sldMk cId="1517268439" sldId="271"/>
            <ac:spMk id="41" creationId="{318D41BC-C14C-4771-83B1-D34D86430621}"/>
          </ac:spMkLst>
        </pc:spChg>
        <pc:spChg chg="add mod">
          <ac:chgData name="Adrian" userId="424914c1-b45b-46fa-a9c4-1a05501e1374" providerId="ADAL" clId="{95BC4735-DCD4-4045-BBF6-1E0FC3F63798}" dt="2020-04-06T20:09:48.115" v="15323" actId="20577"/>
          <ac:spMkLst>
            <pc:docMk/>
            <pc:sldMk cId="1517268439" sldId="271"/>
            <ac:spMk id="43" creationId="{8A07FD22-730C-4BD1-AD83-8366E6C39574}"/>
          </ac:spMkLst>
        </pc:spChg>
        <pc:spChg chg="add mod">
          <ac:chgData name="Adrian" userId="424914c1-b45b-46fa-a9c4-1a05501e1374" providerId="ADAL" clId="{95BC4735-DCD4-4045-BBF6-1E0FC3F63798}" dt="2020-03-19T17:43:29.189" v="11343" actId="1036"/>
          <ac:spMkLst>
            <pc:docMk/>
            <pc:sldMk cId="1517268439" sldId="271"/>
            <ac:spMk id="45" creationId="{241B33A0-8362-41D0-BDCE-3CCD8694F89E}"/>
          </ac:spMkLst>
        </pc:spChg>
        <pc:spChg chg="add del mod">
          <ac:chgData name="Adrian" userId="424914c1-b45b-46fa-a9c4-1a05501e1374" providerId="ADAL" clId="{95BC4735-DCD4-4045-BBF6-1E0FC3F63798}" dt="2020-03-19T17:48:12.517" v="11347" actId="478"/>
          <ac:spMkLst>
            <pc:docMk/>
            <pc:sldMk cId="1517268439" sldId="271"/>
            <ac:spMk id="47" creationId="{00C8923D-964E-4DD5-9222-69D813777E1C}"/>
          </ac:spMkLst>
        </pc:spChg>
        <pc:spChg chg="add mod">
          <ac:chgData name="Adrian" userId="424914c1-b45b-46fa-a9c4-1a05501e1374" providerId="ADAL" clId="{95BC4735-DCD4-4045-BBF6-1E0FC3F63798}" dt="2020-04-06T20:09:39.248" v="15311" actId="20577"/>
          <ac:spMkLst>
            <pc:docMk/>
            <pc:sldMk cId="1517268439" sldId="271"/>
            <ac:spMk id="48" creationId="{D83B24DE-20E3-4013-A069-92E6323B812D}"/>
          </ac:spMkLst>
        </pc:spChg>
        <pc:graphicFrameChg chg="mod">
          <ac:chgData name="Adrian" userId="424914c1-b45b-46fa-a9c4-1a05501e1374" providerId="ADAL" clId="{95BC4735-DCD4-4045-BBF6-1E0FC3F63798}" dt="2020-03-19T16:53:05.709" v="9195" actId="207"/>
          <ac:graphicFrameMkLst>
            <pc:docMk/>
            <pc:sldMk cId="1517268439" sldId="271"/>
            <ac:graphicFrameMk id="5" creationId="{2A4CAB83-F7D0-4713-A3F0-3E4EFC95E4FC}"/>
          </ac:graphicFrameMkLst>
        </pc:graphicFrameChg>
        <pc:graphicFrameChg chg="add mod modGraphic">
          <ac:chgData name="Adrian" userId="424914c1-b45b-46fa-a9c4-1a05501e1374" providerId="ADAL" clId="{95BC4735-DCD4-4045-BBF6-1E0FC3F63798}" dt="2020-04-06T20:08:40.152" v="15303" actId="20577"/>
          <ac:graphicFrameMkLst>
            <pc:docMk/>
            <pc:sldMk cId="1517268439" sldId="271"/>
            <ac:graphicFrameMk id="12" creationId="{198E96C6-2A11-4A4D-B709-45F3EB760A60}"/>
          </ac:graphicFrameMkLst>
        </pc:graphicFrameChg>
        <pc:graphicFrameChg chg="add del mod">
          <ac:chgData name="Adrian" userId="424914c1-b45b-46fa-a9c4-1a05501e1374" providerId="ADAL" clId="{95BC4735-DCD4-4045-BBF6-1E0FC3F63798}" dt="2020-03-19T17:06:43.123" v="9592" actId="478"/>
          <ac:graphicFrameMkLst>
            <pc:docMk/>
            <pc:sldMk cId="1517268439" sldId="271"/>
            <ac:graphicFrameMk id="29" creationId="{46479FB8-E7C5-422B-8B06-81C8ACBC28C1}"/>
          </ac:graphicFrameMkLst>
        </pc:graphicFrameChg>
        <pc:picChg chg="add del mod">
          <ac:chgData name="Adrian" userId="424914c1-b45b-46fa-a9c4-1a05501e1374" providerId="ADAL" clId="{95BC4735-DCD4-4045-BBF6-1E0FC3F63798}" dt="2020-03-19T17:04:19.158" v="9567" actId="478"/>
          <ac:picMkLst>
            <pc:docMk/>
            <pc:sldMk cId="1517268439" sldId="271"/>
            <ac:picMk id="6" creationId="{C2FBDCCE-92E8-4507-A2D0-D82163D6D293}"/>
          </ac:picMkLst>
        </pc:picChg>
        <pc:picChg chg="del mod">
          <ac:chgData name="Adrian" userId="424914c1-b45b-46fa-a9c4-1a05501e1374" providerId="ADAL" clId="{95BC4735-DCD4-4045-BBF6-1E0FC3F63798}" dt="2020-03-19T17:04:19.158" v="9567" actId="478"/>
          <ac:picMkLst>
            <pc:docMk/>
            <pc:sldMk cId="1517268439" sldId="271"/>
            <ac:picMk id="9" creationId="{0782F101-0126-48F9-BE0C-F343F678C832}"/>
          </ac:picMkLst>
        </pc:picChg>
        <pc:cxnChg chg="del mod">
          <ac:chgData name="Adrian" userId="424914c1-b45b-46fa-a9c4-1a05501e1374" providerId="ADAL" clId="{95BC4735-DCD4-4045-BBF6-1E0FC3F63798}" dt="2020-03-19T17:04:19.158" v="9567" actId="478"/>
          <ac:cxnSpMkLst>
            <pc:docMk/>
            <pc:sldMk cId="1517268439" sldId="271"/>
            <ac:cxnSpMk id="7" creationId="{FB1AB14D-CE2A-40EB-B9B6-687D0C56AFE6}"/>
          </ac:cxnSpMkLst>
        </pc:cxnChg>
        <pc:cxnChg chg="del mod">
          <ac:chgData name="Adrian" userId="424914c1-b45b-46fa-a9c4-1a05501e1374" providerId="ADAL" clId="{95BC4735-DCD4-4045-BBF6-1E0FC3F63798}" dt="2020-03-19T17:04:19.158" v="9567" actId="478"/>
          <ac:cxnSpMkLst>
            <pc:docMk/>
            <pc:sldMk cId="1517268439" sldId="271"/>
            <ac:cxnSpMk id="10" creationId="{801C5313-1244-43A4-BBF4-784F27F0A83A}"/>
          </ac:cxnSpMkLst>
        </pc:cxnChg>
        <pc:cxnChg chg="del mod">
          <ac:chgData name="Adrian" userId="424914c1-b45b-46fa-a9c4-1a05501e1374" providerId="ADAL" clId="{95BC4735-DCD4-4045-BBF6-1E0FC3F63798}" dt="2020-03-19T17:04:19.158" v="9567" actId="478"/>
          <ac:cxnSpMkLst>
            <pc:docMk/>
            <pc:sldMk cId="1517268439" sldId="271"/>
            <ac:cxnSpMk id="14" creationId="{FE76A51D-5FC5-4074-AC45-5AA8ADA58D62}"/>
          </ac:cxnSpMkLst>
        </pc:cxnChg>
        <pc:cxnChg chg="del mod">
          <ac:chgData name="Adrian" userId="424914c1-b45b-46fa-a9c4-1a05501e1374" providerId="ADAL" clId="{95BC4735-DCD4-4045-BBF6-1E0FC3F63798}" dt="2020-03-19T17:04:19.158" v="9567" actId="478"/>
          <ac:cxnSpMkLst>
            <pc:docMk/>
            <pc:sldMk cId="1517268439" sldId="271"/>
            <ac:cxnSpMk id="16" creationId="{BC1FDF67-EA95-45B9-93E5-AAA2471F0B6E}"/>
          </ac:cxnSpMkLst>
        </pc:cxnChg>
        <pc:cxnChg chg="del mod">
          <ac:chgData name="Adrian" userId="424914c1-b45b-46fa-a9c4-1a05501e1374" providerId="ADAL" clId="{95BC4735-DCD4-4045-BBF6-1E0FC3F63798}" dt="2020-03-19T17:04:19.158" v="9567" actId="478"/>
          <ac:cxnSpMkLst>
            <pc:docMk/>
            <pc:sldMk cId="1517268439" sldId="271"/>
            <ac:cxnSpMk id="17" creationId="{322EAB8E-48D6-4759-9FB9-9FE9D39BE4EF}"/>
          </ac:cxnSpMkLst>
        </pc:cxnChg>
        <pc:cxnChg chg="del mod">
          <ac:chgData name="Adrian" userId="424914c1-b45b-46fa-a9c4-1a05501e1374" providerId="ADAL" clId="{95BC4735-DCD4-4045-BBF6-1E0FC3F63798}" dt="2020-03-19T17:04:19.158" v="9567" actId="478"/>
          <ac:cxnSpMkLst>
            <pc:docMk/>
            <pc:sldMk cId="1517268439" sldId="271"/>
            <ac:cxnSpMk id="18" creationId="{7AFCAFEA-3205-4A6F-BE06-2B53EE04DBD7}"/>
          </ac:cxnSpMkLst>
        </pc:cxnChg>
        <pc:cxnChg chg="del mod">
          <ac:chgData name="Adrian" userId="424914c1-b45b-46fa-a9c4-1a05501e1374" providerId="ADAL" clId="{95BC4735-DCD4-4045-BBF6-1E0FC3F63798}" dt="2020-03-19T17:04:19.158" v="9567" actId="478"/>
          <ac:cxnSpMkLst>
            <pc:docMk/>
            <pc:sldMk cId="1517268439" sldId="271"/>
            <ac:cxnSpMk id="20" creationId="{11E2AA8D-52BD-4842-9187-51404B4E9802}"/>
          </ac:cxnSpMkLst>
        </pc:cxnChg>
        <pc:cxnChg chg="del mod">
          <ac:chgData name="Adrian" userId="424914c1-b45b-46fa-a9c4-1a05501e1374" providerId="ADAL" clId="{95BC4735-DCD4-4045-BBF6-1E0FC3F63798}" dt="2020-03-19T17:04:19.158" v="9567" actId="478"/>
          <ac:cxnSpMkLst>
            <pc:docMk/>
            <pc:sldMk cId="1517268439" sldId="271"/>
            <ac:cxnSpMk id="22" creationId="{EC43BA85-A656-4891-8264-6BF39CCB8B12}"/>
          </ac:cxnSpMkLst>
        </pc:cxnChg>
        <pc:cxnChg chg="add mod">
          <ac:chgData name="Adrian" userId="424914c1-b45b-46fa-a9c4-1a05501e1374" providerId="ADAL" clId="{95BC4735-DCD4-4045-BBF6-1E0FC3F63798}" dt="2020-03-19T17:43:29.189" v="11343" actId="1036"/>
          <ac:cxnSpMkLst>
            <pc:docMk/>
            <pc:sldMk cId="1517268439" sldId="271"/>
            <ac:cxnSpMk id="23" creationId="{7D9781E5-EDC3-41B1-A1C7-280D6705EAF9}"/>
          </ac:cxnSpMkLst>
        </pc:cxnChg>
        <pc:cxnChg chg="del mod">
          <ac:chgData name="Adrian" userId="424914c1-b45b-46fa-a9c4-1a05501e1374" providerId="ADAL" clId="{95BC4735-DCD4-4045-BBF6-1E0FC3F63798}" dt="2020-03-19T17:04:19.158" v="9567" actId="478"/>
          <ac:cxnSpMkLst>
            <pc:docMk/>
            <pc:sldMk cId="1517268439" sldId="271"/>
            <ac:cxnSpMk id="24" creationId="{FE6097E4-4BCE-4D4B-BA43-D7C0ADC1CC01}"/>
          </ac:cxnSpMkLst>
        </pc:cxnChg>
        <pc:cxnChg chg="del mod">
          <ac:chgData name="Adrian" userId="424914c1-b45b-46fa-a9c4-1a05501e1374" providerId="ADAL" clId="{95BC4735-DCD4-4045-BBF6-1E0FC3F63798}" dt="2020-03-19T17:04:19.158" v="9567" actId="478"/>
          <ac:cxnSpMkLst>
            <pc:docMk/>
            <pc:sldMk cId="1517268439" sldId="271"/>
            <ac:cxnSpMk id="26" creationId="{461DF149-E923-44D2-A1F8-5D7271752FCF}"/>
          </ac:cxnSpMkLst>
        </pc:cxnChg>
        <pc:cxnChg chg="del mod">
          <ac:chgData name="Adrian" userId="424914c1-b45b-46fa-a9c4-1a05501e1374" providerId="ADAL" clId="{95BC4735-DCD4-4045-BBF6-1E0FC3F63798}" dt="2020-03-19T17:04:19.158" v="9567" actId="478"/>
          <ac:cxnSpMkLst>
            <pc:docMk/>
            <pc:sldMk cId="1517268439" sldId="271"/>
            <ac:cxnSpMk id="28" creationId="{EF7EB0E0-CBC8-42DA-B585-8B29C0A6ECC1}"/>
          </ac:cxnSpMkLst>
        </pc:cxnChg>
        <pc:cxnChg chg="del mod">
          <ac:chgData name="Adrian" userId="424914c1-b45b-46fa-a9c4-1a05501e1374" providerId="ADAL" clId="{95BC4735-DCD4-4045-BBF6-1E0FC3F63798}" dt="2020-03-19T17:04:19.158" v="9567" actId="478"/>
          <ac:cxnSpMkLst>
            <pc:docMk/>
            <pc:sldMk cId="1517268439" sldId="271"/>
            <ac:cxnSpMk id="30" creationId="{99D7F0B0-4ECD-41A2-985A-B16A6A1228D2}"/>
          </ac:cxnSpMkLst>
        </pc:cxnChg>
        <pc:cxnChg chg="del mod">
          <ac:chgData name="Adrian" userId="424914c1-b45b-46fa-a9c4-1a05501e1374" providerId="ADAL" clId="{95BC4735-DCD4-4045-BBF6-1E0FC3F63798}" dt="2020-03-19T17:04:19.158" v="9567" actId="478"/>
          <ac:cxnSpMkLst>
            <pc:docMk/>
            <pc:sldMk cId="1517268439" sldId="271"/>
            <ac:cxnSpMk id="32" creationId="{C80B0605-E33F-4F21-8A8A-5DB12802543D}"/>
          </ac:cxnSpMkLst>
        </pc:cxnChg>
        <pc:cxnChg chg="del mod">
          <ac:chgData name="Adrian" userId="424914c1-b45b-46fa-a9c4-1a05501e1374" providerId="ADAL" clId="{95BC4735-DCD4-4045-BBF6-1E0FC3F63798}" dt="2020-03-19T17:04:19.158" v="9567" actId="478"/>
          <ac:cxnSpMkLst>
            <pc:docMk/>
            <pc:sldMk cId="1517268439" sldId="271"/>
            <ac:cxnSpMk id="34" creationId="{14A376D8-E097-4CEA-A2C1-6EE8D0DCAD96}"/>
          </ac:cxnSpMkLst>
        </pc:cxnChg>
        <pc:cxnChg chg="del mod">
          <ac:chgData name="Adrian" userId="424914c1-b45b-46fa-a9c4-1a05501e1374" providerId="ADAL" clId="{95BC4735-DCD4-4045-BBF6-1E0FC3F63798}" dt="2020-03-19T17:04:19.158" v="9567" actId="478"/>
          <ac:cxnSpMkLst>
            <pc:docMk/>
            <pc:sldMk cId="1517268439" sldId="271"/>
            <ac:cxnSpMk id="36" creationId="{AB784BD1-A6CC-40E0-9B4F-B820C82FD772}"/>
          </ac:cxnSpMkLst>
        </pc:cxnChg>
        <pc:cxnChg chg="del mod">
          <ac:chgData name="Adrian" userId="424914c1-b45b-46fa-a9c4-1a05501e1374" providerId="ADAL" clId="{95BC4735-DCD4-4045-BBF6-1E0FC3F63798}" dt="2020-03-19T17:04:19.158" v="9567" actId="478"/>
          <ac:cxnSpMkLst>
            <pc:docMk/>
            <pc:sldMk cId="1517268439" sldId="271"/>
            <ac:cxnSpMk id="38" creationId="{C86AC2EB-1C82-4261-8783-AEB3BD48341C}"/>
          </ac:cxnSpMkLst>
        </pc:cxnChg>
        <pc:cxnChg chg="del mod">
          <ac:chgData name="Adrian" userId="424914c1-b45b-46fa-a9c4-1a05501e1374" providerId="ADAL" clId="{95BC4735-DCD4-4045-BBF6-1E0FC3F63798}" dt="2020-03-19T17:04:19.158" v="9567" actId="478"/>
          <ac:cxnSpMkLst>
            <pc:docMk/>
            <pc:sldMk cId="1517268439" sldId="271"/>
            <ac:cxnSpMk id="40" creationId="{CDF1667B-0C4E-462A-B722-0D7DABD7DFB8}"/>
          </ac:cxnSpMkLst>
        </pc:cxnChg>
        <pc:cxnChg chg="del mod">
          <ac:chgData name="Adrian" userId="424914c1-b45b-46fa-a9c4-1a05501e1374" providerId="ADAL" clId="{95BC4735-DCD4-4045-BBF6-1E0FC3F63798}" dt="2020-03-19T17:04:19.158" v="9567" actId="478"/>
          <ac:cxnSpMkLst>
            <pc:docMk/>
            <pc:sldMk cId="1517268439" sldId="271"/>
            <ac:cxnSpMk id="42" creationId="{D4CEC203-FE58-414E-8829-DCEBAF867A3D}"/>
          </ac:cxnSpMkLst>
        </pc:cxnChg>
        <pc:cxnChg chg="del mod">
          <ac:chgData name="Adrian" userId="424914c1-b45b-46fa-a9c4-1a05501e1374" providerId="ADAL" clId="{95BC4735-DCD4-4045-BBF6-1E0FC3F63798}" dt="2020-03-19T17:04:19.158" v="9567" actId="478"/>
          <ac:cxnSpMkLst>
            <pc:docMk/>
            <pc:sldMk cId="1517268439" sldId="271"/>
            <ac:cxnSpMk id="44" creationId="{46DAD614-9733-4AFC-A693-104E6AD3D30E}"/>
          </ac:cxnSpMkLst>
        </pc:cxnChg>
        <pc:cxnChg chg="del mod">
          <ac:chgData name="Adrian" userId="424914c1-b45b-46fa-a9c4-1a05501e1374" providerId="ADAL" clId="{95BC4735-DCD4-4045-BBF6-1E0FC3F63798}" dt="2020-03-19T17:04:19.158" v="9567" actId="478"/>
          <ac:cxnSpMkLst>
            <pc:docMk/>
            <pc:sldMk cId="1517268439" sldId="271"/>
            <ac:cxnSpMk id="46" creationId="{E0137A6C-8439-46FE-9F99-01989719DFDB}"/>
          </ac:cxnSpMkLst>
        </pc:cxnChg>
      </pc:sldChg>
      <pc:sldChg chg="addSp delSp modSp add delAnim modAnim">
        <pc:chgData name="Adrian" userId="424914c1-b45b-46fa-a9c4-1a05501e1374" providerId="ADAL" clId="{95BC4735-DCD4-4045-BBF6-1E0FC3F63798}" dt="2020-04-06T18:17:11.813" v="14993"/>
        <pc:sldMkLst>
          <pc:docMk/>
          <pc:sldMk cId="719203357" sldId="272"/>
        </pc:sldMkLst>
        <pc:spChg chg="mod">
          <ac:chgData name="Adrian" userId="424914c1-b45b-46fa-a9c4-1a05501e1374" providerId="ADAL" clId="{95BC4735-DCD4-4045-BBF6-1E0FC3F63798}" dt="2020-03-19T17:38:35.746" v="11066" actId="20577"/>
          <ac:spMkLst>
            <pc:docMk/>
            <pc:sldMk cId="719203357" sldId="272"/>
            <ac:spMk id="3" creationId="{58066585-37CB-400B-9520-E628C88A0473}"/>
          </ac:spMkLst>
        </pc:spChg>
        <pc:spChg chg="del">
          <ac:chgData name="Adrian" userId="424914c1-b45b-46fa-a9c4-1a05501e1374" providerId="ADAL" clId="{95BC4735-DCD4-4045-BBF6-1E0FC3F63798}" dt="2020-03-19T17:20:05.578" v="9878" actId="478"/>
          <ac:spMkLst>
            <pc:docMk/>
            <pc:sldMk cId="719203357" sldId="272"/>
            <ac:spMk id="8" creationId="{12F3C52F-A64F-4E0F-9154-722E512FC021}"/>
          </ac:spMkLst>
        </pc:spChg>
        <pc:spChg chg="add mod">
          <ac:chgData name="Adrian" userId="424914c1-b45b-46fa-a9c4-1a05501e1374" providerId="ADAL" clId="{95BC4735-DCD4-4045-BBF6-1E0FC3F63798}" dt="2020-03-19T17:27:56.946" v="10718" actId="1035"/>
          <ac:spMkLst>
            <pc:docMk/>
            <pc:sldMk cId="719203357" sldId="272"/>
            <ac:spMk id="9" creationId="{95EC06A2-9174-4D30-A01B-ED08B91C00CD}"/>
          </ac:spMkLst>
        </pc:spChg>
        <pc:spChg chg="del">
          <ac:chgData name="Adrian" userId="424914c1-b45b-46fa-a9c4-1a05501e1374" providerId="ADAL" clId="{95BC4735-DCD4-4045-BBF6-1E0FC3F63798}" dt="2020-03-19T17:20:05.578" v="9878" actId="478"/>
          <ac:spMkLst>
            <pc:docMk/>
            <pc:sldMk cId="719203357" sldId="272"/>
            <ac:spMk id="11" creationId="{EC259FB0-9BFC-4D8A-A20E-179BB4F87260}"/>
          </ac:spMkLst>
        </pc:spChg>
        <pc:spChg chg="del">
          <ac:chgData name="Adrian" userId="424914c1-b45b-46fa-a9c4-1a05501e1374" providerId="ADAL" clId="{95BC4735-DCD4-4045-BBF6-1E0FC3F63798}" dt="2020-03-19T17:20:05.578" v="9878" actId="478"/>
          <ac:spMkLst>
            <pc:docMk/>
            <pc:sldMk cId="719203357" sldId="272"/>
            <ac:spMk id="39" creationId="{1AEE2A0E-3AD8-4475-B07B-96656CC01CEC}"/>
          </ac:spMkLst>
        </pc:spChg>
        <pc:spChg chg="del">
          <ac:chgData name="Adrian" userId="424914c1-b45b-46fa-a9c4-1a05501e1374" providerId="ADAL" clId="{95BC4735-DCD4-4045-BBF6-1E0FC3F63798}" dt="2020-03-19T17:20:05.578" v="9878" actId="478"/>
          <ac:spMkLst>
            <pc:docMk/>
            <pc:sldMk cId="719203357" sldId="272"/>
            <ac:spMk id="41" creationId="{318D41BC-C14C-4771-83B1-D34D86430621}"/>
          </ac:spMkLst>
        </pc:spChg>
        <pc:spChg chg="del">
          <ac:chgData name="Adrian" userId="424914c1-b45b-46fa-a9c4-1a05501e1374" providerId="ADAL" clId="{95BC4735-DCD4-4045-BBF6-1E0FC3F63798}" dt="2020-03-19T17:20:05.578" v="9878" actId="478"/>
          <ac:spMkLst>
            <pc:docMk/>
            <pc:sldMk cId="719203357" sldId="272"/>
            <ac:spMk id="43" creationId="{8A07FD22-730C-4BD1-AD83-8366E6C39574}"/>
          </ac:spMkLst>
        </pc:spChg>
        <pc:graphicFrameChg chg="mod">
          <ac:chgData name="Adrian" userId="424914c1-b45b-46fa-a9c4-1a05501e1374" providerId="ADAL" clId="{95BC4735-DCD4-4045-BBF6-1E0FC3F63798}" dt="2020-03-19T17:19:59.846" v="9877" actId="207"/>
          <ac:graphicFrameMkLst>
            <pc:docMk/>
            <pc:sldMk cId="719203357" sldId="272"/>
            <ac:graphicFrameMk id="5" creationId="{2A4CAB83-F7D0-4713-A3F0-3E4EFC95E4FC}"/>
          </ac:graphicFrameMkLst>
        </pc:graphicFrameChg>
        <pc:picChg chg="add mod">
          <ac:chgData name="Adrian" userId="424914c1-b45b-46fa-a9c4-1a05501e1374" providerId="ADAL" clId="{95BC4735-DCD4-4045-BBF6-1E0FC3F63798}" dt="2020-03-19T17:27:56.946" v="10718" actId="1035"/>
          <ac:picMkLst>
            <pc:docMk/>
            <pc:sldMk cId="719203357" sldId="272"/>
            <ac:picMk id="12" creationId="{5EF6625A-0017-4779-A223-5D011D859CDE}"/>
          </ac:picMkLst>
        </pc:picChg>
        <pc:cxnChg chg="add mod">
          <ac:chgData name="Adrian" userId="424914c1-b45b-46fa-a9c4-1a05501e1374" providerId="ADAL" clId="{95BC4735-DCD4-4045-BBF6-1E0FC3F63798}" dt="2020-03-19T17:27:56.946" v="10718" actId="1035"/>
          <ac:cxnSpMkLst>
            <pc:docMk/>
            <pc:sldMk cId="719203357" sldId="272"/>
            <ac:cxnSpMk id="7" creationId="{A2C9EC41-B855-4B8D-A24F-3BFD850DD83C}"/>
          </ac:cxnSpMkLst>
        </pc:cxnChg>
        <pc:cxnChg chg="add mod">
          <ac:chgData name="Adrian" userId="424914c1-b45b-46fa-a9c4-1a05501e1374" providerId="ADAL" clId="{95BC4735-DCD4-4045-BBF6-1E0FC3F63798}" dt="2020-03-19T17:27:56.946" v="10718" actId="1035"/>
          <ac:cxnSpMkLst>
            <pc:docMk/>
            <pc:sldMk cId="719203357" sldId="272"/>
            <ac:cxnSpMk id="13" creationId="{90FB6226-F6B6-4C29-868D-71420E5EB62C}"/>
          </ac:cxnSpMkLst>
        </pc:cxnChg>
        <pc:cxnChg chg="add del">
          <ac:chgData name="Adrian" userId="424914c1-b45b-46fa-a9c4-1a05501e1374" providerId="ADAL" clId="{95BC4735-DCD4-4045-BBF6-1E0FC3F63798}" dt="2020-03-19T17:24:55.869" v="10566" actId="478"/>
          <ac:cxnSpMkLst>
            <pc:docMk/>
            <pc:sldMk cId="719203357" sldId="272"/>
            <ac:cxnSpMk id="14" creationId="{1122A9D4-2D64-45AA-B2D8-AD98CA25E13A}"/>
          </ac:cxnSpMkLst>
        </pc:cxnChg>
        <pc:cxnChg chg="add del">
          <ac:chgData name="Adrian" userId="424914c1-b45b-46fa-a9c4-1a05501e1374" providerId="ADAL" clId="{95BC4735-DCD4-4045-BBF6-1E0FC3F63798}" dt="2020-03-19T17:24:55.869" v="10566" actId="478"/>
          <ac:cxnSpMkLst>
            <pc:docMk/>
            <pc:sldMk cId="719203357" sldId="272"/>
            <ac:cxnSpMk id="15" creationId="{6D38A2AD-FE13-4B1A-8FAC-DE04DF892F70}"/>
          </ac:cxnSpMkLst>
        </pc:cxnChg>
        <pc:cxnChg chg="add del">
          <ac:chgData name="Adrian" userId="424914c1-b45b-46fa-a9c4-1a05501e1374" providerId="ADAL" clId="{95BC4735-DCD4-4045-BBF6-1E0FC3F63798}" dt="2020-03-19T17:24:55.869" v="10566" actId="478"/>
          <ac:cxnSpMkLst>
            <pc:docMk/>
            <pc:sldMk cId="719203357" sldId="272"/>
            <ac:cxnSpMk id="16" creationId="{0C693731-6988-4657-B963-2C848C48DA12}"/>
          </ac:cxnSpMkLst>
        </pc:cxnChg>
        <pc:cxnChg chg="add del">
          <ac:chgData name="Adrian" userId="424914c1-b45b-46fa-a9c4-1a05501e1374" providerId="ADAL" clId="{95BC4735-DCD4-4045-BBF6-1E0FC3F63798}" dt="2020-03-19T17:24:55.869" v="10566" actId="478"/>
          <ac:cxnSpMkLst>
            <pc:docMk/>
            <pc:sldMk cId="719203357" sldId="272"/>
            <ac:cxnSpMk id="17" creationId="{3174DE39-29CA-412C-931E-C79296E74EE7}"/>
          </ac:cxnSpMkLst>
        </pc:cxnChg>
        <pc:cxnChg chg="add del">
          <ac:chgData name="Adrian" userId="424914c1-b45b-46fa-a9c4-1a05501e1374" providerId="ADAL" clId="{95BC4735-DCD4-4045-BBF6-1E0FC3F63798}" dt="2020-03-19T17:24:55.869" v="10566" actId="478"/>
          <ac:cxnSpMkLst>
            <pc:docMk/>
            <pc:sldMk cId="719203357" sldId="272"/>
            <ac:cxnSpMk id="18" creationId="{A366E333-A312-431C-B4CD-6ACA47E001B5}"/>
          </ac:cxnSpMkLst>
        </pc:cxnChg>
        <pc:cxnChg chg="add del">
          <ac:chgData name="Adrian" userId="424914c1-b45b-46fa-a9c4-1a05501e1374" providerId="ADAL" clId="{95BC4735-DCD4-4045-BBF6-1E0FC3F63798}" dt="2020-03-19T17:24:55.869" v="10566" actId="478"/>
          <ac:cxnSpMkLst>
            <pc:docMk/>
            <pc:sldMk cId="719203357" sldId="272"/>
            <ac:cxnSpMk id="19" creationId="{DF5C82CF-AC3F-465D-9B98-F60961E8F7CB}"/>
          </ac:cxnSpMkLst>
        </pc:cxnChg>
        <pc:cxnChg chg="add del">
          <ac:chgData name="Adrian" userId="424914c1-b45b-46fa-a9c4-1a05501e1374" providerId="ADAL" clId="{95BC4735-DCD4-4045-BBF6-1E0FC3F63798}" dt="2020-03-19T17:24:55.869" v="10566" actId="478"/>
          <ac:cxnSpMkLst>
            <pc:docMk/>
            <pc:sldMk cId="719203357" sldId="272"/>
            <ac:cxnSpMk id="20" creationId="{ADC1F8B0-204A-45E7-B380-6A08DA98C31E}"/>
          </ac:cxnSpMkLst>
        </pc:cxnChg>
        <pc:cxnChg chg="add del">
          <ac:chgData name="Adrian" userId="424914c1-b45b-46fa-a9c4-1a05501e1374" providerId="ADAL" clId="{95BC4735-DCD4-4045-BBF6-1E0FC3F63798}" dt="2020-03-19T17:24:55.869" v="10566" actId="478"/>
          <ac:cxnSpMkLst>
            <pc:docMk/>
            <pc:sldMk cId="719203357" sldId="272"/>
            <ac:cxnSpMk id="21" creationId="{03C19D5D-EAA7-48B2-81D2-54A35E40BC36}"/>
          </ac:cxnSpMkLst>
        </pc:cxnChg>
        <pc:cxnChg chg="add del">
          <ac:chgData name="Adrian" userId="424914c1-b45b-46fa-a9c4-1a05501e1374" providerId="ADAL" clId="{95BC4735-DCD4-4045-BBF6-1E0FC3F63798}" dt="2020-03-19T17:24:55.869" v="10566" actId="478"/>
          <ac:cxnSpMkLst>
            <pc:docMk/>
            <pc:sldMk cId="719203357" sldId="272"/>
            <ac:cxnSpMk id="22" creationId="{0775DEA5-96B2-452E-9B30-15AB65731213}"/>
          </ac:cxnSpMkLst>
        </pc:cxnChg>
        <pc:cxnChg chg="add del">
          <ac:chgData name="Adrian" userId="424914c1-b45b-46fa-a9c4-1a05501e1374" providerId="ADAL" clId="{95BC4735-DCD4-4045-BBF6-1E0FC3F63798}" dt="2020-03-19T17:24:55.869" v="10566" actId="478"/>
          <ac:cxnSpMkLst>
            <pc:docMk/>
            <pc:sldMk cId="719203357" sldId="272"/>
            <ac:cxnSpMk id="23" creationId="{118613B5-26B0-4C9F-8E67-9C1F4E997483}"/>
          </ac:cxnSpMkLst>
        </pc:cxnChg>
        <pc:cxnChg chg="add del">
          <ac:chgData name="Adrian" userId="424914c1-b45b-46fa-a9c4-1a05501e1374" providerId="ADAL" clId="{95BC4735-DCD4-4045-BBF6-1E0FC3F63798}" dt="2020-03-19T17:24:55.869" v="10566" actId="478"/>
          <ac:cxnSpMkLst>
            <pc:docMk/>
            <pc:sldMk cId="719203357" sldId="272"/>
            <ac:cxnSpMk id="24" creationId="{2B413F03-1AAA-4885-93DE-EB612898646D}"/>
          </ac:cxnSpMkLst>
        </pc:cxnChg>
        <pc:cxnChg chg="add del">
          <ac:chgData name="Adrian" userId="424914c1-b45b-46fa-a9c4-1a05501e1374" providerId="ADAL" clId="{95BC4735-DCD4-4045-BBF6-1E0FC3F63798}" dt="2020-03-19T17:24:55.869" v="10566" actId="478"/>
          <ac:cxnSpMkLst>
            <pc:docMk/>
            <pc:sldMk cId="719203357" sldId="272"/>
            <ac:cxnSpMk id="25" creationId="{6AE303E1-CB97-4831-A6DA-6548B7010595}"/>
          </ac:cxnSpMkLst>
        </pc:cxnChg>
        <pc:cxnChg chg="add del">
          <ac:chgData name="Adrian" userId="424914c1-b45b-46fa-a9c4-1a05501e1374" providerId="ADAL" clId="{95BC4735-DCD4-4045-BBF6-1E0FC3F63798}" dt="2020-03-19T17:24:55.869" v="10566" actId="478"/>
          <ac:cxnSpMkLst>
            <pc:docMk/>
            <pc:sldMk cId="719203357" sldId="272"/>
            <ac:cxnSpMk id="26" creationId="{A61AE34C-2B53-4B00-8EEF-9AE345EE5863}"/>
          </ac:cxnSpMkLst>
        </pc:cxnChg>
        <pc:cxnChg chg="add del">
          <ac:chgData name="Adrian" userId="424914c1-b45b-46fa-a9c4-1a05501e1374" providerId="ADAL" clId="{95BC4735-DCD4-4045-BBF6-1E0FC3F63798}" dt="2020-03-19T17:24:55.869" v="10566" actId="478"/>
          <ac:cxnSpMkLst>
            <pc:docMk/>
            <pc:sldMk cId="719203357" sldId="272"/>
            <ac:cxnSpMk id="27" creationId="{3EF8FF2E-32CD-4490-B8D8-9AEF52D68D53}"/>
          </ac:cxnSpMkLst>
        </pc:cxnChg>
        <pc:cxnChg chg="add del">
          <ac:chgData name="Adrian" userId="424914c1-b45b-46fa-a9c4-1a05501e1374" providerId="ADAL" clId="{95BC4735-DCD4-4045-BBF6-1E0FC3F63798}" dt="2020-03-19T17:24:55.869" v="10566" actId="478"/>
          <ac:cxnSpMkLst>
            <pc:docMk/>
            <pc:sldMk cId="719203357" sldId="272"/>
            <ac:cxnSpMk id="28" creationId="{75F9A7BB-7945-49C9-8E2B-BC0FCB547D40}"/>
          </ac:cxnSpMkLst>
        </pc:cxnChg>
        <pc:cxnChg chg="add del">
          <ac:chgData name="Adrian" userId="424914c1-b45b-46fa-a9c4-1a05501e1374" providerId="ADAL" clId="{95BC4735-DCD4-4045-BBF6-1E0FC3F63798}" dt="2020-03-19T17:24:55.869" v="10566" actId="478"/>
          <ac:cxnSpMkLst>
            <pc:docMk/>
            <pc:sldMk cId="719203357" sldId="272"/>
            <ac:cxnSpMk id="29" creationId="{13FED65A-914C-406B-AEC7-8985E2C36044}"/>
          </ac:cxnSpMkLst>
        </pc:cxnChg>
        <pc:cxnChg chg="add del">
          <ac:chgData name="Adrian" userId="424914c1-b45b-46fa-a9c4-1a05501e1374" providerId="ADAL" clId="{95BC4735-DCD4-4045-BBF6-1E0FC3F63798}" dt="2020-03-19T17:24:55.869" v="10566" actId="478"/>
          <ac:cxnSpMkLst>
            <pc:docMk/>
            <pc:sldMk cId="719203357" sldId="272"/>
            <ac:cxnSpMk id="30" creationId="{4D8760DF-DE9A-441C-BDB1-D982057D805E}"/>
          </ac:cxnSpMkLst>
        </pc:cxnChg>
        <pc:cxnChg chg="add mod">
          <ac:chgData name="Adrian" userId="424914c1-b45b-46fa-a9c4-1a05501e1374" providerId="ADAL" clId="{95BC4735-DCD4-4045-BBF6-1E0FC3F63798}" dt="2020-03-19T17:27:56.946" v="10718" actId="1035"/>
          <ac:cxnSpMkLst>
            <pc:docMk/>
            <pc:sldMk cId="719203357" sldId="272"/>
            <ac:cxnSpMk id="31" creationId="{FD12F454-DEF5-4115-BE4B-C7D820706705}"/>
          </ac:cxnSpMkLst>
        </pc:cxnChg>
        <pc:cxnChg chg="add del">
          <ac:chgData name="Adrian" userId="424914c1-b45b-46fa-a9c4-1a05501e1374" providerId="ADAL" clId="{95BC4735-DCD4-4045-BBF6-1E0FC3F63798}" dt="2020-03-19T17:25:03.281" v="10568" actId="478"/>
          <ac:cxnSpMkLst>
            <pc:docMk/>
            <pc:sldMk cId="719203357" sldId="272"/>
            <ac:cxnSpMk id="32" creationId="{49009804-E9DF-4BD2-ADBF-CB805464EA85}"/>
          </ac:cxnSpMkLst>
        </pc:cxnChg>
        <pc:cxnChg chg="add del mod">
          <ac:chgData name="Adrian" userId="424914c1-b45b-46fa-a9c4-1a05501e1374" providerId="ADAL" clId="{95BC4735-DCD4-4045-BBF6-1E0FC3F63798}" dt="2020-04-06T18:17:07.768" v="14992" actId="478"/>
          <ac:cxnSpMkLst>
            <pc:docMk/>
            <pc:sldMk cId="719203357" sldId="272"/>
            <ac:cxnSpMk id="35" creationId="{450BB6A6-FCDB-4CD5-86DE-BE8D2074BCB3}"/>
          </ac:cxnSpMkLst>
        </pc:cxnChg>
      </pc:sldChg>
      <pc:sldChg chg="addSp delSp modSp add modAnim">
        <pc:chgData name="Adrian" userId="424914c1-b45b-46fa-a9c4-1a05501e1374" providerId="ADAL" clId="{95BC4735-DCD4-4045-BBF6-1E0FC3F63798}" dt="2020-04-06T18:18:52.064" v="15001" actId="113"/>
        <pc:sldMkLst>
          <pc:docMk/>
          <pc:sldMk cId="3469466629" sldId="273"/>
        </pc:sldMkLst>
        <pc:spChg chg="mod">
          <ac:chgData name="Adrian" userId="424914c1-b45b-46fa-a9c4-1a05501e1374" providerId="ADAL" clId="{95BC4735-DCD4-4045-BBF6-1E0FC3F63798}" dt="2020-03-19T17:54:25.003" v="11874" actId="20577"/>
          <ac:spMkLst>
            <pc:docMk/>
            <pc:sldMk cId="3469466629" sldId="273"/>
            <ac:spMk id="2" creationId="{5110151F-9DA9-4291-A9CE-DA988006F035}"/>
          </ac:spMkLst>
        </pc:spChg>
        <pc:spChg chg="mod">
          <ac:chgData name="Adrian" userId="424914c1-b45b-46fa-a9c4-1a05501e1374" providerId="ADAL" clId="{95BC4735-DCD4-4045-BBF6-1E0FC3F63798}" dt="2020-04-06T18:18:52.064" v="15001" actId="113"/>
          <ac:spMkLst>
            <pc:docMk/>
            <pc:sldMk cId="3469466629" sldId="273"/>
            <ac:spMk id="3" creationId="{AB0C6701-4EC4-4D4F-BA4A-BBE1885CCC23}"/>
          </ac:spMkLst>
        </pc:spChg>
        <pc:spChg chg="add del mod">
          <ac:chgData name="Adrian" userId="424914c1-b45b-46fa-a9c4-1a05501e1374" providerId="ADAL" clId="{95BC4735-DCD4-4045-BBF6-1E0FC3F63798}" dt="2020-03-19T21:42:14.939" v="14341" actId="478"/>
          <ac:spMkLst>
            <pc:docMk/>
            <pc:sldMk cId="3469466629" sldId="273"/>
            <ac:spMk id="5" creationId="{B8CC4EA4-9F5D-4B4A-B03D-E8FEFEEF249E}"/>
          </ac:spMkLst>
        </pc:spChg>
        <pc:spChg chg="add del mod">
          <ac:chgData name="Adrian" userId="424914c1-b45b-46fa-a9c4-1a05501e1374" providerId="ADAL" clId="{95BC4735-DCD4-4045-BBF6-1E0FC3F63798}" dt="2020-03-19T21:42:14.939" v="14341" actId="478"/>
          <ac:spMkLst>
            <pc:docMk/>
            <pc:sldMk cId="3469466629" sldId="273"/>
            <ac:spMk id="6" creationId="{2455F9AD-6EAC-4D7C-B9EA-884402CE1813}"/>
          </ac:spMkLst>
        </pc:spChg>
        <pc:spChg chg="add del mod">
          <ac:chgData name="Adrian" userId="424914c1-b45b-46fa-a9c4-1a05501e1374" providerId="ADAL" clId="{95BC4735-DCD4-4045-BBF6-1E0FC3F63798}" dt="2020-03-19T21:42:14.939" v="14341" actId="478"/>
          <ac:spMkLst>
            <pc:docMk/>
            <pc:sldMk cId="3469466629" sldId="273"/>
            <ac:spMk id="7" creationId="{A014CD47-1897-4467-92EF-48E066716C74}"/>
          </ac:spMkLst>
        </pc:spChg>
        <pc:spChg chg="add del mod">
          <ac:chgData name="Adrian" userId="424914c1-b45b-46fa-a9c4-1a05501e1374" providerId="ADAL" clId="{95BC4735-DCD4-4045-BBF6-1E0FC3F63798}" dt="2020-03-19T21:42:14.939" v="14341" actId="478"/>
          <ac:spMkLst>
            <pc:docMk/>
            <pc:sldMk cId="3469466629" sldId="273"/>
            <ac:spMk id="13" creationId="{EAD73929-6DC1-4D9D-867A-5009FAC7A9F5}"/>
          </ac:spMkLst>
        </pc:spChg>
        <pc:spChg chg="add del mod">
          <ac:chgData name="Adrian" userId="424914c1-b45b-46fa-a9c4-1a05501e1374" providerId="ADAL" clId="{95BC4735-DCD4-4045-BBF6-1E0FC3F63798}" dt="2020-03-19T21:42:14.939" v="14341" actId="478"/>
          <ac:spMkLst>
            <pc:docMk/>
            <pc:sldMk cId="3469466629" sldId="273"/>
            <ac:spMk id="19" creationId="{4365035C-879C-41A9-B844-C99AE75CBCD7}"/>
          </ac:spMkLst>
        </pc:spChg>
        <pc:spChg chg="add del mod">
          <ac:chgData name="Adrian" userId="424914c1-b45b-46fa-a9c4-1a05501e1374" providerId="ADAL" clId="{95BC4735-DCD4-4045-BBF6-1E0FC3F63798}" dt="2020-03-19T21:42:14.939" v="14341" actId="478"/>
          <ac:spMkLst>
            <pc:docMk/>
            <pc:sldMk cId="3469466629" sldId="273"/>
            <ac:spMk id="20" creationId="{E06DC25B-CE39-498E-8AC0-8F2F27C9E768}"/>
          </ac:spMkLst>
        </pc:spChg>
        <pc:cxnChg chg="add del mod">
          <ac:chgData name="Adrian" userId="424914c1-b45b-46fa-a9c4-1a05501e1374" providerId="ADAL" clId="{95BC4735-DCD4-4045-BBF6-1E0FC3F63798}" dt="2020-03-19T21:42:14.939" v="14341" actId="478"/>
          <ac:cxnSpMkLst>
            <pc:docMk/>
            <pc:sldMk cId="3469466629" sldId="273"/>
            <ac:cxnSpMk id="9" creationId="{BFC6D083-522B-4D2F-B743-A4BCC331F638}"/>
          </ac:cxnSpMkLst>
        </pc:cxnChg>
        <pc:cxnChg chg="add del mod">
          <ac:chgData name="Adrian" userId="424914c1-b45b-46fa-a9c4-1a05501e1374" providerId="ADAL" clId="{95BC4735-DCD4-4045-BBF6-1E0FC3F63798}" dt="2020-03-19T21:42:14.939" v="14341" actId="478"/>
          <ac:cxnSpMkLst>
            <pc:docMk/>
            <pc:sldMk cId="3469466629" sldId="273"/>
            <ac:cxnSpMk id="10" creationId="{A266A44C-F59B-4B2A-AD81-6CA69164ACDB}"/>
          </ac:cxnSpMkLst>
        </pc:cxnChg>
        <pc:cxnChg chg="add del mod">
          <ac:chgData name="Adrian" userId="424914c1-b45b-46fa-a9c4-1a05501e1374" providerId="ADAL" clId="{95BC4735-DCD4-4045-BBF6-1E0FC3F63798}" dt="2020-03-19T18:18:38.785" v="12799" actId="11529"/>
          <ac:cxnSpMkLst>
            <pc:docMk/>
            <pc:sldMk cId="3469466629" sldId="273"/>
            <ac:cxnSpMk id="15" creationId="{EE973183-FA65-42C1-ABF2-C131ED8866B3}"/>
          </ac:cxnSpMkLst>
        </pc:cxnChg>
        <pc:cxnChg chg="add del mod">
          <ac:chgData name="Adrian" userId="424914c1-b45b-46fa-a9c4-1a05501e1374" providerId="ADAL" clId="{95BC4735-DCD4-4045-BBF6-1E0FC3F63798}" dt="2020-03-19T21:42:14.939" v="14341" actId="478"/>
          <ac:cxnSpMkLst>
            <pc:docMk/>
            <pc:sldMk cId="3469466629" sldId="273"/>
            <ac:cxnSpMk id="17" creationId="{3D95DDA3-F5C7-4BCE-A939-5E618AC614FB}"/>
          </ac:cxnSpMkLst>
        </pc:cxnChg>
      </pc:sldChg>
      <pc:sldChg chg="addSp delSp modSp add modAnim">
        <pc:chgData name="Adrian" userId="424914c1-b45b-46fa-a9c4-1a05501e1374" providerId="ADAL" clId="{95BC4735-DCD4-4045-BBF6-1E0FC3F63798}" dt="2020-04-06T18:25:04.377" v="15055" actId="1076"/>
        <pc:sldMkLst>
          <pc:docMk/>
          <pc:sldMk cId="1718807474" sldId="274"/>
        </pc:sldMkLst>
        <pc:spChg chg="mod">
          <ac:chgData name="Adrian" userId="424914c1-b45b-46fa-a9c4-1a05501e1374" providerId="ADAL" clId="{95BC4735-DCD4-4045-BBF6-1E0FC3F63798}" dt="2020-03-19T18:02:36.003" v="12707" actId="6549"/>
          <ac:spMkLst>
            <pc:docMk/>
            <pc:sldMk cId="1718807474" sldId="274"/>
            <ac:spMk id="3" creationId="{58066585-37CB-400B-9520-E628C88A0473}"/>
          </ac:spMkLst>
        </pc:spChg>
        <pc:spChg chg="del">
          <ac:chgData name="Adrian" userId="424914c1-b45b-46fa-a9c4-1a05501e1374" providerId="ADAL" clId="{95BC4735-DCD4-4045-BBF6-1E0FC3F63798}" dt="2020-03-19T17:51:55.216" v="11755" actId="478"/>
          <ac:spMkLst>
            <pc:docMk/>
            <pc:sldMk cId="1718807474" sldId="274"/>
            <ac:spMk id="9" creationId="{95EC06A2-9174-4D30-A01B-ED08B91C00CD}"/>
          </ac:spMkLst>
        </pc:spChg>
        <pc:graphicFrameChg chg="mod">
          <ac:chgData name="Adrian" userId="424914c1-b45b-46fa-a9c4-1a05501e1374" providerId="ADAL" clId="{95BC4735-DCD4-4045-BBF6-1E0FC3F63798}" dt="2020-03-19T17:48:51.926" v="11353" actId="207"/>
          <ac:graphicFrameMkLst>
            <pc:docMk/>
            <pc:sldMk cId="1718807474" sldId="274"/>
            <ac:graphicFrameMk id="5" creationId="{2A4CAB83-F7D0-4713-A3F0-3E4EFC95E4FC}"/>
          </ac:graphicFrameMkLst>
        </pc:graphicFrameChg>
        <pc:picChg chg="add mod">
          <ac:chgData name="Adrian" userId="424914c1-b45b-46fa-a9c4-1a05501e1374" providerId="ADAL" clId="{95BC4735-DCD4-4045-BBF6-1E0FC3F63798}" dt="2020-04-06T18:25:04.377" v="15055" actId="1076"/>
          <ac:picMkLst>
            <pc:docMk/>
            <pc:sldMk cId="1718807474" sldId="274"/>
            <ac:picMk id="6" creationId="{AFB7086B-BC96-4C1C-A2B4-47F6434316DD}"/>
          </ac:picMkLst>
        </pc:picChg>
        <pc:picChg chg="del">
          <ac:chgData name="Adrian" userId="424914c1-b45b-46fa-a9c4-1a05501e1374" providerId="ADAL" clId="{95BC4735-DCD4-4045-BBF6-1E0FC3F63798}" dt="2020-03-19T17:51:55.216" v="11755" actId="478"/>
          <ac:picMkLst>
            <pc:docMk/>
            <pc:sldMk cId="1718807474" sldId="274"/>
            <ac:picMk id="12" creationId="{5EF6625A-0017-4779-A223-5D011D859CDE}"/>
          </ac:picMkLst>
        </pc:picChg>
        <pc:cxnChg chg="del">
          <ac:chgData name="Adrian" userId="424914c1-b45b-46fa-a9c4-1a05501e1374" providerId="ADAL" clId="{95BC4735-DCD4-4045-BBF6-1E0FC3F63798}" dt="2020-03-19T17:51:55.216" v="11755" actId="478"/>
          <ac:cxnSpMkLst>
            <pc:docMk/>
            <pc:sldMk cId="1718807474" sldId="274"/>
            <ac:cxnSpMk id="7" creationId="{A2C9EC41-B855-4B8D-A24F-3BFD850DD83C}"/>
          </ac:cxnSpMkLst>
        </pc:cxnChg>
        <pc:cxnChg chg="del">
          <ac:chgData name="Adrian" userId="424914c1-b45b-46fa-a9c4-1a05501e1374" providerId="ADAL" clId="{95BC4735-DCD4-4045-BBF6-1E0FC3F63798}" dt="2020-03-19T17:51:55.216" v="11755" actId="478"/>
          <ac:cxnSpMkLst>
            <pc:docMk/>
            <pc:sldMk cId="1718807474" sldId="274"/>
            <ac:cxnSpMk id="13" creationId="{90FB6226-F6B6-4C29-868D-71420E5EB62C}"/>
          </ac:cxnSpMkLst>
        </pc:cxnChg>
        <pc:cxnChg chg="del">
          <ac:chgData name="Adrian" userId="424914c1-b45b-46fa-a9c4-1a05501e1374" providerId="ADAL" clId="{95BC4735-DCD4-4045-BBF6-1E0FC3F63798}" dt="2020-03-19T17:51:55.216" v="11755" actId="478"/>
          <ac:cxnSpMkLst>
            <pc:docMk/>
            <pc:sldMk cId="1718807474" sldId="274"/>
            <ac:cxnSpMk id="31" creationId="{FD12F454-DEF5-4115-BE4B-C7D820706705}"/>
          </ac:cxnSpMkLst>
        </pc:cxnChg>
        <pc:cxnChg chg="del">
          <ac:chgData name="Adrian" userId="424914c1-b45b-46fa-a9c4-1a05501e1374" providerId="ADAL" clId="{95BC4735-DCD4-4045-BBF6-1E0FC3F63798}" dt="2020-03-19T17:51:55.216" v="11755" actId="478"/>
          <ac:cxnSpMkLst>
            <pc:docMk/>
            <pc:sldMk cId="1718807474" sldId="274"/>
            <ac:cxnSpMk id="35" creationId="{450BB6A6-FCDB-4CD5-86DE-BE8D2074BCB3}"/>
          </ac:cxnSpMkLst>
        </pc:cxnChg>
      </pc:sldChg>
      <pc:sldChg chg="addSp delSp modSp add modAnim">
        <pc:chgData name="Adrian" userId="424914c1-b45b-46fa-a9c4-1a05501e1374" providerId="ADAL" clId="{95BC4735-DCD4-4045-BBF6-1E0FC3F63798}" dt="2020-04-06T23:04:27.304" v="15500"/>
        <pc:sldMkLst>
          <pc:docMk/>
          <pc:sldMk cId="1463548881" sldId="275"/>
        </pc:sldMkLst>
        <pc:spChg chg="mod">
          <ac:chgData name="Adrian" userId="424914c1-b45b-46fa-a9c4-1a05501e1374" providerId="ADAL" clId="{95BC4735-DCD4-4045-BBF6-1E0FC3F63798}" dt="2020-03-19T17:57:44.437" v="12505" actId="20577"/>
          <ac:spMkLst>
            <pc:docMk/>
            <pc:sldMk cId="1463548881" sldId="275"/>
            <ac:spMk id="2" creationId="{A195D23B-B470-487B-8819-AEBB8392E8C0}"/>
          </ac:spMkLst>
        </pc:spChg>
        <pc:spChg chg="mod">
          <ac:chgData name="Adrian" userId="424914c1-b45b-46fa-a9c4-1a05501e1374" providerId="ADAL" clId="{95BC4735-DCD4-4045-BBF6-1E0FC3F63798}" dt="2020-04-06T22:59:09.124" v="15433" actId="6549"/>
          <ac:spMkLst>
            <pc:docMk/>
            <pc:sldMk cId="1463548881" sldId="275"/>
            <ac:spMk id="3" creationId="{B712273A-1D57-4F7C-BE3D-58AF601137A6}"/>
          </ac:spMkLst>
        </pc:spChg>
        <pc:spChg chg="add del mod">
          <ac:chgData name="Adrian" userId="424914c1-b45b-46fa-a9c4-1a05501e1374" providerId="ADAL" clId="{95BC4735-DCD4-4045-BBF6-1E0FC3F63798}" dt="2020-03-19T20:04:39.273" v="13446" actId="478"/>
          <ac:spMkLst>
            <pc:docMk/>
            <pc:sldMk cId="1463548881" sldId="275"/>
            <ac:spMk id="5" creationId="{8FBE6F20-B1CE-4037-B539-04050C3D2F44}"/>
          </ac:spMkLst>
        </pc:spChg>
        <pc:spChg chg="add mod">
          <ac:chgData name="Adrian" userId="424914c1-b45b-46fa-a9c4-1a05501e1374" providerId="ADAL" clId="{95BC4735-DCD4-4045-BBF6-1E0FC3F63798}" dt="2020-04-06T23:03:38.736" v="15488" actId="2085"/>
          <ac:spMkLst>
            <pc:docMk/>
            <pc:sldMk cId="1463548881" sldId="275"/>
            <ac:spMk id="5" creationId="{E0B0568F-406C-418C-8032-C495A07255EE}"/>
          </ac:spMkLst>
        </pc:spChg>
        <pc:spChg chg="add del mod">
          <ac:chgData name="Adrian" userId="424914c1-b45b-46fa-a9c4-1a05501e1374" providerId="ADAL" clId="{95BC4735-DCD4-4045-BBF6-1E0FC3F63798}" dt="2020-04-06T23:01:54.494" v="15479" actId="21"/>
          <ac:spMkLst>
            <pc:docMk/>
            <pc:sldMk cId="1463548881" sldId="275"/>
            <ac:spMk id="16" creationId="{CDA8D53A-78CD-48D2-915B-B3AA925CCF76}"/>
          </ac:spMkLst>
        </pc:spChg>
        <pc:graphicFrameChg chg="add mod modGraphic">
          <ac:chgData name="Adrian" userId="424914c1-b45b-46fa-a9c4-1a05501e1374" providerId="ADAL" clId="{95BC4735-DCD4-4045-BBF6-1E0FC3F63798}" dt="2020-04-06T23:02:10.399" v="15480" actId="166"/>
          <ac:graphicFrameMkLst>
            <pc:docMk/>
            <pc:sldMk cId="1463548881" sldId="275"/>
            <ac:graphicFrameMk id="6" creationId="{37C63D4E-6B39-47F5-A8A0-2EDA9B8B5A14}"/>
          </ac:graphicFrameMkLst>
        </pc:graphicFrameChg>
        <pc:graphicFrameChg chg="add mod modGraphic">
          <ac:chgData name="Adrian" userId="424914c1-b45b-46fa-a9c4-1a05501e1374" providerId="ADAL" clId="{95BC4735-DCD4-4045-BBF6-1E0FC3F63798}" dt="2020-04-06T22:56:19.510" v="15331" actId="1076"/>
          <ac:graphicFrameMkLst>
            <pc:docMk/>
            <pc:sldMk cId="1463548881" sldId="275"/>
            <ac:graphicFrameMk id="15" creationId="{DD375D73-27F4-4A1C-9130-5874CA999AB6}"/>
          </ac:graphicFrameMkLst>
        </pc:graphicFrameChg>
        <pc:graphicFrameChg chg="add mod modGraphic">
          <ac:chgData name="Adrian" userId="424914c1-b45b-46fa-a9c4-1a05501e1374" providerId="ADAL" clId="{95BC4735-DCD4-4045-BBF6-1E0FC3F63798}" dt="2020-04-06T23:04:00.584" v="15494" actId="1076"/>
          <ac:graphicFrameMkLst>
            <pc:docMk/>
            <pc:sldMk cId="1463548881" sldId="275"/>
            <ac:graphicFrameMk id="17" creationId="{3AF5318E-4B42-4E87-B1D2-9608166414AB}"/>
          </ac:graphicFrameMkLst>
        </pc:graphicFrameChg>
        <pc:picChg chg="add mod">
          <ac:chgData name="Adrian" userId="424914c1-b45b-46fa-a9c4-1a05501e1374" providerId="ADAL" clId="{95BC4735-DCD4-4045-BBF6-1E0FC3F63798}" dt="2020-04-06T23:02:10.399" v="15480" actId="166"/>
          <ac:picMkLst>
            <pc:docMk/>
            <pc:sldMk cId="1463548881" sldId="275"/>
            <ac:picMk id="7" creationId="{D64A6CAB-2DEB-4FF8-8197-E84808F26710}"/>
          </ac:picMkLst>
        </pc:picChg>
        <pc:picChg chg="add mod">
          <ac:chgData name="Adrian" userId="424914c1-b45b-46fa-a9c4-1a05501e1374" providerId="ADAL" clId="{95BC4735-DCD4-4045-BBF6-1E0FC3F63798}" dt="2020-04-06T23:02:10.399" v="15480" actId="166"/>
          <ac:picMkLst>
            <pc:docMk/>
            <pc:sldMk cId="1463548881" sldId="275"/>
            <ac:picMk id="8" creationId="{5476C97F-34CF-48D5-9C4D-CB26ED927A98}"/>
          </ac:picMkLst>
        </pc:picChg>
        <pc:picChg chg="add mod">
          <ac:chgData name="Adrian" userId="424914c1-b45b-46fa-a9c4-1a05501e1374" providerId="ADAL" clId="{95BC4735-DCD4-4045-BBF6-1E0FC3F63798}" dt="2020-04-06T23:02:10.399" v="15480" actId="166"/>
          <ac:picMkLst>
            <pc:docMk/>
            <pc:sldMk cId="1463548881" sldId="275"/>
            <ac:picMk id="9" creationId="{3CCB7D46-8965-460A-9D35-F4D2635FC617}"/>
          </ac:picMkLst>
        </pc:picChg>
        <pc:picChg chg="add mod">
          <ac:chgData name="Adrian" userId="424914c1-b45b-46fa-a9c4-1a05501e1374" providerId="ADAL" clId="{95BC4735-DCD4-4045-BBF6-1E0FC3F63798}" dt="2020-04-06T23:02:10.399" v="15480" actId="166"/>
          <ac:picMkLst>
            <pc:docMk/>
            <pc:sldMk cId="1463548881" sldId="275"/>
            <ac:picMk id="10" creationId="{F95673E8-2E43-45B4-A535-50ECCF608800}"/>
          </ac:picMkLst>
        </pc:picChg>
        <pc:picChg chg="add mod">
          <ac:chgData name="Adrian" userId="424914c1-b45b-46fa-a9c4-1a05501e1374" providerId="ADAL" clId="{95BC4735-DCD4-4045-BBF6-1E0FC3F63798}" dt="2020-04-06T23:02:10.399" v="15480" actId="166"/>
          <ac:picMkLst>
            <pc:docMk/>
            <pc:sldMk cId="1463548881" sldId="275"/>
            <ac:picMk id="11" creationId="{46ACCDC3-FDA4-4512-BA5A-191CE49389AD}"/>
          </ac:picMkLst>
        </pc:picChg>
        <pc:picChg chg="add mod">
          <ac:chgData name="Adrian" userId="424914c1-b45b-46fa-a9c4-1a05501e1374" providerId="ADAL" clId="{95BC4735-DCD4-4045-BBF6-1E0FC3F63798}" dt="2020-04-06T23:02:10.399" v="15480" actId="166"/>
          <ac:picMkLst>
            <pc:docMk/>
            <pc:sldMk cId="1463548881" sldId="275"/>
            <ac:picMk id="12" creationId="{5B295D84-DB23-4ACB-B996-12ECCF4192E0}"/>
          </ac:picMkLst>
        </pc:picChg>
        <pc:picChg chg="add mod">
          <ac:chgData name="Adrian" userId="424914c1-b45b-46fa-a9c4-1a05501e1374" providerId="ADAL" clId="{95BC4735-DCD4-4045-BBF6-1E0FC3F63798}" dt="2020-04-06T23:02:10.399" v="15480" actId="166"/>
          <ac:picMkLst>
            <pc:docMk/>
            <pc:sldMk cId="1463548881" sldId="275"/>
            <ac:picMk id="13" creationId="{42C3EF0B-03FF-4FF8-9101-B2E4F3819BB9}"/>
          </ac:picMkLst>
        </pc:picChg>
        <pc:picChg chg="add del mod">
          <ac:chgData name="Adrian" userId="424914c1-b45b-46fa-a9c4-1a05501e1374" providerId="ADAL" clId="{95BC4735-DCD4-4045-BBF6-1E0FC3F63798}" dt="2020-04-06T23:04:00.584" v="15494" actId="1076"/>
          <ac:picMkLst>
            <pc:docMk/>
            <pc:sldMk cId="1463548881" sldId="275"/>
            <ac:picMk id="18" creationId="{F90D3C2E-FF38-417B-B69F-FFB6C32D8EAD}"/>
          </ac:picMkLst>
        </pc:picChg>
        <pc:picChg chg="add del mod">
          <ac:chgData name="Adrian" userId="424914c1-b45b-46fa-a9c4-1a05501e1374" providerId="ADAL" clId="{95BC4735-DCD4-4045-BBF6-1E0FC3F63798}" dt="2020-04-06T23:04:00.584" v="15494" actId="1076"/>
          <ac:picMkLst>
            <pc:docMk/>
            <pc:sldMk cId="1463548881" sldId="275"/>
            <ac:picMk id="19" creationId="{5D95ADA4-429B-4309-BED7-F0587C4CFF67}"/>
          </ac:picMkLst>
        </pc:picChg>
        <pc:picChg chg="add del mod">
          <ac:chgData name="Adrian" userId="424914c1-b45b-46fa-a9c4-1a05501e1374" providerId="ADAL" clId="{95BC4735-DCD4-4045-BBF6-1E0FC3F63798}" dt="2020-04-06T23:04:00.584" v="15494" actId="1076"/>
          <ac:picMkLst>
            <pc:docMk/>
            <pc:sldMk cId="1463548881" sldId="275"/>
            <ac:picMk id="20" creationId="{791ED152-65F2-4970-B824-71D2610CF857}"/>
          </ac:picMkLst>
        </pc:picChg>
        <pc:picChg chg="add del mod">
          <ac:chgData name="Adrian" userId="424914c1-b45b-46fa-a9c4-1a05501e1374" providerId="ADAL" clId="{95BC4735-DCD4-4045-BBF6-1E0FC3F63798}" dt="2020-04-06T23:04:00.584" v="15494" actId="1076"/>
          <ac:picMkLst>
            <pc:docMk/>
            <pc:sldMk cId="1463548881" sldId="275"/>
            <ac:picMk id="21" creationId="{5E383EC4-7DA5-4383-BF8C-B7C00EB0CE86}"/>
          </ac:picMkLst>
        </pc:picChg>
        <pc:picChg chg="add del mod">
          <ac:chgData name="Adrian" userId="424914c1-b45b-46fa-a9c4-1a05501e1374" providerId="ADAL" clId="{95BC4735-DCD4-4045-BBF6-1E0FC3F63798}" dt="2020-04-06T23:04:00.584" v="15494" actId="1076"/>
          <ac:picMkLst>
            <pc:docMk/>
            <pc:sldMk cId="1463548881" sldId="275"/>
            <ac:picMk id="22" creationId="{41C28302-9A4F-492D-BAE4-87F998CBE190}"/>
          </ac:picMkLst>
        </pc:picChg>
        <pc:picChg chg="add del mod">
          <ac:chgData name="Adrian" userId="424914c1-b45b-46fa-a9c4-1a05501e1374" providerId="ADAL" clId="{95BC4735-DCD4-4045-BBF6-1E0FC3F63798}" dt="2020-04-06T22:57:26.240" v="15382" actId="478"/>
          <ac:picMkLst>
            <pc:docMk/>
            <pc:sldMk cId="1463548881" sldId="275"/>
            <ac:picMk id="26" creationId="{AEA2E412-F05B-4AD4-A3DE-3C0652188D0A}"/>
          </ac:picMkLst>
        </pc:picChg>
        <pc:picChg chg="add del mod">
          <ac:chgData name="Adrian" userId="424914c1-b45b-46fa-a9c4-1a05501e1374" providerId="ADAL" clId="{95BC4735-DCD4-4045-BBF6-1E0FC3F63798}" dt="2020-04-06T22:57:26.240" v="15382" actId="478"/>
          <ac:picMkLst>
            <pc:docMk/>
            <pc:sldMk cId="1463548881" sldId="275"/>
            <ac:picMk id="28" creationId="{A655C2AB-32C7-402E-9102-317876DE8F33}"/>
          </ac:picMkLst>
        </pc:picChg>
        <pc:picChg chg="add del mod">
          <ac:chgData name="Adrian" userId="424914c1-b45b-46fa-a9c4-1a05501e1374" providerId="ADAL" clId="{95BC4735-DCD4-4045-BBF6-1E0FC3F63798}" dt="2020-04-06T22:57:26.240" v="15382" actId="478"/>
          <ac:picMkLst>
            <pc:docMk/>
            <pc:sldMk cId="1463548881" sldId="275"/>
            <ac:picMk id="29" creationId="{73877353-BE99-4EE1-AFE3-3206FA9BA4DE}"/>
          </ac:picMkLst>
        </pc:picChg>
        <pc:picChg chg="add del mod">
          <ac:chgData name="Adrian" userId="424914c1-b45b-46fa-a9c4-1a05501e1374" providerId="ADAL" clId="{95BC4735-DCD4-4045-BBF6-1E0FC3F63798}" dt="2020-04-06T22:57:26.240" v="15382" actId="478"/>
          <ac:picMkLst>
            <pc:docMk/>
            <pc:sldMk cId="1463548881" sldId="275"/>
            <ac:picMk id="31" creationId="{81787C6E-7540-4C79-B6FB-8D463508D2EE}"/>
          </ac:picMkLst>
        </pc:picChg>
        <pc:picChg chg="add del mod">
          <ac:chgData name="Adrian" userId="424914c1-b45b-46fa-a9c4-1a05501e1374" providerId="ADAL" clId="{95BC4735-DCD4-4045-BBF6-1E0FC3F63798}" dt="2020-04-06T22:57:26.240" v="15382" actId="478"/>
          <ac:picMkLst>
            <pc:docMk/>
            <pc:sldMk cId="1463548881" sldId="275"/>
            <ac:picMk id="33" creationId="{286DAF31-CF64-497E-B3B5-710E03530AA2}"/>
          </ac:picMkLst>
        </pc:picChg>
        <pc:picChg chg="add del mod">
          <ac:chgData name="Adrian" userId="424914c1-b45b-46fa-a9c4-1a05501e1374" providerId="ADAL" clId="{95BC4735-DCD4-4045-BBF6-1E0FC3F63798}" dt="2020-03-19T20:03:33.973" v="13428" actId="478"/>
          <ac:picMkLst>
            <pc:docMk/>
            <pc:sldMk cId="1463548881" sldId="275"/>
            <ac:picMk id="12290" creationId="{0A091303-786A-4170-ABB3-DB4B87184D1D}"/>
          </ac:picMkLst>
        </pc:picChg>
        <pc:picChg chg="add mod">
          <ac:chgData name="Adrian" userId="424914c1-b45b-46fa-a9c4-1a05501e1374" providerId="ADAL" clId="{95BC4735-DCD4-4045-BBF6-1E0FC3F63798}" dt="2020-04-06T23:02:10.399" v="15480" actId="166"/>
          <ac:picMkLst>
            <pc:docMk/>
            <pc:sldMk cId="1463548881" sldId="275"/>
            <ac:picMk id="12292" creationId="{CF770DDF-97F7-4521-9AA8-779C2ECC8E0B}"/>
          </ac:picMkLst>
        </pc:picChg>
        <pc:cxnChg chg="add mod ord">
          <ac:chgData name="Adrian" userId="424914c1-b45b-46fa-a9c4-1a05501e1374" providerId="ADAL" clId="{95BC4735-DCD4-4045-BBF6-1E0FC3F63798}" dt="2020-04-06T23:04:22.306" v="15498" actId="166"/>
          <ac:cxnSpMkLst>
            <pc:docMk/>
            <pc:sldMk cId="1463548881" sldId="275"/>
            <ac:cxnSpMk id="24" creationId="{425DE0FC-FC9A-4E62-8D70-61713B2CFD7F}"/>
          </ac:cxnSpMkLst>
        </pc:cxnChg>
        <pc:cxnChg chg="add mod ord">
          <ac:chgData name="Adrian" userId="424914c1-b45b-46fa-a9c4-1a05501e1374" providerId="ADAL" clId="{95BC4735-DCD4-4045-BBF6-1E0FC3F63798}" dt="2020-04-06T23:04:22.306" v="15498" actId="166"/>
          <ac:cxnSpMkLst>
            <pc:docMk/>
            <pc:sldMk cId="1463548881" sldId="275"/>
            <ac:cxnSpMk id="27" creationId="{46C0994C-5945-4226-A7DB-AB571C2922EE}"/>
          </ac:cxnSpMkLst>
        </pc:cxnChg>
        <pc:cxnChg chg="add mod ord">
          <ac:chgData name="Adrian" userId="424914c1-b45b-46fa-a9c4-1a05501e1374" providerId="ADAL" clId="{95BC4735-DCD4-4045-BBF6-1E0FC3F63798}" dt="2020-04-06T23:04:22.306" v="15498" actId="166"/>
          <ac:cxnSpMkLst>
            <pc:docMk/>
            <pc:sldMk cId="1463548881" sldId="275"/>
            <ac:cxnSpMk id="30" creationId="{D4785D52-1573-4A9E-9F94-B4A2F482EE72}"/>
          </ac:cxnSpMkLst>
        </pc:cxnChg>
        <pc:cxnChg chg="add mod ord">
          <ac:chgData name="Adrian" userId="424914c1-b45b-46fa-a9c4-1a05501e1374" providerId="ADAL" clId="{95BC4735-DCD4-4045-BBF6-1E0FC3F63798}" dt="2020-04-06T23:04:22.306" v="15498" actId="166"/>
          <ac:cxnSpMkLst>
            <pc:docMk/>
            <pc:sldMk cId="1463548881" sldId="275"/>
            <ac:cxnSpMk id="32" creationId="{D4EC06D7-F477-4398-A8A6-DF95B41DECA6}"/>
          </ac:cxnSpMkLst>
        </pc:cxnChg>
      </pc:sldChg>
      <pc:sldChg chg="addSp delSp modSp add ord addAnim delAnim modAnim">
        <pc:chgData name="Adrian" userId="424914c1-b45b-46fa-a9c4-1a05501e1374" providerId="ADAL" clId="{95BC4735-DCD4-4045-BBF6-1E0FC3F63798}" dt="2020-04-06T19:36:35.151" v="15287"/>
        <pc:sldMkLst>
          <pc:docMk/>
          <pc:sldMk cId="4288521311" sldId="276"/>
        </pc:sldMkLst>
        <pc:spChg chg="mod">
          <ac:chgData name="Adrian" userId="424914c1-b45b-46fa-a9c4-1a05501e1374" providerId="ADAL" clId="{95BC4735-DCD4-4045-BBF6-1E0FC3F63798}" dt="2020-04-06T18:05:29.244" v="14818" actId="20577"/>
          <ac:spMkLst>
            <pc:docMk/>
            <pc:sldMk cId="4288521311" sldId="276"/>
            <ac:spMk id="2" creationId="{BEAE2127-BFB3-4055-AFD8-F128C4C5E4F2}"/>
          </ac:spMkLst>
        </pc:spChg>
        <pc:spChg chg="del mod">
          <ac:chgData name="Adrian" userId="424914c1-b45b-46fa-a9c4-1a05501e1374" providerId="ADAL" clId="{95BC4735-DCD4-4045-BBF6-1E0FC3F63798}" dt="2020-03-19T18:00:33.300" v="12678" actId="478"/>
          <ac:spMkLst>
            <pc:docMk/>
            <pc:sldMk cId="4288521311" sldId="276"/>
            <ac:spMk id="3" creationId="{C348ADA4-8451-4DB4-886B-C8F55CB84034}"/>
          </ac:spMkLst>
        </pc:spChg>
        <pc:picChg chg="add mod modCrop">
          <ac:chgData name="Adrian" userId="424914c1-b45b-46fa-a9c4-1a05501e1374" providerId="ADAL" clId="{95BC4735-DCD4-4045-BBF6-1E0FC3F63798}" dt="2020-03-19T19:47:54.502" v="12946" actId="1076"/>
          <ac:picMkLst>
            <pc:docMk/>
            <pc:sldMk cId="4288521311" sldId="276"/>
            <ac:picMk id="5" creationId="{A1D01646-9891-477B-B35B-78E03784AB50}"/>
          </ac:picMkLst>
        </pc:picChg>
        <pc:picChg chg="add mod">
          <ac:chgData name="Adrian" userId="424914c1-b45b-46fa-a9c4-1a05501e1374" providerId="ADAL" clId="{95BC4735-DCD4-4045-BBF6-1E0FC3F63798}" dt="2020-03-19T19:50:30.328" v="12952" actId="1076"/>
          <ac:picMkLst>
            <pc:docMk/>
            <pc:sldMk cId="4288521311" sldId="276"/>
            <ac:picMk id="6" creationId="{07B23152-3B4F-4445-AFC7-D1DA5608157F}"/>
          </ac:picMkLst>
        </pc:picChg>
        <pc:picChg chg="add del mod">
          <ac:chgData name="Adrian" userId="424914c1-b45b-46fa-a9c4-1a05501e1374" providerId="ADAL" clId="{95BC4735-DCD4-4045-BBF6-1E0FC3F63798}" dt="2020-04-06T18:06:42.412" v="14835" actId="478"/>
          <ac:picMkLst>
            <pc:docMk/>
            <pc:sldMk cId="4288521311" sldId="276"/>
            <ac:picMk id="7" creationId="{6DBC1F58-1BB2-4A63-95C3-549CE2DC23D6}"/>
          </ac:picMkLst>
        </pc:picChg>
        <pc:picChg chg="add del mod">
          <ac:chgData name="Adrian" userId="424914c1-b45b-46fa-a9c4-1a05501e1374" providerId="ADAL" clId="{95BC4735-DCD4-4045-BBF6-1E0FC3F63798}" dt="2020-03-19T19:50:15.691" v="12950" actId="478"/>
          <ac:picMkLst>
            <pc:docMk/>
            <pc:sldMk cId="4288521311" sldId="276"/>
            <ac:picMk id="5122" creationId="{20AA1FBD-A2F8-4988-9D4F-E2D3A575F4CD}"/>
          </ac:picMkLst>
        </pc:picChg>
        <pc:picChg chg="add del mod">
          <ac:chgData name="Adrian" userId="424914c1-b45b-46fa-a9c4-1a05501e1374" providerId="ADAL" clId="{95BC4735-DCD4-4045-BBF6-1E0FC3F63798}" dt="2020-03-19T20:53:04.607" v="14270" actId="478"/>
          <ac:picMkLst>
            <pc:docMk/>
            <pc:sldMk cId="4288521311" sldId="276"/>
            <ac:picMk id="5124" creationId="{FECC61E3-651A-45E1-B30F-4EEEDC4FC332}"/>
          </ac:picMkLst>
        </pc:picChg>
      </pc:sldChg>
      <pc:sldChg chg="addSp delSp modSp add ord delAnim modAnim">
        <pc:chgData name="Adrian" userId="424914c1-b45b-46fa-a9c4-1a05501e1374" providerId="ADAL" clId="{95BC4735-DCD4-4045-BBF6-1E0FC3F63798}" dt="2020-04-06T19:09:25.602" v="15058" actId="20578"/>
        <pc:sldMkLst>
          <pc:docMk/>
          <pc:sldMk cId="3786965797" sldId="277"/>
        </pc:sldMkLst>
        <pc:spChg chg="mod">
          <ac:chgData name="Adrian" userId="424914c1-b45b-46fa-a9c4-1a05501e1374" providerId="ADAL" clId="{95BC4735-DCD4-4045-BBF6-1E0FC3F63798}" dt="2020-03-19T20:02:05.099" v="13390" actId="20577"/>
          <ac:spMkLst>
            <pc:docMk/>
            <pc:sldMk cId="3786965797" sldId="277"/>
            <ac:spMk id="2" creationId="{2B9D73FC-FC5C-4B30-A521-570B4B633031}"/>
          </ac:spMkLst>
        </pc:spChg>
        <pc:spChg chg="del mod">
          <ac:chgData name="Adrian" userId="424914c1-b45b-46fa-a9c4-1a05501e1374" providerId="ADAL" clId="{95BC4735-DCD4-4045-BBF6-1E0FC3F63798}" dt="2020-03-19T20:17:27.284" v="14092" actId="478"/>
          <ac:spMkLst>
            <pc:docMk/>
            <pc:sldMk cId="3786965797" sldId="277"/>
            <ac:spMk id="3" creationId="{E7EA3589-EBC9-4387-9CCA-88EE5E884192}"/>
          </ac:spMkLst>
        </pc:spChg>
        <pc:spChg chg="add del mod">
          <ac:chgData name="Adrian" userId="424914c1-b45b-46fa-a9c4-1a05501e1374" providerId="ADAL" clId="{95BC4735-DCD4-4045-BBF6-1E0FC3F63798}" dt="2020-03-19T20:17:29.592" v="14093" actId="478"/>
          <ac:spMkLst>
            <pc:docMk/>
            <pc:sldMk cId="3786965797" sldId="277"/>
            <ac:spMk id="7" creationId="{864405F1-19F5-4C48-B66B-F53CC46455F2}"/>
          </ac:spMkLst>
        </pc:spChg>
        <pc:spChg chg="add mod">
          <ac:chgData name="Adrian" userId="424914c1-b45b-46fa-a9c4-1a05501e1374" providerId="ADAL" clId="{95BC4735-DCD4-4045-BBF6-1E0FC3F63798}" dt="2020-03-20T02:23:39.403" v="14639" actId="1037"/>
          <ac:spMkLst>
            <pc:docMk/>
            <pc:sldMk cId="3786965797" sldId="277"/>
            <ac:spMk id="8" creationId="{B5739D6D-9AF3-4533-B7F9-61D1E6997981}"/>
          </ac:spMkLst>
        </pc:spChg>
        <pc:spChg chg="add mod">
          <ac:chgData name="Adrian" userId="424914c1-b45b-46fa-a9c4-1a05501e1374" providerId="ADAL" clId="{95BC4735-DCD4-4045-BBF6-1E0FC3F63798}" dt="2020-03-20T02:23:39.403" v="14639" actId="1037"/>
          <ac:spMkLst>
            <pc:docMk/>
            <pc:sldMk cId="3786965797" sldId="277"/>
            <ac:spMk id="9" creationId="{B87AEFEB-AC76-4F59-A35D-10D858DA398A}"/>
          </ac:spMkLst>
        </pc:spChg>
        <pc:picChg chg="add del mod modCrop">
          <ac:chgData name="Adrian" userId="424914c1-b45b-46fa-a9c4-1a05501e1374" providerId="ADAL" clId="{95BC4735-DCD4-4045-BBF6-1E0FC3F63798}" dt="2020-03-20T02:20:01.926" v="14576" actId="478"/>
          <ac:picMkLst>
            <pc:docMk/>
            <pc:sldMk cId="3786965797" sldId="277"/>
            <ac:picMk id="3" creationId="{4F2873B2-29FD-444A-B987-C4846A2C7C2D}"/>
          </ac:picMkLst>
        </pc:picChg>
        <pc:picChg chg="add mod modCrop">
          <ac:chgData name="Adrian" userId="424914c1-b45b-46fa-a9c4-1a05501e1374" providerId="ADAL" clId="{95BC4735-DCD4-4045-BBF6-1E0FC3F63798}" dt="2020-03-20T02:23:39.403" v="14639" actId="1037"/>
          <ac:picMkLst>
            <pc:docMk/>
            <pc:sldMk cId="3786965797" sldId="277"/>
            <ac:picMk id="5" creationId="{7BA62693-D32D-4120-AF81-40FEF2890A49}"/>
          </ac:picMkLst>
        </pc:picChg>
        <pc:picChg chg="add del mod">
          <ac:chgData name="Adrian" userId="424914c1-b45b-46fa-a9c4-1a05501e1374" providerId="ADAL" clId="{95BC4735-DCD4-4045-BBF6-1E0FC3F63798}" dt="2020-03-20T02:20:14.783" v="14578" actId="478"/>
          <ac:picMkLst>
            <pc:docMk/>
            <pc:sldMk cId="3786965797" sldId="277"/>
            <ac:picMk id="6" creationId="{319652E3-23EB-4956-9BB8-017493200419}"/>
          </ac:picMkLst>
        </pc:picChg>
        <pc:picChg chg="add mod modCrop">
          <ac:chgData name="Adrian" userId="424914c1-b45b-46fa-a9c4-1a05501e1374" providerId="ADAL" clId="{95BC4735-DCD4-4045-BBF6-1E0FC3F63798}" dt="2020-03-20T02:23:39.403" v="14639" actId="1037"/>
          <ac:picMkLst>
            <pc:docMk/>
            <pc:sldMk cId="3786965797" sldId="277"/>
            <ac:picMk id="7" creationId="{1A96D62F-787C-4186-8891-9C987A16114C}"/>
          </ac:picMkLst>
        </pc:picChg>
      </pc:sldChg>
      <pc:sldChg chg="add modAnim">
        <pc:chgData name="Adrian" userId="424914c1-b45b-46fa-a9c4-1a05501e1374" providerId="ADAL" clId="{95BC4735-DCD4-4045-BBF6-1E0FC3F63798}" dt="2020-04-06T18:06:11.379" v="14828"/>
        <pc:sldMkLst>
          <pc:docMk/>
          <pc:sldMk cId="681475790" sldId="278"/>
        </pc:sldMkLst>
      </pc:sldChg>
      <pc:sldChg chg="add del">
        <pc:chgData name="Adrian" userId="424914c1-b45b-46fa-a9c4-1a05501e1374" providerId="ADAL" clId="{95BC4735-DCD4-4045-BBF6-1E0FC3F63798}" dt="2020-03-19T20:19:05.188" v="14099" actId="47"/>
        <pc:sldMkLst>
          <pc:docMk/>
          <pc:sldMk cId="1220171571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344DC-B920-6243-B588-6C6016CEBDB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5F9B1-D50D-A042-83F5-D63EF0179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66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5F9B1-D50D-A042-83F5-D63EF01792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1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5F9B1-D50D-A042-83F5-D63EF01792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22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5F9B1-D50D-A042-83F5-D63EF01792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65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2292297-C0E2-460F-9605-201520D9E0A3}"/>
              </a:ext>
            </a:extLst>
          </p:cNvPr>
          <p:cNvSpPr/>
          <p:nvPr userDrawn="1"/>
        </p:nvSpPr>
        <p:spPr>
          <a:xfrm>
            <a:off x="297996" y="3494405"/>
            <a:ext cx="8541204" cy="232635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>
                <a:solidFill>
                  <a:srgbClr val="0070C0"/>
                </a:solidFill>
                <a:latin typeface="Segoe UI Light" pitchFamily="34" charset="0"/>
              </a:rPr>
              <a:t> 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2B395B-DA40-4BD6-888D-6392125822CB}"/>
              </a:ext>
            </a:extLst>
          </p:cNvPr>
          <p:cNvSpPr/>
          <p:nvPr userDrawn="1"/>
        </p:nvSpPr>
        <p:spPr>
          <a:xfrm>
            <a:off x="5679765" y="3480732"/>
            <a:ext cx="2103120" cy="1135589"/>
          </a:xfrm>
          <a:prstGeom prst="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2EF228-FB97-4BA0-9818-DFAFCC6D96E5}"/>
              </a:ext>
            </a:extLst>
          </p:cNvPr>
          <p:cNvSpPr/>
          <p:nvPr userDrawn="1"/>
        </p:nvSpPr>
        <p:spPr>
          <a:xfrm>
            <a:off x="5679765" y="4616321"/>
            <a:ext cx="1051560" cy="1194724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1136C3-D023-4178-97F4-27169A369147}"/>
              </a:ext>
            </a:extLst>
          </p:cNvPr>
          <p:cNvSpPr/>
          <p:nvPr userDrawn="1"/>
        </p:nvSpPr>
        <p:spPr>
          <a:xfrm>
            <a:off x="6736405" y="4616323"/>
            <a:ext cx="1051560" cy="1194724"/>
          </a:xfrm>
          <a:prstGeom prst="rect">
            <a:avLst/>
          </a:prstGeom>
          <a:solidFill>
            <a:schemeClr val="tx1">
              <a:lumMod val="95000"/>
              <a:lumOff val="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F947F6-7556-4A7A-9908-3592F7A256DE}"/>
              </a:ext>
            </a:extLst>
          </p:cNvPr>
          <p:cNvSpPr/>
          <p:nvPr userDrawn="1"/>
        </p:nvSpPr>
        <p:spPr>
          <a:xfrm>
            <a:off x="7782885" y="3494404"/>
            <a:ext cx="1063444" cy="2316643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996" y="3660498"/>
            <a:ext cx="8548333" cy="1072276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996" y="4732774"/>
            <a:ext cx="8548333" cy="76193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B544EA-C5A7-4838-975C-1B157C69D6A1}"/>
              </a:ext>
            </a:extLst>
          </p:cNvPr>
          <p:cNvSpPr txBox="1"/>
          <p:nvPr userDrawn="1"/>
        </p:nvSpPr>
        <p:spPr>
          <a:xfrm>
            <a:off x="297996" y="6211220"/>
            <a:ext cx="8541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UNITED STATES AIR FORCE ACADEMY DEPARTMENT OF COMPUTER AND CYBER SCIENCES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1708843-0162-4577-86B2-FE6B14D811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4346" y="207963"/>
            <a:ext cx="8541204" cy="322103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Image result for USAF academy symbol">
            <a:extLst>
              <a:ext uri="{FF2B5EF4-FFF2-40B4-BE49-F238E27FC236}">
                <a16:creationId xmlns:a16="http://schemas.microsoft.com/office/drawing/2014/main" id="{F3F8F662-8A81-4C71-BA6E-5D218A78C1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80" y="5937415"/>
            <a:ext cx="831423" cy="79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168" y="5943541"/>
            <a:ext cx="794032" cy="81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0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99658-2C2E-3F46-8038-0BB986F35B2C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8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30FF-9F35-5243-A095-DBC0AF48D50B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5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949" y="209371"/>
            <a:ext cx="8187937" cy="561139"/>
          </a:xfrm>
        </p:spPr>
        <p:txBody>
          <a:bodyPr>
            <a:noAutofit/>
          </a:bodyPr>
          <a:lstStyle>
            <a:lvl1pPr>
              <a:defRPr sz="3200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8" y="860204"/>
            <a:ext cx="8088086" cy="5316759"/>
          </a:xfrm>
        </p:spPr>
        <p:txBody>
          <a:bodyPr/>
          <a:lstStyle>
            <a:lvl1pPr>
              <a:lnSpc>
                <a:spcPct val="120000"/>
              </a:lnSpc>
              <a:defRPr sz="2000">
                <a:latin typeface="+mj-lt"/>
              </a:defRPr>
            </a:lvl1pPr>
            <a:lvl2pPr>
              <a:lnSpc>
                <a:spcPct val="120000"/>
              </a:lnSpc>
              <a:defRPr sz="1800">
                <a:latin typeface="+mj-lt"/>
              </a:defRPr>
            </a:lvl2pPr>
            <a:lvl3pPr>
              <a:lnSpc>
                <a:spcPct val="120000"/>
              </a:lnSpc>
              <a:defRPr sz="1600">
                <a:latin typeface="+mj-lt"/>
              </a:defRPr>
            </a:lvl3pPr>
            <a:lvl4pPr>
              <a:lnSpc>
                <a:spcPct val="120000"/>
              </a:lnSpc>
              <a:defRPr sz="1400">
                <a:latin typeface="+mj-lt"/>
              </a:defRPr>
            </a:lvl4pPr>
            <a:lvl5pPr>
              <a:lnSpc>
                <a:spcPct val="120000"/>
              </a:lnSpc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1628" y="6356349"/>
            <a:ext cx="2057400" cy="365125"/>
          </a:xfrm>
        </p:spPr>
        <p:txBody>
          <a:bodyPr/>
          <a:lstStyle/>
          <a:p>
            <a:fld id="{EE2B94D7-4E0A-EB48-8275-E7D833DFB8F8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8385" y="6356351"/>
            <a:ext cx="379891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2314" y="6356350"/>
            <a:ext cx="2057400" cy="365125"/>
          </a:xfrm>
        </p:spPr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AA0C48-E777-4A62-ABA4-7014582BF4F6}"/>
              </a:ext>
            </a:extLst>
          </p:cNvPr>
          <p:cNvCxnSpPr/>
          <p:nvPr userDrawn="1"/>
        </p:nvCxnSpPr>
        <p:spPr>
          <a:xfrm>
            <a:off x="511628" y="778933"/>
            <a:ext cx="808808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68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8141-4D31-A944-9CAF-011ABD6DF848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2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3FCE-A33B-D947-9162-F4FEF3A42ACE}" type="datetime1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A9BC-30C3-8749-9178-56415B155021}" type="datetime1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1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9CE7-031E-9B4A-8388-B4F80B665433}" type="datetime1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4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AF8A-9ED5-D84B-A26A-6D98F96ABE16}" type="datetime1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7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8CF2-37BA-B243-81CD-31E094BF27A6}" type="datetime1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550A-8C8E-FE4D-AC82-8AF4B781C52C}" type="datetime1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8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33A29-38A3-0445-815D-352A2DA8DF38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9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hyperlink" Target="https://playground.tensorflow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playground.tensorflow.org/#activation=linear&amp;batchSize=10&amp;dataset=circle&amp;regDataset=reg-plane&amp;learningRate=0.03&amp;regularizationRate=0&amp;noise=0&amp;networkShape=1,1&amp;seed=0.22427&amp;showTestData=false&amp;discretize=true&amp;percTrainData=50&amp;x=true&amp;y=true&amp;xTimesY=false&amp;xSquared=false&amp;ySquared=false&amp;cosX=false&amp;sinX=false&amp;cosY=false&amp;sinY=false&amp;collectStats=false&amp;problem=regression&amp;initZero=false&amp;hideText=false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tensorflow.org/#activation=tanh&amp;batchSize=10&amp;dataset=spiral&amp;regDataset=reg-plane&amp;learningRate=0.03&amp;regularizationRate=0&amp;noise=0&amp;networkShape=1,1&amp;seed=0.83623&amp;showTestData=false&amp;discretize=true&amp;percTrainData=50&amp;x=false&amp;y=false&amp;xTimesY=false&amp;xSquared=false&amp;ySquared=false&amp;cosX=false&amp;sinX=false&amp;cosY=false&amp;sinY=false&amp;collectStats=false&amp;problem=classification&amp;initZero=false&amp;hideText=false" TargetMode="External"/><Relationship Id="rId2" Type="http://schemas.openxmlformats.org/officeDocument/2006/relationships/hyperlink" Target="https://playground.tensorflow.org/#activation=linear&amp;batchSize=10&amp;dataset=circle&amp;regDataset=reg-plane&amp;learningRate=0.03&amp;regularizationRate=0&amp;noise=0&amp;networkShape=1,1&amp;seed=0.92593&amp;showTestData=false&amp;discretize=true&amp;percTrainData=50&amp;x=true&amp;y=true&amp;xTimesY=false&amp;xSquared=false&amp;ySquared=false&amp;cosX=false&amp;sinX=false&amp;cosY=false&amp;sinY=false&amp;collectStats=false&amp;problem=classification&amp;initZero=false&amp;hideText=fals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722" y="3917886"/>
            <a:ext cx="8387024" cy="1273576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ea typeface="Avenir Book" charset="0"/>
                <a:cs typeface="Calibri Light" panose="020F0302020204030204" pitchFamily="34" charset="0"/>
              </a:rPr>
              <a:t>Computer Science </a:t>
            </a:r>
            <a:r>
              <a:rPr lang="en-US" dirty="0" smtClean="0">
                <a:latin typeface="Calibri Light" panose="020F0302020204030204" pitchFamily="34" charset="0"/>
                <a:ea typeface="Avenir Book" charset="0"/>
                <a:cs typeface="Calibri Light" panose="020F0302020204030204" pitchFamily="34" charset="0"/>
              </a:rPr>
              <a:t>212</a:t>
            </a:r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ea typeface="Avenir Book" charset="0"/>
                <a:cs typeface="Calibri Light" panose="020F0302020204030204" pitchFamily="34" charset="0"/>
              </a:rPr>
              <a:t/>
            </a:r>
            <a:b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ea typeface="Avenir Book" charset="0"/>
                <a:cs typeface="Calibri Light" panose="020F030202020403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Avenir Book" charset="0"/>
                <a:cs typeface="Calibri Light" panose="020F0302020204030204" pitchFamily="34" charset="0"/>
              </a:rPr>
              <a:t>Introduction to </a:t>
            </a:r>
            <a:r>
              <a:rPr lang="en-US" sz="2400" dirty="0" smtClean="0">
                <a:solidFill>
                  <a:schemeClr val="bg1"/>
                </a:solidFill>
                <a:latin typeface="Calibri Light" panose="020F0302020204030204" pitchFamily="34" charset="0"/>
                <a:ea typeface="Avenir Book" charset="0"/>
                <a:cs typeface="Calibri Light" panose="020F0302020204030204" pitchFamily="34" charset="0"/>
              </a:rPr>
              <a:t>Programming </a:t>
            </a:r>
            <a:r>
              <a:rPr lang="en-US" sz="2400" smtClean="0">
                <a:solidFill>
                  <a:schemeClr val="bg1"/>
                </a:solidFill>
                <a:latin typeface="Calibri Light" panose="020F0302020204030204" pitchFamily="34" charset="0"/>
                <a:ea typeface="Avenir Book" charset="0"/>
                <a:cs typeface="Calibri Light" panose="020F0302020204030204" pitchFamily="34" charset="0"/>
              </a:rPr>
              <a:t>for Analysts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Avenir Book" charset="0"/>
                <a:cs typeface="Calibri Light" panose="020F0302020204030204" pitchFamily="34" charset="0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Avenir Book" charset="0"/>
                <a:cs typeface="Calibri Light" panose="020F0302020204030204" pitchFamily="34" charset="0"/>
              </a:rPr>
            </a:br>
            <a:endParaRPr lang="en-US" sz="2800" dirty="0">
              <a:solidFill>
                <a:schemeClr val="bg1"/>
              </a:solidFill>
              <a:latin typeface="Calibri Light" panose="020F0302020204030204" pitchFamily="34" charset="0"/>
              <a:ea typeface="Avenir Book" charset="0"/>
              <a:cs typeface="Calibri Light" panose="020F03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65722" y="4990162"/>
            <a:ext cx="5045110" cy="55605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ea typeface="Avenir Book" charset="0"/>
                <a:cs typeface="Avenir Book" charset="0"/>
              </a:rPr>
              <a:t>Deep Learning</a:t>
            </a:r>
            <a:endParaRPr lang="en-US" sz="1400" dirty="0">
              <a:solidFill>
                <a:schemeClr val="bg1"/>
              </a:solidFill>
              <a:ea typeface="Avenir Book" charset="0"/>
              <a:cs typeface="Avenir Book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1AE61663-8055-4D9F-92EF-D350333A05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5" b="29196"/>
          <a:stretch/>
        </p:blipFill>
        <p:spPr bwMode="auto">
          <a:xfrm>
            <a:off x="297996" y="142240"/>
            <a:ext cx="8541202" cy="322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14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ea typeface="Avenir Book" charset="0"/>
                <a:cs typeface="Avenir Book" charset="0"/>
              </a:rPr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8" y="860204"/>
            <a:ext cx="7939036" cy="531675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+mj-lt"/>
                <a:ea typeface="Avenir Book" charset="0"/>
                <a:cs typeface="Avenir Book" charset="0"/>
              </a:rPr>
              <a:t>By the end of this lesson, you will be able to:</a:t>
            </a:r>
          </a:p>
          <a:p>
            <a:pPr lvl="1" fontAlgn="ctr"/>
            <a:r>
              <a:rPr lang="en-US" dirty="0"/>
              <a:t>Explain the advantages and disadvantages of Deep Learning compared to other Machine Learning techniques</a:t>
            </a:r>
          </a:p>
          <a:p>
            <a:pPr lvl="1" fontAlgn="ctr"/>
            <a:r>
              <a:rPr lang="en-US" dirty="0"/>
              <a:t>Summarize what is a Neural Network and its components (Neurons and Layers)</a:t>
            </a:r>
            <a:endParaRPr lang="en-US" sz="1800" dirty="0">
              <a:latin typeface="Avenir Book" charset="0"/>
              <a:ea typeface="Avenir Book" charset="0"/>
              <a:cs typeface="Avenir Book" charset="0"/>
            </a:endParaRPr>
          </a:p>
          <a:p>
            <a:pPr lvl="1">
              <a:lnSpc>
                <a:spcPct val="150000"/>
              </a:lnSpc>
            </a:pPr>
            <a:endParaRPr lang="en-US" sz="1800" dirty="0">
              <a:latin typeface="Avenir Book" charset="0"/>
              <a:ea typeface="Avenir Book" charset="0"/>
              <a:cs typeface="Avenir Book" charset="0"/>
            </a:endParaRPr>
          </a:p>
          <a:p>
            <a:pPr lvl="1">
              <a:lnSpc>
                <a:spcPct val="150000"/>
              </a:lnSpc>
            </a:pPr>
            <a:endParaRPr lang="en-US" sz="18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2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11628" y="778933"/>
            <a:ext cx="808808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Deep Learning?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What Are Artificial Intelligence, Machine Learning, and Deep Learning? -  KDnugg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96" y="1263607"/>
            <a:ext cx="8664149" cy="459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84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Deep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Ability to attain greater prediction accuracy</a:t>
            </a:r>
          </a:p>
          <a:p>
            <a:pPr lvl="1"/>
            <a:r>
              <a:rPr lang="en-US" dirty="0"/>
              <a:t>Requires less time to test compared to Traditional Machine </a:t>
            </a:r>
            <a:r>
              <a:rPr lang="en-US" dirty="0" smtClean="0"/>
              <a:t>Learning</a:t>
            </a:r>
          </a:p>
          <a:p>
            <a:pPr lvl="1"/>
            <a:r>
              <a:rPr lang="en-US" dirty="0" smtClean="0"/>
              <a:t>No feature engineering!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Less interpretability</a:t>
            </a:r>
          </a:p>
          <a:p>
            <a:pPr lvl="1"/>
            <a:r>
              <a:rPr lang="en-US" dirty="0"/>
              <a:t>Requires more data to train compared to Traditional Machine </a:t>
            </a:r>
            <a:r>
              <a:rPr lang="en-US" dirty="0" smtClean="0"/>
              <a:t>Learning</a:t>
            </a:r>
          </a:p>
          <a:p>
            <a:pPr lvl="1"/>
            <a:r>
              <a:rPr lang="en-US" dirty="0"/>
              <a:t>Requires more human interpretability compared to Traditional Machine </a:t>
            </a:r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2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8" y="860205"/>
            <a:ext cx="8088086" cy="1744884"/>
          </a:xfrm>
        </p:spPr>
        <p:txBody>
          <a:bodyPr numCol="2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Big Data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Larger Datasets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Easier Collection &amp; Storage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Hardware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Graphics Processing Units (GPUs)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Massively Parallelizable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Software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Improved Techniques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New Models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Toolboxes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1600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 descr="http://beamlab.org/images/deep_learning_101/nn_timel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42" y="2211167"/>
            <a:ext cx="8915271" cy="41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ensorFlow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584" y="1056298"/>
            <a:ext cx="1042896" cy="86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10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Deep Learning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overarching concept as Machine Learning</a:t>
            </a:r>
          </a:p>
          <a:p>
            <a:pPr lvl="1"/>
            <a:r>
              <a:rPr lang="en-US" dirty="0" smtClean="0"/>
              <a:t>Use features to make predictions about targets</a:t>
            </a:r>
          </a:p>
          <a:p>
            <a:r>
              <a:rPr lang="en-US" dirty="0"/>
              <a:t>Neural </a:t>
            </a:r>
            <a:r>
              <a:rPr lang="en-US" dirty="0" smtClean="0"/>
              <a:t>networks</a:t>
            </a:r>
          </a:p>
          <a:p>
            <a:pPr lvl="1"/>
            <a:r>
              <a:rPr lang="en-US" dirty="0" smtClean="0"/>
              <a:t>Composed </a:t>
            </a:r>
            <a:r>
              <a:rPr lang="en-US" dirty="0"/>
              <a:t>of </a:t>
            </a:r>
            <a:r>
              <a:rPr lang="en-US" dirty="0" smtClean="0"/>
              <a:t>neurons, </a:t>
            </a:r>
            <a:r>
              <a:rPr lang="en-US" dirty="0"/>
              <a:t>where each neuron individually performs only a simple computation. 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ogether </a:t>
            </a:r>
            <a:r>
              <a:rPr lang="en-US" dirty="0"/>
              <a:t>they provide a full representation of what is being classified</a:t>
            </a:r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28" y="3458598"/>
            <a:ext cx="2838450" cy="1666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077" y="3397507"/>
            <a:ext cx="2638425" cy="3200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0543" y="4999459"/>
            <a:ext cx="20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5"/>
              </a:rPr>
              <a:t>Price = w * </a:t>
            </a:r>
            <a:r>
              <a:rPr lang="en-US" dirty="0" err="1" smtClean="0">
                <a:hlinkClick r:id="rId5"/>
              </a:rPr>
              <a:t>Sqft</a:t>
            </a:r>
            <a:r>
              <a:rPr lang="en-US" dirty="0" smtClean="0">
                <a:hlinkClick r:id="rId5"/>
              </a:rPr>
              <a:t> + 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65408" y="4289519"/>
            <a:ext cx="2611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 = 	w0 * </a:t>
            </a:r>
            <a:r>
              <a:rPr lang="en-US" dirty="0" err="1" smtClean="0"/>
              <a:t>Sqft</a:t>
            </a:r>
            <a:r>
              <a:rPr lang="en-US" dirty="0" smtClean="0"/>
              <a:t> +</a:t>
            </a:r>
          </a:p>
          <a:p>
            <a:r>
              <a:rPr lang="en-US" dirty="0"/>
              <a:t>	</a:t>
            </a:r>
            <a:r>
              <a:rPr lang="en-US" dirty="0" smtClean="0"/>
              <a:t>w1 * #_beds + </a:t>
            </a:r>
          </a:p>
          <a:p>
            <a:r>
              <a:rPr lang="en-US" dirty="0"/>
              <a:t>	</a:t>
            </a:r>
            <a:r>
              <a:rPr lang="en-US" dirty="0" smtClean="0"/>
              <a:t>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04249" y="5223528"/>
                <a:ext cx="14527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249" y="5223528"/>
                <a:ext cx="1452770" cy="276999"/>
              </a:xfrm>
              <a:prstGeom prst="rect">
                <a:avLst/>
              </a:prstGeom>
              <a:blipFill>
                <a:blip r:embed="rId6"/>
                <a:stretch>
                  <a:fillRect l="-3782" t="-4444" r="-336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04249" y="5559007"/>
                <a:ext cx="3307637" cy="733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249" y="5559007"/>
                <a:ext cx="3307637" cy="7333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30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Deep Learning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982" y="919680"/>
            <a:ext cx="8088086" cy="5316759"/>
          </a:xfrm>
        </p:spPr>
        <p:txBody>
          <a:bodyPr/>
          <a:lstStyle/>
          <a:p>
            <a:r>
              <a:rPr lang="en-US" dirty="0" smtClean="0"/>
              <a:t>Life is not always simple and linear! !!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Simple Non-Linear</a:t>
            </a:r>
            <a:endParaRPr lang="en-US" dirty="0" smtClean="0"/>
          </a:p>
          <a:p>
            <a:r>
              <a:rPr lang="en-US" dirty="0">
                <a:hlinkClick r:id="rId3"/>
              </a:rPr>
              <a:t>Complex Spiral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 descr="From 2016: Why Deep Learning Is Suddenly Changing Your Life | Fortu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106" y="860204"/>
            <a:ext cx="2973621" cy="590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rom 2016: Why Deep Learning Is Suddenly Changing Your Life | Fortu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106" y="860204"/>
            <a:ext cx="2973621" cy="590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2765" y="1469923"/>
                <a:ext cx="1790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65" y="1469923"/>
                <a:ext cx="1790170" cy="276999"/>
              </a:xfrm>
              <a:prstGeom prst="rect">
                <a:avLst/>
              </a:prstGeom>
              <a:blipFill>
                <a:blip r:embed="rId5"/>
                <a:stretch>
                  <a:fillRect l="-2730" t="-4348" r="-443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05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Example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258" y="849169"/>
            <a:ext cx="9317554" cy="477488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4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ea typeface="Avenir Book" charset="0"/>
                <a:cs typeface="Avenir Book" charset="0"/>
              </a:rPr>
              <a:t>Lesson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8" y="860204"/>
            <a:ext cx="8088086" cy="57524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ea typeface="Avenir Book" charset="0"/>
                <a:cs typeface="Avenir Book" charset="0"/>
              </a:rPr>
              <a:t>How do I know that you learned?  It’s because you can now:</a:t>
            </a:r>
          </a:p>
          <a:p>
            <a:pPr lvl="1" fontAlgn="ctr"/>
            <a:r>
              <a:rPr lang="en-US" dirty="0"/>
              <a:t>Explain the advantages and disadvantages of Deep Learning compared to other Machine Learning techniques</a:t>
            </a:r>
          </a:p>
          <a:p>
            <a:pPr lvl="1" fontAlgn="ctr"/>
            <a:r>
              <a:rPr lang="en-US" dirty="0"/>
              <a:t>Summarize what is a Neural Network and its components (Neurons and Layers)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 lvl="1">
              <a:lnSpc>
                <a:spcPct val="150000"/>
              </a:lnSpc>
            </a:pPr>
            <a:endParaRPr lang="en-US" sz="18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9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11628" y="778933"/>
            <a:ext cx="808808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08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7D154A9B6B4745A92074A700A40869" ma:contentTypeVersion="15" ma:contentTypeDescription="Create a new document." ma:contentTypeScope="" ma:versionID="41f60c3ca4073e840be01347d43b7ceb">
  <xsd:schema xmlns:xsd="http://www.w3.org/2001/XMLSchema" xmlns:xs="http://www.w3.org/2001/XMLSchema" xmlns:p="http://schemas.microsoft.com/office/2006/metadata/properties" xmlns:ns1="http://schemas.microsoft.com/sharepoint/v3" xmlns:ns2="fcae3b96-bd14-4ee2-8386-a94084e60018" xmlns:ns3="56f87f42-bac6-49e2-b9d5-04744cb514ee" targetNamespace="http://schemas.microsoft.com/office/2006/metadata/properties" ma:root="true" ma:fieldsID="c02c0c2bd9a7fb30972cee9d81e80277" ns1:_="" ns2:_="" ns3:_="">
    <xsd:import namespace="http://schemas.microsoft.com/sharepoint/v3"/>
    <xsd:import namespace="fcae3b96-bd14-4ee2-8386-a94084e60018"/>
    <xsd:import namespace="56f87f42-bac6-49e2-b9d5-04744cb514ee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ae3b96-bd14-4ee2-8386-a94084e600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f87f42-bac6-49e2-b9d5-04744cb514e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53B5E4-9E5E-465C-8B9F-3AD777F366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4FE04E-EDD4-4DB0-AFE3-C724CE4C59F5}">
  <ds:schemaRefs>
    <ds:schemaRef ds:uri="acd263f8-1d91-48b2-a4cc-6b9ccc9a61c1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33F1F363-0BB0-4AE5-91C9-E6B954E016F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18870</TotalTime>
  <Words>268</Words>
  <Application>Microsoft Office PowerPoint</Application>
  <PresentationFormat>On-screen Show (4:3)</PresentationFormat>
  <Paragraphs>66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Avenir Book</vt:lpstr>
      <vt:lpstr>Calibri</vt:lpstr>
      <vt:lpstr>Calibri Light</vt:lpstr>
      <vt:lpstr>Cambria Math</vt:lpstr>
      <vt:lpstr>Segoe UI Light</vt:lpstr>
      <vt:lpstr>Office Theme</vt:lpstr>
      <vt:lpstr>Computer Science 212 Introduction to Programming for Analysts </vt:lpstr>
      <vt:lpstr>Lesson Objectives</vt:lpstr>
      <vt:lpstr>What is Deep Learning?</vt:lpstr>
      <vt:lpstr>Why Deep Learning?</vt:lpstr>
      <vt:lpstr>Why Now?</vt:lpstr>
      <vt:lpstr>How Does Deep Learning Work?</vt:lpstr>
      <vt:lpstr>How Does Deep Learning Work?</vt:lpstr>
      <vt:lpstr>Deep Learning Example</vt:lpstr>
      <vt:lpstr>Lesson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Framework to Support Opportunistic Groups in Context-Aware Applications</dc:title>
  <dc:creator>Adrian de Freitas</dc:creator>
  <cp:lastModifiedBy>Cardenas, Kevin R Capt USAF USAFA DF/DFCS</cp:lastModifiedBy>
  <cp:revision>400</cp:revision>
  <dcterms:created xsi:type="dcterms:W3CDTF">2016-05-16T13:37:08Z</dcterms:created>
  <dcterms:modified xsi:type="dcterms:W3CDTF">2021-05-04T15:57:19Z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0x0101006A7D154A9B6B4745A92074A700A40869</vt:lpwstr>
  </property>
</Properties>
</file>