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50" r:id="rId4"/>
    <p:sldId id="260" r:id="rId5"/>
    <p:sldId id="312" r:id="rId6"/>
    <p:sldId id="421" r:id="rId7"/>
    <p:sldId id="425" r:id="rId8"/>
    <p:sldId id="426" r:id="rId9"/>
    <p:sldId id="427" r:id="rId10"/>
    <p:sldId id="424" r:id="rId11"/>
    <p:sldId id="298"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465"/>
    <a:srgbClr val="54CBA0"/>
    <a:srgbClr val="78AAE1"/>
    <a:srgbClr val="ED3B55"/>
    <a:srgbClr val="F0D23F"/>
    <a:srgbClr val="FBC3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showGuides="1">
      <p:cViewPr varScale="1">
        <p:scale>
          <a:sx n="67" d="100"/>
          <a:sy n="67" d="100"/>
        </p:scale>
        <p:origin x="688" y="60"/>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Pt>
            <c:idx val="0"/>
            <c:invertIfNegative val="0"/>
            <c:bubble3D val="0"/>
            <c:spPr>
              <a:solidFill>
                <a:schemeClr val="accent4"/>
              </a:solidFill>
            </c:spPr>
            <c:extLst>
              <c:ext xmlns:c16="http://schemas.microsoft.com/office/drawing/2014/chart" uri="{C3380CC4-5D6E-409C-BE32-E72D297353CC}">
                <c16:uniqueId val="{00000004-CA73-422E-90EC-42F93FDB8337}"/>
              </c:ext>
            </c:extLst>
          </c:dPt>
          <c:dPt>
            <c:idx val="1"/>
            <c:invertIfNegative val="0"/>
            <c:bubble3D val="0"/>
            <c:spPr>
              <a:solidFill>
                <a:schemeClr val="accent3"/>
              </a:solidFill>
            </c:spPr>
            <c:extLst>
              <c:ext xmlns:c16="http://schemas.microsoft.com/office/drawing/2014/chart" uri="{C3380CC4-5D6E-409C-BE32-E72D297353CC}">
                <c16:uniqueId val="{00000003-CA73-422E-90EC-42F93FDB8337}"/>
              </c:ext>
            </c:extLst>
          </c:dPt>
          <c:dPt>
            <c:idx val="2"/>
            <c:invertIfNegative val="0"/>
            <c:bubble3D val="0"/>
            <c:spPr>
              <a:solidFill>
                <a:schemeClr val="accent2"/>
              </a:solidFill>
            </c:spPr>
            <c:extLst>
              <c:ext xmlns:c16="http://schemas.microsoft.com/office/drawing/2014/chart" uri="{C3380CC4-5D6E-409C-BE32-E72D297353CC}">
                <c16:uniqueId val="{00000002-CA73-422E-90EC-42F93FDB8337}"/>
              </c:ext>
            </c:extLst>
          </c:dPt>
          <c:cat>
            <c:strRef>
              <c:f>Sheet1!$A$2:$A$5</c:f>
              <c:strCache>
                <c:ptCount val="4"/>
                <c:pt idx="0">
                  <c:v>Problem Solving</c:v>
                </c:pt>
                <c:pt idx="1">
                  <c:v>Running</c:v>
                </c:pt>
                <c:pt idx="2">
                  <c:v>Personal Finance</c:v>
                </c:pt>
                <c:pt idx="3">
                  <c:v>Dad/Husband</c:v>
                </c:pt>
              </c:strCache>
            </c:strRef>
          </c:cat>
          <c:val>
            <c:numRef>
              <c:f>Sheet1!$B$2:$B$5</c:f>
              <c:numCache>
                <c:formatCode>General</c:formatCode>
                <c:ptCount val="4"/>
                <c:pt idx="0">
                  <c:v>90</c:v>
                </c:pt>
                <c:pt idx="1">
                  <c:v>60</c:v>
                </c:pt>
                <c:pt idx="2">
                  <c:v>80</c:v>
                </c:pt>
                <c:pt idx="3">
                  <c:v>100</c:v>
                </c:pt>
              </c:numCache>
            </c:numRef>
          </c:val>
          <c:extLst>
            <c:ext xmlns:c16="http://schemas.microsoft.com/office/drawing/2014/chart" uri="{C3380CC4-5D6E-409C-BE32-E72D297353CC}">
              <c16:uniqueId val="{00000000-CA73-422E-90EC-42F93FDB8337}"/>
            </c:ext>
          </c:extLst>
        </c:ser>
        <c:ser>
          <c:idx val="1"/>
          <c:order val="1"/>
          <c:tx>
            <c:strRef>
              <c:f>Sheet1!$C$1</c:f>
              <c:strCache>
                <c:ptCount val="1"/>
                <c:pt idx="0">
                  <c:v>Series 2</c:v>
                </c:pt>
              </c:strCache>
            </c:strRef>
          </c:tx>
          <c:spPr>
            <a:solidFill>
              <a:schemeClr val="bg1">
                <a:lumMod val="75000"/>
              </a:schemeClr>
            </a:solidFill>
          </c:spPr>
          <c:invertIfNegative val="0"/>
          <c:cat>
            <c:strRef>
              <c:f>Sheet1!$A$2:$A$5</c:f>
              <c:strCache>
                <c:ptCount val="4"/>
                <c:pt idx="0">
                  <c:v>Problem Solving</c:v>
                </c:pt>
                <c:pt idx="1">
                  <c:v>Running</c:v>
                </c:pt>
                <c:pt idx="2">
                  <c:v>Personal Finance</c:v>
                </c:pt>
                <c:pt idx="3">
                  <c:v>Dad/Husband</c:v>
                </c:pt>
              </c:strCache>
            </c:strRef>
          </c:cat>
          <c:val>
            <c:numRef>
              <c:f>Sheet1!$C$2:$C$5</c:f>
              <c:numCache>
                <c:formatCode>General</c:formatCode>
                <c:ptCount val="4"/>
                <c:pt idx="0">
                  <c:v>10</c:v>
                </c:pt>
                <c:pt idx="1">
                  <c:v>40</c:v>
                </c:pt>
                <c:pt idx="2">
                  <c:v>20</c:v>
                </c:pt>
                <c:pt idx="3">
                  <c:v>0</c:v>
                </c:pt>
              </c:numCache>
            </c:numRef>
          </c:val>
          <c:extLst>
            <c:ext xmlns:c16="http://schemas.microsoft.com/office/drawing/2014/chart" uri="{C3380CC4-5D6E-409C-BE32-E72D297353CC}">
              <c16:uniqueId val="{00000001-CA73-422E-90EC-42F93FDB8337}"/>
            </c:ext>
          </c:extLst>
        </c:ser>
        <c:dLbls>
          <c:showLegendKey val="0"/>
          <c:showVal val="0"/>
          <c:showCatName val="0"/>
          <c:showSerName val="0"/>
          <c:showPercent val="0"/>
          <c:showBubbleSize val="0"/>
        </c:dLbls>
        <c:gapWidth val="54"/>
        <c:overlap val="100"/>
        <c:axId val="169896576"/>
        <c:axId val="169898368"/>
      </c:barChart>
      <c:catAx>
        <c:axId val="169896576"/>
        <c:scaling>
          <c:orientation val="minMax"/>
        </c:scaling>
        <c:delete val="0"/>
        <c:axPos val="l"/>
        <c:numFmt formatCode="General" sourceLinked="0"/>
        <c:majorTickMark val="out"/>
        <c:minorTickMark val="none"/>
        <c:tickLblPos val="nextTo"/>
        <c:spPr>
          <a:ln>
            <a:noFill/>
          </a:ln>
        </c:spPr>
        <c:txPr>
          <a:bodyPr/>
          <a:lstStyle/>
          <a:p>
            <a:pPr>
              <a:defRPr sz="1600" b="1">
                <a:solidFill>
                  <a:schemeClr val="tx1">
                    <a:lumMod val="75000"/>
                    <a:lumOff val="25000"/>
                  </a:schemeClr>
                </a:solidFill>
                <a:latin typeface="+mn-lt"/>
                <a:cs typeface="Arial" pitchFamily="34" charset="0"/>
              </a:defRPr>
            </a:pPr>
            <a:endParaRPr lang="en-US"/>
          </a:p>
        </c:txPr>
        <c:crossAx val="169898368"/>
        <c:crosses val="autoZero"/>
        <c:auto val="1"/>
        <c:lblAlgn val="ctr"/>
        <c:lblOffset val="100"/>
        <c:noMultiLvlLbl val="0"/>
      </c:catAx>
      <c:valAx>
        <c:axId val="169898368"/>
        <c:scaling>
          <c:orientation val="minMax"/>
        </c:scaling>
        <c:delete val="1"/>
        <c:axPos val="b"/>
        <c:majorGridlines>
          <c:spPr>
            <a:ln>
              <a:noFill/>
            </a:ln>
          </c:spPr>
        </c:majorGridlines>
        <c:numFmt formatCode="General" sourceLinked="1"/>
        <c:majorTickMark val="out"/>
        <c:minorTickMark val="none"/>
        <c:tickLblPos val="nextTo"/>
        <c:crossAx val="1698965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28BF2C-FD3F-4BC1-9681-D9CC253C7506}"/>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D8A446D2-98C7-45E7-B19F-123D3BEAE1EF}"/>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DEDC21F-91B9-4FC1-BD92-B73D3024360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C7B542A-B0D0-4B8E-AB5E-BF10755CADFB}"/>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678BF8A-AFF6-4BEF-9E92-33BBE80839B8}"/>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CF5C7-E081-40B8-8125-059CA21F48A3}"/>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EA9FEF5-283D-4964-8257-841DFA7F4B9A}"/>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F13ACD6-F114-415B-A1F9-A07B12BC5A3B}"/>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05BAF14C-2FAF-49D5-8DE7-0464172FC380}"/>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8A158EF-20BB-48F4-9C13-1B0465152FFE}"/>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49E77D7-6247-4FDC-AFE3-CFFCB6B71D51}"/>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C861081F-5F1A-4018-A6BA-13BEB671FD04}"/>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DD92725B-EBC5-4981-8E6A-519EBCDA6916}"/>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B7AC7EBE-2DEA-455B-804E-D4266757B10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62CDEA1F-2ED1-4167-AB42-5942E423044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47694936-5C73-41FD-9478-F1EE856A3736}"/>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726050A1-0D65-432F-9025-002D1F9D16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6E93A2EE-533E-4173-B9C1-230F88A434D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FE1BD616-0CF2-4769-BF9B-3DA738C39A7E}"/>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E6CBACA6-DCCA-4141-88D1-A0F35CE0CE98}"/>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DD864FA-A0BC-492E-BF4D-88C9CC2B47B1}"/>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EED5E027-9868-480D-BCAF-3CB2A4760A86}"/>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21F8E4CC-7F51-4081-861E-1765E691CB79}"/>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5B86C1D0-37CE-4CE6-8F5F-45D6D9096DC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C912499-8943-4446-B7DB-52E7E11DD11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64D84620-C430-4343-A8AC-1EDAD2FA2532}"/>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42DAC6ED-B140-430B-8F6A-5C22A06CC49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0DBE39D-A41A-4CD0-93D5-524B5A656C9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D506EBDC-A221-4B9E-846E-D40D68E65E1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4CE7109-56FC-41FD-9C37-5F919DBE628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DACA3D7-0059-49CD-949A-846D8DE621FF}"/>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D43B9F79-AF6C-44E6-854F-3D7B1B9CB86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FE14ECF-3C3F-4E5F-9AB7-7552A4E8BEA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40EFF0-CFD8-4BCA-B566-7AD775851DD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0FE08202-A68B-480F-B31B-EA88374D5273}"/>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93C4C34-BF68-4D0D-95CF-EAF16D78644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Rounded Rectangle 18">
            <a:extLst>
              <a:ext uri="{FF2B5EF4-FFF2-40B4-BE49-F238E27FC236}">
                <a16:creationId xmlns:a16="http://schemas.microsoft.com/office/drawing/2014/main" id="{09EF71CE-87BE-42CE-84FA-EC400997E674}"/>
              </a:ext>
            </a:extLst>
          </p:cNvPr>
          <p:cNvSpPr/>
          <p:nvPr userDrawn="1"/>
        </p:nvSpPr>
        <p:spPr>
          <a:xfrm rot="18445581">
            <a:off x="8182359" y="1955261"/>
            <a:ext cx="2703820" cy="2703820"/>
          </a:xfrm>
          <a:prstGeom prst="roundRect">
            <a:avLst>
              <a:gd name="adj" fmla="val 82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Picture Placeholder 2">
            <a:extLst>
              <a:ext uri="{FF2B5EF4-FFF2-40B4-BE49-F238E27FC236}">
                <a16:creationId xmlns:a16="http://schemas.microsoft.com/office/drawing/2014/main" id="{D10814E9-9391-4339-9432-93BE201B0A64}"/>
              </a:ext>
            </a:extLst>
          </p:cNvPr>
          <p:cNvSpPr>
            <a:spLocks noGrp="1"/>
          </p:cNvSpPr>
          <p:nvPr>
            <p:ph type="pic" idx="11" hasCustomPrompt="1"/>
          </p:nvPr>
        </p:nvSpPr>
        <p:spPr>
          <a:xfrm>
            <a:off x="7647164" y="1420039"/>
            <a:ext cx="3774210" cy="3774264"/>
          </a:xfrm>
          <a:prstGeom prst="diamond">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80" r:id="rId5"/>
    <p:sldLayoutId id="2147483681" r:id="rId6"/>
    <p:sldLayoutId id="2147483683" r:id="rId7"/>
    <p:sldLayoutId id="2147483682" r:id="rId8"/>
    <p:sldLayoutId id="2147483685" r:id="rId9"/>
    <p:sldLayoutId id="2147483686" r:id="rId10"/>
    <p:sldLayoutId id="2147483689"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773773" y="983182"/>
            <a:ext cx="5741457" cy="1754326"/>
          </a:xfrm>
          <a:prstGeom prst="rect">
            <a:avLst/>
          </a:prstGeom>
          <a:noFill/>
        </p:spPr>
        <p:txBody>
          <a:bodyPr wrap="square" rtlCol="0" anchor="ctr">
            <a:spAutoFit/>
          </a:bodyPr>
          <a:lstStyle/>
          <a:p>
            <a:pPr algn="r"/>
            <a:r>
              <a:rPr lang="en-US" sz="5400" dirty="0" smtClean="0">
                <a:solidFill>
                  <a:schemeClr val="bg1"/>
                </a:solidFill>
                <a:latin typeface="+mj-lt"/>
              </a:rPr>
              <a:t>Basic Allowance for Housing</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773842" y="3022300"/>
            <a:ext cx="5741388"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What Insights Can Your Skills Uncover?</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420892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D709DDA-628C-4E6E-A231-1F82CD1C8DAC}"/>
              </a:ext>
            </a:extLst>
          </p:cNvPr>
          <p:cNvGrpSpPr/>
          <p:nvPr/>
        </p:nvGrpSpPr>
        <p:grpSpPr>
          <a:xfrm>
            <a:off x="8733315" y="-453438"/>
            <a:ext cx="2505984" cy="3742084"/>
            <a:chOff x="8733315" y="-453438"/>
            <a:chExt cx="2505984" cy="3742084"/>
          </a:xfrm>
        </p:grpSpPr>
        <p:sp>
          <p:nvSpPr>
            <p:cNvPr id="3" name="Freeform 3">
              <a:extLst>
                <a:ext uri="{FF2B5EF4-FFF2-40B4-BE49-F238E27FC236}">
                  <a16:creationId xmlns:a16="http://schemas.microsoft.com/office/drawing/2014/main" id="{D0DF4AF6-85B9-4458-8187-C84BB9E7346A}"/>
                </a:ext>
              </a:extLst>
            </p:cNvPr>
            <p:cNvSpPr/>
            <p:nvPr/>
          </p:nvSpPr>
          <p:spPr>
            <a:xfrm flipH="1">
              <a:off x="8733315" y="1188581"/>
              <a:ext cx="1611676" cy="2100065"/>
            </a:xfrm>
            <a:custGeom>
              <a:avLst/>
              <a:gdLst>
                <a:gd name="connsiteX0" fmla="*/ 3404 w 1180796"/>
                <a:gd name="connsiteY0" fmla="*/ 196574 h 1438562"/>
                <a:gd name="connsiteX1" fmla="*/ 3657 w 1180796"/>
                <a:gd name="connsiteY1" fmla="*/ 197380 h 1438562"/>
                <a:gd name="connsiteX2" fmla="*/ 3404 w 1180796"/>
                <a:gd name="connsiteY2" fmla="*/ 196574 h 1438562"/>
                <a:gd name="connsiteX3" fmla="*/ 567269 w 1180796"/>
                <a:gd name="connsiteY3" fmla="*/ 0 h 1438562"/>
                <a:gd name="connsiteX4" fmla="*/ 568172 w 1180796"/>
                <a:gd name="connsiteY4" fmla="*/ 304800 h 1438562"/>
                <a:gd name="connsiteX5" fmla="*/ 779871 w 1180796"/>
                <a:gd name="connsiteY5" fmla="*/ 459344 h 1438562"/>
                <a:gd name="connsiteX6" fmla="*/ 930391 w 1180796"/>
                <a:gd name="connsiteY6" fmla="*/ 667912 h 1438562"/>
                <a:gd name="connsiteX7" fmla="*/ 929264 w 1180796"/>
                <a:gd name="connsiteY7" fmla="*/ 654877 h 1438562"/>
                <a:gd name="connsiteX8" fmla="*/ 1089331 w 1180796"/>
                <a:gd name="connsiteY8" fmla="*/ 830882 h 1438562"/>
                <a:gd name="connsiteX9" fmla="*/ 1176007 w 1180796"/>
                <a:gd name="connsiteY9" fmla="*/ 1299015 h 1438562"/>
                <a:gd name="connsiteX10" fmla="*/ 1106293 w 1180796"/>
                <a:gd name="connsiteY10" fmla="*/ 1261345 h 1438562"/>
                <a:gd name="connsiteX11" fmla="*/ 1093530 w 1180796"/>
                <a:gd name="connsiteY11" fmla="*/ 1409318 h 1438562"/>
                <a:gd name="connsiteX12" fmla="*/ 1016094 w 1180796"/>
                <a:gd name="connsiteY12" fmla="*/ 1334364 h 1438562"/>
                <a:gd name="connsiteX13" fmla="*/ 984981 w 1180796"/>
                <a:gd name="connsiteY13" fmla="*/ 1437195 h 1438562"/>
                <a:gd name="connsiteX14" fmla="*/ 873874 w 1180796"/>
                <a:gd name="connsiteY14" fmla="*/ 986314 h 1438562"/>
                <a:gd name="connsiteX15" fmla="*/ 541005 w 1180796"/>
                <a:gd name="connsiteY15" fmla="*/ 803357 h 1438562"/>
                <a:gd name="connsiteX16" fmla="*/ 504720 w 1180796"/>
                <a:gd name="connsiteY16" fmla="*/ 953956 h 1438562"/>
                <a:gd name="connsiteX17" fmla="*/ 541004 w 1180796"/>
                <a:gd name="connsiteY17" fmla="*/ 1175672 h 1438562"/>
                <a:gd name="connsiteX18" fmla="*/ 532632 w 1180796"/>
                <a:gd name="connsiteY18" fmla="*/ 1402288 h 1438562"/>
                <a:gd name="connsiteX19" fmla="*/ 243154 w 1180796"/>
                <a:gd name="connsiteY19" fmla="*/ 889736 h 1438562"/>
                <a:gd name="connsiteX20" fmla="*/ 174649 w 1180796"/>
                <a:gd name="connsiteY20" fmla="*/ 445938 h 1438562"/>
                <a:gd name="connsiteX21" fmla="*/ 0 w 1180796"/>
                <a:gd name="connsiteY21" fmla="*/ 74192 h 1438562"/>
                <a:gd name="connsiteX22" fmla="*/ 567269 w 1180796"/>
                <a:gd name="connsiteY22"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930391 w 1180796"/>
                <a:gd name="connsiteY3" fmla="*/ 667912 h 1438562"/>
                <a:gd name="connsiteX4" fmla="*/ 929264 w 1180796"/>
                <a:gd name="connsiteY4" fmla="*/ 654877 h 1438562"/>
                <a:gd name="connsiteX5" fmla="*/ 1089331 w 1180796"/>
                <a:gd name="connsiteY5" fmla="*/ 830882 h 1438562"/>
                <a:gd name="connsiteX6" fmla="*/ 1176007 w 1180796"/>
                <a:gd name="connsiteY6" fmla="*/ 1299015 h 1438562"/>
                <a:gd name="connsiteX7" fmla="*/ 1106293 w 1180796"/>
                <a:gd name="connsiteY7" fmla="*/ 1261345 h 1438562"/>
                <a:gd name="connsiteX8" fmla="*/ 1093530 w 1180796"/>
                <a:gd name="connsiteY8" fmla="*/ 1409318 h 1438562"/>
                <a:gd name="connsiteX9" fmla="*/ 1016094 w 1180796"/>
                <a:gd name="connsiteY9" fmla="*/ 1334364 h 1438562"/>
                <a:gd name="connsiteX10" fmla="*/ 984981 w 1180796"/>
                <a:gd name="connsiteY10" fmla="*/ 1437195 h 1438562"/>
                <a:gd name="connsiteX11" fmla="*/ 873874 w 1180796"/>
                <a:gd name="connsiteY11" fmla="*/ 986314 h 1438562"/>
                <a:gd name="connsiteX12" fmla="*/ 541005 w 1180796"/>
                <a:gd name="connsiteY12" fmla="*/ 803357 h 1438562"/>
                <a:gd name="connsiteX13" fmla="*/ 504720 w 1180796"/>
                <a:gd name="connsiteY13" fmla="*/ 953956 h 1438562"/>
                <a:gd name="connsiteX14" fmla="*/ 541004 w 1180796"/>
                <a:gd name="connsiteY14" fmla="*/ 1175672 h 1438562"/>
                <a:gd name="connsiteX15" fmla="*/ 532632 w 1180796"/>
                <a:gd name="connsiteY15" fmla="*/ 1402288 h 1438562"/>
                <a:gd name="connsiteX16" fmla="*/ 243154 w 1180796"/>
                <a:gd name="connsiteY16" fmla="*/ 889736 h 1438562"/>
                <a:gd name="connsiteX17" fmla="*/ 174649 w 1180796"/>
                <a:gd name="connsiteY17" fmla="*/ 445938 h 1438562"/>
                <a:gd name="connsiteX18" fmla="*/ 0 w 1180796"/>
                <a:gd name="connsiteY18" fmla="*/ 74192 h 1438562"/>
                <a:gd name="connsiteX19" fmla="*/ 567269 w 1180796"/>
                <a:gd name="connsiteY19"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929264 w 1180796"/>
                <a:gd name="connsiteY3" fmla="*/ 654877 h 1438562"/>
                <a:gd name="connsiteX4" fmla="*/ 1089331 w 1180796"/>
                <a:gd name="connsiteY4" fmla="*/ 830882 h 1438562"/>
                <a:gd name="connsiteX5" fmla="*/ 1176007 w 1180796"/>
                <a:gd name="connsiteY5" fmla="*/ 1299015 h 1438562"/>
                <a:gd name="connsiteX6" fmla="*/ 1106293 w 1180796"/>
                <a:gd name="connsiteY6" fmla="*/ 1261345 h 1438562"/>
                <a:gd name="connsiteX7" fmla="*/ 1093530 w 1180796"/>
                <a:gd name="connsiteY7" fmla="*/ 1409318 h 1438562"/>
                <a:gd name="connsiteX8" fmla="*/ 1016094 w 1180796"/>
                <a:gd name="connsiteY8" fmla="*/ 1334364 h 1438562"/>
                <a:gd name="connsiteX9" fmla="*/ 984981 w 1180796"/>
                <a:gd name="connsiteY9" fmla="*/ 1437195 h 1438562"/>
                <a:gd name="connsiteX10" fmla="*/ 873874 w 1180796"/>
                <a:gd name="connsiteY10" fmla="*/ 986314 h 1438562"/>
                <a:gd name="connsiteX11" fmla="*/ 541005 w 1180796"/>
                <a:gd name="connsiteY11" fmla="*/ 803357 h 1438562"/>
                <a:gd name="connsiteX12" fmla="*/ 504720 w 1180796"/>
                <a:gd name="connsiteY12" fmla="*/ 953956 h 1438562"/>
                <a:gd name="connsiteX13" fmla="*/ 541004 w 1180796"/>
                <a:gd name="connsiteY13" fmla="*/ 1175672 h 1438562"/>
                <a:gd name="connsiteX14" fmla="*/ 532632 w 1180796"/>
                <a:gd name="connsiteY14" fmla="*/ 1402288 h 1438562"/>
                <a:gd name="connsiteX15" fmla="*/ 243154 w 1180796"/>
                <a:gd name="connsiteY15" fmla="*/ 889736 h 1438562"/>
                <a:gd name="connsiteX16" fmla="*/ 174649 w 1180796"/>
                <a:gd name="connsiteY16" fmla="*/ 445938 h 1438562"/>
                <a:gd name="connsiteX17" fmla="*/ 0 w 1180796"/>
                <a:gd name="connsiteY17" fmla="*/ 74192 h 1438562"/>
                <a:gd name="connsiteX18" fmla="*/ 567269 w 1180796"/>
                <a:gd name="connsiteY18" fmla="*/ 0 h 1438562"/>
                <a:gd name="connsiteX0" fmla="*/ 567269 w 1180796"/>
                <a:gd name="connsiteY0" fmla="*/ 0 h 1438562"/>
                <a:gd name="connsiteX1" fmla="*/ 568172 w 1180796"/>
                <a:gd name="connsiteY1" fmla="*/ 304800 h 1438562"/>
                <a:gd name="connsiteX2" fmla="*/ 779871 w 1180796"/>
                <a:gd name="connsiteY2" fmla="*/ 459344 h 1438562"/>
                <a:gd name="connsiteX3" fmla="*/ 1089331 w 1180796"/>
                <a:gd name="connsiteY3" fmla="*/ 830882 h 1438562"/>
                <a:gd name="connsiteX4" fmla="*/ 1176007 w 1180796"/>
                <a:gd name="connsiteY4" fmla="*/ 1299015 h 1438562"/>
                <a:gd name="connsiteX5" fmla="*/ 1106293 w 1180796"/>
                <a:gd name="connsiteY5" fmla="*/ 1261345 h 1438562"/>
                <a:gd name="connsiteX6" fmla="*/ 1093530 w 1180796"/>
                <a:gd name="connsiteY6" fmla="*/ 1409318 h 1438562"/>
                <a:gd name="connsiteX7" fmla="*/ 1016094 w 1180796"/>
                <a:gd name="connsiteY7" fmla="*/ 1334364 h 1438562"/>
                <a:gd name="connsiteX8" fmla="*/ 984981 w 1180796"/>
                <a:gd name="connsiteY8" fmla="*/ 1437195 h 1438562"/>
                <a:gd name="connsiteX9" fmla="*/ 873874 w 1180796"/>
                <a:gd name="connsiteY9" fmla="*/ 986314 h 1438562"/>
                <a:gd name="connsiteX10" fmla="*/ 541005 w 1180796"/>
                <a:gd name="connsiteY10" fmla="*/ 803357 h 1438562"/>
                <a:gd name="connsiteX11" fmla="*/ 504720 w 1180796"/>
                <a:gd name="connsiteY11" fmla="*/ 953956 h 1438562"/>
                <a:gd name="connsiteX12" fmla="*/ 541004 w 1180796"/>
                <a:gd name="connsiteY12" fmla="*/ 1175672 h 1438562"/>
                <a:gd name="connsiteX13" fmla="*/ 532632 w 1180796"/>
                <a:gd name="connsiteY13" fmla="*/ 1402288 h 1438562"/>
                <a:gd name="connsiteX14" fmla="*/ 243154 w 1180796"/>
                <a:gd name="connsiteY14" fmla="*/ 889736 h 1438562"/>
                <a:gd name="connsiteX15" fmla="*/ 174649 w 1180796"/>
                <a:gd name="connsiteY15" fmla="*/ 445938 h 1438562"/>
                <a:gd name="connsiteX16" fmla="*/ 0 w 1180796"/>
                <a:gd name="connsiteY16" fmla="*/ 74192 h 1438562"/>
                <a:gd name="connsiteX17" fmla="*/ 567269 w 1180796"/>
                <a:gd name="connsiteY17" fmla="*/ 0 h 1438562"/>
                <a:gd name="connsiteX0" fmla="*/ 567269 w 1180796"/>
                <a:gd name="connsiteY0" fmla="*/ 0 h 1424903"/>
                <a:gd name="connsiteX1" fmla="*/ 568172 w 1180796"/>
                <a:gd name="connsiteY1" fmla="*/ 304800 h 1424903"/>
                <a:gd name="connsiteX2" fmla="*/ 779871 w 1180796"/>
                <a:gd name="connsiteY2" fmla="*/ 459344 h 1424903"/>
                <a:gd name="connsiteX3" fmla="*/ 1089331 w 1180796"/>
                <a:gd name="connsiteY3" fmla="*/ 830882 h 1424903"/>
                <a:gd name="connsiteX4" fmla="*/ 1176007 w 1180796"/>
                <a:gd name="connsiteY4" fmla="*/ 1299015 h 1424903"/>
                <a:gd name="connsiteX5" fmla="*/ 1106293 w 1180796"/>
                <a:gd name="connsiteY5" fmla="*/ 1261345 h 1424903"/>
                <a:gd name="connsiteX6" fmla="*/ 1093530 w 1180796"/>
                <a:gd name="connsiteY6" fmla="*/ 1409318 h 1424903"/>
                <a:gd name="connsiteX7" fmla="*/ 1016094 w 1180796"/>
                <a:gd name="connsiteY7" fmla="*/ 1334364 h 1424903"/>
                <a:gd name="connsiteX8" fmla="*/ 895769 w 1180796"/>
                <a:gd name="connsiteY8" fmla="*/ 1423471 h 1424903"/>
                <a:gd name="connsiteX9" fmla="*/ 873874 w 1180796"/>
                <a:gd name="connsiteY9" fmla="*/ 986314 h 1424903"/>
                <a:gd name="connsiteX10" fmla="*/ 541005 w 1180796"/>
                <a:gd name="connsiteY10" fmla="*/ 803357 h 1424903"/>
                <a:gd name="connsiteX11" fmla="*/ 504720 w 1180796"/>
                <a:gd name="connsiteY11" fmla="*/ 953956 h 1424903"/>
                <a:gd name="connsiteX12" fmla="*/ 541004 w 1180796"/>
                <a:gd name="connsiteY12" fmla="*/ 1175672 h 1424903"/>
                <a:gd name="connsiteX13" fmla="*/ 532632 w 1180796"/>
                <a:gd name="connsiteY13" fmla="*/ 1402288 h 1424903"/>
                <a:gd name="connsiteX14" fmla="*/ 243154 w 1180796"/>
                <a:gd name="connsiteY14" fmla="*/ 889736 h 1424903"/>
                <a:gd name="connsiteX15" fmla="*/ 174649 w 1180796"/>
                <a:gd name="connsiteY15" fmla="*/ 445938 h 1424903"/>
                <a:gd name="connsiteX16" fmla="*/ 0 w 1180796"/>
                <a:gd name="connsiteY16" fmla="*/ 74192 h 1424903"/>
                <a:gd name="connsiteX17" fmla="*/ 567269 w 1180796"/>
                <a:gd name="connsiteY17" fmla="*/ 0 h 1424903"/>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106293 w 1180796"/>
                <a:gd name="connsiteY5" fmla="*/ 1261345 h 1423471"/>
                <a:gd name="connsiteX6" fmla="*/ 1093530 w 1180796"/>
                <a:gd name="connsiteY6" fmla="*/ 1409318 h 1423471"/>
                <a:gd name="connsiteX7" fmla="*/ 1016094 w 1180796"/>
                <a:gd name="connsiteY7" fmla="*/ 1334364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106293 w 1180796"/>
                <a:gd name="connsiteY5" fmla="*/ 1261345 h 1423471"/>
                <a:gd name="connsiteX6" fmla="*/ 1093530 w 1180796"/>
                <a:gd name="connsiteY6" fmla="*/ 1409318 h 1423471"/>
                <a:gd name="connsiteX7" fmla="*/ 947470 w 1180796"/>
                <a:gd name="connsiteY7" fmla="*/ 1306915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106293 w 1180796"/>
                <a:gd name="connsiteY5" fmla="*/ 1261345 h 1423471"/>
                <a:gd name="connsiteX6" fmla="*/ 983732 w 1180796"/>
                <a:gd name="connsiteY6" fmla="*/ 1416181 h 1423471"/>
                <a:gd name="connsiteX7" fmla="*/ 947470 w 1180796"/>
                <a:gd name="connsiteY7" fmla="*/ 1306915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80796"/>
                <a:gd name="connsiteY0" fmla="*/ 0 h 1423471"/>
                <a:gd name="connsiteX1" fmla="*/ 568172 w 1180796"/>
                <a:gd name="connsiteY1" fmla="*/ 304800 h 1423471"/>
                <a:gd name="connsiteX2" fmla="*/ 779871 w 1180796"/>
                <a:gd name="connsiteY2" fmla="*/ 459344 h 1423471"/>
                <a:gd name="connsiteX3" fmla="*/ 1089331 w 1180796"/>
                <a:gd name="connsiteY3" fmla="*/ 830882 h 1423471"/>
                <a:gd name="connsiteX4" fmla="*/ 1176007 w 1180796"/>
                <a:gd name="connsiteY4" fmla="*/ 1299015 h 1423471"/>
                <a:gd name="connsiteX5" fmla="*/ 1037669 w 1180796"/>
                <a:gd name="connsiteY5" fmla="*/ 1240758 h 1423471"/>
                <a:gd name="connsiteX6" fmla="*/ 983732 w 1180796"/>
                <a:gd name="connsiteY6" fmla="*/ 1416181 h 1423471"/>
                <a:gd name="connsiteX7" fmla="*/ 947470 w 1180796"/>
                <a:gd name="connsiteY7" fmla="*/ 1306915 h 1423471"/>
                <a:gd name="connsiteX8" fmla="*/ 895769 w 1180796"/>
                <a:gd name="connsiteY8" fmla="*/ 1423471 h 1423471"/>
                <a:gd name="connsiteX9" fmla="*/ 873874 w 1180796"/>
                <a:gd name="connsiteY9" fmla="*/ 986314 h 1423471"/>
                <a:gd name="connsiteX10" fmla="*/ 541005 w 1180796"/>
                <a:gd name="connsiteY10" fmla="*/ 803357 h 1423471"/>
                <a:gd name="connsiteX11" fmla="*/ 504720 w 1180796"/>
                <a:gd name="connsiteY11" fmla="*/ 953956 h 1423471"/>
                <a:gd name="connsiteX12" fmla="*/ 541004 w 1180796"/>
                <a:gd name="connsiteY12" fmla="*/ 1175672 h 1423471"/>
                <a:gd name="connsiteX13" fmla="*/ 532632 w 1180796"/>
                <a:gd name="connsiteY13" fmla="*/ 1402288 h 1423471"/>
                <a:gd name="connsiteX14" fmla="*/ 243154 w 1180796"/>
                <a:gd name="connsiteY14" fmla="*/ 889736 h 1423471"/>
                <a:gd name="connsiteX15" fmla="*/ 174649 w 1180796"/>
                <a:gd name="connsiteY15" fmla="*/ 445938 h 1423471"/>
                <a:gd name="connsiteX16" fmla="*/ 0 w 1180796"/>
                <a:gd name="connsiteY16" fmla="*/ 74192 h 1423471"/>
                <a:gd name="connsiteX17" fmla="*/ 567269 w 1180796"/>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895769 w 1107563"/>
                <a:gd name="connsiteY8" fmla="*/ 1423471 h 1423471"/>
                <a:gd name="connsiteX9" fmla="*/ 873874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895769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799694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947470 w 1107563"/>
                <a:gd name="connsiteY7" fmla="*/ 1306915 h 1423471"/>
                <a:gd name="connsiteX8" fmla="*/ 799694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3471"/>
                <a:gd name="connsiteX1" fmla="*/ 568172 w 1107563"/>
                <a:gd name="connsiteY1" fmla="*/ 304800 h 1423471"/>
                <a:gd name="connsiteX2" fmla="*/ 779871 w 1107563"/>
                <a:gd name="connsiteY2" fmla="*/ 459344 h 1423471"/>
                <a:gd name="connsiteX3" fmla="*/ 1089331 w 1107563"/>
                <a:gd name="connsiteY3" fmla="*/ 830882 h 1423471"/>
                <a:gd name="connsiteX4" fmla="*/ 1079933 w 1107563"/>
                <a:gd name="connsiteY4" fmla="*/ 1333328 h 1423471"/>
                <a:gd name="connsiteX5" fmla="*/ 1037669 w 1107563"/>
                <a:gd name="connsiteY5" fmla="*/ 1240758 h 1423471"/>
                <a:gd name="connsiteX6" fmla="*/ 983732 w 1107563"/>
                <a:gd name="connsiteY6" fmla="*/ 1416181 h 1423471"/>
                <a:gd name="connsiteX7" fmla="*/ 878845 w 1107563"/>
                <a:gd name="connsiteY7" fmla="*/ 1286327 h 1423471"/>
                <a:gd name="connsiteX8" fmla="*/ 799694 w 1107563"/>
                <a:gd name="connsiteY8" fmla="*/ 1423471 h 1423471"/>
                <a:gd name="connsiteX9" fmla="*/ 798388 w 1107563"/>
                <a:gd name="connsiteY9" fmla="*/ 986314 h 1423471"/>
                <a:gd name="connsiteX10" fmla="*/ 541005 w 1107563"/>
                <a:gd name="connsiteY10" fmla="*/ 803357 h 1423471"/>
                <a:gd name="connsiteX11" fmla="*/ 504720 w 1107563"/>
                <a:gd name="connsiteY11" fmla="*/ 953956 h 1423471"/>
                <a:gd name="connsiteX12" fmla="*/ 541004 w 1107563"/>
                <a:gd name="connsiteY12" fmla="*/ 1175672 h 1423471"/>
                <a:gd name="connsiteX13" fmla="*/ 532632 w 1107563"/>
                <a:gd name="connsiteY13" fmla="*/ 1402288 h 1423471"/>
                <a:gd name="connsiteX14" fmla="*/ 243154 w 1107563"/>
                <a:gd name="connsiteY14" fmla="*/ 889736 h 1423471"/>
                <a:gd name="connsiteX15" fmla="*/ 174649 w 1107563"/>
                <a:gd name="connsiteY15" fmla="*/ 445938 h 1423471"/>
                <a:gd name="connsiteX16" fmla="*/ 0 w 1107563"/>
                <a:gd name="connsiteY16" fmla="*/ 74192 h 1423471"/>
                <a:gd name="connsiteX17" fmla="*/ 567269 w 1107563"/>
                <a:gd name="connsiteY17" fmla="*/ 0 h 1423471"/>
                <a:gd name="connsiteX0" fmla="*/ 567269 w 1107563"/>
                <a:gd name="connsiteY0" fmla="*/ 0 h 1424050"/>
                <a:gd name="connsiteX1" fmla="*/ 568172 w 1107563"/>
                <a:gd name="connsiteY1" fmla="*/ 304800 h 1424050"/>
                <a:gd name="connsiteX2" fmla="*/ 779871 w 1107563"/>
                <a:gd name="connsiteY2" fmla="*/ 459344 h 1424050"/>
                <a:gd name="connsiteX3" fmla="*/ 1089331 w 1107563"/>
                <a:gd name="connsiteY3" fmla="*/ 830882 h 1424050"/>
                <a:gd name="connsiteX4" fmla="*/ 1079933 w 1107563"/>
                <a:gd name="connsiteY4" fmla="*/ 1333328 h 1424050"/>
                <a:gd name="connsiteX5" fmla="*/ 1037669 w 1107563"/>
                <a:gd name="connsiteY5" fmla="*/ 1240758 h 1424050"/>
                <a:gd name="connsiteX6" fmla="*/ 928833 w 1107563"/>
                <a:gd name="connsiteY6" fmla="*/ 1423044 h 1424050"/>
                <a:gd name="connsiteX7" fmla="*/ 878845 w 1107563"/>
                <a:gd name="connsiteY7" fmla="*/ 1286327 h 1424050"/>
                <a:gd name="connsiteX8" fmla="*/ 799694 w 1107563"/>
                <a:gd name="connsiteY8" fmla="*/ 1423471 h 1424050"/>
                <a:gd name="connsiteX9" fmla="*/ 798388 w 1107563"/>
                <a:gd name="connsiteY9" fmla="*/ 986314 h 1424050"/>
                <a:gd name="connsiteX10" fmla="*/ 541005 w 1107563"/>
                <a:gd name="connsiteY10" fmla="*/ 803357 h 1424050"/>
                <a:gd name="connsiteX11" fmla="*/ 504720 w 1107563"/>
                <a:gd name="connsiteY11" fmla="*/ 953956 h 1424050"/>
                <a:gd name="connsiteX12" fmla="*/ 541004 w 1107563"/>
                <a:gd name="connsiteY12" fmla="*/ 1175672 h 1424050"/>
                <a:gd name="connsiteX13" fmla="*/ 532632 w 1107563"/>
                <a:gd name="connsiteY13" fmla="*/ 1402288 h 1424050"/>
                <a:gd name="connsiteX14" fmla="*/ 243154 w 1107563"/>
                <a:gd name="connsiteY14" fmla="*/ 889736 h 1424050"/>
                <a:gd name="connsiteX15" fmla="*/ 174649 w 1107563"/>
                <a:gd name="connsiteY15" fmla="*/ 445938 h 1424050"/>
                <a:gd name="connsiteX16" fmla="*/ 0 w 1107563"/>
                <a:gd name="connsiteY16" fmla="*/ 74192 h 1424050"/>
                <a:gd name="connsiteX17" fmla="*/ 567269 w 1107563"/>
                <a:gd name="connsiteY17" fmla="*/ 0 h 1424050"/>
                <a:gd name="connsiteX0" fmla="*/ 567269 w 1107563"/>
                <a:gd name="connsiteY0" fmla="*/ 0 h 1424050"/>
                <a:gd name="connsiteX1" fmla="*/ 568172 w 1107563"/>
                <a:gd name="connsiteY1" fmla="*/ 304800 h 1424050"/>
                <a:gd name="connsiteX2" fmla="*/ 779871 w 1107563"/>
                <a:gd name="connsiteY2" fmla="*/ 459344 h 1424050"/>
                <a:gd name="connsiteX3" fmla="*/ 1089331 w 1107563"/>
                <a:gd name="connsiteY3" fmla="*/ 830882 h 1424050"/>
                <a:gd name="connsiteX4" fmla="*/ 1079933 w 1107563"/>
                <a:gd name="connsiteY4" fmla="*/ 1333328 h 1424050"/>
                <a:gd name="connsiteX5" fmla="*/ 962182 w 1107563"/>
                <a:gd name="connsiteY5" fmla="*/ 1268207 h 1424050"/>
                <a:gd name="connsiteX6" fmla="*/ 928833 w 1107563"/>
                <a:gd name="connsiteY6" fmla="*/ 1423044 h 1424050"/>
                <a:gd name="connsiteX7" fmla="*/ 878845 w 1107563"/>
                <a:gd name="connsiteY7" fmla="*/ 1286327 h 1424050"/>
                <a:gd name="connsiteX8" fmla="*/ 799694 w 1107563"/>
                <a:gd name="connsiteY8" fmla="*/ 1423471 h 1424050"/>
                <a:gd name="connsiteX9" fmla="*/ 798388 w 1107563"/>
                <a:gd name="connsiteY9" fmla="*/ 986314 h 1424050"/>
                <a:gd name="connsiteX10" fmla="*/ 541005 w 1107563"/>
                <a:gd name="connsiteY10" fmla="*/ 803357 h 1424050"/>
                <a:gd name="connsiteX11" fmla="*/ 504720 w 1107563"/>
                <a:gd name="connsiteY11" fmla="*/ 953956 h 1424050"/>
                <a:gd name="connsiteX12" fmla="*/ 541004 w 1107563"/>
                <a:gd name="connsiteY12" fmla="*/ 1175672 h 1424050"/>
                <a:gd name="connsiteX13" fmla="*/ 532632 w 1107563"/>
                <a:gd name="connsiteY13" fmla="*/ 1402288 h 1424050"/>
                <a:gd name="connsiteX14" fmla="*/ 243154 w 1107563"/>
                <a:gd name="connsiteY14" fmla="*/ 889736 h 1424050"/>
                <a:gd name="connsiteX15" fmla="*/ 174649 w 1107563"/>
                <a:gd name="connsiteY15" fmla="*/ 445938 h 1424050"/>
                <a:gd name="connsiteX16" fmla="*/ 0 w 1107563"/>
                <a:gd name="connsiteY16" fmla="*/ 74192 h 1424050"/>
                <a:gd name="connsiteX17" fmla="*/ 567269 w 1107563"/>
                <a:gd name="connsiteY17" fmla="*/ 0 h 1424050"/>
                <a:gd name="connsiteX0" fmla="*/ 567269 w 1100111"/>
                <a:gd name="connsiteY0" fmla="*/ 0 h 1424050"/>
                <a:gd name="connsiteX1" fmla="*/ 568172 w 1100111"/>
                <a:gd name="connsiteY1" fmla="*/ 304800 h 1424050"/>
                <a:gd name="connsiteX2" fmla="*/ 779871 w 1100111"/>
                <a:gd name="connsiteY2" fmla="*/ 459344 h 1424050"/>
                <a:gd name="connsiteX3" fmla="*/ 1089331 w 1100111"/>
                <a:gd name="connsiteY3" fmla="*/ 830882 h 1424050"/>
                <a:gd name="connsiteX4" fmla="*/ 1045621 w 1100111"/>
                <a:gd name="connsiteY4" fmla="*/ 1395089 h 1424050"/>
                <a:gd name="connsiteX5" fmla="*/ 962182 w 1100111"/>
                <a:gd name="connsiteY5" fmla="*/ 1268207 h 1424050"/>
                <a:gd name="connsiteX6" fmla="*/ 928833 w 1100111"/>
                <a:gd name="connsiteY6" fmla="*/ 1423044 h 1424050"/>
                <a:gd name="connsiteX7" fmla="*/ 878845 w 1100111"/>
                <a:gd name="connsiteY7" fmla="*/ 1286327 h 1424050"/>
                <a:gd name="connsiteX8" fmla="*/ 799694 w 1100111"/>
                <a:gd name="connsiteY8" fmla="*/ 1423471 h 1424050"/>
                <a:gd name="connsiteX9" fmla="*/ 798388 w 1100111"/>
                <a:gd name="connsiteY9" fmla="*/ 986314 h 1424050"/>
                <a:gd name="connsiteX10" fmla="*/ 541005 w 1100111"/>
                <a:gd name="connsiteY10" fmla="*/ 803357 h 1424050"/>
                <a:gd name="connsiteX11" fmla="*/ 504720 w 1100111"/>
                <a:gd name="connsiteY11" fmla="*/ 953956 h 1424050"/>
                <a:gd name="connsiteX12" fmla="*/ 541004 w 1100111"/>
                <a:gd name="connsiteY12" fmla="*/ 1175672 h 1424050"/>
                <a:gd name="connsiteX13" fmla="*/ 532632 w 1100111"/>
                <a:gd name="connsiteY13" fmla="*/ 1402288 h 1424050"/>
                <a:gd name="connsiteX14" fmla="*/ 243154 w 1100111"/>
                <a:gd name="connsiteY14" fmla="*/ 889736 h 1424050"/>
                <a:gd name="connsiteX15" fmla="*/ 174649 w 1100111"/>
                <a:gd name="connsiteY15" fmla="*/ 445938 h 1424050"/>
                <a:gd name="connsiteX16" fmla="*/ 0 w 1100111"/>
                <a:gd name="connsiteY16" fmla="*/ 74192 h 1424050"/>
                <a:gd name="connsiteX17" fmla="*/ 567269 w 1100111"/>
                <a:gd name="connsiteY17" fmla="*/ 0 h 1424050"/>
                <a:gd name="connsiteX0" fmla="*/ 567269 w 1100111"/>
                <a:gd name="connsiteY0" fmla="*/ 0 h 1424050"/>
                <a:gd name="connsiteX1" fmla="*/ 568172 w 1100111"/>
                <a:gd name="connsiteY1" fmla="*/ 304800 h 1424050"/>
                <a:gd name="connsiteX2" fmla="*/ 779871 w 1100111"/>
                <a:gd name="connsiteY2" fmla="*/ 459344 h 1424050"/>
                <a:gd name="connsiteX3" fmla="*/ 1089331 w 1100111"/>
                <a:gd name="connsiteY3" fmla="*/ 830882 h 1424050"/>
                <a:gd name="connsiteX4" fmla="*/ 1045621 w 1100111"/>
                <a:gd name="connsiteY4" fmla="*/ 1395089 h 1424050"/>
                <a:gd name="connsiteX5" fmla="*/ 962182 w 1100111"/>
                <a:gd name="connsiteY5" fmla="*/ 1268207 h 1424050"/>
                <a:gd name="connsiteX6" fmla="*/ 928833 w 1100111"/>
                <a:gd name="connsiteY6" fmla="*/ 1423044 h 1424050"/>
                <a:gd name="connsiteX7" fmla="*/ 878845 w 1100111"/>
                <a:gd name="connsiteY7" fmla="*/ 1286327 h 1424050"/>
                <a:gd name="connsiteX8" fmla="*/ 717344 w 1100111"/>
                <a:gd name="connsiteY8" fmla="*/ 1423471 h 1424050"/>
                <a:gd name="connsiteX9" fmla="*/ 798388 w 1100111"/>
                <a:gd name="connsiteY9" fmla="*/ 986314 h 1424050"/>
                <a:gd name="connsiteX10" fmla="*/ 541005 w 1100111"/>
                <a:gd name="connsiteY10" fmla="*/ 803357 h 1424050"/>
                <a:gd name="connsiteX11" fmla="*/ 504720 w 1100111"/>
                <a:gd name="connsiteY11" fmla="*/ 953956 h 1424050"/>
                <a:gd name="connsiteX12" fmla="*/ 541004 w 1100111"/>
                <a:gd name="connsiteY12" fmla="*/ 1175672 h 1424050"/>
                <a:gd name="connsiteX13" fmla="*/ 532632 w 1100111"/>
                <a:gd name="connsiteY13" fmla="*/ 1402288 h 1424050"/>
                <a:gd name="connsiteX14" fmla="*/ 243154 w 1100111"/>
                <a:gd name="connsiteY14" fmla="*/ 889736 h 1424050"/>
                <a:gd name="connsiteX15" fmla="*/ 174649 w 1100111"/>
                <a:gd name="connsiteY15" fmla="*/ 445938 h 1424050"/>
                <a:gd name="connsiteX16" fmla="*/ 0 w 1100111"/>
                <a:gd name="connsiteY16" fmla="*/ 74192 h 1424050"/>
                <a:gd name="connsiteX17" fmla="*/ 567269 w 1100111"/>
                <a:gd name="connsiteY17" fmla="*/ 0 h 1424050"/>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41004 w 1100111"/>
                <a:gd name="connsiteY12" fmla="*/ 1175672 h 1424121"/>
                <a:gd name="connsiteX13" fmla="*/ 532632 w 1100111"/>
                <a:gd name="connsiteY13" fmla="*/ 1402288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68454 w 1100111"/>
                <a:gd name="connsiteY12" fmla="*/ 1175672 h 1424121"/>
                <a:gd name="connsiteX13" fmla="*/ 532632 w 1100111"/>
                <a:gd name="connsiteY13" fmla="*/ 1402288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68454 w 1100111"/>
                <a:gd name="connsiteY12" fmla="*/ 1175672 h 1424121"/>
                <a:gd name="connsiteX13" fmla="*/ 587532 w 1100111"/>
                <a:gd name="connsiteY13" fmla="*/ 1374839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89041 w 1100111"/>
                <a:gd name="connsiteY12" fmla="*/ 1148223 h 1424121"/>
                <a:gd name="connsiteX13" fmla="*/ 587532 w 1100111"/>
                <a:gd name="connsiteY13" fmla="*/ 1374839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589041 w 1100111"/>
                <a:gd name="connsiteY12" fmla="*/ 1148223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98388 w 1100111"/>
                <a:gd name="connsiteY9" fmla="*/ 98631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70939 w 1100111"/>
                <a:gd name="connsiteY9" fmla="*/ 101376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70939 w 1100111"/>
                <a:gd name="connsiteY9" fmla="*/ 101376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0 h 1424121"/>
                <a:gd name="connsiteX1" fmla="*/ 568172 w 1100111"/>
                <a:gd name="connsiteY1" fmla="*/ 304800 h 1424121"/>
                <a:gd name="connsiteX2" fmla="*/ 779871 w 1100111"/>
                <a:gd name="connsiteY2" fmla="*/ 459344 h 1424121"/>
                <a:gd name="connsiteX3" fmla="*/ 1089331 w 1100111"/>
                <a:gd name="connsiteY3" fmla="*/ 830882 h 1424121"/>
                <a:gd name="connsiteX4" fmla="*/ 1045621 w 1100111"/>
                <a:gd name="connsiteY4" fmla="*/ 1395089 h 1424121"/>
                <a:gd name="connsiteX5" fmla="*/ 962182 w 1100111"/>
                <a:gd name="connsiteY5" fmla="*/ 1268207 h 1424121"/>
                <a:gd name="connsiteX6" fmla="*/ 928833 w 1100111"/>
                <a:gd name="connsiteY6" fmla="*/ 1423044 h 1424121"/>
                <a:gd name="connsiteX7" fmla="*/ 823946 w 1100111"/>
                <a:gd name="connsiteY7" fmla="*/ 1293190 h 1424121"/>
                <a:gd name="connsiteX8" fmla="*/ 717344 w 1100111"/>
                <a:gd name="connsiteY8" fmla="*/ 1423471 h 1424121"/>
                <a:gd name="connsiteX9" fmla="*/ 770939 w 1100111"/>
                <a:gd name="connsiteY9" fmla="*/ 1013764 h 1424121"/>
                <a:gd name="connsiteX10" fmla="*/ 541005 w 1100111"/>
                <a:gd name="connsiteY10" fmla="*/ 803357 h 1424121"/>
                <a:gd name="connsiteX11" fmla="*/ 504720 w 1100111"/>
                <a:gd name="connsiteY11" fmla="*/ 953956 h 1424121"/>
                <a:gd name="connsiteX12" fmla="*/ 630216 w 1100111"/>
                <a:gd name="connsiteY12" fmla="*/ 1141361 h 1424121"/>
                <a:gd name="connsiteX13" fmla="*/ 628706 w 1100111"/>
                <a:gd name="connsiteY13" fmla="*/ 1361114 h 1424121"/>
                <a:gd name="connsiteX14" fmla="*/ 243154 w 1100111"/>
                <a:gd name="connsiteY14" fmla="*/ 889736 h 1424121"/>
                <a:gd name="connsiteX15" fmla="*/ 174649 w 1100111"/>
                <a:gd name="connsiteY15" fmla="*/ 445938 h 1424121"/>
                <a:gd name="connsiteX16" fmla="*/ 0 w 1100111"/>
                <a:gd name="connsiteY16" fmla="*/ 74192 h 1424121"/>
                <a:gd name="connsiteX17" fmla="*/ 567269 w 1100111"/>
                <a:gd name="connsiteY17" fmla="*/ 0 h 1424121"/>
                <a:gd name="connsiteX0" fmla="*/ 567269 w 1100111"/>
                <a:gd name="connsiteY0" fmla="*/ 104232 h 1349929"/>
                <a:gd name="connsiteX1" fmla="*/ 568172 w 1100111"/>
                <a:gd name="connsiteY1" fmla="*/ 230608 h 1349929"/>
                <a:gd name="connsiteX2" fmla="*/ 779871 w 1100111"/>
                <a:gd name="connsiteY2" fmla="*/ 385152 h 1349929"/>
                <a:gd name="connsiteX3" fmla="*/ 1089331 w 1100111"/>
                <a:gd name="connsiteY3" fmla="*/ 756690 h 1349929"/>
                <a:gd name="connsiteX4" fmla="*/ 1045621 w 1100111"/>
                <a:gd name="connsiteY4" fmla="*/ 1320897 h 1349929"/>
                <a:gd name="connsiteX5" fmla="*/ 962182 w 1100111"/>
                <a:gd name="connsiteY5" fmla="*/ 1194015 h 1349929"/>
                <a:gd name="connsiteX6" fmla="*/ 928833 w 1100111"/>
                <a:gd name="connsiteY6" fmla="*/ 1348852 h 1349929"/>
                <a:gd name="connsiteX7" fmla="*/ 823946 w 1100111"/>
                <a:gd name="connsiteY7" fmla="*/ 1218998 h 1349929"/>
                <a:gd name="connsiteX8" fmla="*/ 717344 w 1100111"/>
                <a:gd name="connsiteY8" fmla="*/ 1349279 h 1349929"/>
                <a:gd name="connsiteX9" fmla="*/ 770939 w 1100111"/>
                <a:gd name="connsiteY9" fmla="*/ 939572 h 1349929"/>
                <a:gd name="connsiteX10" fmla="*/ 541005 w 1100111"/>
                <a:gd name="connsiteY10" fmla="*/ 729165 h 1349929"/>
                <a:gd name="connsiteX11" fmla="*/ 504720 w 1100111"/>
                <a:gd name="connsiteY11" fmla="*/ 879764 h 1349929"/>
                <a:gd name="connsiteX12" fmla="*/ 630216 w 1100111"/>
                <a:gd name="connsiteY12" fmla="*/ 1067169 h 1349929"/>
                <a:gd name="connsiteX13" fmla="*/ 628706 w 1100111"/>
                <a:gd name="connsiteY13" fmla="*/ 1286922 h 1349929"/>
                <a:gd name="connsiteX14" fmla="*/ 243154 w 1100111"/>
                <a:gd name="connsiteY14" fmla="*/ 815544 h 1349929"/>
                <a:gd name="connsiteX15" fmla="*/ 174649 w 1100111"/>
                <a:gd name="connsiteY15" fmla="*/ 371746 h 1349929"/>
                <a:gd name="connsiteX16" fmla="*/ 0 w 1100111"/>
                <a:gd name="connsiteY16" fmla="*/ 0 h 1349929"/>
                <a:gd name="connsiteX17" fmla="*/ 567269 w 1100111"/>
                <a:gd name="connsiteY17" fmla="*/ 104232 h 1349929"/>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486104 w 955999"/>
                <a:gd name="connsiteY12" fmla="*/ 962937 h 1245697"/>
                <a:gd name="connsiteX13" fmla="*/ 484594 w 955999"/>
                <a:gd name="connsiteY13" fmla="*/ 1182690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486104 w 955999"/>
                <a:gd name="connsiteY12" fmla="*/ 962937 h 1245697"/>
                <a:gd name="connsiteX13" fmla="*/ 479428 w 955999"/>
                <a:gd name="connsiteY13" fmla="*/ 1162027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 name="connsiteX0" fmla="*/ 423157 w 955999"/>
                <a:gd name="connsiteY0" fmla="*/ 0 h 1245697"/>
                <a:gd name="connsiteX1" fmla="*/ 424060 w 955999"/>
                <a:gd name="connsiteY1" fmla="*/ 126376 h 1245697"/>
                <a:gd name="connsiteX2" fmla="*/ 635759 w 955999"/>
                <a:gd name="connsiteY2" fmla="*/ 280920 h 1245697"/>
                <a:gd name="connsiteX3" fmla="*/ 945219 w 955999"/>
                <a:gd name="connsiteY3" fmla="*/ 652458 h 1245697"/>
                <a:gd name="connsiteX4" fmla="*/ 901509 w 955999"/>
                <a:gd name="connsiteY4" fmla="*/ 1216665 h 1245697"/>
                <a:gd name="connsiteX5" fmla="*/ 818070 w 955999"/>
                <a:gd name="connsiteY5" fmla="*/ 1089783 h 1245697"/>
                <a:gd name="connsiteX6" fmla="*/ 784721 w 955999"/>
                <a:gd name="connsiteY6" fmla="*/ 1244620 h 1245697"/>
                <a:gd name="connsiteX7" fmla="*/ 679834 w 955999"/>
                <a:gd name="connsiteY7" fmla="*/ 1114766 h 1245697"/>
                <a:gd name="connsiteX8" fmla="*/ 573232 w 955999"/>
                <a:gd name="connsiteY8" fmla="*/ 1245047 h 1245697"/>
                <a:gd name="connsiteX9" fmla="*/ 626827 w 955999"/>
                <a:gd name="connsiteY9" fmla="*/ 835340 h 1245697"/>
                <a:gd name="connsiteX10" fmla="*/ 396893 w 955999"/>
                <a:gd name="connsiteY10" fmla="*/ 624933 h 1245697"/>
                <a:gd name="connsiteX11" fmla="*/ 360608 w 955999"/>
                <a:gd name="connsiteY11" fmla="*/ 775532 h 1245697"/>
                <a:gd name="connsiteX12" fmla="*/ 486104 w 955999"/>
                <a:gd name="connsiteY12" fmla="*/ 962937 h 1245697"/>
                <a:gd name="connsiteX13" fmla="*/ 500090 w 955999"/>
                <a:gd name="connsiteY13" fmla="*/ 1156861 h 1245697"/>
                <a:gd name="connsiteX14" fmla="*/ 99042 w 955999"/>
                <a:gd name="connsiteY14" fmla="*/ 711312 h 1245697"/>
                <a:gd name="connsiteX15" fmla="*/ 30537 w 955999"/>
                <a:gd name="connsiteY15" fmla="*/ 267514 h 1245697"/>
                <a:gd name="connsiteX16" fmla="*/ 0 w 955999"/>
                <a:gd name="connsiteY16" fmla="*/ 156541 h 1245697"/>
                <a:gd name="connsiteX17" fmla="*/ 423157 w 955999"/>
                <a:gd name="connsiteY17" fmla="*/ 0 h 12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5999" h="1245697">
                  <a:moveTo>
                    <a:pt x="423157" y="0"/>
                  </a:moveTo>
                  <a:lnTo>
                    <a:pt x="424060" y="126376"/>
                  </a:lnTo>
                  <a:cubicBezTo>
                    <a:pt x="496612" y="172926"/>
                    <a:pt x="521507" y="192671"/>
                    <a:pt x="635759" y="280920"/>
                  </a:cubicBezTo>
                  <a:cubicBezTo>
                    <a:pt x="722619" y="368600"/>
                    <a:pt x="879196" y="512513"/>
                    <a:pt x="945219" y="652458"/>
                  </a:cubicBezTo>
                  <a:cubicBezTo>
                    <a:pt x="978508" y="820638"/>
                    <a:pt x="926346" y="1182657"/>
                    <a:pt x="901509" y="1216665"/>
                  </a:cubicBezTo>
                  <a:cubicBezTo>
                    <a:pt x="889853" y="1228727"/>
                    <a:pt x="849506" y="1123222"/>
                    <a:pt x="818070" y="1089783"/>
                  </a:cubicBezTo>
                  <a:cubicBezTo>
                    <a:pt x="820510" y="1166363"/>
                    <a:pt x="797939" y="1232054"/>
                    <a:pt x="784721" y="1244620"/>
                  </a:cubicBezTo>
                  <a:cubicBezTo>
                    <a:pt x="768324" y="1256390"/>
                    <a:pt x="710502" y="1168988"/>
                    <a:pt x="679834" y="1114766"/>
                  </a:cubicBezTo>
                  <a:cubicBezTo>
                    <a:pt x="671051" y="1169879"/>
                    <a:pt x="585499" y="1236792"/>
                    <a:pt x="573232" y="1245047"/>
                  </a:cubicBezTo>
                  <a:cubicBezTo>
                    <a:pt x="497826" y="1117526"/>
                    <a:pt x="589837" y="1019478"/>
                    <a:pt x="626827" y="835340"/>
                  </a:cubicBezTo>
                  <a:cubicBezTo>
                    <a:pt x="552831" y="690483"/>
                    <a:pt x="459321" y="625640"/>
                    <a:pt x="396893" y="624933"/>
                  </a:cubicBezTo>
                  <a:cubicBezTo>
                    <a:pt x="335864" y="636418"/>
                    <a:pt x="353658" y="702559"/>
                    <a:pt x="360608" y="775532"/>
                  </a:cubicBezTo>
                  <a:cubicBezTo>
                    <a:pt x="376985" y="858952"/>
                    <a:pt x="469539" y="898639"/>
                    <a:pt x="486104" y="962937"/>
                  </a:cubicBezTo>
                  <a:cubicBezTo>
                    <a:pt x="553304" y="1101697"/>
                    <a:pt x="552214" y="1204517"/>
                    <a:pt x="500090" y="1156861"/>
                  </a:cubicBezTo>
                  <a:cubicBezTo>
                    <a:pt x="466423" y="1156087"/>
                    <a:pt x="236464" y="953014"/>
                    <a:pt x="99042" y="711312"/>
                  </a:cubicBezTo>
                  <a:cubicBezTo>
                    <a:pt x="31436" y="563338"/>
                    <a:pt x="56171" y="409395"/>
                    <a:pt x="30537" y="267514"/>
                  </a:cubicBezTo>
                  <a:cubicBezTo>
                    <a:pt x="-4031" y="131591"/>
                    <a:pt x="84482" y="295894"/>
                    <a:pt x="0" y="156541"/>
                  </a:cubicBezTo>
                  <a:lnTo>
                    <a:pt x="423157" y="0"/>
                  </a:lnTo>
                  <a:close/>
                </a:path>
              </a:pathLst>
            </a:custGeom>
            <a:solidFill>
              <a:srgbClr val="FDCBA3"/>
            </a:solidFill>
            <a:ln w="9525" cap="flat">
              <a:noFill/>
              <a:prstDash val="solid"/>
              <a:miter/>
            </a:ln>
          </p:spPr>
          <p:txBody>
            <a:bodyPr rtlCol="0" anchor="ctr"/>
            <a:lstStyle/>
            <a:p>
              <a:endParaRPr lang="ko-KR" altLang="en-US" dirty="0">
                <a:solidFill>
                  <a:schemeClr val="tx1"/>
                </a:solidFill>
              </a:endParaRPr>
            </a:p>
          </p:txBody>
        </p:sp>
        <p:sp>
          <p:nvSpPr>
            <p:cNvPr id="4" name="Rectangle 3">
              <a:extLst>
                <a:ext uri="{FF2B5EF4-FFF2-40B4-BE49-F238E27FC236}">
                  <a16:creationId xmlns:a16="http://schemas.microsoft.com/office/drawing/2014/main" id="{C26896F0-E7DA-48F5-BEF1-2F235313B6D5}"/>
                </a:ext>
              </a:extLst>
            </p:cNvPr>
            <p:cNvSpPr/>
            <p:nvPr/>
          </p:nvSpPr>
          <p:spPr>
            <a:xfrm rot="2072551">
              <a:off x="9632227" y="1072838"/>
              <a:ext cx="905452" cy="4990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Rectangle 42">
              <a:extLst>
                <a:ext uri="{FF2B5EF4-FFF2-40B4-BE49-F238E27FC236}">
                  <a16:creationId xmlns:a16="http://schemas.microsoft.com/office/drawing/2014/main" id="{70B72CA3-E8C7-4BC4-A02C-61C9EF7048D8}"/>
                </a:ext>
              </a:extLst>
            </p:cNvPr>
            <p:cNvSpPr/>
            <p:nvPr/>
          </p:nvSpPr>
          <p:spPr>
            <a:xfrm rot="2072551">
              <a:off x="10107665" y="-453438"/>
              <a:ext cx="1131634" cy="1834034"/>
            </a:xfrm>
            <a:custGeom>
              <a:avLst/>
              <a:gdLst>
                <a:gd name="connsiteX0" fmla="*/ 0 w 777759"/>
                <a:gd name="connsiteY0" fmla="*/ 0 h 968130"/>
                <a:gd name="connsiteX1" fmla="*/ 777759 w 777759"/>
                <a:gd name="connsiteY1" fmla="*/ 0 h 968130"/>
                <a:gd name="connsiteX2" fmla="*/ 777759 w 777759"/>
                <a:gd name="connsiteY2" fmla="*/ 968130 h 968130"/>
                <a:gd name="connsiteX3" fmla="*/ 0 w 777759"/>
                <a:gd name="connsiteY3" fmla="*/ 968130 h 968130"/>
                <a:gd name="connsiteX4" fmla="*/ 0 w 777759"/>
                <a:gd name="connsiteY4" fmla="*/ 0 h 968130"/>
                <a:gd name="connsiteX0" fmla="*/ 0 w 789458"/>
                <a:gd name="connsiteY0" fmla="*/ 500269 h 968130"/>
                <a:gd name="connsiteX1" fmla="*/ 789458 w 789458"/>
                <a:gd name="connsiteY1" fmla="*/ 0 h 968130"/>
                <a:gd name="connsiteX2" fmla="*/ 789458 w 789458"/>
                <a:gd name="connsiteY2" fmla="*/ 968130 h 968130"/>
                <a:gd name="connsiteX3" fmla="*/ 11699 w 789458"/>
                <a:gd name="connsiteY3" fmla="*/ 968130 h 968130"/>
                <a:gd name="connsiteX4" fmla="*/ 0 w 789458"/>
                <a:gd name="connsiteY4" fmla="*/ 500269 h 968130"/>
                <a:gd name="connsiteX0" fmla="*/ 0 w 788533"/>
                <a:gd name="connsiteY0" fmla="*/ 562468 h 968130"/>
                <a:gd name="connsiteX1" fmla="*/ 788533 w 788533"/>
                <a:gd name="connsiteY1" fmla="*/ 0 h 968130"/>
                <a:gd name="connsiteX2" fmla="*/ 788533 w 788533"/>
                <a:gd name="connsiteY2" fmla="*/ 968130 h 968130"/>
                <a:gd name="connsiteX3" fmla="*/ 10774 w 788533"/>
                <a:gd name="connsiteY3" fmla="*/ 968130 h 968130"/>
                <a:gd name="connsiteX4" fmla="*/ 0 w 788533"/>
                <a:gd name="connsiteY4" fmla="*/ 562468 h 968130"/>
                <a:gd name="connsiteX0" fmla="*/ 0 w 788995"/>
                <a:gd name="connsiteY0" fmla="*/ 531368 h 968130"/>
                <a:gd name="connsiteX1" fmla="*/ 788995 w 788995"/>
                <a:gd name="connsiteY1" fmla="*/ 0 h 968130"/>
                <a:gd name="connsiteX2" fmla="*/ 788995 w 788995"/>
                <a:gd name="connsiteY2" fmla="*/ 968130 h 968130"/>
                <a:gd name="connsiteX3" fmla="*/ 11236 w 788995"/>
                <a:gd name="connsiteY3" fmla="*/ 968130 h 968130"/>
                <a:gd name="connsiteX4" fmla="*/ 0 w 788995"/>
                <a:gd name="connsiteY4" fmla="*/ 531368 h 968130"/>
                <a:gd name="connsiteX0" fmla="*/ 0 w 791529"/>
                <a:gd name="connsiteY0" fmla="*/ 239053 h 968130"/>
                <a:gd name="connsiteX1" fmla="*/ 791529 w 791529"/>
                <a:gd name="connsiteY1" fmla="*/ 0 h 968130"/>
                <a:gd name="connsiteX2" fmla="*/ 791529 w 791529"/>
                <a:gd name="connsiteY2" fmla="*/ 968130 h 968130"/>
                <a:gd name="connsiteX3" fmla="*/ 13770 w 791529"/>
                <a:gd name="connsiteY3" fmla="*/ 968130 h 968130"/>
                <a:gd name="connsiteX4" fmla="*/ 0 w 791529"/>
                <a:gd name="connsiteY4" fmla="*/ 239053 h 968130"/>
                <a:gd name="connsiteX0" fmla="*/ 0 w 791529"/>
                <a:gd name="connsiteY0" fmla="*/ 545513 h 1274590"/>
                <a:gd name="connsiteX1" fmla="*/ 763364 w 791529"/>
                <a:gd name="connsiteY1" fmla="*/ 0 h 1274590"/>
                <a:gd name="connsiteX2" fmla="*/ 791529 w 791529"/>
                <a:gd name="connsiteY2" fmla="*/ 1274590 h 1274590"/>
                <a:gd name="connsiteX3" fmla="*/ 13770 w 791529"/>
                <a:gd name="connsiteY3" fmla="*/ 1274590 h 1274590"/>
                <a:gd name="connsiteX4" fmla="*/ 0 w 791529"/>
                <a:gd name="connsiteY4" fmla="*/ 545513 h 1274590"/>
                <a:gd name="connsiteX0" fmla="*/ 0 w 791529"/>
                <a:gd name="connsiteY0" fmla="*/ 545513 h 1274590"/>
                <a:gd name="connsiteX1" fmla="*/ 20737 w 791529"/>
                <a:gd name="connsiteY1" fmla="*/ 517905 h 1274590"/>
                <a:gd name="connsiteX2" fmla="*/ 763364 w 791529"/>
                <a:gd name="connsiteY2" fmla="*/ 0 h 1274590"/>
                <a:gd name="connsiteX3" fmla="*/ 791529 w 791529"/>
                <a:gd name="connsiteY3" fmla="*/ 1274590 h 1274590"/>
                <a:gd name="connsiteX4" fmla="*/ 13770 w 791529"/>
                <a:gd name="connsiteY4" fmla="*/ 1274590 h 1274590"/>
                <a:gd name="connsiteX5" fmla="*/ 0 w 791529"/>
                <a:gd name="connsiteY5" fmla="*/ 545513 h 1274590"/>
                <a:gd name="connsiteX0" fmla="*/ 0 w 791529"/>
                <a:gd name="connsiteY0" fmla="*/ 565822 h 1294899"/>
                <a:gd name="connsiteX1" fmla="*/ 763364 w 791529"/>
                <a:gd name="connsiteY1" fmla="*/ 20309 h 1294899"/>
                <a:gd name="connsiteX2" fmla="*/ 791529 w 791529"/>
                <a:gd name="connsiteY2" fmla="*/ 1294899 h 1294899"/>
                <a:gd name="connsiteX3" fmla="*/ 13770 w 791529"/>
                <a:gd name="connsiteY3" fmla="*/ 1294899 h 1294899"/>
                <a:gd name="connsiteX4" fmla="*/ 0 w 791529"/>
                <a:gd name="connsiteY4" fmla="*/ 565822 h 1294899"/>
                <a:gd name="connsiteX0" fmla="*/ 0 w 791529"/>
                <a:gd name="connsiteY0" fmla="*/ 564909 h 1293986"/>
                <a:gd name="connsiteX1" fmla="*/ 763364 w 791529"/>
                <a:gd name="connsiteY1" fmla="*/ 19396 h 1293986"/>
                <a:gd name="connsiteX2" fmla="*/ 791529 w 791529"/>
                <a:gd name="connsiteY2" fmla="*/ 1293986 h 1293986"/>
                <a:gd name="connsiteX3" fmla="*/ 13770 w 791529"/>
                <a:gd name="connsiteY3" fmla="*/ 1293986 h 1293986"/>
                <a:gd name="connsiteX4" fmla="*/ 0 w 791529"/>
                <a:gd name="connsiteY4" fmla="*/ 564909 h 1293986"/>
                <a:gd name="connsiteX0" fmla="*/ 0 w 791529"/>
                <a:gd name="connsiteY0" fmla="*/ 545513 h 1274590"/>
                <a:gd name="connsiteX1" fmla="*/ 763364 w 791529"/>
                <a:gd name="connsiteY1" fmla="*/ 0 h 1274590"/>
                <a:gd name="connsiteX2" fmla="*/ 791529 w 791529"/>
                <a:gd name="connsiteY2" fmla="*/ 1274590 h 1274590"/>
                <a:gd name="connsiteX3" fmla="*/ 13770 w 791529"/>
                <a:gd name="connsiteY3" fmla="*/ 1274590 h 1274590"/>
                <a:gd name="connsiteX4" fmla="*/ 0 w 791529"/>
                <a:gd name="connsiteY4" fmla="*/ 545513 h 1274590"/>
                <a:gd name="connsiteX0" fmla="*/ 375 w 777759"/>
                <a:gd name="connsiteY0" fmla="*/ 519880 h 1274590"/>
                <a:gd name="connsiteX1" fmla="*/ 749594 w 777759"/>
                <a:gd name="connsiteY1" fmla="*/ 0 h 1274590"/>
                <a:gd name="connsiteX2" fmla="*/ 777759 w 777759"/>
                <a:gd name="connsiteY2" fmla="*/ 1274590 h 1274590"/>
                <a:gd name="connsiteX3" fmla="*/ 0 w 777759"/>
                <a:gd name="connsiteY3" fmla="*/ 1274590 h 1274590"/>
                <a:gd name="connsiteX4" fmla="*/ 375 w 777759"/>
                <a:gd name="connsiteY4" fmla="*/ 519880 h 1274590"/>
                <a:gd name="connsiteX0" fmla="*/ 375 w 777759"/>
                <a:gd name="connsiteY0" fmla="*/ 519880 h 1274590"/>
                <a:gd name="connsiteX1" fmla="*/ 749594 w 777759"/>
                <a:gd name="connsiteY1" fmla="*/ 0 h 1274590"/>
                <a:gd name="connsiteX2" fmla="*/ 777759 w 777759"/>
                <a:gd name="connsiteY2" fmla="*/ 1274590 h 1274590"/>
                <a:gd name="connsiteX3" fmla="*/ 0 w 777759"/>
                <a:gd name="connsiteY3" fmla="*/ 1274590 h 1274590"/>
                <a:gd name="connsiteX4" fmla="*/ 375 w 777759"/>
                <a:gd name="connsiteY4" fmla="*/ 519880 h 1274590"/>
                <a:gd name="connsiteX0" fmla="*/ 1304 w 777759"/>
                <a:gd name="connsiteY0" fmla="*/ 948409 h 1274590"/>
                <a:gd name="connsiteX1" fmla="*/ 749594 w 777759"/>
                <a:gd name="connsiteY1" fmla="*/ 0 h 1274590"/>
                <a:gd name="connsiteX2" fmla="*/ 777759 w 777759"/>
                <a:gd name="connsiteY2" fmla="*/ 1274590 h 1274590"/>
                <a:gd name="connsiteX3" fmla="*/ 0 w 777759"/>
                <a:gd name="connsiteY3" fmla="*/ 1274590 h 1274590"/>
                <a:gd name="connsiteX4" fmla="*/ 1304 w 777759"/>
                <a:gd name="connsiteY4" fmla="*/ 948409 h 1274590"/>
                <a:gd name="connsiteX0" fmla="*/ 1304 w 777759"/>
                <a:gd name="connsiteY0" fmla="*/ 508746 h 834927"/>
                <a:gd name="connsiteX1" fmla="*/ 734346 w 777759"/>
                <a:gd name="connsiteY1" fmla="*/ 0 h 834927"/>
                <a:gd name="connsiteX2" fmla="*/ 777759 w 777759"/>
                <a:gd name="connsiteY2" fmla="*/ 834927 h 834927"/>
                <a:gd name="connsiteX3" fmla="*/ 0 w 777759"/>
                <a:gd name="connsiteY3" fmla="*/ 834927 h 834927"/>
                <a:gd name="connsiteX4" fmla="*/ 1304 w 777759"/>
                <a:gd name="connsiteY4" fmla="*/ 508746 h 834927"/>
                <a:gd name="connsiteX0" fmla="*/ 1304 w 777759"/>
                <a:gd name="connsiteY0" fmla="*/ 498313 h 824494"/>
                <a:gd name="connsiteX1" fmla="*/ 765371 w 777759"/>
                <a:gd name="connsiteY1" fmla="*/ 0 h 824494"/>
                <a:gd name="connsiteX2" fmla="*/ 777759 w 777759"/>
                <a:gd name="connsiteY2" fmla="*/ 824494 h 824494"/>
                <a:gd name="connsiteX3" fmla="*/ 0 w 777759"/>
                <a:gd name="connsiteY3" fmla="*/ 824494 h 824494"/>
                <a:gd name="connsiteX4" fmla="*/ 1304 w 777759"/>
                <a:gd name="connsiteY4" fmla="*/ 498313 h 824494"/>
                <a:gd name="connsiteX0" fmla="*/ 1304 w 777759"/>
                <a:gd name="connsiteY0" fmla="*/ 514490 h 840671"/>
                <a:gd name="connsiteX1" fmla="*/ 754235 w 777759"/>
                <a:gd name="connsiteY1" fmla="*/ 0 h 840671"/>
                <a:gd name="connsiteX2" fmla="*/ 777759 w 777759"/>
                <a:gd name="connsiteY2" fmla="*/ 840671 h 840671"/>
                <a:gd name="connsiteX3" fmla="*/ 0 w 777759"/>
                <a:gd name="connsiteY3" fmla="*/ 840671 h 840671"/>
                <a:gd name="connsiteX4" fmla="*/ 1304 w 777759"/>
                <a:gd name="connsiteY4" fmla="*/ 514490 h 840671"/>
                <a:gd name="connsiteX0" fmla="*/ 14603 w 777759"/>
                <a:gd name="connsiteY0" fmla="*/ 69356 h 840671"/>
                <a:gd name="connsiteX1" fmla="*/ 754235 w 777759"/>
                <a:gd name="connsiteY1" fmla="*/ 0 h 840671"/>
                <a:gd name="connsiteX2" fmla="*/ 777759 w 777759"/>
                <a:gd name="connsiteY2" fmla="*/ 840671 h 840671"/>
                <a:gd name="connsiteX3" fmla="*/ 0 w 777759"/>
                <a:gd name="connsiteY3" fmla="*/ 840671 h 840671"/>
                <a:gd name="connsiteX4" fmla="*/ 14603 w 777759"/>
                <a:gd name="connsiteY4" fmla="*/ 69356 h 840671"/>
                <a:gd name="connsiteX0" fmla="*/ 14603 w 777759"/>
                <a:gd name="connsiteY0" fmla="*/ 69356 h 840671"/>
                <a:gd name="connsiteX1" fmla="*/ 754235 w 777759"/>
                <a:gd name="connsiteY1" fmla="*/ 0 h 840671"/>
                <a:gd name="connsiteX2" fmla="*/ 777759 w 777759"/>
                <a:gd name="connsiteY2" fmla="*/ 840671 h 840671"/>
                <a:gd name="connsiteX3" fmla="*/ 0 w 777759"/>
                <a:gd name="connsiteY3" fmla="*/ 840671 h 840671"/>
                <a:gd name="connsiteX4" fmla="*/ 14603 w 777759"/>
                <a:gd name="connsiteY4" fmla="*/ 69356 h 840671"/>
                <a:gd name="connsiteX0" fmla="*/ 14603 w 777759"/>
                <a:gd name="connsiteY0" fmla="*/ 489196 h 1260511"/>
                <a:gd name="connsiteX1" fmla="*/ 741348 w 777759"/>
                <a:gd name="connsiteY1" fmla="*/ 0 h 1260511"/>
                <a:gd name="connsiteX2" fmla="*/ 777759 w 777759"/>
                <a:gd name="connsiteY2" fmla="*/ 1260511 h 1260511"/>
                <a:gd name="connsiteX3" fmla="*/ 0 w 777759"/>
                <a:gd name="connsiteY3" fmla="*/ 1260511 h 1260511"/>
                <a:gd name="connsiteX4" fmla="*/ 14603 w 777759"/>
                <a:gd name="connsiteY4" fmla="*/ 489196 h 126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759" h="1260511">
                  <a:moveTo>
                    <a:pt x="14603" y="489196"/>
                  </a:moveTo>
                  <a:cubicBezTo>
                    <a:pt x="247753" y="342600"/>
                    <a:pt x="457890" y="189437"/>
                    <a:pt x="741348" y="0"/>
                  </a:cubicBezTo>
                  <a:lnTo>
                    <a:pt x="777759" y="1260511"/>
                  </a:lnTo>
                  <a:lnTo>
                    <a:pt x="0" y="1260511"/>
                  </a:lnTo>
                  <a:cubicBezTo>
                    <a:pt x="125" y="1008941"/>
                    <a:pt x="14478" y="740766"/>
                    <a:pt x="14603" y="48919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grpSp>
        <p:nvGrpSpPr>
          <p:cNvPr id="19" name="Group 18">
            <a:extLst>
              <a:ext uri="{FF2B5EF4-FFF2-40B4-BE49-F238E27FC236}">
                <a16:creationId xmlns:a16="http://schemas.microsoft.com/office/drawing/2014/main" id="{6EF5F95C-4B46-45FB-AB5F-F0934B308383}"/>
              </a:ext>
            </a:extLst>
          </p:cNvPr>
          <p:cNvGrpSpPr/>
          <p:nvPr/>
        </p:nvGrpSpPr>
        <p:grpSpPr>
          <a:xfrm>
            <a:off x="7389302" y="4802192"/>
            <a:ext cx="3156837" cy="2526634"/>
            <a:chOff x="7389302" y="4802192"/>
            <a:chExt cx="3156837" cy="2526634"/>
          </a:xfrm>
        </p:grpSpPr>
        <p:grpSp>
          <p:nvGrpSpPr>
            <p:cNvPr id="6" name="Group 5">
              <a:extLst>
                <a:ext uri="{FF2B5EF4-FFF2-40B4-BE49-F238E27FC236}">
                  <a16:creationId xmlns:a16="http://schemas.microsoft.com/office/drawing/2014/main" id="{6C2EABD8-F9BA-4B3C-A1EE-B8BE8C43643B}"/>
                </a:ext>
              </a:extLst>
            </p:cNvPr>
            <p:cNvGrpSpPr/>
            <p:nvPr/>
          </p:nvGrpSpPr>
          <p:grpSpPr>
            <a:xfrm flipH="1">
              <a:off x="8174074" y="4802192"/>
              <a:ext cx="2372065" cy="1048970"/>
              <a:chOff x="2194561" y="1435364"/>
              <a:chExt cx="4680414" cy="2069764"/>
            </a:xfrm>
          </p:grpSpPr>
          <p:sp>
            <p:nvSpPr>
              <p:cNvPr id="7" name="Freeform 18">
                <a:extLst>
                  <a:ext uri="{FF2B5EF4-FFF2-40B4-BE49-F238E27FC236}">
                    <a16:creationId xmlns:a16="http://schemas.microsoft.com/office/drawing/2014/main" id="{1A8D0A99-AA77-4FC3-ABA3-77FA55AE88C8}"/>
                  </a:ext>
                </a:extLst>
              </p:cNvPr>
              <p:cNvSpPr/>
              <p:nvPr/>
            </p:nvSpPr>
            <p:spPr>
              <a:xfrm>
                <a:off x="2987823" y="1757889"/>
                <a:ext cx="3887152" cy="1747239"/>
              </a:xfrm>
              <a:custGeom>
                <a:avLst/>
                <a:gdLst>
                  <a:gd name="connsiteX0" fmla="*/ 4126727 w 4126727"/>
                  <a:gd name="connsiteY0" fmla="*/ 866693 h 1836752"/>
                  <a:gd name="connsiteX1" fmla="*/ 2782957 w 4126727"/>
                  <a:gd name="connsiteY1" fmla="*/ 0 h 1836752"/>
                  <a:gd name="connsiteX2" fmla="*/ 2703444 w 4126727"/>
                  <a:gd name="connsiteY2" fmla="*/ 7952 h 1836752"/>
                  <a:gd name="connsiteX3" fmla="*/ 1375576 w 4126727"/>
                  <a:gd name="connsiteY3" fmla="*/ 326004 h 1836752"/>
                  <a:gd name="connsiteX4" fmla="*/ 0 w 4126727"/>
                  <a:gd name="connsiteY4" fmla="*/ 477079 h 1836752"/>
                  <a:gd name="connsiteX5" fmla="*/ 1574358 w 4126727"/>
                  <a:gd name="connsiteY5" fmla="*/ 898498 h 1836752"/>
                  <a:gd name="connsiteX6" fmla="*/ 2576223 w 4126727"/>
                  <a:gd name="connsiteY6" fmla="*/ 1280160 h 1836752"/>
                  <a:gd name="connsiteX7" fmla="*/ 3267986 w 4126727"/>
                  <a:gd name="connsiteY7" fmla="*/ 1836752 h 1836752"/>
                  <a:gd name="connsiteX8" fmla="*/ 4126727 w 4126727"/>
                  <a:gd name="connsiteY8" fmla="*/ 866693 h 1836752"/>
                  <a:gd name="connsiteX0" fmla="*/ 4126727 w 4126727"/>
                  <a:gd name="connsiteY0" fmla="*/ 884466 h 1854525"/>
                  <a:gd name="connsiteX1" fmla="*/ 2782957 w 4126727"/>
                  <a:gd name="connsiteY1" fmla="*/ 17773 h 1854525"/>
                  <a:gd name="connsiteX2" fmla="*/ 2703444 w 4126727"/>
                  <a:gd name="connsiteY2" fmla="*/ 25725 h 1854525"/>
                  <a:gd name="connsiteX3" fmla="*/ 1375576 w 4126727"/>
                  <a:gd name="connsiteY3" fmla="*/ 343777 h 1854525"/>
                  <a:gd name="connsiteX4" fmla="*/ 0 w 4126727"/>
                  <a:gd name="connsiteY4" fmla="*/ 494852 h 1854525"/>
                  <a:gd name="connsiteX5" fmla="*/ 1574358 w 4126727"/>
                  <a:gd name="connsiteY5" fmla="*/ 916271 h 1854525"/>
                  <a:gd name="connsiteX6" fmla="*/ 2576223 w 4126727"/>
                  <a:gd name="connsiteY6" fmla="*/ 1297933 h 1854525"/>
                  <a:gd name="connsiteX7" fmla="*/ 3267986 w 4126727"/>
                  <a:gd name="connsiteY7" fmla="*/ 1854525 h 1854525"/>
                  <a:gd name="connsiteX8" fmla="*/ 4126727 w 4126727"/>
                  <a:gd name="connsiteY8" fmla="*/ 884466 h 1854525"/>
                  <a:gd name="connsiteX0" fmla="*/ 1375576 w 4126727"/>
                  <a:gd name="connsiteY0" fmla="*/ 331865 h 1842613"/>
                  <a:gd name="connsiteX1" fmla="*/ 0 w 4126727"/>
                  <a:gd name="connsiteY1" fmla="*/ 482940 h 1842613"/>
                  <a:gd name="connsiteX2" fmla="*/ 1574358 w 4126727"/>
                  <a:gd name="connsiteY2" fmla="*/ 904359 h 1842613"/>
                  <a:gd name="connsiteX3" fmla="*/ 2576223 w 4126727"/>
                  <a:gd name="connsiteY3" fmla="*/ 1286021 h 1842613"/>
                  <a:gd name="connsiteX4" fmla="*/ 3267986 w 4126727"/>
                  <a:gd name="connsiteY4" fmla="*/ 1842613 h 1842613"/>
                  <a:gd name="connsiteX5" fmla="*/ 4126727 w 4126727"/>
                  <a:gd name="connsiteY5" fmla="*/ 872554 h 1842613"/>
                  <a:gd name="connsiteX6" fmla="*/ 2782957 w 4126727"/>
                  <a:gd name="connsiteY6" fmla="*/ 5861 h 1842613"/>
                  <a:gd name="connsiteX7" fmla="*/ 2794884 w 4126727"/>
                  <a:gd name="connsiteY7" fmla="*/ 105253 h 1842613"/>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90578 h 1901326"/>
                  <a:gd name="connsiteX1" fmla="*/ 0 w 4063117"/>
                  <a:gd name="connsiteY1" fmla="*/ 541653 h 1901326"/>
                  <a:gd name="connsiteX2" fmla="*/ 1574358 w 4063117"/>
                  <a:gd name="connsiteY2" fmla="*/ 963072 h 1901326"/>
                  <a:gd name="connsiteX3" fmla="*/ 2576223 w 4063117"/>
                  <a:gd name="connsiteY3" fmla="*/ 1344734 h 1901326"/>
                  <a:gd name="connsiteX4" fmla="*/ 3267986 w 4063117"/>
                  <a:gd name="connsiteY4" fmla="*/ 1901326 h 1901326"/>
                  <a:gd name="connsiteX5" fmla="*/ 4063117 w 4063117"/>
                  <a:gd name="connsiteY5" fmla="*/ 994878 h 1901326"/>
                  <a:gd name="connsiteX6" fmla="*/ 2782957 w 4063117"/>
                  <a:gd name="connsiteY6" fmla="*/ 64574 h 1901326"/>
                  <a:gd name="connsiteX7" fmla="*/ 2178658 w 4063117"/>
                  <a:gd name="connsiteY7" fmla="*/ 96380 h 1901326"/>
                  <a:gd name="connsiteX8" fmla="*/ 1375576 w 4063117"/>
                  <a:gd name="connsiteY8" fmla="*/ 390578 h 1901326"/>
                  <a:gd name="connsiteX0" fmla="*/ 1375576 w 4063117"/>
                  <a:gd name="connsiteY0" fmla="*/ 383650 h 1894398"/>
                  <a:gd name="connsiteX1" fmla="*/ 0 w 4063117"/>
                  <a:gd name="connsiteY1" fmla="*/ 534725 h 1894398"/>
                  <a:gd name="connsiteX2" fmla="*/ 1574358 w 4063117"/>
                  <a:gd name="connsiteY2" fmla="*/ 956144 h 1894398"/>
                  <a:gd name="connsiteX3" fmla="*/ 2576223 w 4063117"/>
                  <a:gd name="connsiteY3" fmla="*/ 1337806 h 1894398"/>
                  <a:gd name="connsiteX4" fmla="*/ 3267986 w 4063117"/>
                  <a:gd name="connsiteY4" fmla="*/ 1894398 h 1894398"/>
                  <a:gd name="connsiteX5" fmla="*/ 4063117 w 4063117"/>
                  <a:gd name="connsiteY5" fmla="*/ 987950 h 1894398"/>
                  <a:gd name="connsiteX6" fmla="*/ 2782957 w 4063117"/>
                  <a:gd name="connsiteY6" fmla="*/ 57646 h 1894398"/>
                  <a:gd name="connsiteX7" fmla="*/ 2178658 w 4063117"/>
                  <a:gd name="connsiteY7" fmla="*/ 89452 h 1894398"/>
                  <a:gd name="connsiteX8" fmla="*/ 1375576 w 4063117"/>
                  <a:gd name="connsiteY8" fmla="*/ 383650 h 1894398"/>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625109 w 4112003"/>
                  <a:gd name="connsiteY3" fmla="*/ 1280160 h 1836752"/>
                  <a:gd name="connsiteX4" fmla="*/ 3316872 w 4112003"/>
                  <a:gd name="connsiteY4" fmla="*/ 1836752 h 1836752"/>
                  <a:gd name="connsiteX5" fmla="*/ 4112003 w 4112003"/>
                  <a:gd name="connsiteY5" fmla="*/ 930304 h 1836752"/>
                  <a:gd name="connsiteX6" fmla="*/ 2831843 w 4112003"/>
                  <a:gd name="connsiteY6" fmla="*/ 0 h 1836752"/>
                  <a:gd name="connsiteX7" fmla="*/ 2227544 w 4112003"/>
                  <a:gd name="connsiteY7" fmla="*/ 31806 h 1836752"/>
                  <a:gd name="connsiteX8" fmla="*/ 1424462 w 4112003"/>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132129 w 4112003"/>
                  <a:gd name="connsiteY3" fmla="*/ 993914 h 1836752"/>
                  <a:gd name="connsiteX4" fmla="*/ 2625109 w 4112003"/>
                  <a:gd name="connsiteY4" fmla="*/ 1280160 h 1836752"/>
                  <a:gd name="connsiteX5" fmla="*/ 3316872 w 4112003"/>
                  <a:gd name="connsiteY5" fmla="*/ 1836752 h 1836752"/>
                  <a:gd name="connsiteX6" fmla="*/ 4112003 w 4112003"/>
                  <a:gd name="connsiteY6" fmla="*/ 930304 h 1836752"/>
                  <a:gd name="connsiteX7" fmla="*/ 2831843 w 4112003"/>
                  <a:gd name="connsiteY7" fmla="*/ 0 h 1836752"/>
                  <a:gd name="connsiteX8" fmla="*/ 2227544 w 4112003"/>
                  <a:gd name="connsiteY8" fmla="*/ 31806 h 1836752"/>
                  <a:gd name="connsiteX9" fmla="*/ 1424462 w 4112003"/>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38408 h 1849156"/>
                  <a:gd name="connsiteX1" fmla="*/ 59649 w 4122766"/>
                  <a:gd name="connsiteY1" fmla="*/ 489483 h 1849156"/>
                  <a:gd name="connsiteX2" fmla="*/ 1634007 w 4122766"/>
                  <a:gd name="connsiteY2" fmla="*/ 910902 h 1849156"/>
                  <a:gd name="connsiteX3" fmla="*/ 2142892 w 4122766"/>
                  <a:gd name="connsiteY3" fmla="*/ 1006318 h 1849156"/>
                  <a:gd name="connsiteX4" fmla="*/ 2635872 w 4122766"/>
                  <a:gd name="connsiteY4" fmla="*/ 1292564 h 1849156"/>
                  <a:gd name="connsiteX5" fmla="*/ 3327635 w 4122766"/>
                  <a:gd name="connsiteY5" fmla="*/ 1849156 h 1849156"/>
                  <a:gd name="connsiteX6" fmla="*/ 4122766 w 4122766"/>
                  <a:gd name="connsiteY6" fmla="*/ 942708 h 1849156"/>
                  <a:gd name="connsiteX7" fmla="*/ 2842606 w 4122766"/>
                  <a:gd name="connsiteY7" fmla="*/ 12404 h 1849156"/>
                  <a:gd name="connsiteX8" fmla="*/ 2238307 w 4122766"/>
                  <a:gd name="connsiteY8" fmla="*/ 44210 h 1849156"/>
                  <a:gd name="connsiteX9" fmla="*/ 1435225 w 4122766"/>
                  <a:gd name="connsiteY9" fmla="*/ 338408 h 1849156"/>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39809 h 1850557"/>
                  <a:gd name="connsiteX1" fmla="*/ 59649 w 4122766"/>
                  <a:gd name="connsiteY1" fmla="*/ 490884 h 1850557"/>
                  <a:gd name="connsiteX2" fmla="*/ 1634007 w 4122766"/>
                  <a:gd name="connsiteY2" fmla="*/ 912303 h 1850557"/>
                  <a:gd name="connsiteX3" fmla="*/ 2142892 w 4122766"/>
                  <a:gd name="connsiteY3" fmla="*/ 1007719 h 1850557"/>
                  <a:gd name="connsiteX4" fmla="*/ 2635872 w 4122766"/>
                  <a:gd name="connsiteY4" fmla="*/ 1293965 h 1850557"/>
                  <a:gd name="connsiteX5" fmla="*/ 3327635 w 4122766"/>
                  <a:gd name="connsiteY5" fmla="*/ 1850557 h 1850557"/>
                  <a:gd name="connsiteX6" fmla="*/ 4122766 w 4122766"/>
                  <a:gd name="connsiteY6" fmla="*/ 944109 h 1850557"/>
                  <a:gd name="connsiteX7" fmla="*/ 2842606 w 4122766"/>
                  <a:gd name="connsiteY7" fmla="*/ 13805 h 1850557"/>
                  <a:gd name="connsiteX8" fmla="*/ 2166745 w 4122766"/>
                  <a:gd name="connsiteY8" fmla="*/ 93319 h 1850557"/>
                  <a:gd name="connsiteX9" fmla="*/ 1435225 w 4122766"/>
                  <a:gd name="connsiteY9" fmla="*/ 339809 h 1850557"/>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76690 h 1887438"/>
                  <a:gd name="connsiteX1" fmla="*/ 59649 w 4122766"/>
                  <a:gd name="connsiteY1" fmla="*/ 527765 h 1887438"/>
                  <a:gd name="connsiteX2" fmla="*/ 1634007 w 4122766"/>
                  <a:gd name="connsiteY2" fmla="*/ 949184 h 1887438"/>
                  <a:gd name="connsiteX3" fmla="*/ 2142892 w 4122766"/>
                  <a:gd name="connsiteY3" fmla="*/ 1044600 h 1887438"/>
                  <a:gd name="connsiteX4" fmla="*/ 2635872 w 4122766"/>
                  <a:gd name="connsiteY4" fmla="*/ 1330846 h 1887438"/>
                  <a:gd name="connsiteX5" fmla="*/ 3327635 w 4122766"/>
                  <a:gd name="connsiteY5" fmla="*/ 1887438 h 1887438"/>
                  <a:gd name="connsiteX6" fmla="*/ 4122766 w 4122766"/>
                  <a:gd name="connsiteY6" fmla="*/ 980990 h 1887438"/>
                  <a:gd name="connsiteX7" fmla="*/ 2842606 w 4122766"/>
                  <a:gd name="connsiteY7" fmla="*/ 18881 h 1887438"/>
                  <a:gd name="connsiteX8" fmla="*/ 2166745 w 4122766"/>
                  <a:gd name="connsiteY8" fmla="*/ 130200 h 1887438"/>
                  <a:gd name="connsiteX9" fmla="*/ 1435225 w 4122766"/>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548408 w 4067107"/>
                  <a:gd name="connsiteY4" fmla="*/ 1275187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089096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747240"/>
                  <a:gd name="connsiteX1" fmla="*/ 59649 w 4067107"/>
                  <a:gd name="connsiteY1" fmla="*/ 527765 h 1747240"/>
                  <a:gd name="connsiteX2" fmla="*/ 1634007 w 4067107"/>
                  <a:gd name="connsiteY2" fmla="*/ 949184 h 1747240"/>
                  <a:gd name="connsiteX3" fmla="*/ 2142892 w 4067107"/>
                  <a:gd name="connsiteY3" fmla="*/ 1044600 h 1747240"/>
                  <a:gd name="connsiteX4" fmla="*/ 2476846 w 4067107"/>
                  <a:gd name="connsiteY4" fmla="*/ 1378554 h 1747240"/>
                  <a:gd name="connsiteX5" fmla="*/ 3004138 w 4067107"/>
                  <a:gd name="connsiteY5" fmla="*/ 1747240 h 1747240"/>
                  <a:gd name="connsiteX6" fmla="*/ 4067107 w 4067107"/>
                  <a:gd name="connsiteY6" fmla="*/ 1036649 h 1747240"/>
                  <a:gd name="connsiteX7" fmla="*/ 2842606 w 4067107"/>
                  <a:gd name="connsiteY7" fmla="*/ 18881 h 1747240"/>
                  <a:gd name="connsiteX8" fmla="*/ 2166745 w 4067107"/>
                  <a:gd name="connsiteY8" fmla="*/ 130200 h 1747240"/>
                  <a:gd name="connsiteX9" fmla="*/ 1435225 w 4067107"/>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3004138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2806187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7153" h="174724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rgbClr val="FDCBA3"/>
              </a:solidFill>
              <a:ln w="9525" cap="flat">
                <a:noFill/>
                <a:prstDash val="solid"/>
                <a:miter/>
              </a:ln>
            </p:spPr>
            <p:txBody>
              <a:bodyPr rtlCol="0" anchor="ctr"/>
              <a:lstStyle/>
              <a:p>
                <a:endParaRPr lang="ko-KR" altLang="en-US" dirty="0">
                  <a:solidFill>
                    <a:schemeClr val="tx1"/>
                  </a:solidFill>
                </a:endParaRPr>
              </a:p>
            </p:txBody>
          </p:sp>
          <p:sp>
            <p:nvSpPr>
              <p:cNvPr id="8" name="Freeform 19">
                <a:extLst>
                  <a:ext uri="{FF2B5EF4-FFF2-40B4-BE49-F238E27FC236}">
                    <a16:creationId xmlns:a16="http://schemas.microsoft.com/office/drawing/2014/main" id="{ED8EEA0F-15A0-4DC2-ACF1-1A3936814DDD}"/>
                  </a:ext>
                </a:extLst>
              </p:cNvPr>
              <p:cNvSpPr/>
              <p:nvPr/>
            </p:nvSpPr>
            <p:spPr>
              <a:xfrm>
                <a:off x="2194561" y="1435364"/>
                <a:ext cx="3753016" cy="1929647"/>
              </a:xfrm>
              <a:custGeom>
                <a:avLst/>
                <a:gdLst>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35267 h 1979038"/>
                  <a:gd name="connsiteX1" fmla="*/ 659958 w 3347499"/>
                  <a:gd name="connsiteY1" fmla="*/ 78676 h 1979038"/>
                  <a:gd name="connsiteX2" fmla="*/ 373711 w 3347499"/>
                  <a:gd name="connsiteY2" fmla="*/ 23017 h 1979038"/>
                  <a:gd name="connsiteX3" fmla="*/ 95416 w 3347499"/>
                  <a:gd name="connsiteY3" fmla="*/ 38919 h 1979038"/>
                  <a:gd name="connsiteX4" fmla="*/ 111318 w 3347499"/>
                  <a:gd name="connsiteY4" fmla="*/ 134335 h 1979038"/>
                  <a:gd name="connsiteX5" fmla="*/ 0 w 3347499"/>
                  <a:gd name="connsiteY5" fmla="*/ 197946 h 1979038"/>
                  <a:gd name="connsiteX6" fmla="*/ 779228 w 3347499"/>
                  <a:gd name="connsiteY6" fmla="*/ 1247518 h 1979038"/>
                  <a:gd name="connsiteX7" fmla="*/ 1900362 w 3347499"/>
                  <a:gd name="connsiteY7" fmla="*/ 1979038 h 1979038"/>
                  <a:gd name="connsiteX8" fmla="*/ 3347499 w 3347499"/>
                  <a:gd name="connsiteY8" fmla="*/ 1637132 h 1979038"/>
                  <a:gd name="connsiteX9" fmla="*/ 1304013 w 3347499"/>
                  <a:gd name="connsiteY9" fmla="*/ 635267 h 1979038"/>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11318 w 3347499"/>
                  <a:gd name="connsiteY4" fmla="*/ 153906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811033 w 3347499"/>
                  <a:gd name="connsiteY6" fmla="*/ 1243235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863437"/>
                  <a:gd name="connsiteX1" fmla="*/ 659958 w 3347499"/>
                  <a:gd name="connsiteY1" fmla="*/ 98247 h 1863437"/>
                  <a:gd name="connsiteX2" fmla="*/ 373711 w 3347499"/>
                  <a:gd name="connsiteY2" fmla="*/ 42588 h 1863437"/>
                  <a:gd name="connsiteX3" fmla="*/ 95416 w 3347499"/>
                  <a:gd name="connsiteY3" fmla="*/ 58490 h 1863437"/>
                  <a:gd name="connsiteX4" fmla="*/ 174928 w 3347499"/>
                  <a:gd name="connsiteY4" fmla="*/ 177759 h 1863437"/>
                  <a:gd name="connsiteX5" fmla="*/ 0 w 3347499"/>
                  <a:gd name="connsiteY5" fmla="*/ 217517 h 1863437"/>
                  <a:gd name="connsiteX6" fmla="*/ 811033 w 3347499"/>
                  <a:gd name="connsiteY6" fmla="*/ 1243235 h 1863437"/>
                  <a:gd name="connsiteX7" fmla="*/ 1924216 w 3347499"/>
                  <a:gd name="connsiteY7" fmla="*/ 1863437 h 1863437"/>
                  <a:gd name="connsiteX8" fmla="*/ 3347499 w 3347499"/>
                  <a:gd name="connsiteY8" fmla="*/ 1656703 h 1863437"/>
                  <a:gd name="connsiteX9" fmla="*/ 1304013 w 3347499"/>
                  <a:gd name="connsiteY9" fmla="*/ 654838 h 1863437"/>
                  <a:gd name="connsiteX0" fmla="*/ 1304013 w 3347499"/>
                  <a:gd name="connsiteY0" fmla="*/ 654838 h 1982707"/>
                  <a:gd name="connsiteX1" fmla="*/ 659958 w 3347499"/>
                  <a:gd name="connsiteY1" fmla="*/ 98247 h 1982707"/>
                  <a:gd name="connsiteX2" fmla="*/ 373711 w 3347499"/>
                  <a:gd name="connsiteY2" fmla="*/ 42588 h 1982707"/>
                  <a:gd name="connsiteX3" fmla="*/ 95416 w 3347499"/>
                  <a:gd name="connsiteY3" fmla="*/ 58490 h 1982707"/>
                  <a:gd name="connsiteX4" fmla="*/ 174928 w 3347499"/>
                  <a:gd name="connsiteY4" fmla="*/ 177759 h 1982707"/>
                  <a:gd name="connsiteX5" fmla="*/ 0 w 3347499"/>
                  <a:gd name="connsiteY5" fmla="*/ 217517 h 1982707"/>
                  <a:gd name="connsiteX6" fmla="*/ 811033 w 3347499"/>
                  <a:gd name="connsiteY6" fmla="*/ 1243235 h 1982707"/>
                  <a:gd name="connsiteX7" fmla="*/ 2146852 w 3347499"/>
                  <a:gd name="connsiteY7" fmla="*/ 1982707 h 1982707"/>
                  <a:gd name="connsiteX8" fmla="*/ 3347499 w 3347499"/>
                  <a:gd name="connsiteY8" fmla="*/ 1656703 h 1982707"/>
                  <a:gd name="connsiteX9" fmla="*/ 1304013 w 3347499"/>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1304013 w 3387256"/>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304013 w 3387256"/>
                  <a:gd name="connsiteY10" fmla="*/ 654838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72207 w 3753016"/>
                  <a:gd name="connsiteY11" fmla="*/ 630984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5192 h 1985110"/>
                  <a:gd name="connsiteX1" fmla="*/ 699714 w 3753016"/>
                  <a:gd name="connsiteY1" fmla="*/ 92698 h 1985110"/>
                  <a:gd name="connsiteX2" fmla="*/ 397565 w 3753016"/>
                  <a:gd name="connsiteY2" fmla="*/ 37040 h 1985110"/>
                  <a:gd name="connsiteX3" fmla="*/ 95416 w 3753016"/>
                  <a:gd name="connsiteY3" fmla="*/ 60893 h 1985110"/>
                  <a:gd name="connsiteX4" fmla="*/ 119269 w 3753016"/>
                  <a:gd name="connsiteY4" fmla="*/ 172211 h 1985110"/>
                  <a:gd name="connsiteX5" fmla="*/ 0 w 3753016"/>
                  <a:gd name="connsiteY5" fmla="*/ 219920 h 1985110"/>
                  <a:gd name="connsiteX6" fmla="*/ 811033 w 3753016"/>
                  <a:gd name="connsiteY6" fmla="*/ 1245638 h 1985110"/>
                  <a:gd name="connsiteX7" fmla="*/ 2146852 w 3753016"/>
                  <a:gd name="connsiteY7" fmla="*/ 1985110 h 1985110"/>
                  <a:gd name="connsiteX8" fmla="*/ 3753016 w 3753016"/>
                  <a:gd name="connsiteY8" fmla="*/ 1500080 h 1985110"/>
                  <a:gd name="connsiteX9" fmla="*/ 2409244 w 3753016"/>
                  <a:gd name="connsiteY9" fmla="*/ 1293347 h 1985110"/>
                  <a:gd name="connsiteX10" fmla="*/ 755373 w 3753016"/>
                  <a:gd name="connsiteY10" fmla="*/ 871927 h 1985110"/>
                  <a:gd name="connsiteX11" fmla="*/ 1311965 w 3753016"/>
                  <a:gd name="connsiteY11" fmla="*/ 665192 h 1985110"/>
                  <a:gd name="connsiteX0" fmla="*/ 1311965 w 3753016"/>
                  <a:gd name="connsiteY0" fmla="*/ 670630 h 1990548"/>
                  <a:gd name="connsiteX1" fmla="*/ 699714 w 3753016"/>
                  <a:gd name="connsiteY1" fmla="*/ 98136 h 1990548"/>
                  <a:gd name="connsiteX2" fmla="*/ 453224 w 3753016"/>
                  <a:gd name="connsiteY2" fmla="*/ 26576 h 1990548"/>
                  <a:gd name="connsiteX3" fmla="*/ 95416 w 3753016"/>
                  <a:gd name="connsiteY3" fmla="*/ 66331 h 1990548"/>
                  <a:gd name="connsiteX4" fmla="*/ 119269 w 3753016"/>
                  <a:gd name="connsiteY4" fmla="*/ 177649 h 1990548"/>
                  <a:gd name="connsiteX5" fmla="*/ 0 w 3753016"/>
                  <a:gd name="connsiteY5" fmla="*/ 225358 h 1990548"/>
                  <a:gd name="connsiteX6" fmla="*/ 811033 w 3753016"/>
                  <a:gd name="connsiteY6" fmla="*/ 1251076 h 1990548"/>
                  <a:gd name="connsiteX7" fmla="*/ 2146852 w 3753016"/>
                  <a:gd name="connsiteY7" fmla="*/ 1990548 h 1990548"/>
                  <a:gd name="connsiteX8" fmla="*/ 3753016 w 3753016"/>
                  <a:gd name="connsiteY8" fmla="*/ 1505518 h 1990548"/>
                  <a:gd name="connsiteX9" fmla="*/ 2409244 w 3753016"/>
                  <a:gd name="connsiteY9" fmla="*/ 1298785 h 1990548"/>
                  <a:gd name="connsiteX10" fmla="*/ 755373 w 3753016"/>
                  <a:gd name="connsiteY10" fmla="*/ 877365 h 1990548"/>
                  <a:gd name="connsiteX11" fmla="*/ 1311965 w 3753016"/>
                  <a:gd name="connsiteY11" fmla="*/ 670630 h 1990548"/>
                  <a:gd name="connsiteX0" fmla="*/ 1311965 w 3753016"/>
                  <a:gd name="connsiteY0" fmla="*/ 671729 h 1991647"/>
                  <a:gd name="connsiteX1" fmla="*/ 699714 w 3753016"/>
                  <a:gd name="connsiteY1" fmla="*/ 99235 h 1991647"/>
                  <a:gd name="connsiteX2" fmla="*/ 453224 w 3753016"/>
                  <a:gd name="connsiteY2" fmla="*/ 27675 h 1991647"/>
                  <a:gd name="connsiteX3" fmla="*/ 95416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37304 w 3778355"/>
                  <a:gd name="connsiteY0" fmla="*/ 671729 h 1991647"/>
                  <a:gd name="connsiteX1" fmla="*/ 725053 w 3778355"/>
                  <a:gd name="connsiteY1" fmla="*/ 99235 h 1991647"/>
                  <a:gd name="connsiteX2" fmla="*/ 478563 w 3778355"/>
                  <a:gd name="connsiteY2" fmla="*/ 27675 h 1991647"/>
                  <a:gd name="connsiteX3" fmla="*/ 152560 w 3778355"/>
                  <a:gd name="connsiteY3" fmla="*/ 67430 h 1991647"/>
                  <a:gd name="connsiteX4" fmla="*/ 232072 w 3778355"/>
                  <a:gd name="connsiteY4" fmla="*/ 186702 h 1991647"/>
                  <a:gd name="connsiteX5" fmla="*/ 25339 w 3778355"/>
                  <a:gd name="connsiteY5" fmla="*/ 226457 h 1991647"/>
                  <a:gd name="connsiteX6" fmla="*/ 836372 w 3778355"/>
                  <a:gd name="connsiteY6" fmla="*/ 1252175 h 1991647"/>
                  <a:gd name="connsiteX7" fmla="*/ 2172191 w 3778355"/>
                  <a:gd name="connsiteY7" fmla="*/ 1991647 h 1991647"/>
                  <a:gd name="connsiteX8" fmla="*/ 3778355 w 3778355"/>
                  <a:gd name="connsiteY8" fmla="*/ 1506617 h 1991647"/>
                  <a:gd name="connsiteX9" fmla="*/ 2434583 w 3778355"/>
                  <a:gd name="connsiteY9" fmla="*/ 1299884 h 1991647"/>
                  <a:gd name="connsiteX10" fmla="*/ 780712 w 3778355"/>
                  <a:gd name="connsiteY10" fmla="*/ 878464 h 1991647"/>
                  <a:gd name="connsiteX11" fmla="*/ 1337304 w 3778355"/>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206733 w 3753016"/>
                  <a:gd name="connsiteY4" fmla="*/ 186702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9647"/>
                  <a:gd name="connsiteX1" fmla="*/ 699714 w 3753016"/>
                  <a:gd name="connsiteY1" fmla="*/ 99235 h 1929647"/>
                  <a:gd name="connsiteX2" fmla="*/ 453224 w 3753016"/>
                  <a:gd name="connsiteY2" fmla="*/ 27675 h 1929647"/>
                  <a:gd name="connsiteX3" fmla="*/ 127221 w 3753016"/>
                  <a:gd name="connsiteY3" fmla="*/ 67430 h 1929647"/>
                  <a:gd name="connsiteX4" fmla="*/ 166977 w 3753016"/>
                  <a:gd name="connsiteY4" fmla="*/ 154897 h 1929647"/>
                  <a:gd name="connsiteX5" fmla="*/ 0 w 3753016"/>
                  <a:gd name="connsiteY5" fmla="*/ 226457 h 1929647"/>
                  <a:gd name="connsiteX6" fmla="*/ 818984 w 3753016"/>
                  <a:gd name="connsiteY6" fmla="*/ 1347591 h 1929647"/>
                  <a:gd name="connsiteX7" fmla="*/ 2011680 w 3753016"/>
                  <a:gd name="connsiteY7" fmla="*/ 1928037 h 1929647"/>
                  <a:gd name="connsiteX8" fmla="*/ 3753016 w 3753016"/>
                  <a:gd name="connsiteY8" fmla="*/ 1506617 h 1929647"/>
                  <a:gd name="connsiteX9" fmla="*/ 2409244 w 3753016"/>
                  <a:gd name="connsiteY9" fmla="*/ 1299884 h 1929647"/>
                  <a:gd name="connsiteX10" fmla="*/ 755373 w 3753016"/>
                  <a:gd name="connsiteY10" fmla="*/ 878464 h 1929647"/>
                  <a:gd name="connsiteX11" fmla="*/ 1311965 w 3753016"/>
                  <a:gd name="connsiteY11" fmla="*/ 671729 h 192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3016" h="1929647">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rgbClr val="FDCBA3"/>
              </a:solidFill>
              <a:ln w="9525" cap="flat">
                <a:noFill/>
                <a:prstDash val="solid"/>
                <a:miter/>
              </a:ln>
            </p:spPr>
            <p:txBody>
              <a:bodyPr rtlCol="0" anchor="ctr"/>
              <a:lstStyle/>
              <a:p>
                <a:endParaRPr lang="ko-KR" altLang="en-US">
                  <a:solidFill>
                    <a:schemeClr val="tx1"/>
                  </a:solidFill>
                </a:endParaRPr>
              </a:p>
            </p:txBody>
          </p:sp>
        </p:grpSp>
        <p:sp>
          <p:nvSpPr>
            <p:cNvPr id="9" name="Rectangle 8">
              <a:extLst>
                <a:ext uri="{FF2B5EF4-FFF2-40B4-BE49-F238E27FC236}">
                  <a16:creationId xmlns:a16="http://schemas.microsoft.com/office/drawing/2014/main" id="{2B2A3131-BBF1-4F9B-AF1A-0B1E387F4C74}"/>
                </a:ext>
              </a:extLst>
            </p:cNvPr>
            <p:cNvSpPr/>
            <p:nvPr/>
          </p:nvSpPr>
          <p:spPr>
            <a:xfrm rot="2072551">
              <a:off x="8046148" y="5406171"/>
              <a:ext cx="858268" cy="393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ectangle 42">
              <a:extLst>
                <a:ext uri="{FF2B5EF4-FFF2-40B4-BE49-F238E27FC236}">
                  <a16:creationId xmlns:a16="http://schemas.microsoft.com/office/drawing/2014/main" id="{D117C064-F0A5-407D-A543-F1A39FC46E2C}"/>
                </a:ext>
              </a:extLst>
            </p:cNvPr>
            <p:cNvSpPr/>
            <p:nvPr/>
          </p:nvSpPr>
          <p:spPr>
            <a:xfrm rot="12914339">
              <a:off x="7389302" y="5621066"/>
              <a:ext cx="1087289" cy="1707760"/>
            </a:xfrm>
            <a:custGeom>
              <a:avLst/>
              <a:gdLst>
                <a:gd name="connsiteX0" fmla="*/ 0 w 777759"/>
                <a:gd name="connsiteY0" fmla="*/ 0 h 968130"/>
                <a:gd name="connsiteX1" fmla="*/ 777759 w 777759"/>
                <a:gd name="connsiteY1" fmla="*/ 0 h 968130"/>
                <a:gd name="connsiteX2" fmla="*/ 777759 w 777759"/>
                <a:gd name="connsiteY2" fmla="*/ 968130 h 968130"/>
                <a:gd name="connsiteX3" fmla="*/ 0 w 777759"/>
                <a:gd name="connsiteY3" fmla="*/ 968130 h 968130"/>
                <a:gd name="connsiteX4" fmla="*/ 0 w 777759"/>
                <a:gd name="connsiteY4" fmla="*/ 0 h 968130"/>
                <a:gd name="connsiteX0" fmla="*/ 0 w 789458"/>
                <a:gd name="connsiteY0" fmla="*/ 500269 h 968130"/>
                <a:gd name="connsiteX1" fmla="*/ 789458 w 789458"/>
                <a:gd name="connsiteY1" fmla="*/ 0 h 968130"/>
                <a:gd name="connsiteX2" fmla="*/ 789458 w 789458"/>
                <a:gd name="connsiteY2" fmla="*/ 968130 h 968130"/>
                <a:gd name="connsiteX3" fmla="*/ 11699 w 789458"/>
                <a:gd name="connsiteY3" fmla="*/ 968130 h 968130"/>
                <a:gd name="connsiteX4" fmla="*/ 0 w 789458"/>
                <a:gd name="connsiteY4" fmla="*/ 500269 h 968130"/>
                <a:gd name="connsiteX0" fmla="*/ 0 w 788533"/>
                <a:gd name="connsiteY0" fmla="*/ 562468 h 968130"/>
                <a:gd name="connsiteX1" fmla="*/ 788533 w 788533"/>
                <a:gd name="connsiteY1" fmla="*/ 0 h 968130"/>
                <a:gd name="connsiteX2" fmla="*/ 788533 w 788533"/>
                <a:gd name="connsiteY2" fmla="*/ 968130 h 968130"/>
                <a:gd name="connsiteX3" fmla="*/ 10774 w 788533"/>
                <a:gd name="connsiteY3" fmla="*/ 968130 h 968130"/>
                <a:gd name="connsiteX4" fmla="*/ 0 w 788533"/>
                <a:gd name="connsiteY4" fmla="*/ 562468 h 968130"/>
                <a:gd name="connsiteX0" fmla="*/ 0 w 788995"/>
                <a:gd name="connsiteY0" fmla="*/ 531368 h 968130"/>
                <a:gd name="connsiteX1" fmla="*/ 788995 w 788995"/>
                <a:gd name="connsiteY1" fmla="*/ 0 h 968130"/>
                <a:gd name="connsiteX2" fmla="*/ 788995 w 788995"/>
                <a:gd name="connsiteY2" fmla="*/ 968130 h 968130"/>
                <a:gd name="connsiteX3" fmla="*/ 11236 w 788995"/>
                <a:gd name="connsiteY3" fmla="*/ 968130 h 968130"/>
                <a:gd name="connsiteX4" fmla="*/ 0 w 788995"/>
                <a:gd name="connsiteY4" fmla="*/ 531368 h 968130"/>
                <a:gd name="connsiteX0" fmla="*/ 0 w 837074"/>
                <a:gd name="connsiteY0" fmla="*/ 798985 h 1235747"/>
                <a:gd name="connsiteX1" fmla="*/ 837074 w 837074"/>
                <a:gd name="connsiteY1" fmla="*/ 0 h 1235747"/>
                <a:gd name="connsiteX2" fmla="*/ 788995 w 837074"/>
                <a:gd name="connsiteY2" fmla="*/ 1235747 h 1235747"/>
                <a:gd name="connsiteX3" fmla="*/ 11236 w 837074"/>
                <a:gd name="connsiteY3" fmla="*/ 1235747 h 1235747"/>
                <a:gd name="connsiteX4" fmla="*/ 0 w 837074"/>
                <a:gd name="connsiteY4" fmla="*/ 798985 h 1235747"/>
                <a:gd name="connsiteX0" fmla="*/ 0 w 837074"/>
                <a:gd name="connsiteY0" fmla="*/ 798985 h 1235747"/>
                <a:gd name="connsiteX1" fmla="*/ 837074 w 837074"/>
                <a:gd name="connsiteY1" fmla="*/ 0 h 1235747"/>
                <a:gd name="connsiteX2" fmla="*/ 826055 w 837074"/>
                <a:gd name="connsiteY2" fmla="*/ 1211296 h 1235747"/>
                <a:gd name="connsiteX3" fmla="*/ 11236 w 837074"/>
                <a:gd name="connsiteY3" fmla="*/ 1235747 h 1235747"/>
                <a:gd name="connsiteX4" fmla="*/ 0 w 837074"/>
                <a:gd name="connsiteY4" fmla="*/ 798985 h 1235747"/>
                <a:gd name="connsiteX0" fmla="*/ 41493 w 878567"/>
                <a:gd name="connsiteY0" fmla="*/ 798985 h 1247707"/>
                <a:gd name="connsiteX1" fmla="*/ 878567 w 878567"/>
                <a:gd name="connsiteY1" fmla="*/ 0 h 1247707"/>
                <a:gd name="connsiteX2" fmla="*/ 867548 w 878567"/>
                <a:gd name="connsiteY2" fmla="*/ 1211296 h 1247707"/>
                <a:gd name="connsiteX3" fmla="*/ 0 w 878567"/>
                <a:gd name="connsiteY3" fmla="*/ 1247707 h 1247707"/>
                <a:gd name="connsiteX4" fmla="*/ 41493 w 878567"/>
                <a:gd name="connsiteY4" fmla="*/ 798985 h 1247707"/>
                <a:gd name="connsiteX0" fmla="*/ 22785 w 878567"/>
                <a:gd name="connsiteY0" fmla="*/ 862057 h 1247707"/>
                <a:gd name="connsiteX1" fmla="*/ 878567 w 878567"/>
                <a:gd name="connsiteY1" fmla="*/ 0 h 1247707"/>
                <a:gd name="connsiteX2" fmla="*/ 867548 w 878567"/>
                <a:gd name="connsiteY2" fmla="*/ 1211296 h 1247707"/>
                <a:gd name="connsiteX3" fmla="*/ 0 w 878567"/>
                <a:gd name="connsiteY3" fmla="*/ 1247707 h 1247707"/>
                <a:gd name="connsiteX4" fmla="*/ 22785 w 878567"/>
                <a:gd name="connsiteY4" fmla="*/ 862057 h 1247707"/>
                <a:gd name="connsiteX0" fmla="*/ 22785 w 876139"/>
                <a:gd name="connsiteY0" fmla="*/ 995559 h 1381209"/>
                <a:gd name="connsiteX1" fmla="*/ 876139 w 876139"/>
                <a:gd name="connsiteY1" fmla="*/ 1 h 1381209"/>
                <a:gd name="connsiteX2" fmla="*/ 867548 w 876139"/>
                <a:gd name="connsiteY2" fmla="*/ 1344798 h 1381209"/>
                <a:gd name="connsiteX3" fmla="*/ 0 w 876139"/>
                <a:gd name="connsiteY3" fmla="*/ 1381209 h 1381209"/>
                <a:gd name="connsiteX4" fmla="*/ 22785 w 876139"/>
                <a:gd name="connsiteY4" fmla="*/ 995559 h 1381209"/>
                <a:gd name="connsiteX0" fmla="*/ 43505 w 876139"/>
                <a:gd name="connsiteY0" fmla="*/ 867977 h 1381208"/>
                <a:gd name="connsiteX1" fmla="*/ 876139 w 876139"/>
                <a:gd name="connsiteY1" fmla="*/ 0 h 1381208"/>
                <a:gd name="connsiteX2" fmla="*/ 867548 w 876139"/>
                <a:gd name="connsiteY2" fmla="*/ 1344797 h 1381208"/>
                <a:gd name="connsiteX3" fmla="*/ 0 w 876139"/>
                <a:gd name="connsiteY3" fmla="*/ 1381208 h 1381208"/>
                <a:gd name="connsiteX4" fmla="*/ 43505 w 876139"/>
                <a:gd name="connsiteY4" fmla="*/ 867977 h 1381208"/>
                <a:gd name="connsiteX0" fmla="*/ 0 w 886893"/>
                <a:gd name="connsiteY0" fmla="*/ 924969 h 1381208"/>
                <a:gd name="connsiteX1" fmla="*/ 886893 w 886893"/>
                <a:gd name="connsiteY1" fmla="*/ 0 h 1381208"/>
                <a:gd name="connsiteX2" fmla="*/ 878302 w 886893"/>
                <a:gd name="connsiteY2" fmla="*/ 1344797 h 1381208"/>
                <a:gd name="connsiteX3" fmla="*/ 10754 w 886893"/>
                <a:gd name="connsiteY3" fmla="*/ 1381208 h 1381208"/>
                <a:gd name="connsiteX4" fmla="*/ 0 w 886893"/>
                <a:gd name="connsiteY4" fmla="*/ 924969 h 1381208"/>
                <a:gd name="connsiteX0" fmla="*/ 0 w 880290"/>
                <a:gd name="connsiteY0" fmla="*/ 1794812 h 2251051"/>
                <a:gd name="connsiteX1" fmla="*/ 880290 w 880290"/>
                <a:gd name="connsiteY1" fmla="*/ 0 h 2251051"/>
                <a:gd name="connsiteX2" fmla="*/ 878302 w 880290"/>
                <a:gd name="connsiteY2" fmla="*/ 2214640 h 2251051"/>
                <a:gd name="connsiteX3" fmla="*/ 10754 w 880290"/>
                <a:gd name="connsiteY3" fmla="*/ 2251051 h 2251051"/>
                <a:gd name="connsiteX4" fmla="*/ 0 w 880290"/>
                <a:gd name="connsiteY4" fmla="*/ 1794812 h 2251051"/>
                <a:gd name="connsiteX0" fmla="*/ 0 w 981039"/>
                <a:gd name="connsiteY0" fmla="*/ 1069204 h 2251051"/>
                <a:gd name="connsiteX1" fmla="*/ 981039 w 981039"/>
                <a:gd name="connsiteY1" fmla="*/ 0 h 2251051"/>
                <a:gd name="connsiteX2" fmla="*/ 979051 w 981039"/>
                <a:gd name="connsiteY2" fmla="*/ 2214640 h 2251051"/>
                <a:gd name="connsiteX3" fmla="*/ 111503 w 981039"/>
                <a:gd name="connsiteY3" fmla="*/ 2251051 h 2251051"/>
                <a:gd name="connsiteX4" fmla="*/ 0 w 981039"/>
                <a:gd name="connsiteY4" fmla="*/ 1069204 h 2251051"/>
                <a:gd name="connsiteX0" fmla="*/ 0 w 940344"/>
                <a:gd name="connsiteY0" fmla="*/ 1026460 h 2251051"/>
                <a:gd name="connsiteX1" fmla="*/ 940344 w 940344"/>
                <a:gd name="connsiteY1" fmla="*/ 0 h 2251051"/>
                <a:gd name="connsiteX2" fmla="*/ 938356 w 940344"/>
                <a:gd name="connsiteY2" fmla="*/ 2214640 h 2251051"/>
                <a:gd name="connsiteX3" fmla="*/ 70808 w 940344"/>
                <a:gd name="connsiteY3" fmla="*/ 2251051 h 2251051"/>
                <a:gd name="connsiteX4" fmla="*/ 0 w 940344"/>
                <a:gd name="connsiteY4" fmla="*/ 1026460 h 2251051"/>
                <a:gd name="connsiteX0" fmla="*/ 0 w 947935"/>
                <a:gd name="connsiteY0" fmla="*/ 989084 h 2213675"/>
                <a:gd name="connsiteX1" fmla="*/ 947935 w 947935"/>
                <a:gd name="connsiteY1" fmla="*/ 0 h 2213675"/>
                <a:gd name="connsiteX2" fmla="*/ 938356 w 947935"/>
                <a:gd name="connsiteY2" fmla="*/ 2177264 h 2213675"/>
                <a:gd name="connsiteX3" fmla="*/ 70808 w 947935"/>
                <a:gd name="connsiteY3" fmla="*/ 2213675 h 2213675"/>
                <a:gd name="connsiteX4" fmla="*/ 0 w 947935"/>
                <a:gd name="connsiteY4" fmla="*/ 989084 h 2213675"/>
                <a:gd name="connsiteX0" fmla="*/ 0 w 947935"/>
                <a:gd name="connsiteY0" fmla="*/ 989084 h 2213675"/>
                <a:gd name="connsiteX1" fmla="*/ 947935 w 947935"/>
                <a:gd name="connsiteY1" fmla="*/ 0 h 2213675"/>
                <a:gd name="connsiteX2" fmla="*/ 938356 w 947935"/>
                <a:gd name="connsiteY2" fmla="*/ 2177264 h 2213675"/>
                <a:gd name="connsiteX3" fmla="*/ 70808 w 947935"/>
                <a:gd name="connsiteY3" fmla="*/ 2213675 h 2213675"/>
                <a:gd name="connsiteX4" fmla="*/ 0 w 947935"/>
                <a:gd name="connsiteY4" fmla="*/ 989084 h 2213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935" h="2213675">
                  <a:moveTo>
                    <a:pt x="0" y="989084"/>
                  </a:moveTo>
                  <a:lnTo>
                    <a:pt x="947935" y="0"/>
                  </a:lnTo>
                  <a:cubicBezTo>
                    <a:pt x="945071" y="448266"/>
                    <a:pt x="941220" y="1728998"/>
                    <a:pt x="938356" y="2177264"/>
                  </a:cubicBezTo>
                  <a:lnTo>
                    <a:pt x="70808" y="2213675"/>
                  </a:lnTo>
                  <a:lnTo>
                    <a:pt x="0" y="98908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1" name="Freeform: Shape 10">
            <a:extLst>
              <a:ext uri="{FF2B5EF4-FFF2-40B4-BE49-F238E27FC236}">
                <a16:creationId xmlns:a16="http://schemas.microsoft.com/office/drawing/2014/main" id="{BC0E2861-8141-4C1D-B5E6-8AFF8E9829F7}"/>
              </a:ext>
            </a:extLst>
          </p:cNvPr>
          <p:cNvSpPr/>
          <p:nvPr/>
        </p:nvSpPr>
        <p:spPr>
          <a:xfrm>
            <a:off x="8969259" y="2795823"/>
            <a:ext cx="1115695" cy="1764664"/>
          </a:xfrm>
          <a:custGeom>
            <a:avLst/>
            <a:gdLst>
              <a:gd name="connsiteX0" fmla="*/ 502892 w 1115695"/>
              <a:gd name="connsiteY0" fmla="*/ 913254 h 1764664"/>
              <a:gd name="connsiteX1" fmla="*/ 479251 w 1115695"/>
              <a:gd name="connsiteY1" fmla="*/ 947385 h 1764664"/>
              <a:gd name="connsiteX2" fmla="*/ 524186 w 1115695"/>
              <a:gd name="connsiteY2" fmla="*/ 944411 h 1764664"/>
              <a:gd name="connsiteX3" fmla="*/ 502892 w 1115695"/>
              <a:gd name="connsiteY3" fmla="*/ 913254 h 1764664"/>
              <a:gd name="connsiteX4" fmla="*/ 296068 w 1115695"/>
              <a:gd name="connsiteY4" fmla="*/ 857673 h 1764664"/>
              <a:gd name="connsiteX5" fmla="*/ 345386 w 1115695"/>
              <a:gd name="connsiteY5" fmla="*/ 908713 h 1764664"/>
              <a:gd name="connsiteX6" fmla="*/ 296068 w 1115695"/>
              <a:gd name="connsiteY6" fmla="*/ 857673 h 1764664"/>
              <a:gd name="connsiteX7" fmla="*/ 701732 w 1115695"/>
              <a:gd name="connsiteY7" fmla="*/ 834970 h 1764664"/>
              <a:gd name="connsiteX8" fmla="*/ 652883 w 1115695"/>
              <a:gd name="connsiteY8" fmla="*/ 859551 h 1764664"/>
              <a:gd name="connsiteX9" fmla="*/ 650535 w 1115695"/>
              <a:gd name="connsiteY9" fmla="*/ 901981 h 1764664"/>
              <a:gd name="connsiteX10" fmla="*/ 701732 w 1115695"/>
              <a:gd name="connsiteY10" fmla="*/ 834970 h 1764664"/>
              <a:gd name="connsiteX11" fmla="*/ 424139 w 1115695"/>
              <a:gd name="connsiteY11" fmla="*/ 0 h 1764664"/>
              <a:gd name="connsiteX12" fmla="*/ 531388 w 1115695"/>
              <a:gd name="connsiteY12" fmla="*/ 0 h 1764664"/>
              <a:gd name="connsiteX13" fmla="*/ 707838 w 1115695"/>
              <a:gd name="connsiteY13" fmla="*/ 62157 h 1764664"/>
              <a:gd name="connsiteX14" fmla="*/ 923431 w 1115695"/>
              <a:gd name="connsiteY14" fmla="*/ 496473 h 1764664"/>
              <a:gd name="connsiteX15" fmla="*/ 795046 w 1115695"/>
              <a:gd name="connsiteY15" fmla="*/ 761854 h 1764664"/>
              <a:gd name="connsiteX16" fmla="*/ 785026 w 1115695"/>
              <a:gd name="connsiteY16" fmla="*/ 797238 h 1764664"/>
              <a:gd name="connsiteX17" fmla="*/ 726157 w 1115695"/>
              <a:gd name="connsiteY17" fmla="*/ 962103 h 1764664"/>
              <a:gd name="connsiteX18" fmla="*/ 884133 w 1115695"/>
              <a:gd name="connsiteY18" fmla="*/ 1412702 h 1764664"/>
              <a:gd name="connsiteX19" fmla="*/ 1036315 w 1115695"/>
              <a:gd name="connsiteY19" fmla="*/ 1359312 h 1764664"/>
              <a:gd name="connsiteX20" fmla="*/ 1049154 w 1115695"/>
              <a:gd name="connsiteY20" fmla="*/ 1392974 h 1764664"/>
              <a:gd name="connsiteX21" fmla="*/ 958971 w 1115695"/>
              <a:gd name="connsiteY21" fmla="*/ 1425697 h 1764664"/>
              <a:gd name="connsiteX22" fmla="*/ 967583 w 1115695"/>
              <a:gd name="connsiteY22" fmla="*/ 1453565 h 1764664"/>
              <a:gd name="connsiteX23" fmla="*/ 1043831 w 1115695"/>
              <a:gd name="connsiteY23" fmla="*/ 1427889 h 1764664"/>
              <a:gd name="connsiteX24" fmla="*/ 1055886 w 1115695"/>
              <a:gd name="connsiteY24" fmla="*/ 1462960 h 1764664"/>
              <a:gd name="connsiteX25" fmla="*/ 980891 w 1115695"/>
              <a:gd name="connsiteY25" fmla="*/ 1490515 h 1764664"/>
              <a:gd name="connsiteX26" fmla="*/ 990128 w 1115695"/>
              <a:gd name="connsiteY26" fmla="*/ 1516349 h 1764664"/>
              <a:gd name="connsiteX27" fmla="*/ 1080937 w 1115695"/>
              <a:gd name="connsiteY27" fmla="*/ 1485662 h 1764664"/>
              <a:gd name="connsiteX28" fmla="*/ 1093775 w 1115695"/>
              <a:gd name="connsiteY28" fmla="*/ 1520576 h 1764664"/>
              <a:gd name="connsiteX29" fmla="*/ 1002967 w 1115695"/>
              <a:gd name="connsiteY29" fmla="*/ 1553768 h 1764664"/>
              <a:gd name="connsiteX30" fmla="*/ 1013144 w 1115695"/>
              <a:gd name="connsiteY30" fmla="*/ 1582733 h 1764664"/>
              <a:gd name="connsiteX31" fmla="*/ 1102700 w 1115695"/>
              <a:gd name="connsiteY31" fmla="*/ 1552359 h 1764664"/>
              <a:gd name="connsiteX32" fmla="*/ 1115695 w 1115695"/>
              <a:gd name="connsiteY32" fmla="*/ 1582890 h 1764664"/>
              <a:gd name="connsiteX33" fmla="*/ 881627 w 1115695"/>
              <a:gd name="connsiteY33" fmla="*/ 1665087 h 1764664"/>
              <a:gd name="connsiteX34" fmla="*/ 802092 w 1115695"/>
              <a:gd name="connsiteY34" fmla="*/ 1438065 h 1764664"/>
              <a:gd name="connsiteX35" fmla="*/ 654136 w 1115695"/>
              <a:gd name="connsiteY35" fmla="*/ 1015648 h 1764664"/>
              <a:gd name="connsiteX36" fmla="*/ 625328 w 1115695"/>
              <a:gd name="connsiteY36" fmla="*/ 986684 h 1764664"/>
              <a:gd name="connsiteX37" fmla="*/ 579454 w 1115695"/>
              <a:gd name="connsiteY37" fmla="*/ 1009386 h 1764664"/>
              <a:gd name="connsiteX38" fmla="*/ 581019 w 1115695"/>
              <a:gd name="connsiteY38" fmla="*/ 1028174 h 1764664"/>
              <a:gd name="connsiteX39" fmla="*/ 750268 w 1115695"/>
              <a:gd name="connsiteY39" fmla="*/ 1695931 h 1764664"/>
              <a:gd name="connsiteX40" fmla="*/ 749485 w 1115695"/>
              <a:gd name="connsiteY40" fmla="*/ 1704855 h 1764664"/>
              <a:gd name="connsiteX41" fmla="*/ 516044 w 1115695"/>
              <a:gd name="connsiteY41" fmla="*/ 1764664 h 1764664"/>
              <a:gd name="connsiteX42" fmla="*/ 529509 w 1115695"/>
              <a:gd name="connsiteY42" fmla="*/ 1727244 h 1764664"/>
              <a:gd name="connsiteX43" fmla="*/ 596676 w 1115695"/>
              <a:gd name="connsiteY43" fmla="*/ 1708456 h 1764664"/>
              <a:gd name="connsiteX44" fmla="*/ 590100 w 1115695"/>
              <a:gd name="connsiteY44" fmla="*/ 1678865 h 1764664"/>
              <a:gd name="connsiteX45" fmla="*/ 496317 w 1115695"/>
              <a:gd name="connsiteY45" fmla="*/ 1701724 h 1764664"/>
              <a:gd name="connsiteX46" fmla="*/ 486766 w 1115695"/>
              <a:gd name="connsiteY46" fmla="*/ 1665713 h 1764664"/>
              <a:gd name="connsiteX47" fmla="*/ 578201 w 1115695"/>
              <a:gd name="connsiteY47" fmla="*/ 1641289 h 1764664"/>
              <a:gd name="connsiteX48" fmla="*/ 574443 w 1115695"/>
              <a:gd name="connsiteY48" fmla="*/ 1614360 h 1764664"/>
              <a:gd name="connsiteX49" fmla="*/ 495377 w 1115695"/>
              <a:gd name="connsiteY49" fmla="*/ 1632678 h 1764664"/>
              <a:gd name="connsiteX50" fmla="*/ 485357 w 1115695"/>
              <a:gd name="connsiteY50" fmla="*/ 1597450 h 1764664"/>
              <a:gd name="connsiteX51" fmla="*/ 541564 w 1115695"/>
              <a:gd name="connsiteY51" fmla="*/ 1582107 h 1764664"/>
              <a:gd name="connsiteX52" fmla="*/ 553620 w 1115695"/>
              <a:gd name="connsiteY52" fmla="*/ 1548288 h 1764664"/>
              <a:gd name="connsiteX53" fmla="*/ 464064 w 1115695"/>
              <a:gd name="connsiteY53" fmla="*/ 1570521 h 1764664"/>
              <a:gd name="connsiteX54" fmla="*/ 453730 w 1115695"/>
              <a:gd name="connsiteY54" fmla="*/ 1535920 h 1764664"/>
              <a:gd name="connsiteX55" fmla="*/ 581959 w 1115695"/>
              <a:gd name="connsiteY55" fmla="*/ 1503510 h 1764664"/>
              <a:gd name="connsiteX56" fmla="*/ 604191 w 1115695"/>
              <a:gd name="connsiteY56" fmla="*/ 1466091 h 1764664"/>
              <a:gd name="connsiteX57" fmla="*/ 499605 w 1115695"/>
              <a:gd name="connsiteY57" fmla="*/ 1054634 h 1764664"/>
              <a:gd name="connsiteX58" fmla="*/ 471892 w 1115695"/>
              <a:gd name="connsiteY58" fmla="*/ 1027547 h 1764664"/>
              <a:gd name="connsiteX59" fmla="*/ 408796 w 1115695"/>
              <a:gd name="connsiteY59" fmla="*/ 1002027 h 1764664"/>
              <a:gd name="connsiteX60" fmla="*/ 374038 w 1115695"/>
              <a:gd name="connsiteY60" fmla="*/ 1016431 h 1764664"/>
              <a:gd name="connsiteX61" fmla="*/ 312194 w 1115695"/>
              <a:gd name="connsiteY61" fmla="*/ 1338802 h 1764664"/>
              <a:gd name="connsiteX62" fmla="*/ 242522 w 1115695"/>
              <a:gd name="connsiteY62" fmla="*/ 1701567 h 1764664"/>
              <a:gd name="connsiteX63" fmla="*/ 102708 w 1115695"/>
              <a:gd name="connsiteY63" fmla="*/ 1675107 h 1764664"/>
              <a:gd name="connsiteX64" fmla="*/ 0 w 1115695"/>
              <a:gd name="connsiteY64" fmla="*/ 1657259 h 1764664"/>
              <a:gd name="connsiteX65" fmla="*/ 0 w 1115695"/>
              <a:gd name="connsiteY65" fmla="*/ 1636749 h 1764664"/>
              <a:gd name="connsiteX66" fmla="*/ 22232 w 1115695"/>
              <a:gd name="connsiteY66" fmla="*/ 1625163 h 1764664"/>
              <a:gd name="connsiteX67" fmla="*/ 100203 w 1115695"/>
              <a:gd name="connsiteY67" fmla="*/ 1639254 h 1764664"/>
              <a:gd name="connsiteX68" fmla="*/ 105996 w 1115695"/>
              <a:gd name="connsiteY68" fmla="*/ 1609349 h 1764664"/>
              <a:gd name="connsiteX69" fmla="*/ 12369 w 1115695"/>
              <a:gd name="connsiteY69" fmla="*/ 1590561 h 1764664"/>
              <a:gd name="connsiteX70" fmla="*/ 18631 w 1115695"/>
              <a:gd name="connsiteY70" fmla="*/ 1553925 h 1764664"/>
              <a:gd name="connsiteX71" fmla="*/ 113354 w 1115695"/>
              <a:gd name="connsiteY71" fmla="*/ 1570677 h 1764664"/>
              <a:gd name="connsiteX72" fmla="*/ 118834 w 1115695"/>
              <a:gd name="connsiteY72" fmla="*/ 1544218 h 1764664"/>
              <a:gd name="connsiteX73" fmla="*/ 40081 w 1115695"/>
              <a:gd name="connsiteY73" fmla="*/ 1526995 h 1764664"/>
              <a:gd name="connsiteX74" fmla="*/ 47753 w 1115695"/>
              <a:gd name="connsiteY74" fmla="*/ 1491298 h 1764664"/>
              <a:gd name="connsiteX75" fmla="*/ 126193 w 1115695"/>
              <a:gd name="connsiteY75" fmla="*/ 1504919 h 1764664"/>
              <a:gd name="connsiteX76" fmla="*/ 131203 w 1115695"/>
              <a:gd name="connsiteY76" fmla="*/ 1477364 h 1764664"/>
              <a:gd name="connsiteX77" fmla="*/ 36793 w 1115695"/>
              <a:gd name="connsiteY77" fmla="*/ 1457010 h 1764664"/>
              <a:gd name="connsiteX78" fmla="*/ 44465 w 1115695"/>
              <a:gd name="connsiteY78" fmla="*/ 1422409 h 1764664"/>
              <a:gd name="connsiteX79" fmla="*/ 201971 w 1115695"/>
              <a:gd name="connsiteY79" fmla="*/ 1452313 h 1764664"/>
              <a:gd name="connsiteX80" fmla="*/ 214496 w 1115695"/>
              <a:gd name="connsiteY80" fmla="*/ 1393601 h 1764664"/>
              <a:gd name="connsiteX81" fmla="*/ 288709 w 1115695"/>
              <a:gd name="connsiteY81" fmla="*/ 1006568 h 1764664"/>
              <a:gd name="connsiteX82" fmla="*/ 273835 w 1115695"/>
              <a:gd name="connsiteY82" fmla="*/ 969305 h 1764664"/>
              <a:gd name="connsiteX83" fmla="*/ 210895 w 1115695"/>
              <a:gd name="connsiteY83" fmla="*/ 825107 h 1764664"/>
              <a:gd name="connsiteX84" fmla="*/ 197118 w 1115695"/>
              <a:gd name="connsiteY84" fmla="*/ 792071 h 1764664"/>
              <a:gd name="connsiteX85" fmla="*/ 36502 w 1115695"/>
              <a:gd name="connsiteY85" fmla="*/ 495654 h 1764664"/>
              <a:gd name="connsiteX86" fmla="*/ 35597 w 1115695"/>
              <a:gd name="connsiteY86" fmla="*/ 462054 h 1764664"/>
              <a:gd name="connsiteX87" fmla="*/ 52806 w 1115695"/>
              <a:gd name="connsiteY87" fmla="*/ 491006 h 1764664"/>
              <a:gd name="connsiteX88" fmla="*/ 84826 w 1115695"/>
              <a:gd name="connsiteY88" fmla="*/ 478027 h 1764664"/>
              <a:gd name="connsiteX89" fmla="*/ 120200 w 1115695"/>
              <a:gd name="connsiteY89" fmla="*/ 437136 h 1764664"/>
              <a:gd name="connsiteX90" fmla="*/ 119367 w 1115695"/>
              <a:gd name="connsiteY90" fmla="*/ 470583 h 1764664"/>
              <a:gd name="connsiteX91" fmla="*/ 257239 w 1115695"/>
              <a:gd name="connsiteY91" fmla="*/ 730540 h 1764664"/>
              <a:gd name="connsiteX92" fmla="*/ 424139 w 1115695"/>
              <a:gd name="connsiteY92" fmla="*/ 702985 h 1764664"/>
              <a:gd name="connsiteX93" fmla="*/ 509312 w 1115695"/>
              <a:gd name="connsiteY93" fmla="*/ 721146 h 1764664"/>
              <a:gd name="connsiteX94" fmla="*/ 543287 w 1115695"/>
              <a:gd name="connsiteY94" fmla="*/ 710187 h 1764664"/>
              <a:gd name="connsiteX95" fmla="*/ 709091 w 1115695"/>
              <a:gd name="connsiteY95" fmla="*/ 698601 h 1764664"/>
              <a:gd name="connsiteX96" fmla="*/ 741030 w 1115695"/>
              <a:gd name="connsiteY96" fmla="*/ 693747 h 1764664"/>
              <a:gd name="connsiteX97" fmla="*/ 831996 w 1115695"/>
              <a:gd name="connsiteY97" fmla="*/ 373255 h 1764664"/>
              <a:gd name="connsiteX98" fmla="*/ 407230 w 1115695"/>
              <a:gd name="connsiteY98" fmla="*/ 93314 h 1764664"/>
              <a:gd name="connsiteX99" fmla="*/ 406507 w 1115695"/>
              <a:gd name="connsiteY99" fmla="*/ 93565 h 1764664"/>
              <a:gd name="connsiteX100" fmla="*/ 378205 w 1115695"/>
              <a:gd name="connsiteY100" fmla="*/ 12289 h 17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115695" h="1764664">
                <a:moveTo>
                  <a:pt x="502892" y="913254"/>
                </a:moveTo>
                <a:cubicBezTo>
                  <a:pt x="495690" y="923900"/>
                  <a:pt x="489115" y="933294"/>
                  <a:pt x="479251" y="947385"/>
                </a:cubicBezTo>
                <a:cubicBezTo>
                  <a:pt x="495847" y="946289"/>
                  <a:pt x="507903" y="945506"/>
                  <a:pt x="524186" y="944411"/>
                </a:cubicBezTo>
                <a:cubicBezTo>
                  <a:pt x="515574" y="931729"/>
                  <a:pt x="509625" y="923117"/>
                  <a:pt x="502892" y="913254"/>
                </a:cubicBezTo>
                <a:close/>
                <a:moveTo>
                  <a:pt x="296068" y="857673"/>
                </a:moveTo>
                <a:cubicBezTo>
                  <a:pt x="300608" y="888986"/>
                  <a:pt x="315952" y="904956"/>
                  <a:pt x="345386" y="908713"/>
                </a:cubicBezTo>
                <a:cubicBezTo>
                  <a:pt x="340689" y="867380"/>
                  <a:pt x="340689" y="867380"/>
                  <a:pt x="296068" y="857673"/>
                </a:cubicBezTo>
                <a:close/>
                <a:moveTo>
                  <a:pt x="701732" y="834970"/>
                </a:moveTo>
                <a:cubicBezTo>
                  <a:pt x="685293" y="843268"/>
                  <a:pt x="668853" y="851566"/>
                  <a:pt x="652883" y="859551"/>
                </a:cubicBezTo>
                <a:cubicBezTo>
                  <a:pt x="652257" y="873486"/>
                  <a:pt x="651474" y="886637"/>
                  <a:pt x="650535" y="901981"/>
                </a:cubicBezTo>
                <a:cubicBezTo>
                  <a:pt x="689050" y="892900"/>
                  <a:pt x="708778" y="866440"/>
                  <a:pt x="701732" y="834970"/>
                </a:cubicBezTo>
                <a:close/>
                <a:moveTo>
                  <a:pt x="424139" y="0"/>
                </a:moveTo>
                <a:cubicBezTo>
                  <a:pt x="459837" y="0"/>
                  <a:pt x="495690" y="0"/>
                  <a:pt x="531388" y="0"/>
                </a:cubicBezTo>
                <a:cubicBezTo>
                  <a:pt x="593231" y="12212"/>
                  <a:pt x="653979" y="27869"/>
                  <a:pt x="707838" y="62157"/>
                </a:cubicBezTo>
                <a:cubicBezTo>
                  <a:pt x="866910" y="163612"/>
                  <a:pt x="939401" y="309846"/>
                  <a:pt x="923431" y="496473"/>
                </a:cubicBezTo>
                <a:cubicBezTo>
                  <a:pt x="914506" y="599337"/>
                  <a:pt x="868632" y="688424"/>
                  <a:pt x="795046" y="761854"/>
                </a:cubicBezTo>
                <a:cubicBezTo>
                  <a:pt x="784243" y="772657"/>
                  <a:pt x="780798" y="781425"/>
                  <a:pt x="785026" y="797238"/>
                </a:cubicBezTo>
                <a:cubicBezTo>
                  <a:pt x="801152" y="856733"/>
                  <a:pt x="782364" y="907461"/>
                  <a:pt x="726157" y="962103"/>
                </a:cubicBezTo>
                <a:cubicBezTo>
                  <a:pt x="778450" y="1111467"/>
                  <a:pt x="831056" y="1261302"/>
                  <a:pt x="884133" y="1412702"/>
                </a:cubicBezTo>
                <a:cubicBezTo>
                  <a:pt x="935956" y="1394540"/>
                  <a:pt x="985118" y="1377318"/>
                  <a:pt x="1036315" y="1359312"/>
                </a:cubicBezTo>
                <a:cubicBezTo>
                  <a:pt x="1040699" y="1370742"/>
                  <a:pt x="1044457" y="1380762"/>
                  <a:pt x="1049154" y="1392974"/>
                </a:cubicBezTo>
                <a:cubicBezTo>
                  <a:pt x="1018623" y="1404090"/>
                  <a:pt x="989502" y="1414580"/>
                  <a:pt x="958971" y="1425697"/>
                </a:cubicBezTo>
                <a:cubicBezTo>
                  <a:pt x="961946" y="1435560"/>
                  <a:pt x="964451" y="1443389"/>
                  <a:pt x="967583" y="1453565"/>
                </a:cubicBezTo>
                <a:cubicBezTo>
                  <a:pt x="993260" y="1444954"/>
                  <a:pt x="1017684" y="1436813"/>
                  <a:pt x="1043831" y="1427889"/>
                </a:cubicBezTo>
                <a:cubicBezTo>
                  <a:pt x="1047901" y="1439631"/>
                  <a:pt x="1051659" y="1450434"/>
                  <a:pt x="1055886" y="1462960"/>
                </a:cubicBezTo>
                <a:cubicBezTo>
                  <a:pt x="1030366" y="1472354"/>
                  <a:pt x="1006724" y="1481121"/>
                  <a:pt x="980891" y="1490515"/>
                </a:cubicBezTo>
                <a:cubicBezTo>
                  <a:pt x="984022" y="1499126"/>
                  <a:pt x="986684" y="1506642"/>
                  <a:pt x="990128" y="1516349"/>
                </a:cubicBezTo>
                <a:cubicBezTo>
                  <a:pt x="1020502" y="1506015"/>
                  <a:pt x="1049154" y="1496308"/>
                  <a:pt x="1080937" y="1485662"/>
                </a:cubicBezTo>
                <a:cubicBezTo>
                  <a:pt x="1085321" y="1497717"/>
                  <a:pt x="1089235" y="1508364"/>
                  <a:pt x="1093775" y="1520576"/>
                </a:cubicBezTo>
                <a:cubicBezTo>
                  <a:pt x="1062932" y="1531849"/>
                  <a:pt x="1033810" y="1542495"/>
                  <a:pt x="1002967" y="1553768"/>
                </a:cubicBezTo>
                <a:cubicBezTo>
                  <a:pt x="1006255" y="1563006"/>
                  <a:pt x="1009229" y="1571460"/>
                  <a:pt x="1013144" y="1582733"/>
                </a:cubicBezTo>
                <a:cubicBezTo>
                  <a:pt x="1043048" y="1572556"/>
                  <a:pt x="1071543" y="1562849"/>
                  <a:pt x="1102700" y="1552359"/>
                </a:cubicBezTo>
                <a:cubicBezTo>
                  <a:pt x="1106927" y="1562379"/>
                  <a:pt x="1110998" y="1571930"/>
                  <a:pt x="1115695" y="1582890"/>
                </a:cubicBezTo>
                <a:cubicBezTo>
                  <a:pt x="1036785" y="1610602"/>
                  <a:pt x="960224" y="1637531"/>
                  <a:pt x="881627" y="1665087"/>
                </a:cubicBezTo>
                <a:cubicBezTo>
                  <a:pt x="854698" y="1588056"/>
                  <a:pt x="828395" y="1513061"/>
                  <a:pt x="802092" y="1438065"/>
                </a:cubicBezTo>
                <a:cubicBezTo>
                  <a:pt x="752773" y="1297312"/>
                  <a:pt x="703298" y="1156559"/>
                  <a:pt x="654136" y="1015648"/>
                </a:cubicBezTo>
                <a:cubicBezTo>
                  <a:pt x="649126" y="1001244"/>
                  <a:pt x="646151" y="988406"/>
                  <a:pt x="625328" y="986684"/>
                </a:cubicBezTo>
                <a:cubicBezTo>
                  <a:pt x="603721" y="984961"/>
                  <a:pt x="592762" y="998739"/>
                  <a:pt x="579454" y="1009386"/>
                </a:cubicBezTo>
                <a:cubicBezTo>
                  <a:pt x="576635" y="1011578"/>
                  <a:pt x="579454" y="1021911"/>
                  <a:pt x="581019" y="1028174"/>
                </a:cubicBezTo>
                <a:cubicBezTo>
                  <a:pt x="637383" y="1250812"/>
                  <a:pt x="693904" y="1473293"/>
                  <a:pt x="750268" y="1695931"/>
                </a:cubicBezTo>
                <a:cubicBezTo>
                  <a:pt x="750581" y="1697496"/>
                  <a:pt x="749955" y="1699219"/>
                  <a:pt x="749485" y="1704855"/>
                </a:cubicBezTo>
                <a:cubicBezTo>
                  <a:pt x="672454" y="1724583"/>
                  <a:pt x="594014" y="1744623"/>
                  <a:pt x="516044" y="1764664"/>
                </a:cubicBezTo>
                <a:cubicBezTo>
                  <a:pt x="500231" y="1735542"/>
                  <a:pt x="500387" y="1735229"/>
                  <a:pt x="529509" y="1727244"/>
                </a:cubicBezTo>
                <a:cubicBezTo>
                  <a:pt x="551428" y="1721138"/>
                  <a:pt x="573347" y="1715032"/>
                  <a:pt x="596676" y="1708456"/>
                </a:cubicBezTo>
                <a:cubicBezTo>
                  <a:pt x="594327" y="1697966"/>
                  <a:pt x="592292" y="1689198"/>
                  <a:pt x="590100" y="1678865"/>
                </a:cubicBezTo>
                <a:cubicBezTo>
                  <a:pt x="558161" y="1686693"/>
                  <a:pt x="528100" y="1694052"/>
                  <a:pt x="496317" y="1701724"/>
                </a:cubicBezTo>
                <a:cubicBezTo>
                  <a:pt x="493029" y="1689512"/>
                  <a:pt x="490211" y="1678395"/>
                  <a:pt x="486766" y="1665713"/>
                </a:cubicBezTo>
                <a:cubicBezTo>
                  <a:pt x="517297" y="1657572"/>
                  <a:pt x="546575" y="1649744"/>
                  <a:pt x="578201" y="1641289"/>
                </a:cubicBezTo>
                <a:cubicBezTo>
                  <a:pt x="577105" y="1632991"/>
                  <a:pt x="576009" y="1625163"/>
                  <a:pt x="574443" y="1614360"/>
                </a:cubicBezTo>
                <a:cubicBezTo>
                  <a:pt x="547201" y="1620622"/>
                  <a:pt x="521994" y="1626415"/>
                  <a:pt x="495377" y="1632678"/>
                </a:cubicBezTo>
                <a:cubicBezTo>
                  <a:pt x="491933" y="1620622"/>
                  <a:pt x="488958" y="1610445"/>
                  <a:pt x="485357" y="1597450"/>
                </a:cubicBezTo>
                <a:cubicBezTo>
                  <a:pt x="504458" y="1592127"/>
                  <a:pt x="522620" y="1584768"/>
                  <a:pt x="541564" y="1582107"/>
                </a:cubicBezTo>
                <a:cubicBezTo>
                  <a:pt x="567711" y="1578662"/>
                  <a:pt x="565519" y="1567076"/>
                  <a:pt x="553620" y="1548288"/>
                </a:cubicBezTo>
                <a:cubicBezTo>
                  <a:pt x="524499" y="1555490"/>
                  <a:pt x="495064" y="1562849"/>
                  <a:pt x="464064" y="1570521"/>
                </a:cubicBezTo>
                <a:cubicBezTo>
                  <a:pt x="460776" y="1559405"/>
                  <a:pt x="457801" y="1549384"/>
                  <a:pt x="453730" y="1535920"/>
                </a:cubicBezTo>
                <a:cubicBezTo>
                  <a:pt x="497256" y="1524803"/>
                  <a:pt x="539216" y="1512748"/>
                  <a:pt x="581959" y="1503510"/>
                </a:cubicBezTo>
                <a:cubicBezTo>
                  <a:pt x="605287" y="1498500"/>
                  <a:pt x="610767" y="1490828"/>
                  <a:pt x="604191" y="1466091"/>
                </a:cubicBezTo>
                <a:cubicBezTo>
                  <a:pt x="567868" y="1329252"/>
                  <a:pt x="533580" y="1191943"/>
                  <a:pt x="499605" y="1054634"/>
                </a:cubicBezTo>
                <a:cubicBezTo>
                  <a:pt x="495534" y="1038351"/>
                  <a:pt x="488332" y="1031775"/>
                  <a:pt x="471892" y="1027547"/>
                </a:cubicBezTo>
                <a:cubicBezTo>
                  <a:pt x="450129" y="1022068"/>
                  <a:pt x="429150" y="1011891"/>
                  <a:pt x="408796" y="1002027"/>
                </a:cubicBezTo>
                <a:cubicBezTo>
                  <a:pt x="388599" y="992163"/>
                  <a:pt x="378265" y="994982"/>
                  <a:pt x="374038" y="1016431"/>
                </a:cubicBezTo>
                <a:cubicBezTo>
                  <a:pt x="353215" y="1123836"/>
                  <a:pt x="332861" y="1231397"/>
                  <a:pt x="312194" y="1338802"/>
                </a:cubicBezTo>
                <a:cubicBezTo>
                  <a:pt x="289179" y="1458576"/>
                  <a:pt x="266164" y="1578349"/>
                  <a:pt x="242522" y="1701567"/>
                </a:cubicBezTo>
                <a:cubicBezTo>
                  <a:pt x="195082" y="1692486"/>
                  <a:pt x="148895" y="1683562"/>
                  <a:pt x="102708" y="1675107"/>
                </a:cubicBezTo>
                <a:cubicBezTo>
                  <a:pt x="68576" y="1668845"/>
                  <a:pt x="34288" y="1663208"/>
                  <a:pt x="0" y="1657259"/>
                </a:cubicBezTo>
                <a:cubicBezTo>
                  <a:pt x="0" y="1650370"/>
                  <a:pt x="0" y="1643638"/>
                  <a:pt x="0" y="1636749"/>
                </a:cubicBezTo>
                <a:cubicBezTo>
                  <a:pt x="3914" y="1626102"/>
                  <a:pt x="9081" y="1621718"/>
                  <a:pt x="22232" y="1625163"/>
                </a:cubicBezTo>
                <a:cubicBezTo>
                  <a:pt x="47283" y="1631582"/>
                  <a:pt x="73273" y="1634557"/>
                  <a:pt x="100203" y="1639254"/>
                </a:cubicBezTo>
                <a:cubicBezTo>
                  <a:pt x="102395" y="1627668"/>
                  <a:pt x="104117" y="1619057"/>
                  <a:pt x="105996" y="1609349"/>
                </a:cubicBezTo>
                <a:cubicBezTo>
                  <a:pt x="73117" y="1602774"/>
                  <a:pt x="42743" y="1596668"/>
                  <a:pt x="12369" y="1590561"/>
                </a:cubicBezTo>
                <a:cubicBezTo>
                  <a:pt x="14561" y="1577410"/>
                  <a:pt x="16440" y="1566763"/>
                  <a:pt x="18631" y="1553925"/>
                </a:cubicBezTo>
                <a:cubicBezTo>
                  <a:pt x="50414" y="1559561"/>
                  <a:pt x="80945" y="1565041"/>
                  <a:pt x="113354" y="1570677"/>
                </a:cubicBezTo>
                <a:cubicBezTo>
                  <a:pt x="115390" y="1561127"/>
                  <a:pt x="116955" y="1553299"/>
                  <a:pt x="118834" y="1544218"/>
                </a:cubicBezTo>
                <a:cubicBezTo>
                  <a:pt x="91748" y="1538268"/>
                  <a:pt x="67167" y="1532945"/>
                  <a:pt x="40081" y="1526995"/>
                </a:cubicBezTo>
                <a:cubicBezTo>
                  <a:pt x="42743" y="1514627"/>
                  <a:pt x="45091" y="1503510"/>
                  <a:pt x="47753" y="1491298"/>
                </a:cubicBezTo>
                <a:cubicBezTo>
                  <a:pt x="74682" y="1495995"/>
                  <a:pt x="99576" y="1500222"/>
                  <a:pt x="126193" y="1504919"/>
                </a:cubicBezTo>
                <a:cubicBezTo>
                  <a:pt x="127758" y="1495212"/>
                  <a:pt x="129324" y="1487384"/>
                  <a:pt x="131203" y="1477364"/>
                </a:cubicBezTo>
                <a:cubicBezTo>
                  <a:pt x="98794" y="1470318"/>
                  <a:pt x="67793" y="1463586"/>
                  <a:pt x="36793" y="1457010"/>
                </a:cubicBezTo>
                <a:cubicBezTo>
                  <a:pt x="39611" y="1444015"/>
                  <a:pt x="41960" y="1433682"/>
                  <a:pt x="44465" y="1422409"/>
                </a:cubicBezTo>
                <a:cubicBezTo>
                  <a:pt x="97854" y="1432586"/>
                  <a:pt x="149208" y="1442293"/>
                  <a:pt x="201971" y="1452313"/>
                </a:cubicBezTo>
                <a:cubicBezTo>
                  <a:pt x="206512" y="1431490"/>
                  <a:pt x="210895" y="1412545"/>
                  <a:pt x="214496" y="1393601"/>
                </a:cubicBezTo>
                <a:cubicBezTo>
                  <a:pt x="239077" y="1264589"/>
                  <a:pt x="263032" y="1135422"/>
                  <a:pt x="288709" y="1006568"/>
                </a:cubicBezTo>
                <a:cubicBezTo>
                  <a:pt x="292467" y="988093"/>
                  <a:pt x="288239" y="979795"/>
                  <a:pt x="273835" y="969305"/>
                </a:cubicBezTo>
                <a:cubicBezTo>
                  <a:pt x="224986" y="933921"/>
                  <a:pt x="203850" y="884445"/>
                  <a:pt x="210895" y="825107"/>
                </a:cubicBezTo>
                <a:cubicBezTo>
                  <a:pt x="212931" y="808354"/>
                  <a:pt x="208234" y="801622"/>
                  <a:pt x="197118" y="792071"/>
                </a:cubicBezTo>
                <a:cubicBezTo>
                  <a:pt x="102121" y="709051"/>
                  <a:pt x="47107" y="610356"/>
                  <a:pt x="36502" y="495654"/>
                </a:cubicBezTo>
                <a:lnTo>
                  <a:pt x="35597" y="462054"/>
                </a:lnTo>
                <a:lnTo>
                  <a:pt x="52806" y="491006"/>
                </a:lnTo>
                <a:cubicBezTo>
                  <a:pt x="59717" y="495967"/>
                  <a:pt x="70993" y="490478"/>
                  <a:pt x="84826" y="478027"/>
                </a:cubicBezTo>
                <a:lnTo>
                  <a:pt x="120200" y="437136"/>
                </a:lnTo>
                <a:lnTo>
                  <a:pt x="119367" y="470583"/>
                </a:lnTo>
                <a:cubicBezTo>
                  <a:pt x="124109" y="570754"/>
                  <a:pt x="172224" y="657737"/>
                  <a:pt x="257239" y="730540"/>
                </a:cubicBezTo>
                <a:cubicBezTo>
                  <a:pt x="308437" y="687954"/>
                  <a:pt x="365114" y="674490"/>
                  <a:pt x="424139" y="702985"/>
                </a:cubicBezTo>
                <a:cubicBezTo>
                  <a:pt x="452478" y="716606"/>
                  <a:pt x="478625" y="726157"/>
                  <a:pt x="509312" y="721146"/>
                </a:cubicBezTo>
                <a:cubicBezTo>
                  <a:pt x="521054" y="719268"/>
                  <a:pt x="533893" y="716606"/>
                  <a:pt x="543287" y="710187"/>
                </a:cubicBezTo>
                <a:cubicBezTo>
                  <a:pt x="596676" y="673863"/>
                  <a:pt x="651944" y="668540"/>
                  <a:pt x="709091" y="698601"/>
                </a:cubicBezTo>
                <a:cubicBezTo>
                  <a:pt x="723182" y="705959"/>
                  <a:pt x="730541" y="705333"/>
                  <a:pt x="741030" y="693747"/>
                </a:cubicBezTo>
                <a:cubicBezTo>
                  <a:pt x="824637" y="601843"/>
                  <a:pt x="855794" y="493811"/>
                  <a:pt x="831996" y="373255"/>
                </a:cubicBezTo>
                <a:cubicBezTo>
                  <a:pt x="793324" y="177703"/>
                  <a:pt x="603095" y="51824"/>
                  <a:pt x="407230" y="93314"/>
                </a:cubicBezTo>
                <a:lnTo>
                  <a:pt x="406507" y="93565"/>
                </a:lnTo>
                <a:lnTo>
                  <a:pt x="378205" y="12289"/>
                </a:lnTo>
                <a:close/>
              </a:path>
            </a:pathLst>
          </a:custGeom>
          <a:solidFill>
            <a:schemeClr val="accent3"/>
          </a:solidFill>
          <a:ln w="15562" cap="flat">
            <a:noFill/>
            <a:prstDash val="solid"/>
            <a:miter/>
          </a:ln>
        </p:spPr>
        <p:txBody>
          <a:bodyPr wrap="square" rtlCol="0" anchor="ctr">
            <a:noAutofit/>
          </a:bodyPr>
          <a:lstStyle/>
          <a:p>
            <a:endParaRPr lang="en-US"/>
          </a:p>
        </p:txBody>
      </p:sp>
      <p:sp>
        <p:nvSpPr>
          <p:cNvPr id="12" name="Rectangle 11">
            <a:extLst>
              <a:ext uri="{FF2B5EF4-FFF2-40B4-BE49-F238E27FC236}">
                <a16:creationId xmlns:a16="http://schemas.microsoft.com/office/drawing/2014/main" id="{16758612-57B1-415D-8A95-540ED59D409A}"/>
              </a:ext>
            </a:extLst>
          </p:cNvPr>
          <p:cNvSpPr/>
          <p:nvPr/>
        </p:nvSpPr>
        <p:spPr>
          <a:xfrm>
            <a:off x="970555" y="1411751"/>
            <a:ext cx="7673530" cy="954107"/>
          </a:xfrm>
          <a:prstGeom prst="rect">
            <a:avLst/>
          </a:prstGeom>
        </p:spPr>
        <p:txBody>
          <a:bodyPr wrap="square">
            <a:spAutoFit/>
          </a:bodyPr>
          <a:lstStyle/>
          <a:p>
            <a:r>
              <a:rPr lang="en-US" altLang="ko-KR" sz="2800" b="1" dirty="0">
                <a:solidFill>
                  <a:schemeClr val="accent4"/>
                </a:solidFill>
                <a:latin typeface="+mj-lt"/>
                <a:cs typeface="Arial" pitchFamily="34" charset="0"/>
              </a:rPr>
              <a:t>The most damaging phrase in the language is “We’ve always done it this way!”</a:t>
            </a:r>
            <a:endParaRPr lang="ko-KR" altLang="en-US" sz="2800" b="1" dirty="0">
              <a:solidFill>
                <a:schemeClr val="accent4"/>
              </a:solidFill>
              <a:latin typeface="+mj-lt"/>
              <a:cs typeface="Arial" pitchFamily="34" charset="0"/>
            </a:endParaRPr>
          </a:p>
        </p:txBody>
      </p:sp>
      <p:sp>
        <p:nvSpPr>
          <p:cNvPr id="13" name="TextBox 12">
            <a:extLst>
              <a:ext uri="{FF2B5EF4-FFF2-40B4-BE49-F238E27FC236}">
                <a16:creationId xmlns:a16="http://schemas.microsoft.com/office/drawing/2014/main" id="{F3E9A8DD-1A6B-490B-877A-7C64C74CEC7B}"/>
              </a:ext>
            </a:extLst>
          </p:cNvPr>
          <p:cNvSpPr txBox="1"/>
          <p:nvPr/>
        </p:nvSpPr>
        <p:spPr>
          <a:xfrm>
            <a:off x="970555" y="2338109"/>
            <a:ext cx="5611220"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 Rear </a:t>
            </a:r>
            <a:r>
              <a:rPr lang="en-US" altLang="ko-KR" sz="1400" b="1" dirty="0">
                <a:solidFill>
                  <a:schemeClr val="tx1">
                    <a:lumMod val="75000"/>
                    <a:lumOff val="25000"/>
                  </a:schemeClr>
                </a:solidFill>
                <a:cs typeface="Arial" pitchFamily="34" charset="0"/>
              </a:rPr>
              <a:t>Admiral Grace Murray Hopper</a:t>
            </a: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F73BC281-0873-4562-8400-6E69F1596EA0}"/>
              </a:ext>
            </a:extLst>
          </p:cNvPr>
          <p:cNvSpPr txBox="1"/>
          <p:nvPr/>
        </p:nvSpPr>
        <p:spPr>
          <a:xfrm>
            <a:off x="1781258" y="3393154"/>
            <a:ext cx="5144346" cy="461665"/>
          </a:xfrm>
          <a:prstGeom prst="rect">
            <a:avLst/>
          </a:prstGeom>
          <a:noFill/>
        </p:spPr>
        <p:txBody>
          <a:bodyPr wrap="square" rtlCol="0">
            <a:spAutoFit/>
          </a:bodyPr>
          <a:lstStyle/>
          <a:p>
            <a:r>
              <a:rPr lang="en-US" altLang="ko-KR" sz="1200" dirty="0" smtClean="0">
                <a:cs typeface="Arial" pitchFamily="34" charset="0"/>
              </a:rPr>
              <a:t>You will get out of this project what you put into it.  This is not something you will be able to do quickly. </a:t>
            </a:r>
            <a:endParaRPr lang="en-US" altLang="ko-KR" sz="1200" dirty="0">
              <a:cs typeface="Arial" pitchFamily="34" charset="0"/>
            </a:endParaRPr>
          </a:p>
        </p:txBody>
      </p:sp>
      <p:sp>
        <p:nvSpPr>
          <p:cNvPr id="15" name="TextBox 14">
            <a:extLst>
              <a:ext uri="{FF2B5EF4-FFF2-40B4-BE49-F238E27FC236}">
                <a16:creationId xmlns:a16="http://schemas.microsoft.com/office/drawing/2014/main" id="{BCC2E17F-EA6C-43E0-B57E-E7981FD5670A}"/>
              </a:ext>
            </a:extLst>
          </p:cNvPr>
          <p:cNvSpPr txBox="1"/>
          <p:nvPr/>
        </p:nvSpPr>
        <p:spPr>
          <a:xfrm>
            <a:off x="1781258" y="4688095"/>
            <a:ext cx="5144346" cy="461665"/>
          </a:xfrm>
          <a:prstGeom prst="rect">
            <a:avLst/>
          </a:prstGeom>
          <a:noFill/>
        </p:spPr>
        <p:txBody>
          <a:bodyPr wrap="square" rtlCol="0">
            <a:spAutoFit/>
          </a:bodyPr>
          <a:lstStyle/>
          <a:p>
            <a:r>
              <a:rPr lang="en-US" altLang="ko-KR" sz="1200" dirty="0" smtClean="0">
                <a:cs typeface="Arial" pitchFamily="34" charset="0"/>
              </a:rPr>
              <a:t>What you gather from this has potential to reach high levels, if </a:t>
            </a:r>
            <a:r>
              <a:rPr lang="en-US" altLang="ko-KR" sz="1200" dirty="0">
                <a:cs typeface="Arial" pitchFamily="34" charset="0"/>
              </a:rPr>
              <a:t>done well, and </a:t>
            </a:r>
            <a:r>
              <a:rPr lang="en-US" altLang="ko-KR" sz="1200" dirty="0" smtClean="0">
                <a:cs typeface="Arial" pitchFamily="34" charset="0"/>
              </a:rPr>
              <a:t>you </a:t>
            </a:r>
            <a:r>
              <a:rPr lang="en-US" altLang="ko-KR" sz="1200" dirty="0">
                <a:cs typeface="Arial" pitchFamily="34" charset="0"/>
              </a:rPr>
              <a:t>have the potential to influence every DoD military member. </a:t>
            </a:r>
          </a:p>
        </p:txBody>
      </p:sp>
      <p:sp>
        <p:nvSpPr>
          <p:cNvPr id="16" name="TextBox 15">
            <a:extLst>
              <a:ext uri="{FF2B5EF4-FFF2-40B4-BE49-F238E27FC236}">
                <a16:creationId xmlns:a16="http://schemas.microsoft.com/office/drawing/2014/main" id="{D9FB01FE-6E9E-4A45-B455-6A4B04A2F0D0}"/>
              </a:ext>
            </a:extLst>
          </p:cNvPr>
          <p:cNvSpPr txBox="1"/>
          <p:nvPr/>
        </p:nvSpPr>
        <p:spPr>
          <a:xfrm>
            <a:off x="390525" y="3346796"/>
            <a:ext cx="1390733" cy="523220"/>
          </a:xfrm>
          <a:prstGeom prst="rect">
            <a:avLst/>
          </a:prstGeom>
          <a:noFill/>
        </p:spPr>
        <p:txBody>
          <a:bodyPr wrap="square" rtlCol="0" anchor="ctr">
            <a:spAutoFit/>
          </a:bodyPr>
          <a:lstStyle/>
          <a:p>
            <a:pPr algn="r"/>
            <a:r>
              <a:rPr lang="en-GB" altLang="ko-KR" sz="2800" dirty="0" smtClean="0">
                <a:solidFill>
                  <a:schemeClr val="accent1"/>
                </a:solidFill>
                <a:cs typeface="Arial" pitchFamily="34" charset="0"/>
              </a:rPr>
              <a:t>Insight</a:t>
            </a:r>
            <a:endParaRPr lang="ko-KR" altLang="en-US" sz="2800" dirty="0">
              <a:solidFill>
                <a:schemeClr val="accent1"/>
              </a:solidFill>
              <a:cs typeface="Arial" pitchFamily="34" charset="0"/>
            </a:endParaRPr>
          </a:p>
        </p:txBody>
      </p:sp>
      <p:sp>
        <p:nvSpPr>
          <p:cNvPr id="17" name="TextBox 16">
            <a:extLst>
              <a:ext uri="{FF2B5EF4-FFF2-40B4-BE49-F238E27FC236}">
                <a16:creationId xmlns:a16="http://schemas.microsoft.com/office/drawing/2014/main" id="{FEC36080-B9C2-4EF3-AA40-FB51B1BDD7A3}"/>
              </a:ext>
            </a:extLst>
          </p:cNvPr>
          <p:cNvSpPr txBox="1"/>
          <p:nvPr/>
        </p:nvSpPr>
        <p:spPr>
          <a:xfrm>
            <a:off x="-180975" y="4665036"/>
            <a:ext cx="1962233" cy="523220"/>
          </a:xfrm>
          <a:prstGeom prst="rect">
            <a:avLst/>
          </a:prstGeom>
          <a:noFill/>
        </p:spPr>
        <p:txBody>
          <a:bodyPr wrap="square" rtlCol="0" anchor="ctr">
            <a:spAutoFit/>
          </a:bodyPr>
          <a:lstStyle/>
          <a:p>
            <a:pPr algn="r"/>
            <a:r>
              <a:rPr lang="en-GB" altLang="ko-KR" sz="2800" dirty="0" smtClean="0">
                <a:solidFill>
                  <a:schemeClr val="accent2"/>
                </a:solidFill>
                <a:cs typeface="Arial" pitchFamily="34" charset="0"/>
              </a:rPr>
              <a:t>Inform</a:t>
            </a:r>
            <a:endParaRPr lang="ko-KR" altLang="en-US" sz="2800" dirty="0">
              <a:solidFill>
                <a:schemeClr val="accent2"/>
              </a:solidFill>
              <a:cs typeface="Arial" pitchFamily="34" charset="0"/>
            </a:endParaRPr>
          </a:p>
        </p:txBody>
      </p:sp>
      <p:sp>
        <p:nvSpPr>
          <p:cNvPr id="28" name="Text Placeholder 27"/>
          <p:cNvSpPr>
            <a:spLocks noGrp="1"/>
          </p:cNvSpPr>
          <p:nvPr>
            <p:ph type="body" sz="quarter" idx="10"/>
          </p:nvPr>
        </p:nvSpPr>
        <p:spPr/>
        <p:txBody>
          <a:bodyPr/>
          <a:lstStyle/>
          <a:p>
            <a:r>
              <a:rPr lang="en-US" dirty="0" smtClean="0"/>
              <a:t>Challenge</a:t>
            </a:r>
            <a:endParaRPr lang="en-US" dirty="0"/>
          </a:p>
        </p:txBody>
      </p:sp>
      <p:sp>
        <p:nvSpPr>
          <p:cNvPr id="29" name="TextBox 28">
            <a:extLst>
              <a:ext uri="{FF2B5EF4-FFF2-40B4-BE49-F238E27FC236}">
                <a16:creationId xmlns:a16="http://schemas.microsoft.com/office/drawing/2014/main" id="{BCC2E17F-EA6C-43E0-B57E-E7981FD5670A}"/>
              </a:ext>
            </a:extLst>
          </p:cNvPr>
          <p:cNvSpPr txBox="1"/>
          <p:nvPr/>
        </p:nvSpPr>
        <p:spPr>
          <a:xfrm>
            <a:off x="648078" y="5950777"/>
            <a:ext cx="5144346" cy="646331"/>
          </a:xfrm>
          <a:prstGeom prst="rect">
            <a:avLst/>
          </a:prstGeom>
          <a:noFill/>
        </p:spPr>
        <p:txBody>
          <a:bodyPr wrap="square" rtlCol="0">
            <a:spAutoFit/>
          </a:bodyPr>
          <a:lstStyle/>
          <a:p>
            <a:r>
              <a:rPr lang="en-US" altLang="ko-KR" sz="1200" dirty="0" smtClean="0">
                <a:cs typeface="Arial" pitchFamily="34" charset="0"/>
              </a:rPr>
              <a:t>Presented by: </a:t>
            </a:r>
          </a:p>
          <a:p>
            <a:r>
              <a:rPr lang="en-US" altLang="ko-KR" sz="1200" dirty="0">
                <a:cs typeface="Arial" pitchFamily="34" charset="0"/>
              </a:rPr>
              <a:t>	</a:t>
            </a:r>
            <a:r>
              <a:rPr lang="en-US" altLang="ko-KR" sz="1200" dirty="0" smtClean="0">
                <a:cs typeface="Arial" pitchFamily="34" charset="0"/>
              </a:rPr>
              <a:t>Major Bryan Fagan, SAF/SAA</a:t>
            </a:r>
          </a:p>
          <a:p>
            <a:r>
              <a:rPr lang="en-US" altLang="ko-KR" sz="1200" dirty="0">
                <a:cs typeface="Arial" pitchFamily="34" charset="0"/>
              </a:rPr>
              <a:t>	</a:t>
            </a:r>
            <a:r>
              <a:rPr lang="en-US" altLang="ko-KR" sz="1200" dirty="0" smtClean="0">
                <a:cs typeface="Arial" pitchFamily="34" charset="0"/>
              </a:rPr>
              <a:t>bryan.fagan.1@us.af.mil</a:t>
            </a:r>
            <a:endParaRPr lang="en-US" altLang="ko-KR" sz="1200" dirty="0">
              <a:cs typeface="Arial" pitchFamily="34" charset="0"/>
            </a:endParaRPr>
          </a:p>
        </p:txBody>
      </p:sp>
    </p:spTree>
    <p:extLst>
      <p:ext uri="{BB962C8B-B14F-4D97-AF65-F5344CB8AC3E}">
        <p14:creationId xmlns:p14="http://schemas.microsoft.com/office/powerpoint/2010/main" val="342313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smtClean="0"/>
              <a:t>Who Am I</a:t>
            </a:r>
            <a:endParaRPr lang="en-US" dirty="0"/>
          </a:p>
        </p:txBody>
      </p:sp>
      <p:graphicFrame>
        <p:nvGraphicFramePr>
          <p:cNvPr id="3" name="Chart 1">
            <a:extLst>
              <a:ext uri="{FF2B5EF4-FFF2-40B4-BE49-F238E27FC236}">
                <a16:creationId xmlns:a16="http://schemas.microsoft.com/office/drawing/2014/main" id="{C952C37B-D880-459F-9289-5469207B167A}"/>
              </a:ext>
            </a:extLst>
          </p:cNvPr>
          <p:cNvGraphicFramePr/>
          <p:nvPr>
            <p:extLst>
              <p:ext uri="{D42A27DB-BD31-4B8C-83A1-F6EECF244321}">
                <p14:modId xmlns:p14="http://schemas.microsoft.com/office/powerpoint/2010/main" val="2885414613"/>
              </p:ext>
            </p:extLst>
          </p:nvPr>
        </p:nvGraphicFramePr>
        <p:xfrm>
          <a:off x="886707" y="2200916"/>
          <a:ext cx="6076451" cy="2068146"/>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DA0B679E-175F-4B9D-909C-54567415D330}"/>
              </a:ext>
            </a:extLst>
          </p:cNvPr>
          <p:cNvSpPr/>
          <p:nvPr/>
        </p:nvSpPr>
        <p:spPr>
          <a:xfrm>
            <a:off x="890834" y="4909856"/>
            <a:ext cx="7672872" cy="1754326"/>
          </a:xfrm>
          <a:prstGeom prst="rect">
            <a:avLst/>
          </a:prstGeom>
        </p:spPr>
        <p:txBody>
          <a:bodyPr wrap="square" lIns="72000" rIns="72000">
            <a:spAutoFit/>
          </a:bodyPr>
          <a:lstStyle/>
          <a:p>
            <a:r>
              <a:rPr lang="en-US" altLang="ko-KR" sz="1200" dirty="0" smtClean="0">
                <a:solidFill>
                  <a:schemeClr val="tx1">
                    <a:lumMod val="75000"/>
                    <a:lumOff val="25000"/>
                  </a:schemeClr>
                </a:solidFill>
              </a:rPr>
              <a:t>I’ve been a dad for five years, a husband for nine years, and have served on active duty for 12 years (and counting).  I’ve been fortunate enough to travel across the United Stated and Europe (with a couple stops in the Middle East) and learn new things.  </a:t>
            </a:r>
          </a:p>
          <a:p>
            <a:endParaRPr lang="en-US" altLang="ko-KR" sz="1200" dirty="0">
              <a:solidFill>
                <a:schemeClr val="tx1">
                  <a:lumMod val="75000"/>
                  <a:lumOff val="25000"/>
                </a:schemeClr>
              </a:solidFill>
            </a:endParaRPr>
          </a:p>
          <a:p>
            <a:r>
              <a:rPr lang="en-US" altLang="ko-KR" sz="1200" dirty="0" smtClean="0">
                <a:solidFill>
                  <a:schemeClr val="tx1">
                    <a:lumMod val="75000"/>
                    <a:lumOff val="25000"/>
                  </a:schemeClr>
                </a:solidFill>
              </a:rPr>
              <a:t>I grew up in a family that, I didn’t realize until much later, was living pay check to pay check and really only living because of credit card debt.  I was fortunate that one of my first supervisors asked me about my personal finance situation.  I didn’t know what he was talking about or how to manage my finances.  After reading a book and following that guide, I started to live a debt free lifestyle.  Ever since that moment, one of my greatest interests has been personal finance and increasing financial literacy with those around me. </a:t>
            </a:r>
            <a:endParaRPr lang="ko-KR" altLang="en-US" sz="1200" dirty="0">
              <a:solidFill>
                <a:schemeClr val="tx1">
                  <a:lumMod val="75000"/>
                  <a:lumOff val="25000"/>
                </a:schemeClr>
              </a:solidFill>
            </a:endParaRPr>
          </a:p>
        </p:txBody>
      </p:sp>
      <p:sp>
        <p:nvSpPr>
          <p:cNvPr id="5" name="Rectangle 4">
            <a:extLst>
              <a:ext uri="{FF2B5EF4-FFF2-40B4-BE49-F238E27FC236}">
                <a16:creationId xmlns:a16="http://schemas.microsoft.com/office/drawing/2014/main" id="{3F0D841C-519D-4195-86A6-CE67CC554680}"/>
              </a:ext>
            </a:extLst>
          </p:cNvPr>
          <p:cNvSpPr/>
          <p:nvPr/>
        </p:nvSpPr>
        <p:spPr>
          <a:xfrm>
            <a:off x="890834" y="1734998"/>
            <a:ext cx="3021742" cy="461665"/>
          </a:xfrm>
          <a:prstGeom prst="rect">
            <a:avLst/>
          </a:prstGeom>
        </p:spPr>
        <p:txBody>
          <a:bodyPr wrap="square">
            <a:spAutoFit/>
          </a:bodyPr>
          <a:lstStyle/>
          <a:p>
            <a:r>
              <a:rPr lang="en-US" altLang="ko-KR" sz="2400" b="1" dirty="0" smtClean="0">
                <a:solidFill>
                  <a:schemeClr val="tx1">
                    <a:lumMod val="75000"/>
                    <a:lumOff val="25000"/>
                  </a:schemeClr>
                </a:solidFill>
              </a:rPr>
              <a:t>Passions</a:t>
            </a:r>
            <a:endParaRPr lang="ko-KR" altLang="en-US" sz="2400" b="1" dirty="0">
              <a:solidFill>
                <a:schemeClr val="tx1">
                  <a:lumMod val="75000"/>
                  <a:lumOff val="25000"/>
                </a:schemeClr>
              </a:solidFill>
            </a:endParaRPr>
          </a:p>
        </p:txBody>
      </p:sp>
      <p:sp>
        <p:nvSpPr>
          <p:cNvPr id="6" name="Rectangle 5">
            <a:extLst>
              <a:ext uri="{FF2B5EF4-FFF2-40B4-BE49-F238E27FC236}">
                <a16:creationId xmlns:a16="http://schemas.microsoft.com/office/drawing/2014/main" id="{AD459E36-2BA8-4179-AC68-30D442D56CF4}"/>
              </a:ext>
            </a:extLst>
          </p:cNvPr>
          <p:cNvSpPr/>
          <p:nvPr/>
        </p:nvSpPr>
        <p:spPr>
          <a:xfrm>
            <a:off x="6118608" y="2384592"/>
            <a:ext cx="932641" cy="369332"/>
          </a:xfrm>
          <a:prstGeom prst="rect">
            <a:avLst/>
          </a:prstGeom>
        </p:spPr>
        <p:txBody>
          <a:bodyPr wrap="square">
            <a:spAutoFit/>
          </a:bodyPr>
          <a:lstStyle/>
          <a:p>
            <a:pPr algn="ctr"/>
            <a:r>
              <a:rPr lang="en-US" altLang="ko-KR" b="1" dirty="0" smtClean="0">
                <a:solidFill>
                  <a:schemeClr val="accent1"/>
                </a:solidFill>
              </a:rPr>
              <a:t>100</a:t>
            </a:r>
            <a:r>
              <a:rPr lang="en-US" altLang="ko-KR" b="1" dirty="0">
                <a:solidFill>
                  <a:schemeClr val="accent1"/>
                </a:solidFill>
              </a:rPr>
              <a:t>%</a:t>
            </a:r>
          </a:p>
        </p:txBody>
      </p:sp>
      <p:sp>
        <p:nvSpPr>
          <p:cNvPr id="7" name="Rectangle 6">
            <a:extLst>
              <a:ext uri="{FF2B5EF4-FFF2-40B4-BE49-F238E27FC236}">
                <a16:creationId xmlns:a16="http://schemas.microsoft.com/office/drawing/2014/main" id="{FF0DF211-6CFF-4CF2-81E8-0E01CC856C12}"/>
              </a:ext>
            </a:extLst>
          </p:cNvPr>
          <p:cNvSpPr/>
          <p:nvPr/>
        </p:nvSpPr>
        <p:spPr>
          <a:xfrm>
            <a:off x="6119856" y="2827296"/>
            <a:ext cx="932641" cy="369332"/>
          </a:xfrm>
          <a:prstGeom prst="rect">
            <a:avLst/>
          </a:prstGeom>
        </p:spPr>
        <p:txBody>
          <a:bodyPr wrap="square">
            <a:spAutoFit/>
          </a:bodyPr>
          <a:lstStyle/>
          <a:p>
            <a:pPr algn="ctr"/>
            <a:r>
              <a:rPr lang="en-US" altLang="ko-KR" b="1" dirty="0">
                <a:solidFill>
                  <a:schemeClr val="accent2"/>
                </a:solidFill>
              </a:rPr>
              <a:t>80%</a:t>
            </a:r>
          </a:p>
        </p:txBody>
      </p:sp>
      <p:sp>
        <p:nvSpPr>
          <p:cNvPr id="8" name="Rectangle 7">
            <a:extLst>
              <a:ext uri="{FF2B5EF4-FFF2-40B4-BE49-F238E27FC236}">
                <a16:creationId xmlns:a16="http://schemas.microsoft.com/office/drawing/2014/main" id="{8218C48E-2EE1-42D3-9B54-17F14618364C}"/>
              </a:ext>
            </a:extLst>
          </p:cNvPr>
          <p:cNvSpPr/>
          <p:nvPr/>
        </p:nvSpPr>
        <p:spPr>
          <a:xfrm>
            <a:off x="6121104" y="3269998"/>
            <a:ext cx="932641" cy="369332"/>
          </a:xfrm>
          <a:prstGeom prst="rect">
            <a:avLst/>
          </a:prstGeom>
        </p:spPr>
        <p:txBody>
          <a:bodyPr wrap="square">
            <a:spAutoFit/>
          </a:bodyPr>
          <a:lstStyle/>
          <a:p>
            <a:pPr algn="ctr"/>
            <a:r>
              <a:rPr lang="en-US" altLang="ko-KR" b="1" dirty="0">
                <a:solidFill>
                  <a:schemeClr val="accent3"/>
                </a:solidFill>
              </a:rPr>
              <a:t>60%</a:t>
            </a:r>
          </a:p>
        </p:txBody>
      </p:sp>
      <p:sp>
        <p:nvSpPr>
          <p:cNvPr id="9" name="Rectangle 8">
            <a:extLst>
              <a:ext uri="{FF2B5EF4-FFF2-40B4-BE49-F238E27FC236}">
                <a16:creationId xmlns:a16="http://schemas.microsoft.com/office/drawing/2014/main" id="{0D2F49AC-94D1-492B-B339-5E8EB706015C}"/>
              </a:ext>
            </a:extLst>
          </p:cNvPr>
          <p:cNvSpPr/>
          <p:nvPr/>
        </p:nvSpPr>
        <p:spPr>
          <a:xfrm>
            <a:off x="6122352" y="3712702"/>
            <a:ext cx="932641" cy="369332"/>
          </a:xfrm>
          <a:prstGeom prst="rect">
            <a:avLst/>
          </a:prstGeom>
        </p:spPr>
        <p:txBody>
          <a:bodyPr wrap="square">
            <a:spAutoFit/>
          </a:bodyPr>
          <a:lstStyle/>
          <a:p>
            <a:pPr algn="ctr"/>
            <a:r>
              <a:rPr lang="en-US" altLang="ko-KR" b="1" dirty="0">
                <a:solidFill>
                  <a:schemeClr val="accent4"/>
                </a:solidFill>
              </a:rPr>
              <a:t>90%</a:t>
            </a:r>
          </a:p>
        </p:txBody>
      </p:sp>
      <p:sp>
        <p:nvSpPr>
          <p:cNvPr id="10" name="Rectangle 9">
            <a:extLst>
              <a:ext uri="{FF2B5EF4-FFF2-40B4-BE49-F238E27FC236}">
                <a16:creationId xmlns:a16="http://schemas.microsoft.com/office/drawing/2014/main" id="{19A79730-F6A4-42CB-8120-D7F342840E37}"/>
              </a:ext>
            </a:extLst>
          </p:cNvPr>
          <p:cNvSpPr/>
          <p:nvPr/>
        </p:nvSpPr>
        <p:spPr>
          <a:xfrm>
            <a:off x="890835" y="4477807"/>
            <a:ext cx="3021741" cy="369332"/>
          </a:xfrm>
          <a:prstGeom prst="rect">
            <a:avLst/>
          </a:prstGeom>
        </p:spPr>
        <p:txBody>
          <a:bodyPr wrap="square">
            <a:spAutoFit/>
          </a:bodyPr>
          <a:lstStyle/>
          <a:p>
            <a:r>
              <a:rPr lang="en-US" altLang="ko-KR" b="1" dirty="0">
                <a:solidFill>
                  <a:schemeClr val="tx1">
                    <a:lumMod val="75000"/>
                    <a:lumOff val="25000"/>
                  </a:schemeClr>
                </a:solidFill>
              </a:rPr>
              <a:t>Experience</a:t>
            </a:r>
            <a:endParaRPr lang="ko-KR" altLang="en-US" b="1" dirty="0">
              <a:solidFill>
                <a:schemeClr val="tx1">
                  <a:lumMod val="75000"/>
                  <a:lumOff val="25000"/>
                </a:schemeClr>
              </a:solidFill>
            </a:endParaRPr>
          </a:p>
        </p:txBody>
      </p:sp>
      <p:pic>
        <p:nvPicPr>
          <p:cNvPr id="11" name="Picture Placeholder 10"/>
          <p:cNvPicPr>
            <a:picLocks noGrp="1" noChangeAspect="1"/>
          </p:cNvPicPr>
          <p:nvPr>
            <p:ph type="pic" idx="11"/>
          </p:nvPr>
        </p:nvPicPr>
        <p:blipFill>
          <a:blip r:embed="rId3" cstate="print">
            <a:extLst>
              <a:ext uri="{28A0092B-C50C-407E-A947-70E740481C1C}">
                <a14:useLocalDpi xmlns:a14="http://schemas.microsoft.com/office/drawing/2010/main" val="0"/>
              </a:ext>
            </a:extLst>
          </a:blip>
          <a:srcRect t="16744" b="16744"/>
          <a:stretch>
            <a:fillRect/>
          </a:stretch>
        </p:blipFill>
        <p:spPr/>
      </p:pic>
    </p:spTree>
    <p:extLst>
      <p:ext uri="{BB962C8B-B14F-4D97-AF65-F5344CB8AC3E}">
        <p14:creationId xmlns:p14="http://schemas.microsoft.com/office/powerpoint/2010/main" val="14107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Why Does This Matter?</a:t>
            </a:r>
            <a:endParaRPr lang="en-US" dirty="0"/>
          </a:p>
        </p:txBody>
      </p:sp>
      <p:grpSp>
        <p:nvGrpSpPr>
          <p:cNvPr id="3" name="Group 2">
            <a:extLst>
              <a:ext uri="{FF2B5EF4-FFF2-40B4-BE49-F238E27FC236}">
                <a16:creationId xmlns:a16="http://schemas.microsoft.com/office/drawing/2014/main" id="{7F56E62B-C1BF-4462-9315-F32C4DF0F637}"/>
              </a:ext>
            </a:extLst>
          </p:cNvPr>
          <p:cNvGrpSpPr/>
          <p:nvPr/>
        </p:nvGrpSpPr>
        <p:grpSpPr>
          <a:xfrm>
            <a:off x="1145335" y="1764930"/>
            <a:ext cx="4264394" cy="4313485"/>
            <a:chOff x="369152" y="1617134"/>
            <a:chExt cx="3546035" cy="3586857"/>
          </a:xfrm>
        </p:grpSpPr>
        <p:grpSp>
          <p:nvGrpSpPr>
            <p:cNvPr id="4" name="Group 3">
              <a:extLst>
                <a:ext uri="{FF2B5EF4-FFF2-40B4-BE49-F238E27FC236}">
                  <a16:creationId xmlns:a16="http://schemas.microsoft.com/office/drawing/2014/main" id="{81B3C969-F5CD-4827-A58F-269F6A46822F}"/>
                </a:ext>
              </a:extLst>
            </p:cNvPr>
            <p:cNvGrpSpPr/>
            <p:nvPr/>
          </p:nvGrpSpPr>
          <p:grpSpPr>
            <a:xfrm>
              <a:off x="926950" y="1617134"/>
              <a:ext cx="2049224" cy="852218"/>
              <a:chOff x="926950" y="1617134"/>
              <a:chExt cx="2049224" cy="852218"/>
            </a:xfrm>
          </p:grpSpPr>
          <p:sp>
            <p:nvSpPr>
              <p:cNvPr id="24" name="Rectangle 14">
                <a:extLst>
                  <a:ext uri="{FF2B5EF4-FFF2-40B4-BE49-F238E27FC236}">
                    <a16:creationId xmlns:a16="http://schemas.microsoft.com/office/drawing/2014/main" id="{CB4FABBC-25ED-438B-985D-88E13CBDEAB6}"/>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ight Triangle 13">
                <a:extLst>
                  <a:ext uri="{FF2B5EF4-FFF2-40B4-BE49-F238E27FC236}">
                    <a16:creationId xmlns:a16="http://schemas.microsoft.com/office/drawing/2014/main" id="{60B8C0AE-E6E2-4DC6-8B5F-6E52784D3AF7}"/>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ectangle 24">
                <a:extLst>
                  <a:ext uri="{FF2B5EF4-FFF2-40B4-BE49-F238E27FC236}">
                    <a16:creationId xmlns:a16="http://schemas.microsoft.com/office/drawing/2014/main" id="{68A55F60-021F-4263-BFC3-726CFDD201F4}"/>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Rectangle 41">
                <a:extLst>
                  <a:ext uri="{FF2B5EF4-FFF2-40B4-BE49-F238E27FC236}">
                    <a16:creationId xmlns:a16="http://schemas.microsoft.com/office/drawing/2014/main" id="{37B9AD23-AE54-4578-AB99-DB358387EB9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28" name="Isosceles Triangle 3">
                <a:extLst>
                  <a:ext uri="{FF2B5EF4-FFF2-40B4-BE49-F238E27FC236}">
                    <a16:creationId xmlns:a16="http://schemas.microsoft.com/office/drawing/2014/main" id="{104FCE50-397B-4226-9C8F-238DB8FCC0BD}"/>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 name="Group 4">
              <a:extLst>
                <a:ext uri="{FF2B5EF4-FFF2-40B4-BE49-F238E27FC236}">
                  <a16:creationId xmlns:a16="http://schemas.microsoft.com/office/drawing/2014/main" id="{0F8FD2C3-EC89-4AD7-AF4B-B71D57D20145}"/>
                </a:ext>
              </a:extLst>
            </p:cNvPr>
            <p:cNvGrpSpPr/>
            <p:nvPr/>
          </p:nvGrpSpPr>
          <p:grpSpPr>
            <a:xfrm rot="4990866">
              <a:off x="2464466" y="2788531"/>
              <a:ext cx="2049224" cy="852218"/>
              <a:chOff x="926950" y="1617134"/>
              <a:chExt cx="2049224" cy="852218"/>
            </a:xfrm>
          </p:grpSpPr>
          <p:sp>
            <p:nvSpPr>
              <p:cNvPr id="19" name="Rectangle 14">
                <a:extLst>
                  <a:ext uri="{FF2B5EF4-FFF2-40B4-BE49-F238E27FC236}">
                    <a16:creationId xmlns:a16="http://schemas.microsoft.com/office/drawing/2014/main" id="{A85BEF16-057E-4F97-9141-A2B8D53CC83A}"/>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Right Triangle 13">
                <a:extLst>
                  <a:ext uri="{FF2B5EF4-FFF2-40B4-BE49-F238E27FC236}">
                    <a16:creationId xmlns:a16="http://schemas.microsoft.com/office/drawing/2014/main" id="{2CE0EA6A-FD73-4EE5-AABA-82B6C259FD9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Rectangle 24">
                <a:extLst>
                  <a:ext uri="{FF2B5EF4-FFF2-40B4-BE49-F238E27FC236}">
                    <a16:creationId xmlns:a16="http://schemas.microsoft.com/office/drawing/2014/main" id="{8780DB7E-F53C-4B96-BDCA-5DA33BD8716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Rectangle 41">
                <a:extLst>
                  <a:ext uri="{FF2B5EF4-FFF2-40B4-BE49-F238E27FC236}">
                    <a16:creationId xmlns:a16="http://schemas.microsoft.com/office/drawing/2014/main" id="{CB4E8CE2-F4B8-4720-AE93-0146494E3F35}"/>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Isosceles Triangle 3">
                <a:extLst>
                  <a:ext uri="{FF2B5EF4-FFF2-40B4-BE49-F238E27FC236}">
                    <a16:creationId xmlns:a16="http://schemas.microsoft.com/office/drawing/2014/main" id="{EAEC290E-8394-4D7E-ABDC-5994986A17D1}"/>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 name="Group 5">
              <a:extLst>
                <a:ext uri="{FF2B5EF4-FFF2-40B4-BE49-F238E27FC236}">
                  <a16:creationId xmlns:a16="http://schemas.microsoft.com/office/drawing/2014/main" id="{9A71AE43-0C5B-440E-98D7-AEAB4B06DCFE}"/>
                </a:ext>
              </a:extLst>
            </p:cNvPr>
            <p:cNvGrpSpPr/>
            <p:nvPr/>
          </p:nvGrpSpPr>
          <p:grpSpPr>
            <a:xfrm rot="10066674">
              <a:off x="1444650" y="4351773"/>
              <a:ext cx="2063339" cy="852218"/>
              <a:chOff x="926950" y="1617134"/>
              <a:chExt cx="2063339" cy="852218"/>
            </a:xfrm>
          </p:grpSpPr>
          <p:sp>
            <p:nvSpPr>
              <p:cNvPr id="14" name="Rectangle 14">
                <a:extLst>
                  <a:ext uri="{FF2B5EF4-FFF2-40B4-BE49-F238E27FC236}">
                    <a16:creationId xmlns:a16="http://schemas.microsoft.com/office/drawing/2014/main" id="{EA6A817B-CC7A-4E99-BD85-E6C3CA26CFF9}"/>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ight Triangle 13">
                <a:extLst>
                  <a:ext uri="{FF2B5EF4-FFF2-40B4-BE49-F238E27FC236}">
                    <a16:creationId xmlns:a16="http://schemas.microsoft.com/office/drawing/2014/main" id="{96785B98-B9EA-40E4-B226-9EB56DEE9DEF}"/>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24">
                <a:extLst>
                  <a:ext uri="{FF2B5EF4-FFF2-40B4-BE49-F238E27FC236}">
                    <a16:creationId xmlns:a16="http://schemas.microsoft.com/office/drawing/2014/main" id="{15514AE1-DB10-422A-AF2B-073ADA98C7A6}"/>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ectangle 41">
                <a:extLst>
                  <a:ext uri="{FF2B5EF4-FFF2-40B4-BE49-F238E27FC236}">
                    <a16:creationId xmlns:a16="http://schemas.microsoft.com/office/drawing/2014/main" id="{0C667663-6329-4F6A-BA3D-C547AC6BA916}"/>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Isosceles Triangle 3">
                <a:extLst>
                  <a:ext uri="{FF2B5EF4-FFF2-40B4-BE49-F238E27FC236}">
                    <a16:creationId xmlns:a16="http://schemas.microsoft.com/office/drawing/2014/main" id="{CA48A596-80EB-4247-A1CA-F90E8C26BD31}"/>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7" name="Group 6">
              <a:extLst>
                <a:ext uri="{FF2B5EF4-FFF2-40B4-BE49-F238E27FC236}">
                  <a16:creationId xmlns:a16="http://schemas.microsoft.com/office/drawing/2014/main" id="{E1E43F54-75F5-4022-ABAC-0F81B350933F}"/>
                </a:ext>
              </a:extLst>
            </p:cNvPr>
            <p:cNvGrpSpPr/>
            <p:nvPr/>
          </p:nvGrpSpPr>
          <p:grpSpPr>
            <a:xfrm rot="15054074">
              <a:off x="-267551" y="3562253"/>
              <a:ext cx="2125623" cy="852218"/>
              <a:chOff x="926950" y="1617134"/>
              <a:chExt cx="2125623" cy="852218"/>
            </a:xfrm>
          </p:grpSpPr>
          <p:sp>
            <p:nvSpPr>
              <p:cNvPr id="9" name="Rectangle 14">
                <a:extLst>
                  <a:ext uri="{FF2B5EF4-FFF2-40B4-BE49-F238E27FC236}">
                    <a16:creationId xmlns:a16="http://schemas.microsoft.com/office/drawing/2014/main" id="{50554F96-1BC8-47E3-814E-9EB950A81771}"/>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ight Triangle 13">
                <a:extLst>
                  <a:ext uri="{FF2B5EF4-FFF2-40B4-BE49-F238E27FC236}">
                    <a16:creationId xmlns:a16="http://schemas.microsoft.com/office/drawing/2014/main" id="{71C2F4DE-F64B-4951-BADC-4438A1A9D9D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ectangle 24">
                <a:extLst>
                  <a:ext uri="{FF2B5EF4-FFF2-40B4-BE49-F238E27FC236}">
                    <a16:creationId xmlns:a16="http://schemas.microsoft.com/office/drawing/2014/main" id="{345C3B5C-52E4-45B0-A38B-A345E949CB4F}"/>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Rectangle 41">
                <a:extLst>
                  <a:ext uri="{FF2B5EF4-FFF2-40B4-BE49-F238E27FC236}">
                    <a16:creationId xmlns:a16="http://schemas.microsoft.com/office/drawing/2014/main" id="{BAB1B6A1-122B-4966-A336-F54506FCA2C1}"/>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Isosceles Triangle 3">
                <a:extLst>
                  <a:ext uri="{FF2B5EF4-FFF2-40B4-BE49-F238E27FC236}">
                    <a16:creationId xmlns:a16="http://schemas.microsoft.com/office/drawing/2014/main" id="{8B884412-8DFA-4AD7-93D9-519EBE783C98}"/>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8" name="Rectangle 14">
              <a:extLst>
                <a:ext uri="{FF2B5EF4-FFF2-40B4-BE49-F238E27FC236}">
                  <a16:creationId xmlns:a16="http://schemas.microsoft.com/office/drawing/2014/main" id="{18A42AEF-66F1-49A7-88C1-E506AB5E80C8}"/>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0" name="Group 29">
            <a:extLst>
              <a:ext uri="{FF2B5EF4-FFF2-40B4-BE49-F238E27FC236}">
                <a16:creationId xmlns:a16="http://schemas.microsoft.com/office/drawing/2014/main" id="{080E77FE-425C-4AAB-A2B4-5F426671528A}"/>
              </a:ext>
            </a:extLst>
          </p:cNvPr>
          <p:cNvGrpSpPr/>
          <p:nvPr/>
        </p:nvGrpSpPr>
        <p:grpSpPr>
          <a:xfrm>
            <a:off x="1670545" y="2442303"/>
            <a:ext cx="3028217" cy="3026664"/>
            <a:chOff x="4574848" y="1897856"/>
            <a:chExt cx="3028217" cy="3026664"/>
          </a:xfrm>
        </p:grpSpPr>
        <p:sp>
          <p:nvSpPr>
            <p:cNvPr id="31" name="Freeform: Shape 30">
              <a:extLst>
                <a:ext uri="{FF2B5EF4-FFF2-40B4-BE49-F238E27FC236}">
                  <a16:creationId xmlns:a16="http://schemas.microsoft.com/office/drawing/2014/main" id="{855E36A3-709E-4C68-8E55-690EF0C4DE6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4">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32" name="Freeform: Shape 31">
              <a:extLst>
                <a:ext uri="{FF2B5EF4-FFF2-40B4-BE49-F238E27FC236}">
                  <a16:creationId xmlns:a16="http://schemas.microsoft.com/office/drawing/2014/main" id="{882B0F58-FF83-478D-84EE-12D300616671}"/>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4">
                <a:lumMod val="40000"/>
                <a:lumOff val="60000"/>
              </a:schemeClr>
            </a:solidFill>
            <a:ln w="9525" cap="flat">
              <a:noFill/>
              <a:prstDash val="solid"/>
              <a:miter/>
            </a:ln>
          </p:spPr>
          <p:txBody>
            <a:bodyPr rtlCol="0" anchor="ctr"/>
            <a:lstStyle/>
            <a:p>
              <a:endParaRPr lang="en-US" dirty="0"/>
            </a:p>
          </p:txBody>
        </p:sp>
      </p:grpSp>
      <p:sp>
        <p:nvSpPr>
          <p:cNvPr id="33" name="Freeform: Shape 32">
            <a:extLst>
              <a:ext uri="{FF2B5EF4-FFF2-40B4-BE49-F238E27FC236}">
                <a16:creationId xmlns:a16="http://schemas.microsoft.com/office/drawing/2014/main" id="{BFBFB6EB-BACB-4736-B6B2-C84B99B48B26}"/>
              </a:ext>
            </a:extLst>
          </p:cNvPr>
          <p:cNvSpPr/>
          <p:nvPr/>
        </p:nvSpPr>
        <p:spPr>
          <a:xfrm flipH="1">
            <a:off x="-22095" y="2268308"/>
            <a:ext cx="7846767" cy="3226867"/>
          </a:xfrm>
          <a:custGeom>
            <a:avLst/>
            <a:gdLst>
              <a:gd name="connsiteX0" fmla="*/ 9161417 w 9161417"/>
              <a:gd name="connsiteY0" fmla="*/ 2499360 h 2499360"/>
              <a:gd name="connsiteX1" fmla="*/ 8177348 w 9161417"/>
              <a:gd name="connsiteY1" fmla="*/ 2499360 h 2499360"/>
              <a:gd name="connsiteX2" fmla="*/ 6766560 w 9161417"/>
              <a:gd name="connsiteY2" fmla="*/ 1018903 h 2499360"/>
              <a:gd name="connsiteX3" fmla="*/ 5547360 w 9161417"/>
              <a:gd name="connsiteY3" fmla="*/ 2090057 h 2499360"/>
              <a:gd name="connsiteX4" fmla="*/ 3866606 w 9161417"/>
              <a:gd name="connsiteY4" fmla="*/ 322217 h 2499360"/>
              <a:gd name="connsiteX5" fmla="*/ 2368731 w 9161417"/>
              <a:gd name="connsiteY5" fmla="*/ 1550126 h 2499360"/>
              <a:gd name="connsiteX6" fmla="*/ 0 w 9161417"/>
              <a:gd name="connsiteY6" fmla="*/ 0 h 249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417" h="2499360">
                <a:moveTo>
                  <a:pt x="9161417" y="2499360"/>
                </a:moveTo>
                <a:lnTo>
                  <a:pt x="8177348" y="2499360"/>
                </a:lnTo>
                <a:lnTo>
                  <a:pt x="6766560" y="1018903"/>
                </a:lnTo>
                <a:lnTo>
                  <a:pt x="5547360" y="2090057"/>
                </a:lnTo>
                <a:lnTo>
                  <a:pt x="3866606" y="322217"/>
                </a:lnTo>
                <a:lnTo>
                  <a:pt x="2368731" y="1550126"/>
                </a:lnTo>
                <a:lnTo>
                  <a:pt x="0" y="0"/>
                </a:lnTo>
              </a:path>
            </a:pathLst>
          </a:custGeom>
          <a:noFill/>
          <a:ln w="25400">
            <a:solidFill>
              <a:schemeClr val="accent3"/>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0081677-963F-49D7-967F-B8F2B1341045}"/>
              </a:ext>
            </a:extLst>
          </p:cNvPr>
          <p:cNvGrpSpPr/>
          <p:nvPr/>
        </p:nvGrpSpPr>
        <p:grpSpPr>
          <a:xfrm>
            <a:off x="1727412" y="4636983"/>
            <a:ext cx="651793" cy="658711"/>
            <a:chOff x="8299269" y="3664290"/>
            <a:chExt cx="835868" cy="844740"/>
          </a:xfrm>
          <a:solidFill>
            <a:schemeClr val="accent3"/>
          </a:solidFill>
        </p:grpSpPr>
        <p:sp>
          <p:nvSpPr>
            <p:cNvPr id="34" name="Rectangle 33">
              <a:extLst>
                <a:ext uri="{FF2B5EF4-FFF2-40B4-BE49-F238E27FC236}">
                  <a16:creationId xmlns:a16="http://schemas.microsoft.com/office/drawing/2014/main" id="{76E810F1-68DD-4B84-8896-50D6E78FBD0D}"/>
                </a:ext>
              </a:extLst>
            </p:cNvPr>
            <p:cNvSpPr/>
            <p:nvPr/>
          </p:nvSpPr>
          <p:spPr>
            <a:xfrm>
              <a:off x="8299269" y="3667887"/>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8F9A9D-D51A-44E2-854A-0C2F176B1B4D}"/>
                </a:ext>
              </a:extLst>
            </p:cNvPr>
            <p:cNvSpPr/>
            <p:nvPr/>
          </p:nvSpPr>
          <p:spPr>
            <a:xfrm>
              <a:off x="8772311" y="3664290"/>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58F2EB-1DB0-4F3F-800D-5CBCFFC80D63}"/>
                </a:ext>
              </a:extLst>
            </p:cNvPr>
            <p:cNvSpPr/>
            <p:nvPr/>
          </p:nvSpPr>
          <p:spPr>
            <a:xfrm>
              <a:off x="8299269" y="4146204"/>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E0B8E92-4B99-4CEE-871D-A91185304312}"/>
                </a:ext>
              </a:extLst>
            </p:cNvPr>
            <p:cNvSpPr/>
            <p:nvPr/>
          </p:nvSpPr>
          <p:spPr>
            <a:xfrm>
              <a:off x="8772311" y="4146204"/>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E5CA187E-2C31-4FE3-90E0-CA0394F5341E}"/>
              </a:ext>
            </a:extLst>
          </p:cNvPr>
          <p:cNvGrpSpPr/>
          <p:nvPr/>
        </p:nvGrpSpPr>
        <p:grpSpPr>
          <a:xfrm>
            <a:off x="4264839" y="3754226"/>
            <a:ext cx="651793" cy="658711"/>
            <a:chOff x="8299269" y="3664290"/>
            <a:chExt cx="835868" cy="844740"/>
          </a:xfrm>
          <a:solidFill>
            <a:schemeClr val="accent3"/>
          </a:solidFill>
        </p:grpSpPr>
        <p:sp>
          <p:nvSpPr>
            <p:cNvPr id="40" name="Rectangle 39">
              <a:extLst>
                <a:ext uri="{FF2B5EF4-FFF2-40B4-BE49-F238E27FC236}">
                  <a16:creationId xmlns:a16="http://schemas.microsoft.com/office/drawing/2014/main" id="{D0CD7474-BA6C-4E27-BDF6-E7DE3A48B8C1}"/>
                </a:ext>
              </a:extLst>
            </p:cNvPr>
            <p:cNvSpPr/>
            <p:nvPr/>
          </p:nvSpPr>
          <p:spPr>
            <a:xfrm>
              <a:off x="8299269" y="3667887"/>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A61E9CC-6A34-40D5-BBCC-D947849FE9FD}"/>
                </a:ext>
              </a:extLst>
            </p:cNvPr>
            <p:cNvSpPr/>
            <p:nvPr/>
          </p:nvSpPr>
          <p:spPr>
            <a:xfrm>
              <a:off x="8772311" y="3664290"/>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F12B855-218D-45BF-A6DB-C83715348F7C}"/>
                </a:ext>
              </a:extLst>
            </p:cNvPr>
            <p:cNvSpPr/>
            <p:nvPr/>
          </p:nvSpPr>
          <p:spPr>
            <a:xfrm>
              <a:off x="8299269" y="4146204"/>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745404E-2054-44A2-942A-242D5D47BA32}"/>
                </a:ext>
              </a:extLst>
            </p:cNvPr>
            <p:cNvSpPr/>
            <p:nvPr/>
          </p:nvSpPr>
          <p:spPr>
            <a:xfrm>
              <a:off x="8772311" y="4146204"/>
              <a:ext cx="362826" cy="362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Diamond 43">
            <a:extLst>
              <a:ext uri="{FF2B5EF4-FFF2-40B4-BE49-F238E27FC236}">
                <a16:creationId xmlns:a16="http://schemas.microsoft.com/office/drawing/2014/main" id="{7E09E1AB-F645-4384-A57D-3020AA69D802}"/>
              </a:ext>
            </a:extLst>
          </p:cNvPr>
          <p:cNvSpPr/>
          <p:nvPr/>
        </p:nvSpPr>
        <p:spPr>
          <a:xfrm>
            <a:off x="9122714" y="4026391"/>
            <a:ext cx="767150" cy="767148"/>
          </a:xfrm>
          <a:prstGeom prst="diamond">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45" name="Diamond 44">
            <a:extLst>
              <a:ext uri="{FF2B5EF4-FFF2-40B4-BE49-F238E27FC236}">
                <a16:creationId xmlns:a16="http://schemas.microsoft.com/office/drawing/2014/main" id="{CE74CE09-AE06-496E-954D-5A40AFBAC88C}"/>
              </a:ext>
            </a:extLst>
          </p:cNvPr>
          <p:cNvSpPr/>
          <p:nvPr/>
        </p:nvSpPr>
        <p:spPr>
          <a:xfrm>
            <a:off x="6529846" y="4026391"/>
            <a:ext cx="767150" cy="767148"/>
          </a:xfrm>
          <a:prstGeom prst="diamond">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cs typeface="Arial" pitchFamily="34" charset="0"/>
            </a:endParaRPr>
          </a:p>
        </p:txBody>
      </p:sp>
      <p:grpSp>
        <p:nvGrpSpPr>
          <p:cNvPr id="46" name="Group 45">
            <a:extLst>
              <a:ext uri="{FF2B5EF4-FFF2-40B4-BE49-F238E27FC236}">
                <a16:creationId xmlns:a16="http://schemas.microsoft.com/office/drawing/2014/main" id="{87468347-2848-4ED1-AA20-3B4B1E1F04D8}"/>
              </a:ext>
            </a:extLst>
          </p:cNvPr>
          <p:cNvGrpSpPr/>
          <p:nvPr/>
        </p:nvGrpSpPr>
        <p:grpSpPr>
          <a:xfrm>
            <a:off x="7296995" y="3962047"/>
            <a:ext cx="1943361" cy="1265170"/>
            <a:chOff x="3131840" y="2220255"/>
            <a:chExt cx="3381229" cy="1265170"/>
          </a:xfrm>
        </p:grpSpPr>
        <p:sp>
          <p:nvSpPr>
            <p:cNvPr id="47" name="TextBox 46">
              <a:extLst>
                <a:ext uri="{FF2B5EF4-FFF2-40B4-BE49-F238E27FC236}">
                  <a16:creationId xmlns:a16="http://schemas.microsoft.com/office/drawing/2014/main" id="{2DB8510E-2334-4C88-86F0-CFB8ACBB9988}"/>
                </a:ext>
              </a:extLst>
            </p:cNvPr>
            <p:cNvSpPr txBox="1"/>
            <p:nvPr/>
          </p:nvSpPr>
          <p:spPr>
            <a:xfrm>
              <a:off x="3131840" y="2220255"/>
              <a:ext cx="3381229"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Paycheck to Paycheck</a:t>
              </a:r>
              <a:r>
                <a:rPr lang="en-US" altLang="ko-KR" sz="1200" b="1" baseline="30000" dirty="0" smtClean="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B3ED9FE-D207-4712-8B11-1CB445C51180}"/>
                </a:ext>
              </a:extLst>
            </p:cNvPr>
            <p:cNvSpPr txBox="1"/>
            <p:nvPr/>
          </p:nvSpPr>
          <p:spPr>
            <a:xfrm>
              <a:off x="3131840" y="2469762"/>
              <a:ext cx="3096343" cy="1015663"/>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Military members having additional concerns such as moves, deployments, and other costs</a:t>
              </a:r>
              <a:endParaRPr lang="en-US" altLang="ko-KR" sz="1200"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1C48CA67-1A02-48AD-B700-DBB53192453A}"/>
              </a:ext>
            </a:extLst>
          </p:cNvPr>
          <p:cNvGrpSpPr/>
          <p:nvPr/>
        </p:nvGrpSpPr>
        <p:grpSpPr>
          <a:xfrm>
            <a:off x="9889863" y="3869714"/>
            <a:ext cx="2302137" cy="1172837"/>
            <a:chOff x="3131840" y="2127922"/>
            <a:chExt cx="4005460" cy="1172837"/>
          </a:xfrm>
        </p:grpSpPr>
        <p:sp>
          <p:nvSpPr>
            <p:cNvPr id="50" name="TextBox 49">
              <a:extLst>
                <a:ext uri="{FF2B5EF4-FFF2-40B4-BE49-F238E27FC236}">
                  <a16:creationId xmlns:a16="http://schemas.microsoft.com/office/drawing/2014/main" id="{A2106E0B-EEB5-4587-AD53-CBDBFC72F093}"/>
                </a:ext>
              </a:extLst>
            </p:cNvPr>
            <p:cNvSpPr txBox="1"/>
            <p:nvPr/>
          </p:nvSpPr>
          <p:spPr>
            <a:xfrm>
              <a:off x="3131840" y="2127922"/>
              <a:ext cx="3309418" cy="461665"/>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Security Clearance Revoked Due Finances</a:t>
              </a:r>
              <a:endParaRPr lang="ko-KR" altLang="en-US" sz="1200" b="1"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0BDF7E8C-7BA8-4DA1-95A8-629429317B06}"/>
                </a:ext>
              </a:extLst>
            </p:cNvPr>
            <p:cNvSpPr txBox="1"/>
            <p:nvPr/>
          </p:nvSpPr>
          <p:spPr>
            <a:xfrm>
              <a:off x="3131840" y="2469762"/>
              <a:ext cx="4005460"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In 2014, estimated 80% of security clearance revocations  and up to 4,703 separations due to financial difficulties</a:t>
              </a:r>
              <a:r>
                <a:rPr lang="en-US" altLang="ko-KR" sz="1200" baseline="30000" dirty="0">
                  <a:solidFill>
                    <a:schemeClr val="tx1">
                      <a:lumMod val="75000"/>
                      <a:lumOff val="25000"/>
                    </a:schemeClr>
                  </a:solidFill>
                  <a:cs typeface="Arial" pitchFamily="34" charset="0"/>
                </a:rPr>
                <a:t>3</a:t>
              </a:r>
              <a:endParaRPr lang="en-US" altLang="ko-KR" sz="1200" dirty="0">
                <a:solidFill>
                  <a:schemeClr val="tx1">
                    <a:lumMod val="75000"/>
                    <a:lumOff val="25000"/>
                  </a:schemeClr>
                </a:solidFill>
                <a:cs typeface="Arial" pitchFamily="34" charset="0"/>
              </a:endParaRPr>
            </a:p>
          </p:txBody>
        </p:sp>
      </p:grpSp>
      <p:sp>
        <p:nvSpPr>
          <p:cNvPr id="52" name="Diamond 51">
            <a:extLst>
              <a:ext uri="{FF2B5EF4-FFF2-40B4-BE49-F238E27FC236}">
                <a16:creationId xmlns:a16="http://schemas.microsoft.com/office/drawing/2014/main" id="{8B97EA14-3005-4142-AD9A-6A8BD82C037D}"/>
              </a:ext>
            </a:extLst>
          </p:cNvPr>
          <p:cNvSpPr/>
          <p:nvPr/>
        </p:nvSpPr>
        <p:spPr>
          <a:xfrm>
            <a:off x="9122714" y="5286763"/>
            <a:ext cx="767150" cy="767148"/>
          </a:xfrm>
          <a:prstGeom prst="diamond">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53" name="Diamond 52">
            <a:extLst>
              <a:ext uri="{FF2B5EF4-FFF2-40B4-BE49-F238E27FC236}">
                <a16:creationId xmlns:a16="http://schemas.microsoft.com/office/drawing/2014/main" id="{6854B2C6-9CD0-4B3D-922A-98EC998A2177}"/>
              </a:ext>
            </a:extLst>
          </p:cNvPr>
          <p:cNvSpPr/>
          <p:nvPr/>
        </p:nvSpPr>
        <p:spPr>
          <a:xfrm>
            <a:off x="6529846" y="5286763"/>
            <a:ext cx="767150" cy="767148"/>
          </a:xfrm>
          <a:prstGeom prst="diamond">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54" name="Group 53">
            <a:extLst>
              <a:ext uri="{FF2B5EF4-FFF2-40B4-BE49-F238E27FC236}">
                <a16:creationId xmlns:a16="http://schemas.microsoft.com/office/drawing/2014/main" id="{7B6EDC96-7EBD-4A49-817B-866C18EC85C6}"/>
              </a:ext>
            </a:extLst>
          </p:cNvPr>
          <p:cNvGrpSpPr/>
          <p:nvPr/>
        </p:nvGrpSpPr>
        <p:grpSpPr>
          <a:xfrm>
            <a:off x="7296995" y="5242373"/>
            <a:ext cx="1973066" cy="875883"/>
            <a:chOff x="3131840" y="2240210"/>
            <a:chExt cx="3432913" cy="875883"/>
          </a:xfrm>
        </p:grpSpPr>
        <p:sp>
          <p:nvSpPr>
            <p:cNvPr id="55" name="TextBox 54">
              <a:extLst>
                <a:ext uri="{FF2B5EF4-FFF2-40B4-BE49-F238E27FC236}">
                  <a16:creationId xmlns:a16="http://schemas.microsoft.com/office/drawing/2014/main" id="{EB082BFB-A7EF-4D89-A81F-9C04477DEBA7}"/>
                </a:ext>
              </a:extLst>
            </p:cNvPr>
            <p:cNvSpPr txBox="1"/>
            <p:nvPr/>
          </p:nvSpPr>
          <p:spPr>
            <a:xfrm>
              <a:off x="3131840" y="2240210"/>
              <a:ext cx="343291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Trillion Consumer Debt</a:t>
              </a:r>
              <a:r>
                <a:rPr lang="en-US" altLang="ko-KR" sz="1200" b="1" baseline="30000" dirty="0" smtClean="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91A1865B-FA99-405F-8882-7F4D82A98478}"/>
                </a:ext>
              </a:extLst>
            </p:cNvPr>
            <p:cNvSpPr txBox="1"/>
            <p:nvPr/>
          </p:nvSpPr>
          <p:spPr>
            <a:xfrm>
              <a:off x="3131840" y="2469762"/>
              <a:ext cx="3096344" cy="646331"/>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This is not just a military problem, but one for the nation</a:t>
              </a:r>
              <a:endParaRPr lang="en-US" altLang="ko-KR" sz="1200" dirty="0">
                <a:solidFill>
                  <a:schemeClr val="tx1">
                    <a:lumMod val="75000"/>
                    <a:lumOff val="25000"/>
                  </a:schemeClr>
                </a:solidFill>
                <a:cs typeface="Arial" pitchFamily="34" charset="0"/>
              </a:endParaRPr>
            </a:p>
          </p:txBody>
        </p:sp>
      </p:grpSp>
      <p:grpSp>
        <p:nvGrpSpPr>
          <p:cNvPr id="57" name="Group 56">
            <a:extLst>
              <a:ext uri="{FF2B5EF4-FFF2-40B4-BE49-F238E27FC236}">
                <a16:creationId xmlns:a16="http://schemas.microsoft.com/office/drawing/2014/main" id="{E93AD174-FD84-4303-B1DF-B4C9C67B5F41}"/>
              </a:ext>
            </a:extLst>
          </p:cNvPr>
          <p:cNvGrpSpPr/>
          <p:nvPr/>
        </p:nvGrpSpPr>
        <p:grpSpPr>
          <a:xfrm>
            <a:off x="9889863" y="5130085"/>
            <a:ext cx="1779623" cy="1172837"/>
            <a:chOff x="3131840" y="2127922"/>
            <a:chExt cx="3096344" cy="1172837"/>
          </a:xfrm>
        </p:grpSpPr>
        <p:sp>
          <p:nvSpPr>
            <p:cNvPr id="58" name="TextBox 57">
              <a:extLst>
                <a:ext uri="{FF2B5EF4-FFF2-40B4-BE49-F238E27FC236}">
                  <a16:creationId xmlns:a16="http://schemas.microsoft.com/office/drawing/2014/main" id="{C748EC45-3ED7-4523-B82E-A5D2E9CF4B5D}"/>
                </a:ext>
              </a:extLst>
            </p:cNvPr>
            <p:cNvSpPr txBox="1"/>
            <p:nvPr/>
          </p:nvSpPr>
          <p:spPr>
            <a:xfrm>
              <a:off x="3131840" y="2127922"/>
              <a:ext cx="3096344" cy="461665"/>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Military Families with &gt;$10,000 in debt</a:t>
              </a:r>
              <a:r>
                <a:rPr lang="en-US" altLang="ko-KR" sz="1200" b="1" baseline="30000" dirty="0" smtClean="0">
                  <a:solidFill>
                    <a:schemeClr val="tx1">
                      <a:lumMod val="75000"/>
                      <a:lumOff val="25000"/>
                    </a:schemeClr>
                  </a:solidFill>
                  <a:cs typeface="Arial" pitchFamily="34" charset="0"/>
                </a:rPr>
                <a:t>5</a:t>
              </a:r>
              <a:endParaRPr lang="ko-KR" altLang="en-US" sz="1200" b="1"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15BEF8EC-AE0A-4B2A-BFFA-3B3D06ACA21A}"/>
                </a:ext>
              </a:extLst>
            </p:cNvPr>
            <p:cNvSpPr txBox="1"/>
            <p:nvPr/>
          </p:nvSpPr>
          <p:spPr>
            <a:xfrm>
              <a:off x="3131840" y="2469762"/>
              <a:ext cx="3096344"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Living with debt reduces ability to provide basic necessities for families. </a:t>
              </a:r>
              <a:endParaRPr lang="en-US" altLang="ko-KR" sz="1200" dirty="0">
                <a:solidFill>
                  <a:schemeClr val="tx1">
                    <a:lumMod val="75000"/>
                    <a:lumOff val="25000"/>
                  </a:schemeClr>
                </a:solidFill>
                <a:cs typeface="Arial" pitchFamily="34" charset="0"/>
              </a:endParaRPr>
            </a:p>
          </p:txBody>
        </p:sp>
      </p:grpSp>
      <p:sp>
        <p:nvSpPr>
          <p:cNvPr id="65" name="Diagonal Stripe 18">
            <a:extLst>
              <a:ext uri="{FF2B5EF4-FFF2-40B4-BE49-F238E27FC236}">
                <a16:creationId xmlns:a16="http://schemas.microsoft.com/office/drawing/2014/main" id="{3C07C809-7F28-4750-B36D-EA45740E4D15}"/>
              </a:ext>
            </a:extLst>
          </p:cNvPr>
          <p:cNvSpPr>
            <a:spLocks noChangeAspect="1"/>
          </p:cNvSpPr>
          <p:nvPr/>
        </p:nvSpPr>
        <p:spPr>
          <a:xfrm rot="2848566">
            <a:off x="6562887" y="1621487"/>
            <a:ext cx="1092996" cy="1091370"/>
          </a:xfrm>
          <a:custGeom>
            <a:avLst/>
            <a:gdLst>
              <a:gd name="connsiteX0" fmla="*/ 2711097 w 4203112"/>
              <a:gd name="connsiteY0" fmla="*/ 2591096 h 4242998"/>
              <a:gd name="connsiteX1" fmla="*/ 2769667 w 4203112"/>
              <a:gd name="connsiteY1" fmla="*/ 2552217 h 4242998"/>
              <a:gd name="connsiteX2" fmla="*/ 2887654 w 4203112"/>
              <a:gd name="connsiteY2" fmla="*/ 2586370 h 4242998"/>
              <a:gd name="connsiteX3" fmla="*/ 2942683 w 4203112"/>
              <a:gd name="connsiteY3" fmla="*/ 2773697 h 4242998"/>
              <a:gd name="connsiteX4" fmla="*/ 2935472 w 4203112"/>
              <a:gd name="connsiteY4" fmla="*/ 2796870 h 4242998"/>
              <a:gd name="connsiteX5" fmla="*/ 2711097 w 4203112"/>
              <a:gd name="connsiteY5" fmla="*/ 2591096 h 4242998"/>
              <a:gd name="connsiteX6" fmla="*/ 2171384 w 4203112"/>
              <a:gd name="connsiteY6" fmla="*/ 2337588 h 4242998"/>
              <a:gd name="connsiteX7" fmla="*/ 2373058 w 4203112"/>
              <a:gd name="connsiteY7" fmla="*/ 2522544 h 4242998"/>
              <a:gd name="connsiteX8" fmla="*/ 2370959 w 4203112"/>
              <a:gd name="connsiteY8" fmla="*/ 2523075 h 4242998"/>
              <a:gd name="connsiteX9" fmla="*/ 2214151 w 4203112"/>
              <a:gd name="connsiteY9" fmla="*/ 2478059 h 4242998"/>
              <a:gd name="connsiteX10" fmla="*/ 2213034 w 4203112"/>
              <a:gd name="connsiteY10" fmla="*/ 2479384 h 4242998"/>
              <a:gd name="connsiteX11" fmla="*/ 2171384 w 4203112"/>
              <a:gd name="connsiteY11" fmla="*/ 2337588 h 4242998"/>
              <a:gd name="connsiteX12" fmla="*/ 1919108 w 4203112"/>
              <a:gd name="connsiteY12" fmla="*/ 2106226 h 4242998"/>
              <a:gd name="connsiteX13" fmla="*/ 1977212 w 4203112"/>
              <a:gd name="connsiteY13" fmla="*/ 2159513 h 4242998"/>
              <a:gd name="connsiteX14" fmla="*/ 1925891 w 4203112"/>
              <a:gd name="connsiteY14" fmla="*/ 2266478 h 4242998"/>
              <a:gd name="connsiteX15" fmla="*/ 2052710 w 4203112"/>
              <a:gd name="connsiteY15" fmla="*/ 2669358 h 4242998"/>
              <a:gd name="connsiteX16" fmla="*/ 2400744 w 4203112"/>
              <a:gd name="connsiteY16" fmla="*/ 2771636 h 4242998"/>
              <a:gd name="connsiteX17" fmla="*/ 2573309 w 4203112"/>
              <a:gd name="connsiteY17" fmla="*/ 2706193 h 4242998"/>
              <a:gd name="connsiteX18" fmla="*/ 2803909 w 4203112"/>
              <a:gd name="connsiteY18" fmla="*/ 2917676 h 4242998"/>
              <a:gd name="connsiteX19" fmla="*/ 2611209 w 4203112"/>
              <a:gd name="connsiteY19" fmla="*/ 2866675 h 4242998"/>
              <a:gd name="connsiteX20" fmla="*/ 2418743 w 4203112"/>
              <a:gd name="connsiteY20" fmla="*/ 3057571 h 4242998"/>
              <a:gd name="connsiteX21" fmla="*/ 2877490 w 4203112"/>
              <a:gd name="connsiteY21" fmla="*/ 3178631 h 4242998"/>
              <a:gd name="connsiteX22" fmla="*/ 3016268 w 4203112"/>
              <a:gd name="connsiteY22" fmla="*/ 3112430 h 4242998"/>
              <a:gd name="connsiteX23" fmla="*/ 3074759 w 4203112"/>
              <a:gd name="connsiteY23" fmla="*/ 3166072 h 4242998"/>
              <a:gd name="connsiteX24" fmla="*/ 3195039 w 4203112"/>
              <a:gd name="connsiteY24" fmla="*/ 3034919 h 4242998"/>
              <a:gd name="connsiteX25" fmla="*/ 3140917 w 4203112"/>
              <a:gd name="connsiteY25" fmla="*/ 2985283 h 4242998"/>
              <a:gd name="connsiteX26" fmla="*/ 3206354 w 4203112"/>
              <a:gd name="connsiteY26" fmla="*/ 2836645 h 4242998"/>
              <a:gd name="connsiteX27" fmla="*/ 3073603 w 4203112"/>
              <a:gd name="connsiteY27" fmla="*/ 2389446 h 4242998"/>
              <a:gd name="connsiteX28" fmla="*/ 3074334 w 4203112"/>
              <a:gd name="connsiteY28" fmla="*/ 2388590 h 4242998"/>
              <a:gd name="connsiteX29" fmla="*/ 3069192 w 4203112"/>
              <a:gd name="connsiteY29" fmla="*/ 2384816 h 4242998"/>
              <a:gd name="connsiteX30" fmla="*/ 3067445 w 4203112"/>
              <a:gd name="connsiteY30" fmla="*/ 2382983 h 4242998"/>
              <a:gd name="connsiteX31" fmla="*/ 3067143 w 4203112"/>
              <a:gd name="connsiteY31" fmla="*/ 2383312 h 4242998"/>
              <a:gd name="connsiteX32" fmla="*/ 2729016 w 4203112"/>
              <a:gd name="connsiteY32" fmla="*/ 2296491 h 4242998"/>
              <a:gd name="connsiteX33" fmla="*/ 2522385 w 4203112"/>
              <a:gd name="connsiteY33" fmla="*/ 2418029 h 4242998"/>
              <a:gd name="connsiteX34" fmla="*/ 2283741 w 4203112"/>
              <a:gd name="connsiteY34" fmla="*/ 2199168 h 4242998"/>
              <a:gd name="connsiteX35" fmla="*/ 2297678 w 4203112"/>
              <a:gd name="connsiteY35" fmla="*/ 2193154 h 4242998"/>
              <a:gd name="connsiteX36" fmla="*/ 2471482 w 4203112"/>
              <a:gd name="connsiteY36" fmla="*/ 2239020 h 4242998"/>
              <a:gd name="connsiteX37" fmla="*/ 2644745 w 4203112"/>
              <a:gd name="connsiteY37" fmla="*/ 2067171 h 4242998"/>
              <a:gd name="connsiteX38" fmla="*/ 2231772 w 4203112"/>
              <a:gd name="connsiteY38" fmla="*/ 1958190 h 4242998"/>
              <a:gd name="connsiteX39" fmla="*/ 2094967 w 4203112"/>
              <a:gd name="connsiteY39" fmla="*/ 2026044 h 4242998"/>
              <a:gd name="connsiteX40" fmla="*/ 2039388 w 4203112"/>
              <a:gd name="connsiteY40" fmla="*/ 1975073 h 4242998"/>
              <a:gd name="connsiteX41" fmla="*/ 1919108 w 4203112"/>
              <a:gd name="connsiteY41" fmla="*/ 2106226 h 4242998"/>
              <a:gd name="connsiteX42" fmla="*/ 1078927 w 4203112"/>
              <a:gd name="connsiteY42" fmla="*/ 2448738 h 4242998"/>
              <a:gd name="connsiteX43" fmla="*/ 2259074 w 4203112"/>
              <a:gd name="connsiteY43" fmla="*/ 1170963 h 4242998"/>
              <a:gd name="connsiteX44" fmla="*/ 3829901 w 4203112"/>
              <a:gd name="connsiteY44" fmla="*/ 1459901 h 4242998"/>
              <a:gd name="connsiteX45" fmla="*/ 3448965 w 4203112"/>
              <a:gd name="connsiteY45" fmla="*/ 3384214 h 4242998"/>
              <a:gd name="connsiteX46" fmla="*/ 1444117 w 4203112"/>
              <a:gd name="connsiteY46" fmla="*/ 3911639 h 4242998"/>
              <a:gd name="connsiteX47" fmla="*/ 1441457 w 4203112"/>
              <a:gd name="connsiteY47" fmla="*/ 3907642 h 4242998"/>
              <a:gd name="connsiteX48" fmla="*/ 1078927 w 4203112"/>
              <a:gd name="connsiteY48" fmla="*/ 2448738 h 4242998"/>
              <a:gd name="connsiteX49" fmla="*/ 844073 w 4203112"/>
              <a:gd name="connsiteY49" fmla="*/ 2182941 h 4242998"/>
              <a:gd name="connsiteX50" fmla="*/ 1947259 w 4203112"/>
              <a:gd name="connsiteY50" fmla="*/ 980032 h 4242998"/>
              <a:gd name="connsiteX51" fmla="*/ 2015087 w 4203112"/>
              <a:gd name="connsiteY51" fmla="*/ 977099 h 4242998"/>
              <a:gd name="connsiteX52" fmla="*/ 2156605 w 4203112"/>
              <a:gd name="connsiteY52" fmla="*/ 1106884 h 4242998"/>
              <a:gd name="connsiteX53" fmla="*/ 2159538 w 4203112"/>
              <a:gd name="connsiteY53" fmla="*/ 1174712 h 4242998"/>
              <a:gd name="connsiteX54" fmla="*/ 1056351 w 4203112"/>
              <a:gd name="connsiteY54" fmla="*/ 2377621 h 4242998"/>
              <a:gd name="connsiteX55" fmla="*/ 988524 w 4203112"/>
              <a:gd name="connsiteY55" fmla="*/ 2380554 h 4242998"/>
              <a:gd name="connsiteX56" fmla="*/ 847006 w 4203112"/>
              <a:gd name="connsiteY56" fmla="*/ 2250768 h 4242998"/>
              <a:gd name="connsiteX57" fmla="*/ 844073 w 4203112"/>
              <a:gd name="connsiteY57" fmla="*/ 2182941 h 4242998"/>
              <a:gd name="connsiteX58" fmla="*/ 608369 w 4203112"/>
              <a:gd name="connsiteY58" fmla="*/ 694413 h 4242998"/>
              <a:gd name="connsiteX59" fmla="*/ 1323969 w 4203112"/>
              <a:gd name="connsiteY59" fmla="*/ 580732 h 4242998"/>
              <a:gd name="connsiteX60" fmla="*/ 1407055 w 4203112"/>
              <a:gd name="connsiteY60" fmla="*/ 95866 h 4242998"/>
              <a:gd name="connsiteX61" fmla="*/ 1935243 w 4203112"/>
              <a:gd name="connsiteY61" fmla="*/ 122235 h 4242998"/>
              <a:gd name="connsiteX62" fmla="*/ 1869929 w 4203112"/>
              <a:gd name="connsiteY62" fmla="*/ 929632 h 4242998"/>
              <a:gd name="connsiteX63" fmla="*/ 830647 w 4203112"/>
              <a:gd name="connsiteY63" fmla="*/ 2091045 h 4242998"/>
              <a:gd name="connsiteX64" fmla="*/ 111882 w 4203112"/>
              <a:gd name="connsiteY64" fmla="*/ 2120016 h 4242998"/>
              <a:gd name="connsiteX65" fmla="*/ 509974 w 4203112"/>
              <a:gd name="connsiteY65" fmla="*/ 1414093 h 4242998"/>
              <a:gd name="connsiteX66" fmla="*/ 530788 w 4203112"/>
              <a:gd name="connsiteY66" fmla="*/ 798353 h 4242998"/>
              <a:gd name="connsiteX67" fmla="*/ 608369 w 4203112"/>
              <a:gd name="connsiteY67" fmla="*/ 694413 h 4242998"/>
              <a:gd name="connsiteX0" fmla="*/ 2711097 w 4203112"/>
              <a:gd name="connsiteY0" fmla="*/ 2521084 h 4172986"/>
              <a:gd name="connsiteX1" fmla="*/ 2769667 w 4203112"/>
              <a:gd name="connsiteY1" fmla="*/ 2482205 h 4172986"/>
              <a:gd name="connsiteX2" fmla="*/ 2887654 w 4203112"/>
              <a:gd name="connsiteY2" fmla="*/ 2516358 h 4172986"/>
              <a:gd name="connsiteX3" fmla="*/ 2942683 w 4203112"/>
              <a:gd name="connsiteY3" fmla="*/ 2703685 h 4172986"/>
              <a:gd name="connsiteX4" fmla="*/ 2935472 w 4203112"/>
              <a:gd name="connsiteY4" fmla="*/ 2726858 h 4172986"/>
              <a:gd name="connsiteX5" fmla="*/ 2711097 w 4203112"/>
              <a:gd name="connsiteY5" fmla="*/ 2521084 h 4172986"/>
              <a:gd name="connsiteX6" fmla="*/ 2171384 w 4203112"/>
              <a:gd name="connsiteY6" fmla="*/ 2267576 h 4172986"/>
              <a:gd name="connsiteX7" fmla="*/ 2373058 w 4203112"/>
              <a:gd name="connsiteY7" fmla="*/ 2452532 h 4172986"/>
              <a:gd name="connsiteX8" fmla="*/ 2370959 w 4203112"/>
              <a:gd name="connsiteY8" fmla="*/ 2453063 h 4172986"/>
              <a:gd name="connsiteX9" fmla="*/ 2214151 w 4203112"/>
              <a:gd name="connsiteY9" fmla="*/ 2408047 h 4172986"/>
              <a:gd name="connsiteX10" fmla="*/ 2213034 w 4203112"/>
              <a:gd name="connsiteY10" fmla="*/ 2409372 h 4172986"/>
              <a:gd name="connsiteX11" fmla="*/ 2171384 w 4203112"/>
              <a:gd name="connsiteY11" fmla="*/ 2267576 h 4172986"/>
              <a:gd name="connsiteX12" fmla="*/ 1919108 w 4203112"/>
              <a:gd name="connsiteY12" fmla="*/ 2036214 h 4172986"/>
              <a:gd name="connsiteX13" fmla="*/ 1977212 w 4203112"/>
              <a:gd name="connsiteY13" fmla="*/ 2089501 h 4172986"/>
              <a:gd name="connsiteX14" fmla="*/ 1925891 w 4203112"/>
              <a:gd name="connsiteY14" fmla="*/ 2196466 h 4172986"/>
              <a:gd name="connsiteX15" fmla="*/ 2052710 w 4203112"/>
              <a:gd name="connsiteY15" fmla="*/ 2599346 h 4172986"/>
              <a:gd name="connsiteX16" fmla="*/ 2400744 w 4203112"/>
              <a:gd name="connsiteY16" fmla="*/ 2701624 h 4172986"/>
              <a:gd name="connsiteX17" fmla="*/ 2573309 w 4203112"/>
              <a:gd name="connsiteY17" fmla="*/ 2636181 h 4172986"/>
              <a:gd name="connsiteX18" fmla="*/ 2803909 w 4203112"/>
              <a:gd name="connsiteY18" fmla="*/ 2847664 h 4172986"/>
              <a:gd name="connsiteX19" fmla="*/ 2611209 w 4203112"/>
              <a:gd name="connsiteY19" fmla="*/ 2796663 h 4172986"/>
              <a:gd name="connsiteX20" fmla="*/ 2418743 w 4203112"/>
              <a:gd name="connsiteY20" fmla="*/ 2987559 h 4172986"/>
              <a:gd name="connsiteX21" fmla="*/ 2877490 w 4203112"/>
              <a:gd name="connsiteY21" fmla="*/ 3108619 h 4172986"/>
              <a:gd name="connsiteX22" fmla="*/ 3016268 w 4203112"/>
              <a:gd name="connsiteY22" fmla="*/ 3042418 h 4172986"/>
              <a:gd name="connsiteX23" fmla="*/ 3074759 w 4203112"/>
              <a:gd name="connsiteY23" fmla="*/ 3096060 h 4172986"/>
              <a:gd name="connsiteX24" fmla="*/ 3195039 w 4203112"/>
              <a:gd name="connsiteY24" fmla="*/ 2964907 h 4172986"/>
              <a:gd name="connsiteX25" fmla="*/ 3140917 w 4203112"/>
              <a:gd name="connsiteY25" fmla="*/ 2915271 h 4172986"/>
              <a:gd name="connsiteX26" fmla="*/ 3206354 w 4203112"/>
              <a:gd name="connsiteY26" fmla="*/ 2766633 h 4172986"/>
              <a:gd name="connsiteX27" fmla="*/ 3073603 w 4203112"/>
              <a:gd name="connsiteY27" fmla="*/ 2319434 h 4172986"/>
              <a:gd name="connsiteX28" fmla="*/ 3074334 w 4203112"/>
              <a:gd name="connsiteY28" fmla="*/ 2318578 h 4172986"/>
              <a:gd name="connsiteX29" fmla="*/ 3069192 w 4203112"/>
              <a:gd name="connsiteY29" fmla="*/ 2314804 h 4172986"/>
              <a:gd name="connsiteX30" fmla="*/ 3067445 w 4203112"/>
              <a:gd name="connsiteY30" fmla="*/ 2312971 h 4172986"/>
              <a:gd name="connsiteX31" fmla="*/ 3067143 w 4203112"/>
              <a:gd name="connsiteY31" fmla="*/ 2313300 h 4172986"/>
              <a:gd name="connsiteX32" fmla="*/ 2729016 w 4203112"/>
              <a:gd name="connsiteY32" fmla="*/ 2226479 h 4172986"/>
              <a:gd name="connsiteX33" fmla="*/ 2522385 w 4203112"/>
              <a:gd name="connsiteY33" fmla="*/ 2348017 h 4172986"/>
              <a:gd name="connsiteX34" fmla="*/ 2283741 w 4203112"/>
              <a:gd name="connsiteY34" fmla="*/ 2129156 h 4172986"/>
              <a:gd name="connsiteX35" fmla="*/ 2297678 w 4203112"/>
              <a:gd name="connsiteY35" fmla="*/ 2123142 h 4172986"/>
              <a:gd name="connsiteX36" fmla="*/ 2471482 w 4203112"/>
              <a:gd name="connsiteY36" fmla="*/ 2169008 h 4172986"/>
              <a:gd name="connsiteX37" fmla="*/ 2644745 w 4203112"/>
              <a:gd name="connsiteY37" fmla="*/ 1997159 h 4172986"/>
              <a:gd name="connsiteX38" fmla="*/ 2231772 w 4203112"/>
              <a:gd name="connsiteY38" fmla="*/ 1888178 h 4172986"/>
              <a:gd name="connsiteX39" fmla="*/ 2094967 w 4203112"/>
              <a:gd name="connsiteY39" fmla="*/ 1956032 h 4172986"/>
              <a:gd name="connsiteX40" fmla="*/ 2039388 w 4203112"/>
              <a:gd name="connsiteY40" fmla="*/ 1905061 h 4172986"/>
              <a:gd name="connsiteX41" fmla="*/ 1919108 w 4203112"/>
              <a:gd name="connsiteY41" fmla="*/ 2036214 h 4172986"/>
              <a:gd name="connsiteX42" fmla="*/ 1078927 w 4203112"/>
              <a:gd name="connsiteY42" fmla="*/ 2378726 h 4172986"/>
              <a:gd name="connsiteX43" fmla="*/ 2259074 w 4203112"/>
              <a:gd name="connsiteY43" fmla="*/ 1100951 h 4172986"/>
              <a:gd name="connsiteX44" fmla="*/ 3829901 w 4203112"/>
              <a:gd name="connsiteY44" fmla="*/ 1389889 h 4172986"/>
              <a:gd name="connsiteX45" fmla="*/ 3448965 w 4203112"/>
              <a:gd name="connsiteY45" fmla="*/ 3314202 h 4172986"/>
              <a:gd name="connsiteX46" fmla="*/ 1444117 w 4203112"/>
              <a:gd name="connsiteY46" fmla="*/ 3841627 h 4172986"/>
              <a:gd name="connsiteX47" fmla="*/ 1441457 w 4203112"/>
              <a:gd name="connsiteY47" fmla="*/ 3837630 h 4172986"/>
              <a:gd name="connsiteX48" fmla="*/ 1078927 w 4203112"/>
              <a:gd name="connsiteY48" fmla="*/ 2378726 h 4172986"/>
              <a:gd name="connsiteX49" fmla="*/ 844073 w 4203112"/>
              <a:gd name="connsiteY49" fmla="*/ 2112929 h 4172986"/>
              <a:gd name="connsiteX50" fmla="*/ 1947259 w 4203112"/>
              <a:gd name="connsiteY50" fmla="*/ 910020 h 4172986"/>
              <a:gd name="connsiteX51" fmla="*/ 2015087 w 4203112"/>
              <a:gd name="connsiteY51" fmla="*/ 907087 h 4172986"/>
              <a:gd name="connsiteX52" fmla="*/ 2156605 w 4203112"/>
              <a:gd name="connsiteY52" fmla="*/ 1036872 h 4172986"/>
              <a:gd name="connsiteX53" fmla="*/ 2159538 w 4203112"/>
              <a:gd name="connsiteY53" fmla="*/ 1104700 h 4172986"/>
              <a:gd name="connsiteX54" fmla="*/ 1056351 w 4203112"/>
              <a:gd name="connsiteY54" fmla="*/ 2307609 h 4172986"/>
              <a:gd name="connsiteX55" fmla="*/ 988524 w 4203112"/>
              <a:gd name="connsiteY55" fmla="*/ 2310542 h 4172986"/>
              <a:gd name="connsiteX56" fmla="*/ 847006 w 4203112"/>
              <a:gd name="connsiteY56" fmla="*/ 2180756 h 4172986"/>
              <a:gd name="connsiteX57" fmla="*/ 844073 w 4203112"/>
              <a:gd name="connsiteY57" fmla="*/ 2112929 h 4172986"/>
              <a:gd name="connsiteX58" fmla="*/ 608369 w 4203112"/>
              <a:gd name="connsiteY58" fmla="*/ 624401 h 4172986"/>
              <a:gd name="connsiteX59" fmla="*/ 1323969 w 4203112"/>
              <a:gd name="connsiteY59" fmla="*/ 510720 h 4172986"/>
              <a:gd name="connsiteX60" fmla="*/ 1407055 w 4203112"/>
              <a:gd name="connsiteY60" fmla="*/ 25854 h 4172986"/>
              <a:gd name="connsiteX61" fmla="*/ 1845112 w 4203112"/>
              <a:gd name="connsiteY61" fmla="*/ 150503 h 4172986"/>
              <a:gd name="connsiteX62" fmla="*/ 1869929 w 4203112"/>
              <a:gd name="connsiteY62" fmla="*/ 859620 h 4172986"/>
              <a:gd name="connsiteX63" fmla="*/ 830647 w 4203112"/>
              <a:gd name="connsiteY63" fmla="*/ 2021033 h 4172986"/>
              <a:gd name="connsiteX64" fmla="*/ 111882 w 4203112"/>
              <a:gd name="connsiteY64" fmla="*/ 2050004 h 4172986"/>
              <a:gd name="connsiteX65" fmla="*/ 509974 w 4203112"/>
              <a:gd name="connsiteY65" fmla="*/ 1344081 h 4172986"/>
              <a:gd name="connsiteX66" fmla="*/ 530788 w 4203112"/>
              <a:gd name="connsiteY66" fmla="*/ 728341 h 4172986"/>
              <a:gd name="connsiteX67" fmla="*/ 608369 w 4203112"/>
              <a:gd name="connsiteY67" fmla="*/ 624401 h 4172986"/>
              <a:gd name="connsiteX0" fmla="*/ 2711097 w 4203112"/>
              <a:gd name="connsiteY0" fmla="*/ 2579505 h 4231407"/>
              <a:gd name="connsiteX1" fmla="*/ 2769667 w 4203112"/>
              <a:gd name="connsiteY1" fmla="*/ 2540626 h 4231407"/>
              <a:gd name="connsiteX2" fmla="*/ 2887654 w 4203112"/>
              <a:gd name="connsiteY2" fmla="*/ 2574779 h 4231407"/>
              <a:gd name="connsiteX3" fmla="*/ 2942683 w 4203112"/>
              <a:gd name="connsiteY3" fmla="*/ 2762106 h 4231407"/>
              <a:gd name="connsiteX4" fmla="*/ 2935472 w 4203112"/>
              <a:gd name="connsiteY4" fmla="*/ 2785279 h 4231407"/>
              <a:gd name="connsiteX5" fmla="*/ 2711097 w 4203112"/>
              <a:gd name="connsiteY5" fmla="*/ 2579505 h 4231407"/>
              <a:gd name="connsiteX6" fmla="*/ 2171384 w 4203112"/>
              <a:gd name="connsiteY6" fmla="*/ 2325997 h 4231407"/>
              <a:gd name="connsiteX7" fmla="*/ 2373058 w 4203112"/>
              <a:gd name="connsiteY7" fmla="*/ 2510953 h 4231407"/>
              <a:gd name="connsiteX8" fmla="*/ 2370959 w 4203112"/>
              <a:gd name="connsiteY8" fmla="*/ 2511484 h 4231407"/>
              <a:gd name="connsiteX9" fmla="*/ 2214151 w 4203112"/>
              <a:gd name="connsiteY9" fmla="*/ 2466468 h 4231407"/>
              <a:gd name="connsiteX10" fmla="*/ 2213034 w 4203112"/>
              <a:gd name="connsiteY10" fmla="*/ 2467793 h 4231407"/>
              <a:gd name="connsiteX11" fmla="*/ 2171384 w 4203112"/>
              <a:gd name="connsiteY11" fmla="*/ 2325997 h 4231407"/>
              <a:gd name="connsiteX12" fmla="*/ 1919108 w 4203112"/>
              <a:gd name="connsiteY12" fmla="*/ 2094635 h 4231407"/>
              <a:gd name="connsiteX13" fmla="*/ 1977212 w 4203112"/>
              <a:gd name="connsiteY13" fmla="*/ 2147922 h 4231407"/>
              <a:gd name="connsiteX14" fmla="*/ 1925891 w 4203112"/>
              <a:gd name="connsiteY14" fmla="*/ 2254887 h 4231407"/>
              <a:gd name="connsiteX15" fmla="*/ 2052710 w 4203112"/>
              <a:gd name="connsiteY15" fmla="*/ 2657767 h 4231407"/>
              <a:gd name="connsiteX16" fmla="*/ 2400744 w 4203112"/>
              <a:gd name="connsiteY16" fmla="*/ 2760045 h 4231407"/>
              <a:gd name="connsiteX17" fmla="*/ 2573309 w 4203112"/>
              <a:gd name="connsiteY17" fmla="*/ 2694602 h 4231407"/>
              <a:gd name="connsiteX18" fmla="*/ 2803909 w 4203112"/>
              <a:gd name="connsiteY18" fmla="*/ 2906085 h 4231407"/>
              <a:gd name="connsiteX19" fmla="*/ 2611209 w 4203112"/>
              <a:gd name="connsiteY19" fmla="*/ 2855084 h 4231407"/>
              <a:gd name="connsiteX20" fmla="*/ 2418743 w 4203112"/>
              <a:gd name="connsiteY20" fmla="*/ 3045980 h 4231407"/>
              <a:gd name="connsiteX21" fmla="*/ 2877490 w 4203112"/>
              <a:gd name="connsiteY21" fmla="*/ 3167040 h 4231407"/>
              <a:gd name="connsiteX22" fmla="*/ 3016268 w 4203112"/>
              <a:gd name="connsiteY22" fmla="*/ 3100839 h 4231407"/>
              <a:gd name="connsiteX23" fmla="*/ 3074759 w 4203112"/>
              <a:gd name="connsiteY23" fmla="*/ 3154481 h 4231407"/>
              <a:gd name="connsiteX24" fmla="*/ 3195039 w 4203112"/>
              <a:gd name="connsiteY24" fmla="*/ 3023328 h 4231407"/>
              <a:gd name="connsiteX25" fmla="*/ 3140917 w 4203112"/>
              <a:gd name="connsiteY25" fmla="*/ 2973692 h 4231407"/>
              <a:gd name="connsiteX26" fmla="*/ 3206354 w 4203112"/>
              <a:gd name="connsiteY26" fmla="*/ 2825054 h 4231407"/>
              <a:gd name="connsiteX27" fmla="*/ 3073603 w 4203112"/>
              <a:gd name="connsiteY27" fmla="*/ 2377855 h 4231407"/>
              <a:gd name="connsiteX28" fmla="*/ 3074334 w 4203112"/>
              <a:gd name="connsiteY28" fmla="*/ 2376999 h 4231407"/>
              <a:gd name="connsiteX29" fmla="*/ 3069192 w 4203112"/>
              <a:gd name="connsiteY29" fmla="*/ 2373225 h 4231407"/>
              <a:gd name="connsiteX30" fmla="*/ 3067445 w 4203112"/>
              <a:gd name="connsiteY30" fmla="*/ 2371392 h 4231407"/>
              <a:gd name="connsiteX31" fmla="*/ 3067143 w 4203112"/>
              <a:gd name="connsiteY31" fmla="*/ 2371721 h 4231407"/>
              <a:gd name="connsiteX32" fmla="*/ 2729016 w 4203112"/>
              <a:gd name="connsiteY32" fmla="*/ 2284900 h 4231407"/>
              <a:gd name="connsiteX33" fmla="*/ 2522385 w 4203112"/>
              <a:gd name="connsiteY33" fmla="*/ 2406438 h 4231407"/>
              <a:gd name="connsiteX34" fmla="*/ 2283741 w 4203112"/>
              <a:gd name="connsiteY34" fmla="*/ 2187577 h 4231407"/>
              <a:gd name="connsiteX35" fmla="*/ 2297678 w 4203112"/>
              <a:gd name="connsiteY35" fmla="*/ 2181563 h 4231407"/>
              <a:gd name="connsiteX36" fmla="*/ 2471482 w 4203112"/>
              <a:gd name="connsiteY36" fmla="*/ 2227429 h 4231407"/>
              <a:gd name="connsiteX37" fmla="*/ 2644745 w 4203112"/>
              <a:gd name="connsiteY37" fmla="*/ 2055580 h 4231407"/>
              <a:gd name="connsiteX38" fmla="*/ 2231772 w 4203112"/>
              <a:gd name="connsiteY38" fmla="*/ 1946599 h 4231407"/>
              <a:gd name="connsiteX39" fmla="*/ 2094967 w 4203112"/>
              <a:gd name="connsiteY39" fmla="*/ 2014453 h 4231407"/>
              <a:gd name="connsiteX40" fmla="*/ 2039388 w 4203112"/>
              <a:gd name="connsiteY40" fmla="*/ 1963482 h 4231407"/>
              <a:gd name="connsiteX41" fmla="*/ 1919108 w 4203112"/>
              <a:gd name="connsiteY41" fmla="*/ 2094635 h 4231407"/>
              <a:gd name="connsiteX42" fmla="*/ 1078927 w 4203112"/>
              <a:gd name="connsiteY42" fmla="*/ 2437147 h 4231407"/>
              <a:gd name="connsiteX43" fmla="*/ 2259074 w 4203112"/>
              <a:gd name="connsiteY43" fmla="*/ 1159372 h 4231407"/>
              <a:gd name="connsiteX44" fmla="*/ 3829901 w 4203112"/>
              <a:gd name="connsiteY44" fmla="*/ 1448310 h 4231407"/>
              <a:gd name="connsiteX45" fmla="*/ 3448965 w 4203112"/>
              <a:gd name="connsiteY45" fmla="*/ 3372623 h 4231407"/>
              <a:gd name="connsiteX46" fmla="*/ 1444117 w 4203112"/>
              <a:gd name="connsiteY46" fmla="*/ 3900048 h 4231407"/>
              <a:gd name="connsiteX47" fmla="*/ 1441457 w 4203112"/>
              <a:gd name="connsiteY47" fmla="*/ 3896051 h 4231407"/>
              <a:gd name="connsiteX48" fmla="*/ 1078927 w 4203112"/>
              <a:gd name="connsiteY48" fmla="*/ 2437147 h 4231407"/>
              <a:gd name="connsiteX49" fmla="*/ 844073 w 4203112"/>
              <a:gd name="connsiteY49" fmla="*/ 2171350 h 4231407"/>
              <a:gd name="connsiteX50" fmla="*/ 1947259 w 4203112"/>
              <a:gd name="connsiteY50" fmla="*/ 968441 h 4231407"/>
              <a:gd name="connsiteX51" fmla="*/ 2015087 w 4203112"/>
              <a:gd name="connsiteY51" fmla="*/ 965508 h 4231407"/>
              <a:gd name="connsiteX52" fmla="*/ 2156605 w 4203112"/>
              <a:gd name="connsiteY52" fmla="*/ 1095293 h 4231407"/>
              <a:gd name="connsiteX53" fmla="*/ 2159538 w 4203112"/>
              <a:gd name="connsiteY53" fmla="*/ 1163121 h 4231407"/>
              <a:gd name="connsiteX54" fmla="*/ 1056351 w 4203112"/>
              <a:gd name="connsiteY54" fmla="*/ 2366030 h 4231407"/>
              <a:gd name="connsiteX55" fmla="*/ 988524 w 4203112"/>
              <a:gd name="connsiteY55" fmla="*/ 2368963 h 4231407"/>
              <a:gd name="connsiteX56" fmla="*/ 847006 w 4203112"/>
              <a:gd name="connsiteY56" fmla="*/ 2239177 h 4231407"/>
              <a:gd name="connsiteX57" fmla="*/ 844073 w 4203112"/>
              <a:gd name="connsiteY57" fmla="*/ 2171350 h 4231407"/>
              <a:gd name="connsiteX58" fmla="*/ 608369 w 4203112"/>
              <a:gd name="connsiteY58" fmla="*/ 682822 h 4231407"/>
              <a:gd name="connsiteX59" fmla="*/ 1323969 w 4203112"/>
              <a:gd name="connsiteY59" fmla="*/ 569141 h 4231407"/>
              <a:gd name="connsiteX60" fmla="*/ 1407055 w 4203112"/>
              <a:gd name="connsiteY60" fmla="*/ 84275 h 4231407"/>
              <a:gd name="connsiteX61" fmla="*/ 1845112 w 4203112"/>
              <a:gd name="connsiteY61" fmla="*/ 208924 h 4231407"/>
              <a:gd name="connsiteX62" fmla="*/ 1869929 w 4203112"/>
              <a:gd name="connsiteY62" fmla="*/ 918041 h 4231407"/>
              <a:gd name="connsiteX63" fmla="*/ 830647 w 4203112"/>
              <a:gd name="connsiteY63" fmla="*/ 2079454 h 4231407"/>
              <a:gd name="connsiteX64" fmla="*/ 111882 w 4203112"/>
              <a:gd name="connsiteY64" fmla="*/ 2108425 h 4231407"/>
              <a:gd name="connsiteX65" fmla="*/ 509974 w 4203112"/>
              <a:gd name="connsiteY65" fmla="*/ 1402502 h 4231407"/>
              <a:gd name="connsiteX66" fmla="*/ 530788 w 4203112"/>
              <a:gd name="connsiteY66" fmla="*/ 786762 h 4231407"/>
              <a:gd name="connsiteX67" fmla="*/ 608369 w 4203112"/>
              <a:gd name="connsiteY67" fmla="*/ 682822 h 4231407"/>
              <a:gd name="connsiteX0" fmla="*/ 2711097 w 4203112"/>
              <a:gd name="connsiteY0" fmla="*/ 2591123 h 4243025"/>
              <a:gd name="connsiteX1" fmla="*/ 2769667 w 4203112"/>
              <a:gd name="connsiteY1" fmla="*/ 2552244 h 4243025"/>
              <a:gd name="connsiteX2" fmla="*/ 2887654 w 4203112"/>
              <a:gd name="connsiteY2" fmla="*/ 2586397 h 4243025"/>
              <a:gd name="connsiteX3" fmla="*/ 2942683 w 4203112"/>
              <a:gd name="connsiteY3" fmla="*/ 2773724 h 4243025"/>
              <a:gd name="connsiteX4" fmla="*/ 2935472 w 4203112"/>
              <a:gd name="connsiteY4" fmla="*/ 2796897 h 4243025"/>
              <a:gd name="connsiteX5" fmla="*/ 2711097 w 4203112"/>
              <a:gd name="connsiteY5" fmla="*/ 2591123 h 4243025"/>
              <a:gd name="connsiteX6" fmla="*/ 2171384 w 4203112"/>
              <a:gd name="connsiteY6" fmla="*/ 2337615 h 4243025"/>
              <a:gd name="connsiteX7" fmla="*/ 2373058 w 4203112"/>
              <a:gd name="connsiteY7" fmla="*/ 2522571 h 4243025"/>
              <a:gd name="connsiteX8" fmla="*/ 2370959 w 4203112"/>
              <a:gd name="connsiteY8" fmla="*/ 2523102 h 4243025"/>
              <a:gd name="connsiteX9" fmla="*/ 2214151 w 4203112"/>
              <a:gd name="connsiteY9" fmla="*/ 2478086 h 4243025"/>
              <a:gd name="connsiteX10" fmla="*/ 2213034 w 4203112"/>
              <a:gd name="connsiteY10" fmla="*/ 2479411 h 4243025"/>
              <a:gd name="connsiteX11" fmla="*/ 2171384 w 4203112"/>
              <a:gd name="connsiteY11" fmla="*/ 2337615 h 4243025"/>
              <a:gd name="connsiteX12" fmla="*/ 1919108 w 4203112"/>
              <a:gd name="connsiteY12" fmla="*/ 2106253 h 4243025"/>
              <a:gd name="connsiteX13" fmla="*/ 1977212 w 4203112"/>
              <a:gd name="connsiteY13" fmla="*/ 2159540 h 4243025"/>
              <a:gd name="connsiteX14" fmla="*/ 1925891 w 4203112"/>
              <a:gd name="connsiteY14" fmla="*/ 2266505 h 4243025"/>
              <a:gd name="connsiteX15" fmla="*/ 2052710 w 4203112"/>
              <a:gd name="connsiteY15" fmla="*/ 2669385 h 4243025"/>
              <a:gd name="connsiteX16" fmla="*/ 2400744 w 4203112"/>
              <a:gd name="connsiteY16" fmla="*/ 2771663 h 4243025"/>
              <a:gd name="connsiteX17" fmla="*/ 2573309 w 4203112"/>
              <a:gd name="connsiteY17" fmla="*/ 2706220 h 4243025"/>
              <a:gd name="connsiteX18" fmla="*/ 2803909 w 4203112"/>
              <a:gd name="connsiteY18" fmla="*/ 2917703 h 4243025"/>
              <a:gd name="connsiteX19" fmla="*/ 2611209 w 4203112"/>
              <a:gd name="connsiteY19" fmla="*/ 2866702 h 4243025"/>
              <a:gd name="connsiteX20" fmla="*/ 2418743 w 4203112"/>
              <a:gd name="connsiteY20" fmla="*/ 3057598 h 4243025"/>
              <a:gd name="connsiteX21" fmla="*/ 2877490 w 4203112"/>
              <a:gd name="connsiteY21" fmla="*/ 3178658 h 4243025"/>
              <a:gd name="connsiteX22" fmla="*/ 3016268 w 4203112"/>
              <a:gd name="connsiteY22" fmla="*/ 3112457 h 4243025"/>
              <a:gd name="connsiteX23" fmla="*/ 3074759 w 4203112"/>
              <a:gd name="connsiteY23" fmla="*/ 3166099 h 4243025"/>
              <a:gd name="connsiteX24" fmla="*/ 3195039 w 4203112"/>
              <a:gd name="connsiteY24" fmla="*/ 3034946 h 4243025"/>
              <a:gd name="connsiteX25" fmla="*/ 3140917 w 4203112"/>
              <a:gd name="connsiteY25" fmla="*/ 2985310 h 4243025"/>
              <a:gd name="connsiteX26" fmla="*/ 3206354 w 4203112"/>
              <a:gd name="connsiteY26" fmla="*/ 2836672 h 4243025"/>
              <a:gd name="connsiteX27" fmla="*/ 3073603 w 4203112"/>
              <a:gd name="connsiteY27" fmla="*/ 2389473 h 4243025"/>
              <a:gd name="connsiteX28" fmla="*/ 3074334 w 4203112"/>
              <a:gd name="connsiteY28" fmla="*/ 2388617 h 4243025"/>
              <a:gd name="connsiteX29" fmla="*/ 3069192 w 4203112"/>
              <a:gd name="connsiteY29" fmla="*/ 2384843 h 4243025"/>
              <a:gd name="connsiteX30" fmla="*/ 3067445 w 4203112"/>
              <a:gd name="connsiteY30" fmla="*/ 2383010 h 4243025"/>
              <a:gd name="connsiteX31" fmla="*/ 3067143 w 4203112"/>
              <a:gd name="connsiteY31" fmla="*/ 2383339 h 4243025"/>
              <a:gd name="connsiteX32" fmla="*/ 2729016 w 4203112"/>
              <a:gd name="connsiteY32" fmla="*/ 2296518 h 4243025"/>
              <a:gd name="connsiteX33" fmla="*/ 2522385 w 4203112"/>
              <a:gd name="connsiteY33" fmla="*/ 2418056 h 4243025"/>
              <a:gd name="connsiteX34" fmla="*/ 2283741 w 4203112"/>
              <a:gd name="connsiteY34" fmla="*/ 2199195 h 4243025"/>
              <a:gd name="connsiteX35" fmla="*/ 2297678 w 4203112"/>
              <a:gd name="connsiteY35" fmla="*/ 2193181 h 4243025"/>
              <a:gd name="connsiteX36" fmla="*/ 2471482 w 4203112"/>
              <a:gd name="connsiteY36" fmla="*/ 2239047 h 4243025"/>
              <a:gd name="connsiteX37" fmla="*/ 2644745 w 4203112"/>
              <a:gd name="connsiteY37" fmla="*/ 2067198 h 4243025"/>
              <a:gd name="connsiteX38" fmla="*/ 2231772 w 4203112"/>
              <a:gd name="connsiteY38" fmla="*/ 1958217 h 4243025"/>
              <a:gd name="connsiteX39" fmla="*/ 2094967 w 4203112"/>
              <a:gd name="connsiteY39" fmla="*/ 2026071 h 4243025"/>
              <a:gd name="connsiteX40" fmla="*/ 2039388 w 4203112"/>
              <a:gd name="connsiteY40" fmla="*/ 1975100 h 4243025"/>
              <a:gd name="connsiteX41" fmla="*/ 1919108 w 4203112"/>
              <a:gd name="connsiteY41" fmla="*/ 2106253 h 4243025"/>
              <a:gd name="connsiteX42" fmla="*/ 1078927 w 4203112"/>
              <a:gd name="connsiteY42" fmla="*/ 2448765 h 4243025"/>
              <a:gd name="connsiteX43" fmla="*/ 2259074 w 4203112"/>
              <a:gd name="connsiteY43" fmla="*/ 1170990 h 4243025"/>
              <a:gd name="connsiteX44" fmla="*/ 3829901 w 4203112"/>
              <a:gd name="connsiteY44" fmla="*/ 1459928 h 4243025"/>
              <a:gd name="connsiteX45" fmla="*/ 3448965 w 4203112"/>
              <a:gd name="connsiteY45" fmla="*/ 3384241 h 4243025"/>
              <a:gd name="connsiteX46" fmla="*/ 1444117 w 4203112"/>
              <a:gd name="connsiteY46" fmla="*/ 3911666 h 4243025"/>
              <a:gd name="connsiteX47" fmla="*/ 1441457 w 4203112"/>
              <a:gd name="connsiteY47" fmla="*/ 3907669 h 4243025"/>
              <a:gd name="connsiteX48" fmla="*/ 1078927 w 4203112"/>
              <a:gd name="connsiteY48" fmla="*/ 2448765 h 4243025"/>
              <a:gd name="connsiteX49" fmla="*/ 844073 w 4203112"/>
              <a:gd name="connsiteY49" fmla="*/ 2182968 h 4243025"/>
              <a:gd name="connsiteX50" fmla="*/ 1947259 w 4203112"/>
              <a:gd name="connsiteY50" fmla="*/ 980059 h 4243025"/>
              <a:gd name="connsiteX51" fmla="*/ 2015087 w 4203112"/>
              <a:gd name="connsiteY51" fmla="*/ 977126 h 4243025"/>
              <a:gd name="connsiteX52" fmla="*/ 2156605 w 4203112"/>
              <a:gd name="connsiteY52" fmla="*/ 1106911 h 4243025"/>
              <a:gd name="connsiteX53" fmla="*/ 2159538 w 4203112"/>
              <a:gd name="connsiteY53" fmla="*/ 1174739 h 4243025"/>
              <a:gd name="connsiteX54" fmla="*/ 1056351 w 4203112"/>
              <a:gd name="connsiteY54" fmla="*/ 2377648 h 4243025"/>
              <a:gd name="connsiteX55" fmla="*/ 988524 w 4203112"/>
              <a:gd name="connsiteY55" fmla="*/ 2380581 h 4243025"/>
              <a:gd name="connsiteX56" fmla="*/ 847006 w 4203112"/>
              <a:gd name="connsiteY56" fmla="*/ 2250795 h 4243025"/>
              <a:gd name="connsiteX57" fmla="*/ 844073 w 4203112"/>
              <a:gd name="connsiteY57" fmla="*/ 2182968 h 4243025"/>
              <a:gd name="connsiteX58" fmla="*/ 608369 w 4203112"/>
              <a:gd name="connsiteY58" fmla="*/ 694440 h 4243025"/>
              <a:gd name="connsiteX59" fmla="*/ 1323969 w 4203112"/>
              <a:gd name="connsiteY59" fmla="*/ 580759 h 4243025"/>
              <a:gd name="connsiteX60" fmla="*/ 1407055 w 4203112"/>
              <a:gd name="connsiteY60" fmla="*/ 95893 h 4243025"/>
              <a:gd name="connsiteX61" fmla="*/ 1845112 w 4203112"/>
              <a:gd name="connsiteY61" fmla="*/ 220542 h 4243025"/>
              <a:gd name="connsiteX62" fmla="*/ 1869929 w 4203112"/>
              <a:gd name="connsiteY62" fmla="*/ 929659 h 4243025"/>
              <a:gd name="connsiteX63" fmla="*/ 830647 w 4203112"/>
              <a:gd name="connsiteY63" fmla="*/ 2091072 h 4243025"/>
              <a:gd name="connsiteX64" fmla="*/ 111882 w 4203112"/>
              <a:gd name="connsiteY64" fmla="*/ 2120043 h 4243025"/>
              <a:gd name="connsiteX65" fmla="*/ 509974 w 4203112"/>
              <a:gd name="connsiteY65" fmla="*/ 1414120 h 4243025"/>
              <a:gd name="connsiteX66" fmla="*/ 530788 w 4203112"/>
              <a:gd name="connsiteY66" fmla="*/ 798380 h 4243025"/>
              <a:gd name="connsiteX67" fmla="*/ 608369 w 4203112"/>
              <a:gd name="connsiteY67" fmla="*/ 694440 h 4243025"/>
              <a:gd name="connsiteX0" fmla="*/ 2711097 w 4203112"/>
              <a:gd name="connsiteY0" fmla="*/ 2522365 h 4174267"/>
              <a:gd name="connsiteX1" fmla="*/ 2769667 w 4203112"/>
              <a:gd name="connsiteY1" fmla="*/ 2483486 h 4174267"/>
              <a:gd name="connsiteX2" fmla="*/ 2887654 w 4203112"/>
              <a:gd name="connsiteY2" fmla="*/ 2517639 h 4174267"/>
              <a:gd name="connsiteX3" fmla="*/ 2942683 w 4203112"/>
              <a:gd name="connsiteY3" fmla="*/ 2704966 h 4174267"/>
              <a:gd name="connsiteX4" fmla="*/ 2935472 w 4203112"/>
              <a:gd name="connsiteY4" fmla="*/ 2728139 h 4174267"/>
              <a:gd name="connsiteX5" fmla="*/ 2711097 w 4203112"/>
              <a:gd name="connsiteY5" fmla="*/ 2522365 h 4174267"/>
              <a:gd name="connsiteX6" fmla="*/ 2171384 w 4203112"/>
              <a:gd name="connsiteY6" fmla="*/ 2268857 h 4174267"/>
              <a:gd name="connsiteX7" fmla="*/ 2373058 w 4203112"/>
              <a:gd name="connsiteY7" fmla="*/ 2453813 h 4174267"/>
              <a:gd name="connsiteX8" fmla="*/ 2370959 w 4203112"/>
              <a:gd name="connsiteY8" fmla="*/ 2454344 h 4174267"/>
              <a:gd name="connsiteX9" fmla="*/ 2214151 w 4203112"/>
              <a:gd name="connsiteY9" fmla="*/ 2409328 h 4174267"/>
              <a:gd name="connsiteX10" fmla="*/ 2213034 w 4203112"/>
              <a:gd name="connsiteY10" fmla="*/ 2410653 h 4174267"/>
              <a:gd name="connsiteX11" fmla="*/ 2171384 w 4203112"/>
              <a:gd name="connsiteY11" fmla="*/ 2268857 h 4174267"/>
              <a:gd name="connsiteX12" fmla="*/ 1919108 w 4203112"/>
              <a:gd name="connsiteY12" fmla="*/ 2037495 h 4174267"/>
              <a:gd name="connsiteX13" fmla="*/ 1977212 w 4203112"/>
              <a:gd name="connsiteY13" fmla="*/ 2090782 h 4174267"/>
              <a:gd name="connsiteX14" fmla="*/ 1925891 w 4203112"/>
              <a:gd name="connsiteY14" fmla="*/ 2197747 h 4174267"/>
              <a:gd name="connsiteX15" fmla="*/ 2052710 w 4203112"/>
              <a:gd name="connsiteY15" fmla="*/ 2600627 h 4174267"/>
              <a:gd name="connsiteX16" fmla="*/ 2400744 w 4203112"/>
              <a:gd name="connsiteY16" fmla="*/ 2702905 h 4174267"/>
              <a:gd name="connsiteX17" fmla="*/ 2573309 w 4203112"/>
              <a:gd name="connsiteY17" fmla="*/ 2637462 h 4174267"/>
              <a:gd name="connsiteX18" fmla="*/ 2803909 w 4203112"/>
              <a:gd name="connsiteY18" fmla="*/ 2848945 h 4174267"/>
              <a:gd name="connsiteX19" fmla="*/ 2611209 w 4203112"/>
              <a:gd name="connsiteY19" fmla="*/ 2797944 h 4174267"/>
              <a:gd name="connsiteX20" fmla="*/ 2418743 w 4203112"/>
              <a:gd name="connsiteY20" fmla="*/ 2988840 h 4174267"/>
              <a:gd name="connsiteX21" fmla="*/ 2877490 w 4203112"/>
              <a:gd name="connsiteY21" fmla="*/ 3109900 h 4174267"/>
              <a:gd name="connsiteX22" fmla="*/ 3016268 w 4203112"/>
              <a:gd name="connsiteY22" fmla="*/ 3043699 h 4174267"/>
              <a:gd name="connsiteX23" fmla="*/ 3074759 w 4203112"/>
              <a:gd name="connsiteY23" fmla="*/ 3097341 h 4174267"/>
              <a:gd name="connsiteX24" fmla="*/ 3195039 w 4203112"/>
              <a:gd name="connsiteY24" fmla="*/ 2966188 h 4174267"/>
              <a:gd name="connsiteX25" fmla="*/ 3140917 w 4203112"/>
              <a:gd name="connsiteY25" fmla="*/ 2916552 h 4174267"/>
              <a:gd name="connsiteX26" fmla="*/ 3206354 w 4203112"/>
              <a:gd name="connsiteY26" fmla="*/ 2767914 h 4174267"/>
              <a:gd name="connsiteX27" fmla="*/ 3073603 w 4203112"/>
              <a:gd name="connsiteY27" fmla="*/ 2320715 h 4174267"/>
              <a:gd name="connsiteX28" fmla="*/ 3074334 w 4203112"/>
              <a:gd name="connsiteY28" fmla="*/ 2319859 h 4174267"/>
              <a:gd name="connsiteX29" fmla="*/ 3069192 w 4203112"/>
              <a:gd name="connsiteY29" fmla="*/ 2316085 h 4174267"/>
              <a:gd name="connsiteX30" fmla="*/ 3067445 w 4203112"/>
              <a:gd name="connsiteY30" fmla="*/ 2314252 h 4174267"/>
              <a:gd name="connsiteX31" fmla="*/ 3067143 w 4203112"/>
              <a:gd name="connsiteY31" fmla="*/ 2314581 h 4174267"/>
              <a:gd name="connsiteX32" fmla="*/ 2729016 w 4203112"/>
              <a:gd name="connsiteY32" fmla="*/ 2227760 h 4174267"/>
              <a:gd name="connsiteX33" fmla="*/ 2522385 w 4203112"/>
              <a:gd name="connsiteY33" fmla="*/ 2349298 h 4174267"/>
              <a:gd name="connsiteX34" fmla="*/ 2283741 w 4203112"/>
              <a:gd name="connsiteY34" fmla="*/ 2130437 h 4174267"/>
              <a:gd name="connsiteX35" fmla="*/ 2297678 w 4203112"/>
              <a:gd name="connsiteY35" fmla="*/ 2124423 h 4174267"/>
              <a:gd name="connsiteX36" fmla="*/ 2471482 w 4203112"/>
              <a:gd name="connsiteY36" fmla="*/ 2170289 h 4174267"/>
              <a:gd name="connsiteX37" fmla="*/ 2644745 w 4203112"/>
              <a:gd name="connsiteY37" fmla="*/ 1998440 h 4174267"/>
              <a:gd name="connsiteX38" fmla="*/ 2231772 w 4203112"/>
              <a:gd name="connsiteY38" fmla="*/ 1889459 h 4174267"/>
              <a:gd name="connsiteX39" fmla="*/ 2094967 w 4203112"/>
              <a:gd name="connsiteY39" fmla="*/ 1957313 h 4174267"/>
              <a:gd name="connsiteX40" fmla="*/ 2039388 w 4203112"/>
              <a:gd name="connsiteY40" fmla="*/ 1906342 h 4174267"/>
              <a:gd name="connsiteX41" fmla="*/ 1919108 w 4203112"/>
              <a:gd name="connsiteY41" fmla="*/ 2037495 h 4174267"/>
              <a:gd name="connsiteX42" fmla="*/ 1078927 w 4203112"/>
              <a:gd name="connsiteY42" fmla="*/ 2380007 h 4174267"/>
              <a:gd name="connsiteX43" fmla="*/ 2259074 w 4203112"/>
              <a:gd name="connsiteY43" fmla="*/ 1102232 h 4174267"/>
              <a:gd name="connsiteX44" fmla="*/ 3829901 w 4203112"/>
              <a:gd name="connsiteY44" fmla="*/ 1391170 h 4174267"/>
              <a:gd name="connsiteX45" fmla="*/ 3448965 w 4203112"/>
              <a:gd name="connsiteY45" fmla="*/ 3315483 h 4174267"/>
              <a:gd name="connsiteX46" fmla="*/ 1444117 w 4203112"/>
              <a:gd name="connsiteY46" fmla="*/ 3842908 h 4174267"/>
              <a:gd name="connsiteX47" fmla="*/ 1441457 w 4203112"/>
              <a:gd name="connsiteY47" fmla="*/ 3838911 h 4174267"/>
              <a:gd name="connsiteX48" fmla="*/ 1078927 w 4203112"/>
              <a:gd name="connsiteY48" fmla="*/ 2380007 h 4174267"/>
              <a:gd name="connsiteX49" fmla="*/ 844073 w 4203112"/>
              <a:gd name="connsiteY49" fmla="*/ 2114210 h 4174267"/>
              <a:gd name="connsiteX50" fmla="*/ 1947259 w 4203112"/>
              <a:gd name="connsiteY50" fmla="*/ 911301 h 4174267"/>
              <a:gd name="connsiteX51" fmla="*/ 2015087 w 4203112"/>
              <a:gd name="connsiteY51" fmla="*/ 908368 h 4174267"/>
              <a:gd name="connsiteX52" fmla="*/ 2156605 w 4203112"/>
              <a:gd name="connsiteY52" fmla="*/ 1038153 h 4174267"/>
              <a:gd name="connsiteX53" fmla="*/ 2159538 w 4203112"/>
              <a:gd name="connsiteY53" fmla="*/ 1105981 h 4174267"/>
              <a:gd name="connsiteX54" fmla="*/ 1056351 w 4203112"/>
              <a:gd name="connsiteY54" fmla="*/ 2308890 h 4174267"/>
              <a:gd name="connsiteX55" fmla="*/ 988524 w 4203112"/>
              <a:gd name="connsiteY55" fmla="*/ 2311823 h 4174267"/>
              <a:gd name="connsiteX56" fmla="*/ 847006 w 4203112"/>
              <a:gd name="connsiteY56" fmla="*/ 2182037 h 4174267"/>
              <a:gd name="connsiteX57" fmla="*/ 844073 w 4203112"/>
              <a:gd name="connsiteY57" fmla="*/ 2114210 h 4174267"/>
              <a:gd name="connsiteX58" fmla="*/ 608369 w 4203112"/>
              <a:gd name="connsiteY58" fmla="*/ 625682 h 4174267"/>
              <a:gd name="connsiteX59" fmla="*/ 1230346 w 4203112"/>
              <a:gd name="connsiteY59" fmla="*/ 529532 h 4174267"/>
              <a:gd name="connsiteX60" fmla="*/ 1407055 w 4203112"/>
              <a:gd name="connsiteY60" fmla="*/ 27135 h 4174267"/>
              <a:gd name="connsiteX61" fmla="*/ 1845112 w 4203112"/>
              <a:gd name="connsiteY61" fmla="*/ 151784 h 4174267"/>
              <a:gd name="connsiteX62" fmla="*/ 1869929 w 4203112"/>
              <a:gd name="connsiteY62" fmla="*/ 860901 h 4174267"/>
              <a:gd name="connsiteX63" fmla="*/ 830647 w 4203112"/>
              <a:gd name="connsiteY63" fmla="*/ 2022314 h 4174267"/>
              <a:gd name="connsiteX64" fmla="*/ 111882 w 4203112"/>
              <a:gd name="connsiteY64" fmla="*/ 2051285 h 4174267"/>
              <a:gd name="connsiteX65" fmla="*/ 509974 w 4203112"/>
              <a:gd name="connsiteY65" fmla="*/ 1345362 h 4174267"/>
              <a:gd name="connsiteX66" fmla="*/ 530788 w 4203112"/>
              <a:gd name="connsiteY66" fmla="*/ 729622 h 4174267"/>
              <a:gd name="connsiteX67" fmla="*/ 608369 w 4203112"/>
              <a:gd name="connsiteY67" fmla="*/ 625682 h 4174267"/>
              <a:gd name="connsiteX0" fmla="*/ 2711097 w 4203112"/>
              <a:gd name="connsiteY0" fmla="*/ 2541845 h 4193747"/>
              <a:gd name="connsiteX1" fmla="*/ 2769667 w 4203112"/>
              <a:gd name="connsiteY1" fmla="*/ 2502966 h 4193747"/>
              <a:gd name="connsiteX2" fmla="*/ 2887654 w 4203112"/>
              <a:gd name="connsiteY2" fmla="*/ 2537119 h 4193747"/>
              <a:gd name="connsiteX3" fmla="*/ 2942683 w 4203112"/>
              <a:gd name="connsiteY3" fmla="*/ 2724446 h 4193747"/>
              <a:gd name="connsiteX4" fmla="*/ 2935472 w 4203112"/>
              <a:gd name="connsiteY4" fmla="*/ 2747619 h 4193747"/>
              <a:gd name="connsiteX5" fmla="*/ 2711097 w 4203112"/>
              <a:gd name="connsiteY5" fmla="*/ 2541845 h 4193747"/>
              <a:gd name="connsiteX6" fmla="*/ 2171384 w 4203112"/>
              <a:gd name="connsiteY6" fmla="*/ 2288337 h 4193747"/>
              <a:gd name="connsiteX7" fmla="*/ 2373058 w 4203112"/>
              <a:gd name="connsiteY7" fmla="*/ 2473293 h 4193747"/>
              <a:gd name="connsiteX8" fmla="*/ 2370959 w 4203112"/>
              <a:gd name="connsiteY8" fmla="*/ 2473824 h 4193747"/>
              <a:gd name="connsiteX9" fmla="*/ 2214151 w 4203112"/>
              <a:gd name="connsiteY9" fmla="*/ 2428808 h 4193747"/>
              <a:gd name="connsiteX10" fmla="*/ 2213034 w 4203112"/>
              <a:gd name="connsiteY10" fmla="*/ 2430133 h 4193747"/>
              <a:gd name="connsiteX11" fmla="*/ 2171384 w 4203112"/>
              <a:gd name="connsiteY11" fmla="*/ 2288337 h 4193747"/>
              <a:gd name="connsiteX12" fmla="*/ 1919108 w 4203112"/>
              <a:gd name="connsiteY12" fmla="*/ 2056975 h 4193747"/>
              <a:gd name="connsiteX13" fmla="*/ 1977212 w 4203112"/>
              <a:gd name="connsiteY13" fmla="*/ 2110262 h 4193747"/>
              <a:gd name="connsiteX14" fmla="*/ 1925891 w 4203112"/>
              <a:gd name="connsiteY14" fmla="*/ 2217227 h 4193747"/>
              <a:gd name="connsiteX15" fmla="*/ 2052710 w 4203112"/>
              <a:gd name="connsiteY15" fmla="*/ 2620107 h 4193747"/>
              <a:gd name="connsiteX16" fmla="*/ 2400744 w 4203112"/>
              <a:gd name="connsiteY16" fmla="*/ 2722385 h 4193747"/>
              <a:gd name="connsiteX17" fmla="*/ 2573309 w 4203112"/>
              <a:gd name="connsiteY17" fmla="*/ 2656942 h 4193747"/>
              <a:gd name="connsiteX18" fmla="*/ 2803909 w 4203112"/>
              <a:gd name="connsiteY18" fmla="*/ 2868425 h 4193747"/>
              <a:gd name="connsiteX19" fmla="*/ 2611209 w 4203112"/>
              <a:gd name="connsiteY19" fmla="*/ 2817424 h 4193747"/>
              <a:gd name="connsiteX20" fmla="*/ 2418743 w 4203112"/>
              <a:gd name="connsiteY20" fmla="*/ 3008320 h 4193747"/>
              <a:gd name="connsiteX21" fmla="*/ 2877490 w 4203112"/>
              <a:gd name="connsiteY21" fmla="*/ 3129380 h 4193747"/>
              <a:gd name="connsiteX22" fmla="*/ 3016268 w 4203112"/>
              <a:gd name="connsiteY22" fmla="*/ 3063179 h 4193747"/>
              <a:gd name="connsiteX23" fmla="*/ 3074759 w 4203112"/>
              <a:gd name="connsiteY23" fmla="*/ 3116821 h 4193747"/>
              <a:gd name="connsiteX24" fmla="*/ 3195039 w 4203112"/>
              <a:gd name="connsiteY24" fmla="*/ 2985668 h 4193747"/>
              <a:gd name="connsiteX25" fmla="*/ 3140917 w 4203112"/>
              <a:gd name="connsiteY25" fmla="*/ 2936032 h 4193747"/>
              <a:gd name="connsiteX26" fmla="*/ 3206354 w 4203112"/>
              <a:gd name="connsiteY26" fmla="*/ 2787394 h 4193747"/>
              <a:gd name="connsiteX27" fmla="*/ 3073603 w 4203112"/>
              <a:gd name="connsiteY27" fmla="*/ 2340195 h 4193747"/>
              <a:gd name="connsiteX28" fmla="*/ 3074334 w 4203112"/>
              <a:gd name="connsiteY28" fmla="*/ 2339339 h 4193747"/>
              <a:gd name="connsiteX29" fmla="*/ 3069192 w 4203112"/>
              <a:gd name="connsiteY29" fmla="*/ 2335565 h 4193747"/>
              <a:gd name="connsiteX30" fmla="*/ 3067445 w 4203112"/>
              <a:gd name="connsiteY30" fmla="*/ 2333732 h 4193747"/>
              <a:gd name="connsiteX31" fmla="*/ 3067143 w 4203112"/>
              <a:gd name="connsiteY31" fmla="*/ 2334061 h 4193747"/>
              <a:gd name="connsiteX32" fmla="*/ 2729016 w 4203112"/>
              <a:gd name="connsiteY32" fmla="*/ 2247240 h 4193747"/>
              <a:gd name="connsiteX33" fmla="*/ 2522385 w 4203112"/>
              <a:gd name="connsiteY33" fmla="*/ 2368778 h 4193747"/>
              <a:gd name="connsiteX34" fmla="*/ 2283741 w 4203112"/>
              <a:gd name="connsiteY34" fmla="*/ 2149917 h 4193747"/>
              <a:gd name="connsiteX35" fmla="*/ 2297678 w 4203112"/>
              <a:gd name="connsiteY35" fmla="*/ 2143903 h 4193747"/>
              <a:gd name="connsiteX36" fmla="*/ 2471482 w 4203112"/>
              <a:gd name="connsiteY36" fmla="*/ 2189769 h 4193747"/>
              <a:gd name="connsiteX37" fmla="*/ 2644745 w 4203112"/>
              <a:gd name="connsiteY37" fmla="*/ 2017920 h 4193747"/>
              <a:gd name="connsiteX38" fmla="*/ 2231772 w 4203112"/>
              <a:gd name="connsiteY38" fmla="*/ 1908939 h 4193747"/>
              <a:gd name="connsiteX39" fmla="*/ 2094967 w 4203112"/>
              <a:gd name="connsiteY39" fmla="*/ 1976793 h 4193747"/>
              <a:gd name="connsiteX40" fmla="*/ 2039388 w 4203112"/>
              <a:gd name="connsiteY40" fmla="*/ 1925822 h 4193747"/>
              <a:gd name="connsiteX41" fmla="*/ 1919108 w 4203112"/>
              <a:gd name="connsiteY41" fmla="*/ 2056975 h 4193747"/>
              <a:gd name="connsiteX42" fmla="*/ 1078927 w 4203112"/>
              <a:gd name="connsiteY42" fmla="*/ 2399487 h 4193747"/>
              <a:gd name="connsiteX43" fmla="*/ 2259074 w 4203112"/>
              <a:gd name="connsiteY43" fmla="*/ 1121712 h 4193747"/>
              <a:gd name="connsiteX44" fmla="*/ 3829901 w 4203112"/>
              <a:gd name="connsiteY44" fmla="*/ 1410650 h 4193747"/>
              <a:gd name="connsiteX45" fmla="*/ 3448965 w 4203112"/>
              <a:gd name="connsiteY45" fmla="*/ 3334963 h 4193747"/>
              <a:gd name="connsiteX46" fmla="*/ 1444117 w 4203112"/>
              <a:gd name="connsiteY46" fmla="*/ 3862388 h 4193747"/>
              <a:gd name="connsiteX47" fmla="*/ 1441457 w 4203112"/>
              <a:gd name="connsiteY47" fmla="*/ 3858391 h 4193747"/>
              <a:gd name="connsiteX48" fmla="*/ 1078927 w 4203112"/>
              <a:gd name="connsiteY48" fmla="*/ 2399487 h 4193747"/>
              <a:gd name="connsiteX49" fmla="*/ 844073 w 4203112"/>
              <a:gd name="connsiteY49" fmla="*/ 2133690 h 4193747"/>
              <a:gd name="connsiteX50" fmla="*/ 1947259 w 4203112"/>
              <a:gd name="connsiteY50" fmla="*/ 930781 h 4193747"/>
              <a:gd name="connsiteX51" fmla="*/ 2015087 w 4203112"/>
              <a:gd name="connsiteY51" fmla="*/ 927848 h 4193747"/>
              <a:gd name="connsiteX52" fmla="*/ 2156605 w 4203112"/>
              <a:gd name="connsiteY52" fmla="*/ 1057633 h 4193747"/>
              <a:gd name="connsiteX53" fmla="*/ 2159538 w 4203112"/>
              <a:gd name="connsiteY53" fmla="*/ 1125461 h 4193747"/>
              <a:gd name="connsiteX54" fmla="*/ 1056351 w 4203112"/>
              <a:gd name="connsiteY54" fmla="*/ 2328370 h 4193747"/>
              <a:gd name="connsiteX55" fmla="*/ 988524 w 4203112"/>
              <a:gd name="connsiteY55" fmla="*/ 2331303 h 4193747"/>
              <a:gd name="connsiteX56" fmla="*/ 847006 w 4203112"/>
              <a:gd name="connsiteY56" fmla="*/ 2201517 h 4193747"/>
              <a:gd name="connsiteX57" fmla="*/ 844073 w 4203112"/>
              <a:gd name="connsiteY57" fmla="*/ 2133690 h 4193747"/>
              <a:gd name="connsiteX58" fmla="*/ 608369 w 4203112"/>
              <a:gd name="connsiteY58" fmla="*/ 645162 h 4193747"/>
              <a:gd name="connsiteX59" fmla="*/ 1230346 w 4203112"/>
              <a:gd name="connsiteY59" fmla="*/ 549012 h 4193747"/>
              <a:gd name="connsiteX60" fmla="*/ 1407055 w 4203112"/>
              <a:gd name="connsiteY60" fmla="*/ 46615 h 4193747"/>
              <a:gd name="connsiteX61" fmla="*/ 1845112 w 4203112"/>
              <a:gd name="connsiteY61" fmla="*/ 171264 h 4193747"/>
              <a:gd name="connsiteX62" fmla="*/ 1869929 w 4203112"/>
              <a:gd name="connsiteY62" fmla="*/ 880381 h 4193747"/>
              <a:gd name="connsiteX63" fmla="*/ 830647 w 4203112"/>
              <a:gd name="connsiteY63" fmla="*/ 2041794 h 4193747"/>
              <a:gd name="connsiteX64" fmla="*/ 111882 w 4203112"/>
              <a:gd name="connsiteY64" fmla="*/ 2070765 h 4193747"/>
              <a:gd name="connsiteX65" fmla="*/ 509974 w 4203112"/>
              <a:gd name="connsiteY65" fmla="*/ 1364842 h 4193747"/>
              <a:gd name="connsiteX66" fmla="*/ 530788 w 4203112"/>
              <a:gd name="connsiteY66" fmla="*/ 749102 h 4193747"/>
              <a:gd name="connsiteX67" fmla="*/ 608369 w 4203112"/>
              <a:gd name="connsiteY67" fmla="*/ 645162 h 4193747"/>
              <a:gd name="connsiteX0" fmla="*/ 2711097 w 4203112"/>
              <a:gd name="connsiteY0" fmla="*/ 2541845 h 4193747"/>
              <a:gd name="connsiteX1" fmla="*/ 2769667 w 4203112"/>
              <a:gd name="connsiteY1" fmla="*/ 2502966 h 4193747"/>
              <a:gd name="connsiteX2" fmla="*/ 2887654 w 4203112"/>
              <a:gd name="connsiteY2" fmla="*/ 2537119 h 4193747"/>
              <a:gd name="connsiteX3" fmla="*/ 2942683 w 4203112"/>
              <a:gd name="connsiteY3" fmla="*/ 2724446 h 4193747"/>
              <a:gd name="connsiteX4" fmla="*/ 2935472 w 4203112"/>
              <a:gd name="connsiteY4" fmla="*/ 2747619 h 4193747"/>
              <a:gd name="connsiteX5" fmla="*/ 2711097 w 4203112"/>
              <a:gd name="connsiteY5" fmla="*/ 2541845 h 4193747"/>
              <a:gd name="connsiteX6" fmla="*/ 2171384 w 4203112"/>
              <a:gd name="connsiteY6" fmla="*/ 2288337 h 4193747"/>
              <a:gd name="connsiteX7" fmla="*/ 2373058 w 4203112"/>
              <a:gd name="connsiteY7" fmla="*/ 2473293 h 4193747"/>
              <a:gd name="connsiteX8" fmla="*/ 2370959 w 4203112"/>
              <a:gd name="connsiteY8" fmla="*/ 2473824 h 4193747"/>
              <a:gd name="connsiteX9" fmla="*/ 2214151 w 4203112"/>
              <a:gd name="connsiteY9" fmla="*/ 2428808 h 4193747"/>
              <a:gd name="connsiteX10" fmla="*/ 2213034 w 4203112"/>
              <a:gd name="connsiteY10" fmla="*/ 2430133 h 4193747"/>
              <a:gd name="connsiteX11" fmla="*/ 2171384 w 4203112"/>
              <a:gd name="connsiteY11" fmla="*/ 2288337 h 4193747"/>
              <a:gd name="connsiteX12" fmla="*/ 1919108 w 4203112"/>
              <a:gd name="connsiteY12" fmla="*/ 2056975 h 4193747"/>
              <a:gd name="connsiteX13" fmla="*/ 1977212 w 4203112"/>
              <a:gd name="connsiteY13" fmla="*/ 2110262 h 4193747"/>
              <a:gd name="connsiteX14" fmla="*/ 1925891 w 4203112"/>
              <a:gd name="connsiteY14" fmla="*/ 2217227 h 4193747"/>
              <a:gd name="connsiteX15" fmla="*/ 2052710 w 4203112"/>
              <a:gd name="connsiteY15" fmla="*/ 2620107 h 4193747"/>
              <a:gd name="connsiteX16" fmla="*/ 2400744 w 4203112"/>
              <a:gd name="connsiteY16" fmla="*/ 2722385 h 4193747"/>
              <a:gd name="connsiteX17" fmla="*/ 2573309 w 4203112"/>
              <a:gd name="connsiteY17" fmla="*/ 2656942 h 4193747"/>
              <a:gd name="connsiteX18" fmla="*/ 2803909 w 4203112"/>
              <a:gd name="connsiteY18" fmla="*/ 2868425 h 4193747"/>
              <a:gd name="connsiteX19" fmla="*/ 2611209 w 4203112"/>
              <a:gd name="connsiteY19" fmla="*/ 2817424 h 4193747"/>
              <a:gd name="connsiteX20" fmla="*/ 2418743 w 4203112"/>
              <a:gd name="connsiteY20" fmla="*/ 3008320 h 4193747"/>
              <a:gd name="connsiteX21" fmla="*/ 2877490 w 4203112"/>
              <a:gd name="connsiteY21" fmla="*/ 3129380 h 4193747"/>
              <a:gd name="connsiteX22" fmla="*/ 3016268 w 4203112"/>
              <a:gd name="connsiteY22" fmla="*/ 3063179 h 4193747"/>
              <a:gd name="connsiteX23" fmla="*/ 3074759 w 4203112"/>
              <a:gd name="connsiteY23" fmla="*/ 3116821 h 4193747"/>
              <a:gd name="connsiteX24" fmla="*/ 3195039 w 4203112"/>
              <a:gd name="connsiteY24" fmla="*/ 2985668 h 4193747"/>
              <a:gd name="connsiteX25" fmla="*/ 3140917 w 4203112"/>
              <a:gd name="connsiteY25" fmla="*/ 2936032 h 4193747"/>
              <a:gd name="connsiteX26" fmla="*/ 3206354 w 4203112"/>
              <a:gd name="connsiteY26" fmla="*/ 2787394 h 4193747"/>
              <a:gd name="connsiteX27" fmla="*/ 3073603 w 4203112"/>
              <a:gd name="connsiteY27" fmla="*/ 2340195 h 4193747"/>
              <a:gd name="connsiteX28" fmla="*/ 3074334 w 4203112"/>
              <a:gd name="connsiteY28" fmla="*/ 2339339 h 4193747"/>
              <a:gd name="connsiteX29" fmla="*/ 3069192 w 4203112"/>
              <a:gd name="connsiteY29" fmla="*/ 2335565 h 4193747"/>
              <a:gd name="connsiteX30" fmla="*/ 3067445 w 4203112"/>
              <a:gd name="connsiteY30" fmla="*/ 2333732 h 4193747"/>
              <a:gd name="connsiteX31" fmla="*/ 3067143 w 4203112"/>
              <a:gd name="connsiteY31" fmla="*/ 2334061 h 4193747"/>
              <a:gd name="connsiteX32" fmla="*/ 2729016 w 4203112"/>
              <a:gd name="connsiteY32" fmla="*/ 2247240 h 4193747"/>
              <a:gd name="connsiteX33" fmla="*/ 2522385 w 4203112"/>
              <a:gd name="connsiteY33" fmla="*/ 2368778 h 4193747"/>
              <a:gd name="connsiteX34" fmla="*/ 2283741 w 4203112"/>
              <a:gd name="connsiteY34" fmla="*/ 2149917 h 4193747"/>
              <a:gd name="connsiteX35" fmla="*/ 2297678 w 4203112"/>
              <a:gd name="connsiteY35" fmla="*/ 2143903 h 4193747"/>
              <a:gd name="connsiteX36" fmla="*/ 2471482 w 4203112"/>
              <a:gd name="connsiteY36" fmla="*/ 2189769 h 4193747"/>
              <a:gd name="connsiteX37" fmla="*/ 2644745 w 4203112"/>
              <a:gd name="connsiteY37" fmla="*/ 2017920 h 4193747"/>
              <a:gd name="connsiteX38" fmla="*/ 2231772 w 4203112"/>
              <a:gd name="connsiteY38" fmla="*/ 1908939 h 4193747"/>
              <a:gd name="connsiteX39" fmla="*/ 2094967 w 4203112"/>
              <a:gd name="connsiteY39" fmla="*/ 1976793 h 4193747"/>
              <a:gd name="connsiteX40" fmla="*/ 2039388 w 4203112"/>
              <a:gd name="connsiteY40" fmla="*/ 1925822 h 4193747"/>
              <a:gd name="connsiteX41" fmla="*/ 1919108 w 4203112"/>
              <a:gd name="connsiteY41" fmla="*/ 2056975 h 4193747"/>
              <a:gd name="connsiteX42" fmla="*/ 1078927 w 4203112"/>
              <a:gd name="connsiteY42" fmla="*/ 2399487 h 4193747"/>
              <a:gd name="connsiteX43" fmla="*/ 2259074 w 4203112"/>
              <a:gd name="connsiteY43" fmla="*/ 1121712 h 4193747"/>
              <a:gd name="connsiteX44" fmla="*/ 3829901 w 4203112"/>
              <a:gd name="connsiteY44" fmla="*/ 1410650 h 4193747"/>
              <a:gd name="connsiteX45" fmla="*/ 3448965 w 4203112"/>
              <a:gd name="connsiteY45" fmla="*/ 3334963 h 4193747"/>
              <a:gd name="connsiteX46" fmla="*/ 1444117 w 4203112"/>
              <a:gd name="connsiteY46" fmla="*/ 3862388 h 4193747"/>
              <a:gd name="connsiteX47" fmla="*/ 1441457 w 4203112"/>
              <a:gd name="connsiteY47" fmla="*/ 3858391 h 4193747"/>
              <a:gd name="connsiteX48" fmla="*/ 1078927 w 4203112"/>
              <a:gd name="connsiteY48" fmla="*/ 2399487 h 4193747"/>
              <a:gd name="connsiteX49" fmla="*/ 844073 w 4203112"/>
              <a:gd name="connsiteY49" fmla="*/ 2133690 h 4193747"/>
              <a:gd name="connsiteX50" fmla="*/ 1947259 w 4203112"/>
              <a:gd name="connsiteY50" fmla="*/ 930781 h 4193747"/>
              <a:gd name="connsiteX51" fmla="*/ 2015087 w 4203112"/>
              <a:gd name="connsiteY51" fmla="*/ 927848 h 4193747"/>
              <a:gd name="connsiteX52" fmla="*/ 2156605 w 4203112"/>
              <a:gd name="connsiteY52" fmla="*/ 1057633 h 4193747"/>
              <a:gd name="connsiteX53" fmla="*/ 2159538 w 4203112"/>
              <a:gd name="connsiteY53" fmla="*/ 1125461 h 4193747"/>
              <a:gd name="connsiteX54" fmla="*/ 1056351 w 4203112"/>
              <a:gd name="connsiteY54" fmla="*/ 2328370 h 4193747"/>
              <a:gd name="connsiteX55" fmla="*/ 988524 w 4203112"/>
              <a:gd name="connsiteY55" fmla="*/ 2331303 h 4193747"/>
              <a:gd name="connsiteX56" fmla="*/ 847006 w 4203112"/>
              <a:gd name="connsiteY56" fmla="*/ 2201517 h 4193747"/>
              <a:gd name="connsiteX57" fmla="*/ 844073 w 4203112"/>
              <a:gd name="connsiteY57" fmla="*/ 2133690 h 4193747"/>
              <a:gd name="connsiteX58" fmla="*/ 608369 w 4203112"/>
              <a:gd name="connsiteY58" fmla="*/ 645162 h 4193747"/>
              <a:gd name="connsiteX59" fmla="*/ 1230346 w 4203112"/>
              <a:gd name="connsiteY59" fmla="*/ 549012 h 4193747"/>
              <a:gd name="connsiteX60" fmla="*/ 1407055 w 4203112"/>
              <a:gd name="connsiteY60" fmla="*/ 46615 h 4193747"/>
              <a:gd name="connsiteX61" fmla="*/ 1845112 w 4203112"/>
              <a:gd name="connsiteY61" fmla="*/ 171264 h 4193747"/>
              <a:gd name="connsiteX62" fmla="*/ 1869929 w 4203112"/>
              <a:gd name="connsiteY62" fmla="*/ 880381 h 4193747"/>
              <a:gd name="connsiteX63" fmla="*/ 830647 w 4203112"/>
              <a:gd name="connsiteY63" fmla="*/ 2041794 h 4193747"/>
              <a:gd name="connsiteX64" fmla="*/ 111882 w 4203112"/>
              <a:gd name="connsiteY64" fmla="*/ 2070765 h 4193747"/>
              <a:gd name="connsiteX65" fmla="*/ 509974 w 4203112"/>
              <a:gd name="connsiteY65" fmla="*/ 1364842 h 4193747"/>
              <a:gd name="connsiteX66" fmla="*/ 530788 w 4203112"/>
              <a:gd name="connsiteY66" fmla="*/ 749102 h 4193747"/>
              <a:gd name="connsiteX67" fmla="*/ 608369 w 4203112"/>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07353 w 4183969"/>
              <a:gd name="connsiteY66" fmla="*/ 75378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02673 w 4183969"/>
              <a:gd name="connsiteY66" fmla="*/ 749490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743554 w 4235569"/>
              <a:gd name="connsiteY0" fmla="*/ 2541845 h 4193747"/>
              <a:gd name="connsiteX1" fmla="*/ 2802124 w 4235569"/>
              <a:gd name="connsiteY1" fmla="*/ 2502966 h 4193747"/>
              <a:gd name="connsiteX2" fmla="*/ 2920111 w 4235569"/>
              <a:gd name="connsiteY2" fmla="*/ 2537119 h 4193747"/>
              <a:gd name="connsiteX3" fmla="*/ 2975140 w 4235569"/>
              <a:gd name="connsiteY3" fmla="*/ 2724446 h 4193747"/>
              <a:gd name="connsiteX4" fmla="*/ 2967929 w 4235569"/>
              <a:gd name="connsiteY4" fmla="*/ 2747619 h 4193747"/>
              <a:gd name="connsiteX5" fmla="*/ 2743554 w 4235569"/>
              <a:gd name="connsiteY5" fmla="*/ 2541845 h 4193747"/>
              <a:gd name="connsiteX6" fmla="*/ 2203841 w 4235569"/>
              <a:gd name="connsiteY6" fmla="*/ 2288337 h 4193747"/>
              <a:gd name="connsiteX7" fmla="*/ 2405515 w 4235569"/>
              <a:gd name="connsiteY7" fmla="*/ 2473293 h 4193747"/>
              <a:gd name="connsiteX8" fmla="*/ 2403416 w 4235569"/>
              <a:gd name="connsiteY8" fmla="*/ 2473824 h 4193747"/>
              <a:gd name="connsiteX9" fmla="*/ 2246608 w 4235569"/>
              <a:gd name="connsiteY9" fmla="*/ 2428808 h 4193747"/>
              <a:gd name="connsiteX10" fmla="*/ 2245491 w 4235569"/>
              <a:gd name="connsiteY10" fmla="*/ 2430133 h 4193747"/>
              <a:gd name="connsiteX11" fmla="*/ 2203841 w 4235569"/>
              <a:gd name="connsiteY11" fmla="*/ 2288337 h 4193747"/>
              <a:gd name="connsiteX12" fmla="*/ 1951565 w 4235569"/>
              <a:gd name="connsiteY12" fmla="*/ 2056975 h 4193747"/>
              <a:gd name="connsiteX13" fmla="*/ 2009669 w 4235569"/>
              <a:gd name="connsiteY13" fmla="*/ 2110262 h 4193747"/>
              <a:gd name="connsiteX14" fmla="*/ 1958348 w 4235569"/>
              <a:gd name="connsiteY14" fmla="*/ 2217227 h 4193747"/>
              <a:gd name="connsiteX15" fmla="*/ 2085167 w 4235569"/>
              <a:gd name="connsiteY15" fmla="*/ 2620107 h 4193747"/>
              <a:gd name="connsiteX16" fmla="*/ 2433201 w 4235569"/>
              <a:gd name="connsiteY16" fmla="*/ 2722385 h 4193747"/>
              <a:gd name="connsiteX17" fmla="*/ 2605766 w 4235569"/>
              <a:gd name="connsiteY17" fmla="*/ 2656942 h 4193747"/>
              <a:gd name="connsiteX18" fmla="*/ 2836366 w 4235569"/>
              <a:gd name="connsiteY18" fmla="*/ 2868425 h 4193747"/>
              <a:gd name="connsiteX19" fmla="*/ 2643666 w 4235569"/>
              <a:gd name="connsiteY19" fmla="*/ 2817424 h 4193747"/>
              <a:gd name="connsiteX20" fmla="*/ 2451200 w 4235569"/>
              <a:gd name="connsiteY20" fmla="*/ 3008320 h 4193747"/>
              <a:gd name="connsiteX21" fmla="*/ 2909947 w 4235569"/>
              <a:gd name="connsiteY21" fmla="*/ 3129380 h 4193747"/>
              <a:gd name="connsiteX22" fmla="*/ 3048725 w 4235569"/>
              <a:gd name="connsiteY22" fmla="*/ 3063179 h 4193747"/>
              <a:gd name="connsiteX23" fmla="*/ 3107216 w 4235569"/>
              <a:gd name="connsiteY23" fmla="*/ 3116821 h 4193747"/>
              <a:gd name="connsiteX24" fmla="*/ 3227496 w 4235569"/>
              <a:gd name="connsiteY24" fmla="*/ 2985668 h 4193747"/>
              <a:gd name="connsiteX25" fmla="*/ 3173374 w 4235569"/>
              <a:gd name="connsiteY25" fmla="*/ 2936032 h 4193747"/>
              <a:gd name="connsiteX26" fmla="*/ 3238811 w 4235569"/>
              <a:gd name="connsiteY26" fmla="*/ 2787394 h 4193747"/>
              <a:gd name="connsiteX27" fmla="*/ 3106060 w 4235569"/>
              <a:gd name="connsiteY27" fmla="*/ 2340195 h 4193747"/>
              <a:gd name="connsiteX28" fmla="*/ 3106791 w 4235569"/>
              <a:gd name="connsiteY28" fmla="*/ 2339339 h 4193747"/>
              <a:gd name="connsiteX29" fmla="*/ 3101649 w 4235569"/>
              <a:gd name="connsiteY29" fmla="*/ 2335565 h 4193747"/>
              <a:gd name="connsiteX30" fmla="*/ 3099902 w 4235569"/>
              <a:gd name="connsiteY30" fmla="*/ 2333732 h 4193747"/>
              <a:gd name="connsiteX31" fmla="*/ 3099600 w 4235569"/>
              <a:gd name="connsiteY31" fmla="*/ 2334061 h 4193747"/>
              <a:gd name="connsiteX32" fmla="*/ 2761473 w 4235569"/>
              <a:gd name="connsiteY32" fmla="*/ 2247240 h 4193747"/>
              <a:gd name="connsiteX33" fmla="*/ 2554842 w 4235569"/>
              <a:gd name="connsiteY33" fmla="*/ 2368778 h 4193747"/>
              <a:gd name="connsiteX34" fmla="*/ 2316198 w 4235569"/>
              <a:gd name="connsiteY34" fmla="*/ 2149917 h 4193747"/>
              <a:gd name="connsiteX35" fmla="*/ 2330135 w 4235569"/>
              <a:gd name="connsiteY35" fmla="*/ 2143903 h 4193747"/>
              <a:gd name="connsiteX36" fmla="*/ 2503939 w 4235569"/>
              <a:gd name="connsiteY36" fmla="*/ 2189769 h 4193747"/>
              <a:gd name="connsiteX37" fmla="*/ 2677202 w 4235569"/>
              <a:gd name="connsiteY37" fmla="*/ 2017920 h 4193747"/>
              <a:gd name="connsiteX38" fmla="*/ 2264229 w 4235569"/>
              <a:gd name="connsiteY38" fmla="*/ 1908939 h 4193747"/>
              <a:gd name="connsiteX39" fmla="*/ 2127424 w 4235569"/>
              <a:gd name="connsiteY39" fmla="*/ 1976793 h 4193747"/>
              <a:gd name="connsiteX40" fmla="*/ 2071845 w 4235569"/>
              <a:gd name="connsiteY40" fmla="*/ 1925822 h 4193747"/>
              <a:gd name="connsiteX41" fmla="*/ 1951565 w 4235569"/>
              <a:gd name="connsiteY41" fmla="*/ 2056975 h 4193747"/>
              <a:gd name="connsiteX42" fmla="*/ 1111384 w 4235569"/>
              <a:gd name="connsiteY42" fmla="*/ 2399487 h 4193747"/>
              <a:gd name="connsiteX43" fmla="*/ 2291531 w 4235569"/>
              <a:gd name="connsiteY43" fmla="*/ 1121712 h 4193747"/>
              <a:gd name="connsiteX44" fmla="*/ 3862358 w 4235569"/>
              <a:gd name="connsiteY44" fmla="*/ 1410650 h 4193747"/>
              <a:gd name="connsiteX45" fmla="*/ 3481422 w 4235569"/>
              <a:gd name="connsiteY45" fmla="*/ 3334963 h 4193747"/>
              <a:gd name="connsiteX46" fmla="*/ 1476574 w 4235569"/>
              <a:gd name="connsiteY46" fmla="*/ 3862388 h 4193747"/>
              <a:gd name="connsiteX47" fmla="*/ 1473914 w 4235569"/>
              <a:gd name="connsiteY47" fmla="*/ 3858391 h 4193747"/>
              <a:gd name="connsiteX48" fmla="*/ 1111384 w 4235569"/>
              <a:gd name="connsiteY48" fmla="*/ 2399487 h 4193747"/>
              <a:gd name="connsiteX49" fmla="*/ 876530 w 4235569"/>
              <a:gd name="connsiteY49" fmla="*/ 2133690 h 4193747"/>
              <a:gd name="connsiteX50" fmla="*/ 1979716 w 4235569"/>
              <a:gd name="connsiteY50" fmla="*/ 930781 h 4193747"/>
              <a:gd name="connsiteX51" fmla="*/ 2047544 w 4235569"/>
              <a:gd name="connsiteY51" fmla="*/ 927848 h 4193747"/>
              <a:gd name="connsiteX52" fmla="*/ 2189062 w 4235569"/>
              <a:gd name="connsiteY52" fmla="*/ 1057633 h 4193747"/>
              <a:gd name="connsiteX53" fmla="*/ 2191995 w 4235569"/>
              <a:gd name="connsiteY53" fmla="*/ 1125461 h 4193747"/>
              <a:gd name="connsiteX54" fmla="*/ 1088808 w 4235569"/>
              <a:gd name="connsiteY54" fmla="*/ 2328370 h 4193747"/>
              <a:gd name="connsiteX55" fmla="*/ 1020981 w 4235569"/>
              <a:gd name="connsiteY55" fmla="*/ 2331303 h 4193747"/>
              <a:gd name="connsiteX56" fmla="*/ 879463 w 4235569"/>
              <a:gd name="connsiteY56" fmla="*/ 2201517 h 4193747"/>
              <a:gd name="connsiteX57" fmla="*/ 876530 w 4235569"/>
              <a:gd name="connsiteY57" fmla="*/ 2133690 h 4193747"/>
              <a:gd name="connsiteX58" fmla="*/ 640826 w 4235569"/>
              <a:gd name="connsiteY58" fmla="*/ 645162 h 4193747"/>
              <a:gd name="connsiteX59" fmla="*/ 1262803 w 4235569"/>
              <a:gd name="connsiteY59" fmla="*/ 549012 h 4193747"/>
              <a:gd name="connsiteX60" fmla="*/ 1439512 w 4235569"/>
              <a:gd name="connsiteY60" fmla="*/ 46615 h 4193747"/>
              <a:gd name="connsiteX61" fmla="*/ 1877569 w 4235569"/>
              <a:gd name="connsiteY61" fmla="*/ 171264 h 4193747"/>
              <a:gd name="connsiteX62" fmla="*/ 1902386 w 4235569"/>
              <a:gd name="connsiteY62" fmla="*/ 880381 h 4193747"/>
              <a:gd name="connsiteX63" fmla="*/ 863104 w 4235569"/>
              <a:gd name="connsiteY63" fmla="*/ 2041794 h 4193747"/>
              <a:gd name="connsiteX64" fmla="*/ 144339 w 4235569"/>
              <a:gd name="connsiteY64" fmla="*/ 2070765 h 4193747"/>
              <a:gd name="connsiteX65" fmla="*/ 451912 w 4235569"/>
              <a:gd name="connsiteY65" fmla="*/ 1454148 h 4193747"/>
              <a:gd name="connsiteX66" fmla="*/ 640826 w 4235569"/>
              <a:gd name="connsiteY66" fmla="*/ 645162 h 4193747"/>
              <a:gd name="connsiteX0" fmla="*/ 2743554 w 4235569"/>
              <a:gd name="connsiteY0" fmla="*/ 2541845 h 4193747"/>
              <a:gd name="connsiteX1" fmla="*/ 2802124 w 4235569"/>
              <a:gd name="connsiteY1" fmla="*/ 2502966 h 4193747"/>
              <a:gd name="connsiteX2" fmla="*/ 2920111 w 4235569"/>
              <a:gd name="connsiteY2" fmla="*/ 2537119 h 4193747"/>
              <a:gd name="connsiteX3" fmla="*/ 2975140 w 4235569"/>
              <a:gd name="connsiteY3" fmla="*/ 2724446 h 4193747"/>
              <a:gd name="connsiteX4" fmla="*/ 2967929 w 4235569"/>
              <a:gd name="connsiteY4" fmla="*/ 2747619 h 4193747"/>
              <a:gd name="connsiteX5" fmla="*/ 2743554 w 4235569"/>
              <a:gd name="connsiteY5" fmla="*/ 2541845 h 4193747"/>
              <a:gd name="connsiteX6" fmla="*/ 2203841 w 4235569"/>
              <a:gd name="connsiteY6" fmla="*/ 2288337 h 4193747"/>
              <a:gd name="connsiteX7" fmla="*/ 2405515 w 4235569"/>
              <a:gd name="connsiteY7" fmla="*/ 2473293 h 4193747"/>
              <a:gd name="connsiteX8" fmla="*/ 2403416 w 4235569"/>
              <a:gd name="connsiteY8" fmla="*/ 2473824 h 4193747"/>
              <a:gd name="connsiteX9" fmla="*/ 2246608 w 4235569"/>
              <a:gd name="connsiteY9" fmla="*/ 2428808 h 4193747"/>
              <a:gd name="connsiteX10" fmla="*/ 2245491 w 4235569"/>
              <a:gd name="connsiteY10" fmla="*/ 2430133 h 4193747"/>
              <a:gd name="connsiteX11" fmla="*/ 2203841 w 4235569"/>
              <a:gd name="connsiteY11" fmla="*/ 2288337 h 4193747"/>
              <a:gd name="connsiteX12" fmla="*/ 1951565 w 4235569"/>
              <a:gd name="connsiteY12" fmla="*/ 2056975 h 4193747"/>
              <a:gd name="connsiteX13" fmla="*/ 2009669 w 4235569"/>
              <a:gd name="connsiteY13" fmla="*/ 2110262 h 4193747"/>
              <a:gd name="connsiteX14" fmla="*/ 1958348 w 4235569"/>
              <a:gd name="connsiteY14" fmla="*/ 2217227 h 4193747"/>
              <a:gd name="connsiteX15" fmla="*/ 2085167 w 4235569"/>
              <a:gd name="connsiteY15" fmla="*/ 2620107 h 4193747"/>
              <a:gd name="connsiteX16" fmla="*/ 2433201 w 4235569"/>
              <a:gd name="connsiteY16" fmla="*/ 2722385 h 4193747"/>
              <a:gd name="connsiteX17" fmla="*/ 2605766 w 4235569"/>
              <a:gd name="connsiteY17" fmla="*/ 2656942 h 4193747"/>
              <a:gd name="connsiteX18" fmla="*/ 2836366 w 4235569"/>
              <a:gd name="connsiteY18" fmla="*/ 2868425 h 4193747"/>
              <a:gd name="connsiteX19" fmla="*/ 2643666 w 4235569"/>
              <a:gd name="connsiteY19" fmla="*/ 2817424 h 4193747"/>
              <a:gd name="connsiteX20" fmla="*/ 2451200 w 4235569"/>
              <a:gd name="connsiteY20" fmla="*/ 3008320 h 4193747"/>
              <a:gd name="connsiteX21" fmla="*/ 2909947 w 4235569"/>
              <a:gd name="connsiteY21" fmla="*/ 3129380 h 4193747"/>
              <a:gd name="connsiteX22" fmla="*/ 3048725 w 4235569"/>
              <a:gd name="connsiteY22" fmla="*/ 3063179 h 4193747"/>
              <a:gd name="connsiteX23" fmla="*/ 3107216 w 4235569"/>
              <a:gd name="connsiteY23" fmla="*/ 3116821 h 4193747"/>
              <a:gd name="connsiteX24" fmla="*/ 3227496 w 4235569"/>
              <a:gd name="connsiteY24" fmla="*/ 2985668 h 4193747"/>
              <a:gd name="connsiteX25" fmla="*/ 3173374 w 4235569"/>
              <a:gd name="connsiteY25" fmla="*/ 2936032 h 4193747"/>
              <a:gd name="connsiteX26" fmla="*/ 3238811 w 4235569"/>
              <a:gd name="connsiteY26" fmla="*/ 2787394 h 4193747"/>
              <a:gd name="connsiteX27" fmla="*/ 3106060 w 4235569"/>
              <a:gd name="connsiteY27" fmla="*/ 2340195 h 4193747"/>
              <a:gd name="connsiteX28" fmla="*/ 3106791 w 4235569"/>
              <a:gd name="connsiteY28" fmla="*/ 2339339 h 4193747"/>
              <a:gd name="connsiteX29" fmla="*/ 3101649 w 4235569"/>
              <a:gd name="connsiteY29" fmla="*/ 2335565 h 4193747"/>
              <a:gd name="connsiteX30" fmla="*/ 3099902 w 4235569"/>
              <a:gd name="connsiteY30" fmla="*/ 2333732 h 4193747"/>
              <a:gd name="connsiteX31" fmla="*/ 3099600 w 4235569"/>
              <a:gd name="connsiteY31" fmla="*/ 2334061 h 4193747"/>
              <a:gd name="connsiteX32" fmla="*/ 2761473 w 4235569"/>
              <a:gd name="connsiteY32" fmla="*/ 2247240 h 4193747"/>
              <a:gd name="connsiteX33" fmla="*/ 2554842 w 4235569"/>
              <a:gd name="connsiteY33" fmla="*/ 2368778 h 4193747"/>
              <a:gd name="connsiteX34" fmla="*/ 2316198 w 4235569"/>
              <a:gd name="connsiteY34" fmla="*/ 2149917 h 4193747"/>
              <a:gd name="connsiteX35" fmla="*/ 2330135 w 4235569"/>
              <a:gd name="connsiteY35" fmla="*/ 2143903 h 4193747"/>
              <a:gd name="connsiteX36" fmla="*/ 2503939 w 4235569"/>
              <a:gd name="connsiteY36" fmla="*/ 2189769 h 4193747"/>
              <a:gd name="connsiteX37" fmla="*/ 2677202 w 4235569"/>
              <a:gd name="connsiteY37" fmla="*/ 2017920 h 4193747"/>
              <a:gd name="connsiteX38" fmla="*/ 2264229 w 4235569"/>
              <a:gd name="connsiteY38" fmla="*/ 1908939 h 4193747"/>
              <a:gd name="connsiteX39" fmla="*/ 2127424 w 4235569"/>
              <a:gd name="connsiteY39" fmla="*/ 1976793 h 4193747"/>
              <a:gd name="connsiteX40" fmla="*/ 2071845 w 4235569"/>
              <a:gd name="connsiteY40" fmla="*/ 1925822 h 4193747"/>
              <a:gd name="connsiteX41" fmla="*/ 1951565 w 4235569"/>
              <a:gd name="connsiteY41" fmla="*/ 2056975 h 4193747"/>
              <a:gd name="connsiteX42" fmla="*/ 1111384 w 4235569"/>
              <a:gd name="connsiteY42" fmla="*/ 2399487 h 4193747"/>
              <a:gd name="connsiteX43" fmla="*/ 2291531 w 4235569"/>
              <a:gd name="connsiteY43" fmla="*/ 1121712 h 4193747"/>
              <a:gd name="connsiteX44" fmla="*/ 3862358 w 4235569"/>
              <a:gd name="connsiteY44" fmla="*/ 1410650 h 4193747"/>
              <a:gd name="connsiteX45" fmla="*/ 3481422 w 4235569"/>
              <a:gd name="connsiteY45" fmla="*/ 3334963 h 4193747"/>
              <a:gd name="connsiteX46" fmla="*/ 1476574 w 4235569"/>
              <a:gd name="connsiteY46" fmla="*/ 3862388 h 4193747"/>
              <a:gd name="connsiteX47" fmla="*/ 1473914 w 4235569"/>
              <a:gd name="connsiteY47" fmla="*/ 3858391 h 4193747"/>
              <a:gd name="connsiteX48" fmla="*/ 1111384 w 4235569"/>
              <a:gd name="connsiteY48" fmla="*/ 2399487 h 4193747"/>
              <a:gd name="connsiteX49" fmla="*/ 876530 w 4235569"/>
              <a:gd name="connsiteY49" fmla="*/ 2133690 h 4193747"/>
              <a:gd name="connsiteX50" fmla="*/ 1979716 w 4235569"/>
              <a:gd name="connsiteY50" fmla="*/ 930781 h 4193747"/>
              <a:gd name="connsiteX51" fmla="*/ 2047544 w 4235569"/>
              <a:gd name="connsiteY51" fmla="*/ 927848 h 4193747"/>
              <a:gd name="connsiteX52" fmla="*/ 2189062 w 4235569"/>
              <a:gd name="connsiteY52" fmla="*/ 1057633 h 4193747"/>
              <a:gd name="connsiteX53" fmla="*/ 2191995 w 4235569"/>
              <a:gd name="connsiteY53" fmla="*/ 1125461 h 4193747"/>
              <a:gd name="connsiteX54" fmla="*/ 1088808 w 4235569"/>
              <a:gd name="connsiteY54" fmla="*/ 2328370 h 4193747"/>
              <a:gd name="connsiteX55" fmla="*/ 1020981 w 4235569"/>
              <a:gd name="connsiteY55" fmla="*/ 2331303 h 4193747"/>
              <a:gd name="connsiteX56" fmla="*/ 879463 w 4235569"/>
              <a:gd name="connsiteY56" fmla="*/ 2201517 h 4193747"/>
              <a:gd name="connsiteX57" fmla="*/ 876530 w 4235569"/>
              <a:gd name="connsiteY57" fmla="*/ 2133690 h 4193747"/>
              <a:gd name="connsiteX58" fmla="*/ 640826 w 4235569"/>
              <a:gd name="connsiteY58" fmla="*/ 645162 h 4193747"/>
              <a:gd name="connsiteX59" fmla="*/ 1262803 w 4235569"/>
              <a:gd name="connsiteY59" fmla="*/ 549012 h 4193747"/>
              <a:gd name="connsiteX60" fmla="*/ 1439512 w 4235569"/>
              <a:gd name="connsiteY60" fmla="*/ 46615 h 4193747"/>
              <a:gd name="connsiteX61" fmla="*/ 1877569 w 4235569"/>
              <a:gd name="connsiteY61" fmla="*/ 171264 h 4193747"/>
              <a:gd name="connsiteX62" fmla="*/ 1902386 w 4235569"/>
              <a:gd name="connsiteY62" fmla="*/ 880381 h 4193747"/>
              <a:gd name="connsiteX63" fmla="*/ 863104 w 4235569"/>
              <a:gd name="connsiteY63" fmla="*/ 2041794 h 4193747"/>
              <a:gd name="connsiteX64" fmla="*/ 144339 w 4235569"/>
              <a:gd name="connsiteY64" fmla="*/ 2070765 h 4193747"/>
              <a:gd name="connsiteX65" fmla="*/ 451912 w 4235569"/>
              <a:gd name="connsiteY65" fmla="*/ 1454148 h 4193747"/>
              <a:gd name="connsiteX66" fmla="*/ 640826 w 4235569"/>
              <a:gd name="connsiteY66" fmla="*/ 645162 h 4193747"/>
              <a:gd name="connsiteX0" fmla="*/ 2685517 w 4177532"/>
              <a:gd name="connsiteY0" fmla="*/ 2541845 h 4193747"/>
              <a:gd name="connsiteX1" fmla="*/ 2744087 w 4177532"/>
              <a:gd name="connsiteY1" fmla="*/ 2502966 h 4193747"/>
              <a:gd name="connsiteX2" fmla="*/ 2862074 w 4177532"/>
              <a:gd name="connsiteY2" fmla="*/ 2537119 h 4193747"/>
              <a:gd name="connsiteX3" fmla="*/ 2917103 w 4177532"/>
              <a:gd name="connsiteY3" fmla="*/ 2724446 h 4193747"/>
              <a:gd name="connsiteX4" fmla="*/ 2909892 w 4177532"/>
              <a:gd name="connsiteY4" fmla="*/ 2747619 h 4193747"/>
              <a:gd name="connsiteX5" fmla="*/ 2685517 w 4177532"/>
              <a:gd name="connsiteY5" fmla="*/ 2541845 h 4193747"/>
              <a:gd name="connsiteX6" fmla="*/ 2145804 w 4177532"/>
              <a:gd name="connsiteY6" fmla="*/ 2288337 h 4193747"/>
              <a:gd name="connsiteX7" fmla="*/ 2347478 w 4177532"/>
              <a:gd name="connsiteY7" fmla="*/ 2473293 h 4193747"/>
              <a:gd name="connsiteX8" fmla="*/ 2345379 w 4177532"/>
              <a:gd name="connsiteY8" fmla="*/ 2473824 h 4193747"/>
              <a:gd name="connsiteX9" fmla="*/ 2188571 w 4177532"/>
              <a:gd name="connsiteY9" fmla="*/ 2428808 h 4193747"/>
              <a:gd name="connsiteX10" fmla="*/ 2187454 w 4177532"/>
              <a:gd name="connsiteY10" fmla="*/ 2430133 h 4193747"/>
              <a:gd name="connsiteX11" fmla="*/ 2145804 w 4177532"/>
              <a:gd name="connsiteY11" fmla="*/ 2288337 h 4193747"/>
              <a:gd name="connsiteX12" fmla="*/ 1893528 w 4177532"/>
              <a:gd name="connsiteY12" fmla="*/ 2056975 h 4193747"/>
              <a:gd name="connsiteX13" fmla="*/ 1951632 w 4177532"/>
              <a:gd name="connsiteY13" fmla="*/ 2110262 h 4193747"/>
              <a:gd name="connsiteX14" fmla="*/ 1900311 w 4177532"/>
              <a:gd name="connsiteY14" fmla="*/ 2217227 h 4193747"/>
              <a:gd name="connsiteX15" fmla="*/ 2027130 w 4177532"/>
              <a:gd name="connsiteY15" fmla="*/ 2620107 h 4193747"/>
              <a:gd name="connsiteX16" fmla="*/ 2375164 w 4177532"/>
              <a:gd name="connsiteY16" fmla="*/ 2722385 h 4193747"/>
              <a:gd name="connsiteX17" fmla="*/ 2547729 w 4177532"/>
              <a:gd name="connsiteY17" fmla="*/ 2656942 h 4193747"/>
              <a:gd name="connsiteX18" fmla="*/ 2778329 w 4177532"/>
              <a:gd name="connsiteY18" fmla="*/ 2868425 h 4193747"/>
              <a:gd name="connsiteX19" fmla="*/ 2585629 w 4177532"/>
              <a:gd name="connsiteY19" fmla="*/ 2817424 h 4193747"/>
              <a:gd name="connsiteX20" fmla="*/ 2393163 w 4177532"/>
              <a:gd name="connsiteY20" fmla="*/ 3008320 h 4193747"/>
              <a:gd name="connsiteX21" fmla="*/ 2851910 w 4177532"/>
              <a:gd name="connsiteY21" fmla="*/ 3129380 h 4193747"/>
              <a:gd name="connsiteX22" fmla="*/ 2990688 w 4177532"/>
              <a:gd name="connsiteY22" fmla="*/ 3063179 h 4193747"/>
              <a:gd name="connsiteX23" fmla="*/ 3049179 w 4177532"/>
              <a:gd name="connsiteY23" fmla="*/ 3116821 h 4193747"/>
              <a:gd name="connsiteX24" fmla="*/ 3169459 w 4177532"/>
              <a:gd name="connsiteY24" fmla="*/ 2985668 h 4193747"/>
              <a:gd name="connsiteX25" fmla="*/ 3115337 w 4177532"/>
              <a:gd name="connsiteY25" fmla="*/ 2936032 h 4193747"/>
              <a:gd name="connsiteX26" fmla="*/ 3180774 w 4177532"/>
              <a:gd name="connsiteY26" fmla="*/ 2787394 h 4193747"/>
              <a:gd name="connsiteX27" fmla="*/ 3048023 w 4177532"/>
              <a:gd name="connsiteY27" fmla="*/ 2340195 h 4193747"/>
              <a:gd name="connsiteX28" fmla="*/ 3048754 w 4177532"/>
              <a:gd name="connsiteY28" fmla="*/ 2339339 h 4193747"/>
              <a:gd name="connsiteX29" fmla="*/ 3043612 w 4177532"/>
              <a:gd name="connsiteY29" fmla="*/ 2335565 h 4193747"/>
              <a:gd name="connsiteX30" fmla="*/ 3041865 w 4177532"/>
              <a:gd name="connsiteY30" fmla="*/ 2333732 h 4193747"/>
              <a:gd name="connsiteX31" fmla="*/ 3041563 w 4177532"/>
              <a:gd name="connsiteY31" fmla="*/ 2334061 h 4193747"/>
              <a:gd name="connsiteX32" fmla="*/ 2703436 w 4177532"/>
              <a:gd name="connsiteY32" fmla="*/ 2247240 h 4193747"/>
              <a:gd name="connsiteX33" fmla="*/ 2496805 w 4177532"/>
              <a:gd name="connsiteY33" fmla="*/ 2368778 h 4193747"/>
              <a:gd name="connsiteX34" fmla="*/ 2258161 w 4177532"/>
              <a:gd name="connsiteY34" fmla="*/ 2149917 h 4193747"/>
              <a:gd name="connsiteX35" fmla="*/ 2272098 w 4177532"/>
              <a:gd name="connsiteY35" fmla="*/ 2143903 h 4193747"/>
              <a:gd name="connsiteX36" fmla="*/ 2445902 w 4177532"/>
              <a:gd name="connsiteY36" fmla="*/ 2189769 h 4193747"/>
              <a:gd name="connsiteX37" fmla="*/ 2619165 w 4177532"/>
              <a:gd name="connsiteY37" fmla="*/ 2017920 h 4193747"/>
              <a:gd name="connsiteX38" fmla="*/ 2206192 w 4177532"/>
              <a:gd name="connsiteY38" fmla="*/ 1908939 h 4193747"/>
              <a:gd name="connsiteX39" fmla="*/ 2069387 w 4177532"/>
              <a:gd name="connsiteY39" fmla="*/ 1976793 h 4193747"/>
              <a:gd name="connsiteX40" fmla="*/ 2013808 w 4177532"/>
              <a:gd name="connsiteY40" fmla="*/ 1925822 h 4193747"/>
              <a:gd name="connsiteX41" fmla="*/ 1893528 w 4177532"/>
              <a:gd name="connsiteY41" fmla="*/ 2056975 h 4193747"/>
              <a:gd name="connsiteX42" fmla="*/ 1053347 w 4177532"/>
              <a:gd name="connsiteY42" fmla="*/ 2399487 h 4193747"/>
              <a:gd name="connsiteX43" fmla="*/ 2233494 w 4177532"/>
              <a:gd name="connsiteY43" fmla="*/ 1121712 h 4193747"/>
              <a:gd name="connsiteX44" fmla="*/ 3804321 w 4177532"/>
              <a:gd name="connsiteY44" fmla="*/ 1410650 h 4193747"/>
              <a:gd name="connsiteX45" fmla="*/ 3423385 w 4177532"/>
              <a:gd name="connsiteY45" fmla="*/ 3334963 h 4193747"/>
              <a:gd name="connsiteX46" fmla="*/ 1418537 w 4177532"/>
              <a:gd name="connsiteY46" fmla="*/ 3862388 h 4193747"/>
              <a:gd name="connsiteX47" fmla="*/ 1415877 w 4177532"/>
              <a:gd name="connsiteY47" fmla="*/ 3858391 h 4193747"/>
              <a:gd name="connsiteX48" fmla="*/ 1053347 w 4177532"/>
              <a:gd name="connsiteY48" fmla="*/ 2399487 h 4193747"/>
              <a:gd name="connsiteX49" fmla="*/ 818493 w 4177532"/>
              <a:gd name="connsiteY49" fmla="*/ 2133690 h 4193747"/>
              <a:gd name="connsiteX50" fmla="*/ 1921679 w 4177532"/>
              <a:gd name="connsiteY50" fmla="*/ 930781 h 4193747"/>
              <a:gd name="connsiteX51" fmla="*/ 1989507 w 4177532"/>
              <a:gd name="connsiteY51" fmla="*/ 927848 h 4193747"/>
              <a:gd name="connsiteX52" fmla="*/ 2131025 w 4177532"/>
              <a:gd name="connsiteY52" fmla="*/ 1057633 h 4193747"/>
              <a:gd name="connsiteX53" fmla="*/ 2133958 w 4177532"/>
              <a:gd name="connsiteY53" fmla="*/ 1125461 h 4193747"/>
              <a:gd name="connsiteX54" fmla="*/ 1030771 w 4177532"/>
              <a:gd name="connsiteY54" fmla="*/ 2328370 h 4193747"/>
              <a:gd name="connsiteX55" fmla="*/ 962944 w 4177532"/>
              <a:gd name="connsiteY55" fmla="*/ 2331303 h 4193747"/>
              <a:gd name="connsiteX56" fmla="*/ 821426 w 4177532"/>
              <a:gd name="connsiteY56" fmla="*/ 2201517 h 4193747"/>
              <a:gd name="connsiteX57" fmla="*/ 818493 w 4177532"/>
              <a:gd name="connsiteY57" fmla="*/ 2133690 h 4193747"/>
              <a:gd name="connsiteX58" fmla="*/ 582789 w 4177532"/>
              <a:gd name="connsiteY58" fmla="*/ 645162 h 4193747"/>
              <a:gd name="connsiteX59" fmla="*/ 1204766 w 4177532"/>
              <a:gd name="connsiteY59" fmla="*/ 549012 h 4193747"/>
              <a:gd name="connsiteX60" fmla="*/ 1381475 w 4177532"/>
              <a:gd name="connsiteY60" fmla="*/ 46615 h 4193747"/>
              <a:gd name="connsiteX61" fmla="*/ 1819532 w 4177532"/>
              <a:gd name="connsiteY61" fmla="*/ 171264 h 4193747"/>
              <a:gd name="connsiteX62" fmla="*/ 1844349 w 4177532"/>
              <a:gd name="connsiteY62" fmla="*/ 880381 h 4193747"/>
              <a:gd name="connsiteX63" fmla="*/ 805067 w 4177532"/>
              <a:gd name="connsiteY63" fmla="*/ 2041794 h 4193747"/>
              <a:gd name="connsiteX64" fmla="*/ 86302 w 4177532"/>
              <a:gd name="connsiteY64" fmla="*/ 2070765 h 4193747"/>
              <a:gd name="connsiteX65" fmla="*/ 406751 w 4177532"/>
              <a:gd name="connsiteY65" fmla="*/ 1440109 h 4193747"/>
              <a:gd name="connsiteX66" fmla="*/ 582789 w 4177532"/>
              <a:gd name="connsiteY66" fmla="*/ 645162 h 4193747"/>
              <a:gd name="connsiteX0" fmla="*/ 2706143 w 4198158"/>
              <a:gd name="connsiteY0" fmla="*/ 2541845 h 4193747"/>
              <a:gd name="connsiteX1" fmla="*/ 2764713 w 4198158"/>
              <a:gd name="connsiteY1" fmla="*/ 2502966 h 4193747"/>
              <a:gd name="connsiteX2" fmla="*/ 2882700 w 4198158"/>
              <a:gd name="connsiteY2" fmla="*/ 2537119 h 4193747"/>
              <a:gd name="connsiteX3" fmla="*/ 2937729 w 4198158"/>
              <a:gd name="connsiteY3" fmla="*/ 2724446 h 4193747"/>
              <a:gd name="connsiteX4" fmla="*/ 2930518 w 4198158"/>
              <a:gd name="connsiteY4" fmla="*/ 2747619 h 4193747"/>
              <a:gd name="connsiteX5" fmla="*/ 2706143 w 4198158"/>
              <a:gd name="connsiteY5" fmla="*/ 2541845 h 4193747"/>
              <a:gd name="connsiteX6" fmla="*/ 2166430 w 4198158"/>
              <a:gd name="connsiteY6" fmla="*/ 2288337 h 4193747"/>
              <a:gd name="connsiteX7" fmla="*/ 2368104 w 4198158"/>
              <a:gd name="connsiteY7" fmla="*/ 2473293 h 4193747"/>
              <a:gd name="connsiteX8" fmla="*/ 2366005 w 4198158"/>
              <a:gd name="connsiteY8" fmla="*/ 2473824 h 4193747"/>
              <a:gd name="connsiteX9" fmla="*/ 2209197 w 4198158"/>
              <a:gd name="connsiteY9" fmla="*/ 2428808 h 4193747"/>
              <a:gd name="connsiteX10" fmla="*/ 2208080 w 4198158"/>
              <a:gd name="connsiteY10" fmla="*/ 2430133 h 4193747"/>
              <a:gd name="connsiteX11" fmla="*/ 2166430 w 4198158"/>
              <a:gd name="connsiteY11" fmla="*/ 2288337 h 4193747"/>
              <a:gd name="connsiteX12" fmla="*/ 1914154 w 4198158"/>
              <a:gd name="connsiteY12" fmla="*/ 2056975 h 4193747"/>
              <a:gd name="connsiteX13" fmla="*/ 1972258 w 4198158"/>
              <a:gd name="connsiteY13" fmla="*/ 2110262 h 4193747"/>
              <a:gd name="connsiteX14" fmla="*/ 1920937 w 4198158"/>
              <a:gd name="connsiteY14" fmla="*/ 2217227 h 4193747"/>
              <a:gd name="connsiteX15" fmla="*/ 2047756 w 4198158"/>
              <a:gd name="connsiteY15" fmla="*/ 2620107 h 4193747"/>
              <a:gd name="connsiteX16" fmla="*/ 2395790 w 4198158"/>
              <a:gd name="connsiteY16" fmla="*/ 2722385 h 4193747"/>
              <a:gd name="connsiteX17" fmla="*/ 2568355 w 4198158"/>
              <a:gd name="connsiteY17" fmla="*/ 2656942 h 4193747"/>
              <a:gd name="connsiteX18" fmla="*/ 2798955 w 4198158"/>
              <a:gd name="connsiteY18" fmla="*/ 2868425 h 4193747"/>
              <a:gd name="connsiteX19" fmla="*/ 2606255 w 4198158"/>
              <a:gd name="connsiteY19" fmla="*/ 2817424 h 4193747"/>
              <a:gd name="connsiteX20" fmla="*/ 2413789 w 4198158"/>
              <a:gd name="connsiteY20" fmla="*/ 3008320 h 4193747"/>
              <a:gd name="connsiteX21" fmla="*/ 2872536 w 4198158"/>
              <a:gd name="connsiteY21" fmla="*/ 3129380 h 4193747"/>
              <a:gd name="connsiteX22" fmla="*/ 3011314 w 4198158"/>
              <a:gd name="connsiteY22" fmla="*/ 3063179 h 4193747"/>
              <a:gd name="connsiteX23" fmla="*/ 3069805 w 4198158"/>
              <a:gd name="connsiteY23" fmla="*/ 3116821 h 4193747"/>
              <a:gd name="connsiteX24" fmla="*/ 3190085 w 4198158"/>
              <a:gd name="connsiteY24" fmla="*/ 2985668 h 4193747"/>
              <a:gd name="connsiteX25" fmla="*/ 3135963 w 4198158"/>
              <a:gd name="connsiteY25" fmla="*/ 2936032 h 4193747"/>
              <a:gd name="connsiteX26" fmla="*/ 3201400 w 4198158"/>
              <a:gd name="connsiteY26" fmla="*/ 2787394 h 4193747"/>
              <a:gd name="connsiteX27" fmla="*/ 3068649 w 4198158"/>
              <a:gd name="connsiteY27" fmla="*/ 2340195 h 4193747"/>
              <a:gd name="connsiteX28" fmla="*/ 3069380 w 4198158"/>
              <a:gd name="connsiteY28" fmla="*/ 2339339 h 4193747"/>
              <a:gd name="connsiteX29" fmla="*/ 3064238 w 4198158"/>
              <a:gd name="connsiteY29" fmla="*/ 2335565 h 4193747"/>
              <a:gd name="connsiteX30" fmla="*/ 3062491 w 4198158"/>
              <a:gd name="connsiteY30" fmla="*/ 2333732 h 4193747"/>
              <a:gd name="connsiteX31" fmla="*/ 3062189 w 4198158"/>
              <a:gd name="connsiteY31" fmla="*/ 2334061 h 4193747"/>
              <a:gd name="connsiteX32" fmla="*/ 2724062 w 4198158"/>
              <a:gd name="connsiteY32" fmla="*/ 2247240 h 4193747"/>
              <a:gd name="connsiteX33" fmla="*/ 2517431 w 4198158"/>
              <a:gd name="connsiteY33" fmla="*/ 2368778 h 4193747"/>
              <a:gd name="connsiteX34" fmla="*/ 2278787 w 4198158"/>
              <a:gd name="connsiteY34" fmla="*/ 2149917 h 4193747"/>
              <a:gd name="connsiteX35" fmla="*/ 2292724 w 4198158"/>
              <a:gd name="connsiteY35" fmla="*/ 2143903 h 4193747"/>
              <a:gd name="connsiteX36" fmla="*/ 2466528 w 4198158"/>
              <a:gd name="connsiteY36" fmla="*/ 2189769 h 4193747"/>
              <a:gd name="connsiteX37" fmla="*/ 2639791 w 4198158"/>
              <a:gd name="connsiteY37" fmla="*/ 2017920 h 4193747"/>
              <a:gd name="connsiteX38" fmla="*/ 2226818 w 4198158"/>
              <a:gd name="connsiteY38" fmla="*/ 1908939 h 4193747"/>
              <a:gd name="connsiteX39" fmla="*/ 2090013 w 4198158"/>
              <a:gd name="connsiteY39" fmla="*/ 1976793 h 4193747"/>
              <a:gd name="connsiteX40" fmla="*/ 2034434 w 4198158"/>
              <a:gd name="connsiteY40" fmla="*/ 1925822 h 4193747"/>
              <a:gd name="connsiteX41" fmla="*/ 1914154 w 4198158"/>
              <a:gd name="connsiteY41" fmla="*/ 2056975 h 4193747"/>
              <a:gd name="connsiteX42" fmla="*/ 1073973 w 4198158"/>
              <a:gd name="connsiteY42" fmla="*/ 2399487 h 4193747"/>
              <a:gd name="connsiteX43" fmla="*/ 2254120 w 4198158"/>
              <a:gd name="connsiteY43" fmla="*/ 1121712 h 4193747"/>
              <a:gd name="connsiteX44" fmla="*/ 3824947 w 4198158"/>
              <a:gd name="connsiteY44" fmla="*/ 1410650 h 4193747"/>
              <a:gd name="connsiteX45" fmla="*/ 3444011 w 4198158"/>
              <a:gd name="connsiteY45" fmla="*/ 3334963 h 4193747"/>
              <a:gd name="connsiteX46" fmla="*/ 1439163 w 4198158"/>
              <a:gd name="connsiteY46" fmla="*/ 3862388 h 4193747"/>
              <a:gd name="connsiteX47" fmla="*/ 1436503 w 4198158"/>
              <a:gd name="connsiteY47" fmla="*/ 3858391 h 4193747"/>
              <a:gd name="connsiteX48" fmla="*/ 1073973 w 4198158"/>
              <a:gd name="connsiteY48" fmla="*/ 2399487 h 4193747"/>
              <a:gd name="connsiteX49" fmla="*/ 839119 w 4198158"/>
              <a:gd name="connsiteY49" fmla="*/ 2133690 h 4193747"/>
              <a:gd name="connsiteX50" fmla="*/ 1942305 w 4198158"/>
              <a:gd name="connsiteY50" fmla="*/ 930781 h 4193747"/>
              <a:gd name="connsiteX51" fmla="*/ 2010133 w 4198158"/>
              <a:gd name="connsiteY51" fmla="*/ 927848 h 4193747"/>
              <a:gd name="connsiteX52" fmla="*/ 2151651 w 4198158"/>
              <a:gd name="connsiteY52" fmla="*/ 1057633 h 4193747"/>
              <a:gd name="connsiteX53" fmla="*/ 2154584 w 4198158"/>
              <a:gd name="connsiteY53" fmla="*/ 1125461 h 4193747"/>
              <a:gd name="connsiteX54" fmla="*/ 1051397 w 4198158"/>
              <a:gd name="connsiteY54" fmla="*/ 2328370 h 4193747"/>
              <a:gd name="connsiteX55" fmla="*/ 983570 w 4198158"/>
              <a:gd name="connsiteY55" fmla="*/ 2331303 h 4193747"/>
              <a:gd name="connsiteX56" fmla="*/ 842052 w 4198158"/>
              <a:gd name="connsiteY56" fmla="*/ 2201517 h 4193747"/>
              <a:gd name="connsiteX57" fmla="*/ 839119 w 4198158"/>
              <a:gd name="connsiteY57" fmla="*/ 2133690 h 4193747"/>
              <a:gd name="connsiteX58" fmla="*/ 603415 w 4198158"/>
              <a:gd name="connsiteY58" fmla="*/ 645162 h 4193747"/>
              <a:gd name="connsiteX59" fmla="*/ 1225392 w 4198158"/>
              <a:gd name="connsiteY59" fmla="*/ 549012 h 4193747"/>
              <a:gd name="connsiteX60" fmla="*/ 1402101 w 4198158"/>
              <a:gd name="connsiteY60" fmla="*/ 46615 h 4193747"/>
              <a:gd name="connsiteX61" fmla="*/ 1840158 w 4198158"/>
              <a:gd name="connsiteY61" fmla="*/ 171264 h 4193747"/>
              <a:gd name="connsiteX62" fmla="*/ 1864975 w 4198158"/>
              <a:gd name="connsiteY62" fmla="*/ 880381 h 4193747"/>
              <a:gd name="connsiteX63" fmla="*/ 825693 w 4198158"/>
              <a:gd name="connsiteY63" fmla="*/ 2041794 h 4193747"/>
              <a:gd name="connsiteX64" fmla="*/ 106928 w 4198158"/>
              <a:gd name="connsiteY64" fmla="*/ 2070765 h 4193747"/>
              <a:gd name="connsiteX65" fmla="*/ 427377 w 4198158"/>
              <a:gd name="connsiteY65" fmla="*/ 1440109 h 4193747"/>
              <a:gd name="connsiteX66" fmla="*/ 603415 w 4198158"/>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498676 h 4150578"/>
              <a:gd name="connsiteX1" fmla="*/ 2785542 w 4218987"/>
              <a:gd name="connsiteY1" fmla="*/ 2459797 h 4150578"/>
              <a:gd name="connsiteX2" fmla="*/ 2903529 w 4218987"/>
              <a:gd name="connsiteY2" fmla="*/ 2493950 h 4150578"/>
              <a:gd name="connsiteX3" fmla="*/ 2958558 w 4218987"/>
              <a:gd name="connsiteY3" fmla="*/ 2681277 h 4150578"/>
              <a:gd name="connsiteX4" fmla="*/ 2951347 w 4218987"/>
              <a:gd name="connsiteY4" fmla="*/ 2704450 h 4150578"/>
              <a:gd name="connsiteX5" fmla="*/ 2726972 w 4218987"/>
              <a:gd name="connsiteY5" fmla="*/ 2498676 h 4150578"/>
              <a:gd name="connsiteX6" fmla="*/ 2187259 w 4218987"/>
              <a:gd name="connsiteY6" fmla="*/ 2245168 h 4150578"/>
              <a:gd name="connsiteX7" fmla="*/ 2388933 w 4218987"/>
              <a:gd name="connsiteY7" fmla="*/ 2430124 h 4150578"/>
              <a:gd name="connsiteX8" fmla="*/ 2386834 w 4218987"/>
              <a:gd name="connsiteY8" fmla="*/ 2430655 h 4150578"/>
              <a:gd name="connsiteX9" fmla="*/ 2230026 w 4218987"/>
              <a:gd name="connsiteY9" fmla="*/ 2385639 h 4150578"/>
              <a:gd name="connsiteX10" fmla="*/ 2228909 w 4218987"/>
              <a:gd name="connsiteY10" fmla="*/ 2386964 h 4150578"/>
              <a:gd name="connsiteX11" fmla="*/ 2187259 w 4218987"/>
              <a:gd name="connsiteY11" fmla="*/ 2245168 h 4150578"/>
              <a:gd name="connsiteX12" fmla="*/ 1934983 w 4218987"/>
              <a:gd name="connsiteY12" fmla="*/ 2013806 h 4150578"/>
              <a:gd name="connsiteX13" fmla="*/ 1993087 w 4218987"/>
              <a:gd name="connsiteY13" fmla="*/ 2067093 h 4150578"/>
              <a:gd name="connsiteX14" fmla="*/ 1941766 w 4218987"/>
              <a:gd name="connsiteY14" fmla="*/ 2174058 h 4150578"/>
              <a:gd name="connsiteX15" fmla="*/ 2068585 w 4218987"/>
              <a:gd name="connsiteY15" fmla="*/ 2576938 h 4150578"/>
              <a:gd name="connsiteX16" fmla="*/ 2416619 w 4218987"/>
              <a:gd name="connsiteY16" fmla="*/ 2679216 h 4150578"/>
              <a:gd name="connsiteX17" fmla="*/ 2589184 w 4218987"/>
              <a:gd name="connsiteY17" fmla="*/ 2613773 h 4150578"/>
              <a:gd name="connsiteX18" fmla="*/ 2819784 w 4218987"/>
              <a:gd name="connsiteY18" fmla="*/ 2825256 h 4150578"/>
              <a:gd name="connsiteX19" fmla="*/ 2627084 w 4218987"/>
              <a:gd name="connsiteY19" fmla="*/ 2774255 h 4150578"/>
              <a:gd name="connsiteX20" fmla="*/ 2434618 w 4218987"/>
              <a:gd name="connsiteY20" fmla="*/ 2965151 h 4150578"/>
              <a:gd name="connsiteX21" fmla="*/ 2893365 w 4218987"/>
              <a:gd name="connsiteY21" fmla="*/ 3086211 h 4150578"/>
              <a:gd name="connsiteX22" fmla="*/ 3032143 w 4218987"/>
              <a:gd name="connsiteY22" fmla="*/ 3020010 h 4150578"/>
              <a:gd name="connsiteX23" fmla="*/ 3090634 w 4218987"/>
              <a:gd name="connsiteY23" fmla="*/ 3073652 h 4150578"/>
              <a:gd name="connsiteX24" fmla="*/ 3210914 w 4218987"/>
              <a:gd name="connsiteY24" fmla="*/ 2942499 h 4150578"/>
              <a:gd name="connsiteX25" fmla="*/ 3156792 w 4218987"/>
              <a:gd name="connsiteY25" fmla="*/ 2892863 h 4150578"/>
              <a:gd name="connsiteX26" fmla="*/ 3222229 w 4218987"/>
              <a:gd name="connsiteY26" fmla="*/ 2744225 h 4150578"/>
              <a:gd name="connsiteX27" fmla="*/ 3089478 w 4218987"/>
              <a:gd name="connsiteY27" fmla="*/ 2297026 h 4150578"/>
              <a:gd name="connsiteX28" fmla="*/ 3090209 w 4218987"/>
              <a:gd name="connsiteY28" fmla="*/ 2296170 h 4150578"/>
              <a:gd name="connsiteX29" fmla="*/ 3085067 w 4218987"/>
              <a:gd name="connsiteY29" fmla="*/ 2292396 h 4150578"/>
              <a:gd name="connsiteX30" fmla="*/ 3083320 w 4218987"/>
              <a:gd name="connsiteY30" fmla="*/ 2290563 h 4150578"/>
              <a:gd name="connsiteX31" fmla="*/ 3083018 w 4218987"/>
              <a:gd name="connsiteY31" fmla="*/ 2290892 h 4150578"/>
              <a:gd name="connsiteX32" fmla="*/ 2744891 w 4218987"/>
              <a:gd name="connsiteY32" fmla="*/ 2204071 h 4150578"/>
              <a:gd name="connsiteX33" fmla="*/ 2538260 w 4218987"/>
              <a:gd name="connsiteY33" fmla="*/ 2325609 h 4150578"/>
              <a:gd name="connsiteX34" fmla="*/ 2299616 w 4218987"/>
              <a:gd name="connsiteY34" fmla="*/ 2106748 h 4150578"/>
              <a:gd name="connsiteX35" fmla="*/ 2313553 w 4218987"/>
              <a:gd name="connsiteY35" fmla="*/ 2100734 h 4150578"/>
              <a:gd name="connsiteX36" fmla="*/ 2487357 w 4218987"/>
              <a:gd name="connsiteY36" fmla="*/ 2146600 h 4150578"/>
              <a:gd name="connsiteX37" fmla="*/ 2660620 w 4218987"/>
              <a:gd name="connsiteY37" fmla="*/ 1974751 h 4150578"/>
              <a:gd name="connsiteX38" fmla="*/ 2247647 w 4218987"/>
              <a:gd name="connsiteY38" fmla="*/ 1865770 h 4150578"/>
              <a:gd name="connsiteX39" fmla="*/ 2110842 w 4218987"/>
              <a:gd name="connsiteY39" fmla="*/ 1933624 h 4150578"/>
              <a:gd name="connsiteX40" fmla="*/ 2055263 w 4218987"/>
              <a:gd name="connsiteY40" fmla="*/ 1882653 h 4150578"/>
              <a:gd name="connsiteX41" fmla="*/ 1934983 w 4218987"/>
              <a:gd name="connsiteY41" fmla="*/ 2013806 h 4150578"/>
              <a:gd name="connsiteX42" fmla="*/ 1094802 w 4218987"/>
              <a:gd name="connsiteY42" fmla="*/ 2356318 h 4150578"/>
              <a:gd name="connsiteX43" fmla="*/ 2274949 w 4218987"/>
              <a:gd name="connsiteY43" fmla="*/ 1078543 h 4150578"/>
              <a:gd name="connsiteX44" fmla="*/ 3845776 w 4218987"/>
              <a:gd name="connsiteY44" fmla="*/ 1367481 h 4150578"/>
              <a:gd name="connsiteX45" fmla="*/ 3464840 w 4218987"/>
              <a:gd name="connsiteY45" fmla="*/ 3291794 h 4150578"/>
              <a:gd name="connsiteX46" fmla="*/ 1459992 w 4218987"/>
              <a:gd name="connsiteY46" fmla="*/ 3819219 h 4150578"/>
              <a:gd name="connsiteX47" fmla="*/ 1457332 w 4218987"/>
              <a:gd name="connsiteY47" fmla="*/ 3815222 h 4150578"/>
              <a:gd name="connsiteX48" fmla="*/ 1094802 w 4218987"/>
              <a:gd name="connsiteY48" fmla="*/ 2356318 h 4150578"/>
              <a:gd name="connsiteX49" fmla="*/ 859948 w 4218987"/>
              <a:gd name="connsiteY49" fmla="*/ 2090521 h 4150578"/>
              <a:gd name="connsiteX50" fmla="*/ 1963134 w 4218987"/>
              <a:gd name="connsiteY50" fmla="*/ 887612 h 4150578"/>
              <a:gd name="connsiteX51" fmla="*/ 2030962 w 4218987"/>
              <a:gd name="connsiteY51" fmla="*/ 884679 h 4150578"/>
              <a:gd name="connsiteX52" fmla="*/ 2172480 w 4218987"/>
              <a:gd name="connsiteY52" fmla="*/ 1014464 h 4150578"/>
              <a:gd name="connsiteX53" fmla="*/ 2175413 w 4218987"/>
              <a:gd name="connsiteY53" fmla="*/ 1082292 h 4150578"/>
              <a:gd name="connsiteX54" fmla="*/ 1072226 w 4218987"/>
              <a:gd name="connsiteY54" fmla="*/ 2285201 h 4150578"/>
              <a:gd name="connsiteX55" fmla="*/ 1004399 w 4218987"/>
              <a:gd name="connsiteY55" fmla="*/ 2288134 h 4150578"/>
              <a:gd name="connsiteX56" fmla="*/ 862881 w 4218987"/>
              <a:gd name="connsiteY56" fmla="*/ 2158348 h 4150578"/>
              <a:gd name="connsiteX57" fmla="*/ 859948 w 4218987"/>
              <a:gd name="connsiteY57" fmla="*/ 2090521 h 4150578"/>
              <a:gd name="connsiteX58" fmla="*/ 624244 w 4218987"/>
              <a:gd name="connsiteY58" fmla="*/ 601993 h 4150578"/>
              <a:gd name="connsiteX59" fmla="*/ 1246221 w 4218987"/>
              <a:gd name="connsiteY59" fmla="*/ 505843 h 4150578"/>
              <a:gd name="connsiteX60" fmla="*/ 1422930 w 4218987"/>
              <a:gd name="connsiteY60" fmla="*/ 3446 h 4150578"/>
              <a:gd name="connsiteX61" fmla="*/ 1885804 w 4218987"/>
              <a:gd name="connsiteY61" fmla="*/ 837212 h 4150578"/>
              <a:gd name="connsiteX62" fmla="*/ 846522 w 4218987"/>
              <a:gd name="connsiteY62" fmla="*/ 1998625 h 4150578"/>
              <a:gd name="connsiteX63" fmla="*/ 127757 w 4218987"/>
              <a:gd name="connsiteY63" fmla="*/ 2027596 h 4150578"/>
              <a:gd name="connsiteX64" fmla="*/ 448206 w 4218987"/>
              <a:gd name="connsiteY64" fmla="*/ 1396940 h 4150578"/>
              <a:gd name="connsiteX65" fmla="*/ 624244 w 4218987"/>
              <a:gd name="connsiteY65" fmla="*/ 601993 h 4150578"/>
              <a:gd name="connsiteX0" fmla="*/ 2726972 w 4218987"/>
              <a:gd name="connsiteY0" fmla="*/ 2657094 h 4308996"/>
              <a:gd name="connsiteX1" fmla="*/ 2785542 w 4218987"/>
              <a:gd name="connsiteY1" fmla="*/ 2618215 h 4308996"/>
              <a:gd name="connsiteX2" fmla="*/ 2903529 w 4218987"/>
              <a:gd name="connsiteY2" fmla="*/ 2652368 h 4308996"/>
              <a:gd name="connsiteX3" fmla="*/ 2958558 w 4218987"/>
              <a:gd name="connsiteY3" fmla="*/ 2839695 h 4308996"/>
              <a:gd name="connsiteX4" fmla="*/ 2951347 w 4218987"/>
              <a:gd name="connsiteY4" fmla="*/ 2862868 h 4308996"/>
              <a:gd name="connsiteX5" fmla="*/ 2726972 w 4218987"/>
              <a:gd name="connsiteY5" fmla="*/ 2657094 h 4308996"/>
              <a:gd name="connsiteX6" fmla="*/ 2187259 w 4218987"/>
              <a:gd name="connsiteY6" fmla="*/ 2403586 h 4308996"/>
              <a:gd name="connsiteX7" fmla="*/ 2388933 w 4218987"/>
              <a:gd name="connsiteY7" fmla="*/ 2588542 h 4308996"/>
              <a:gd name="connsiteX8" fmla="*/ 2386834 w 4218987"/>
              <a:gd name="connsiteY8" fmla="*/ 2589073 h 4308996"/>
              <a:gd name="connsiteX9" fmla="*/ 2230026 w 4218987"/>
              <a:gd name="connsiteY9" fmla="*/ 2544057 h 4308996"/>
              <a:gd name="connsiteX10" fmla="*/ 2228909 w 4218987"/>
              <a:gd name="connsiteY10" fmla="*/ 2545382 h 4308996"/>
              <a:gd name="connsiteX11" fmla="*/ 2187259 w 4218987"/>
              <a:gd name="connsiteY11" fmla="*/ 2403586 h 4308996"/>
              <a:gd name="connsiteX12" fmla="*/ 1934983 w 4218987"/>
              <a:gd name="connsiteY12" fmla="*/ 2172224 h 4308996"/>
              <a:gd name="connsiteX13" fmla="*/ 1993087 w 4218987"/>
              <a:gd name="connsiteY13" fmla="*/ 2225511 h 4308996"/>
              <a:gd name="connsiteX14" fmla="*/ 1941766 w 4218987"/>
              <a:gd name="connsiteY14" fmla="*/ 2332476 h 4308996"/>
              <a:gd name="connsiteX15" fmla="*/ 2068585 w 4218987"/>
              <a:gd name="connsiteY15" fmla="*/ 2735356 h 4308996"/>
              <a:gd name="connsiteX16" fmla="*/ 2416619 w 4218987"/>
              <a:gd name="connsiteY16" fmla="*/ 2837634 h 4308996"/>
              <a:gd name="connsiteX17" fmla="*/ 2589184 w 4218987"/>
              <a:gd name="connsiteY17" fmla="*/ 2772191 h 4308996"/>
              <a:gd name="connsiteX18" fmla="*/ 2819784 w 4218987"/>
              <a:gd name="connsiteY18" fmla="*/ 2983674 h 4308996"/>
              <a:gd name="connsiteX19" fmla="*/ 2627084 w 4218987"/>
              <a:gd name="connsiteY19" fmla="*/ 2932673 h 4308996"/>
              <a:gd name="connsiteX20" fmla="*/ 2434618 w 4218987"/>
              <a:gd name="connsiteY20" fmla="*/ 3123569 h 4308996"/>
              <a:gd name="connsiteX21" fmla="*/ 2893365 w 4218987"/>
              <a:gd name="connsiteY21" fmla="*/ 3244629 h 4308996"/>
              <a:gd name="connsiteX22" fmla="*/ 3032143 w 4218987"/>
              <a:gd name="connsiteY22" fmla="*/ 3178428 h 4308996"/>
              <a:gd name="connsiteX23" fmla="*/ 3090634 w 4218987"/>
              <a:gd name="connsiteY23" fmla="*/ 3232070 h 4308996"/>
              <a:gd name="connsiteX24" fmla="*/ 3210914 w 4218987"/>
              <a:gd name="connsiteY24" fmla="*/ 3100917 h 4308996"/>
              <a:gd name="connsiteX25" fmla="*/ 3156792 w 4218987"/>
              <a:gd name="connsiteY25" fmla="*/ 3051281 h 4308996"/>
              <a:gd name="connsiteX26" fmla="*/ 3222229 w 4218987"/>
              <a:gd name="connsiteY26" fmla="*/ 2902643 h 4308996"/>
              <a:gd name="connsiteX27" fmla="*/ 3089478 w 4218987"/>
              <a:gd name="connsiteY27" fmla="*/ 2455444 h 4308996"/>
              <a:gd name="connsiteX28" fmla="*/ 3090209 w 4218987"/>
              <a:gd name="connsiteY28" fmla="*/ 2454588 h 4308996"/>
              <a:gd name="connsiteX29" fmla="*/ 3085067 w 4218987"/>
              <a:gd name="connsiteY29" fmla="*/ 2450814 h 4308996"/>
              <a:gd name="connsiteX30" fmla="*/ 3083320 w 4218987"/>
              <a:gd name="connsiteY30" fmla="*/ 2448981 h 4308996"/>
              <a:gd name="connsiteX31" fmla="*/ 3083018 w 4218987"/>
              <a:gd name="connsiteY31" fmla="*/ 2449310 h 4308996"/>
              <a:gd name="connsiteX32" fmla="*/ 2744891 w 4218987"/>
              <a:gd name="connsiteY32" fmla="*/ 2362489 h 4308996"/>
              <a:gd name="connsiteX33" fmla="*/ 2538260 w 4218987"/>
              <a:gd name="connsiteY33" fmla="*/ 2484027 h 4308996"/>
              <a:gd name="connsiteX34" fmla="*/ 2299616 w 4218987"/>
              <a:gd name="connsiteY34" fmla="*/ 2265166 h 4308996"/>
              <a:gd name="connsiteX35" fmla="*/ 2313553 w 4218987"/>
              <a:gd name="connsiteY35" fmla="*/ 2259152 h 4308996"/>
              <a:gd name="connsiteX36" fmla="*/ 2487357 w 4218987"/>
              <a:gd name="connsiteY36" fmla="*/ 2305018 h 4308996"/>
              <a:gd name="connsiteX37" fmla="*/ 2660620 w 4218987"/>
              <a:gd name="connsiteY37" fmla="*/ 2133169 h 4308996"/>
              <a:gd name="connsiteX38" fmla="*/ 2247647 w 4218987"/>
              <a:gd name="connsiteY38" fmla="*/ 2024188 h 4308996"/>
              <a:gd name="connsiteX39" fmla="*/ 2110842 w 4218987"/>
              <a:gd name="connsiteY39" fmla="*/ 2092042 h 4308996"/>
              <a:gd name="connsiteX40" fmla="*/ 2055263 w 4218987"/>
              <a:gd name="connsiteY40" fmla="*/ 2041071 h 4308996"/>
              <a:gd name="connsiteX41" fmla="*/ 1934983 w 4218987"/>
              <a:gd name="connsiteY41" fmla="*/ 2172224 h 4308996"/>
              <a:gd name="connsiteX42" fmla="*/ 1094802 w 4218987"/>
              <a:gd name="connsiteY42" fmla="*/ 2514736 h 4308996"/>
              <a:gd name="connsiteX43" fmla="*/ 2274949 w 4218987"/>
              <a:gd name="connsiteY43" fmla="*/ 1236961 h 4308996"/>
              <a:gd name="connsiteX44" fmla="*/ 3845776 w 4218987"/>
              <a:gd name="connsiteY44" fmla="*/ 1525899 h 4308996"/>
              <a:gd name="connsiteX45" fmla="*/ 3464840 w 4218987"/>
              <a:gd name="connsiteY45" fmla="*/ 3450212 h 4308996"/>
              <a:gd name="connsiteX46" fmla="*/ 1459992 w 4218987"/>
              <a:gd name="connsiteY46" fmla="*/ 3977637 h 4308996"/>
              <a:gd name="connsiteX47" fmla="*/ 1457332 w 4218987"/>
              <a:gd name="connsiteY47" fmla="*/ 3973640 h 4308996"/>
              <a:gd name="connsiteX48" fmla="*/ 1094802 w 4218987"/>
              <a:gd name="connsiteY48" fmla="*/ 2514736 h 4308996"/>
              <a:gd name="connsiteX49" fmla="*/ 859948 w 4218987"/>
              <a:gd name="connsiteY49" fmla="*/ 2248939 h 4308996"/>
              <a:gd name="connsiteX50" fmla="*/ 1963134 w 4218987"/>
              <a:gd name="connsiteY50" fmla="*/ 1046030 h 4308996"/>
              <a:gd name="connsiteX51" fmla="*/ 2030962 w 4218987"/>
              <a:gd name="connsiteY51" fmla="*/ 1043097 h 4308996"/>
              <a:gd name="connsiteX52" fmla="*/ 2172480 w 4218987"/>
              <a:gd name="connsiteY52" fmla="*/ 1172882 h 4308996"/>
              <a:gd name="connsiteX53" fmla="*/ 2175413 w 4218987"/>
              <a:gd name="connsiteY53" fmla="*/ 1240710 h 4308996"/>
              <a:gd name="connsiteX54" fmla="*/ 1072226 w 4218987"/>
              <a:gd name="connsiteY54" fmla="*/ 2443619 h 4308996"/>
              <a:gd name="connsiteX55" fmla="*/ 1004399 w 4218987"/>
              <a:gd name="connsiteY55" fmla="*/ 2446552 h 4308996"/>
              <a:gd name="connsiteX56" fmla="*/ 862881 w 4218987"/>
              <a:gd name="connsiteY56" fmla="*/ 2316766 h 4308996"/>
              <a:gd name="connsiteX57" fmla="*/ 859948 w 4218987"/>
              <a:gd name="connsiteY57" fmla="*/ 2248939 h 4308996"/>
              <a:gd name="connsiteX58" fmla="*/ 624244 w 4218987"/>
              <a:gd name="connsiteY58" fmla="*/ 760411 h 4308996"/>
              <a:gd name="connsiteX59" fmla="*/ 1246221 w 4218987"/>
              <a:gd name="connsiteY59" fmla="*/ 664261 h 4308996"/>
              <a:gd name="connsiteX60" fmla="*/ 1422930 w 4218987"/>
              <a:gd name="connsiteY60" fmla="*/ 161864 h 4308996"/>
              <a:gd name="connsiteX61" fmla="*/ 1885804 w 4218987"/>
              <a:gd name="connsiteY61" fmla="*/ 995630 h 4308996"/>
              <a:gd name="connsiteX62" fmla="*/ 846522 w 4218987"/>
              <a:gd name="connsiteY62" fmla="*/ 2157043 h 4308996"/>
              <a:gd name="connsiteX63" fmla="*/ 127757 w 4218987"/>
              <a:gd name="connsiteY63" fmla="*/ 2186014 h 4308996"/>
              <a:gd name="connsiteX64" fmla="*/ 448206 w 4218987"/>
              <a:gd name="connsiteY64" fmla="*/ 1555358 h 4308996"/>
              <a:gd name="connsiteX65" fmla="*/ 624244 w 4218987"/>
              <a:gd name="connsiteY65" fmla="*/ 760411 h 4308996"/>
              <a:gd name="connsiteX0" fmla="*/ 2726972 w 4218987"/>
              <a:gd name="connsiteY0" fmla="*/ 2714720 h 4366622"/>
              <a:gd name="connsiteX1" fmla="*/ 2785542 w 4218987"/>
              <a:gd name="connsiteY1" fmla="*/ 2675841 h 4366622"/>
              <a:gd name="connsiteX2" fmla="*/ 2903529 w 4218987"/>
              <a:gd name="connsiteY2" fmla="*/ 2709994 h 4366622"/>
              <a:gd name="connsiteX3" fmla="*/ 2958558 w 4218987"/>
              <a:gd name="connsiteY3" fmla="*/ 2897321 h 4366622"/>
              <a:gd name="connsiteX4" fmla="*/ 2951347 w 4218987"/>
              <a:gd name="connsiteY4" fmla="*/ 2920494 h 4366622"/>
              <a:gd name="connsiteX5" fmla="*/ 2726972 w 4218987"/>
              <a:gd name="connsiteY5" fmla="*/ 2714720 h 4366622"/>
              <a:gd name="connsiteX6" fmla="*/ 2187259 w 4218987"/>
              <a:gd name="connsiteY6" fmla="*/ 2461212 h 4366622"/>
              <a:gd name="connsiteX7" fmla="*/ 2388933 w 4218987"/>
              <a:gd name="connsiteY7" fmla="*/ 2646168 h 4366622"/>
              <a:gd name="connsiteX8" fmla="*/ 2386834 w 4218987"/>
              <a:gd name="connsiteY8" fmla="*/ 2646699 h 4366622"/>
              <a:gd name="connsiteX9" fmla="*/ 2230026 w 4218987"/>
              <a:gd name="connsiteY9" fmla="*/ 2601683 h 4366622"/>
              <a:gd name="connsiteX10" fmla="*/ 2228909 w 4218987"/>
              <a:gd name="connsiteY10" fmla="*/ 2603008 h 4366622"/>
              <a:gd name="connsiteX11" fmla="*/ 2187259 w 4218987"/>
              <a:gd name="connsiteY11" fmla="*/ 2461212 h 4366622"/>
              <a:gd name="connsiteX12" fmla="*/ 1934983 w 4218987"/>
              <a:gd name="connsiteY12" fmla="*/ 2229850 h 4366622"/>
              <a:gd name="connsiteX13" fmla="*/ 1993087 w 4218987"/>
              <a:gd name="connsiteY13" fmla="*/ 2283137 h 4366622"/>
              <a:gd name="connsiteX14" fmla="*/ 1941766 w 4218987"/>
              <a:gd name="connsiteY14" fmla="*/ 2390102 h 4366622"/>
              <a:gd name="connsiteX15" fmla="*/ 2068585 w 4218987"/>
              <a:gd name="connsiteY15" fmla="*/ 2792982 h 4366622"/>
              <a:gd name="connsiteX16" fmla="*/ 2416619 w 4218987"/>
              <a:gd name="connsiteY16" fmla="*/ 2895260 h 4366622"/>
              <a:gd name="connsiteX17" fmla="*/ 2589184 w 4218987"/>
              <a:gd name="connsiteY17" fmla="*/ 2829817 h 4366622"/>
              <a:gd name="connsiteX18" fmla="*/ 2819784 w 4218987"/>
              <a:gd name="connsiteY18" fmla="*/ 3041300 h 4366622"/>
              <a:gd name="connsiteX19" fmla="*/ 2627084 w 4218987"/>
              <a:gd name="connsiteY19" fmla="*/ 2990299 h 4366622"/>
              <a:gd name="connsiteX20" fmla="*/ 2434618 w 4218987"/>
              <a:gd name="connsiteY20" fmla="*/ 3181195 h 4366622"/>
              <a:gd name="connsiteX21" fmla="*/ 2893365 w 4218987"/>
              <a:gd name="connsiteY21" fmla="*/ 3302255 h 4366622"/>
              <a:gd name="connsiteX22" fmla="*/ 3032143 w 4218987"/>
              <a:gd name="connsiteY22" fmla="*/ 3236054 h 4366622"/>
              <a:gd name="connsiteX23" fmla="*/ 3090634 w 4218987"/>
              <a:gd name="connsiteY23" fmla="*/ 3289696 h 4366622"/>
              <a:gd name="connsiteX24" fmla="*/ 3210914 w 4218987"/>
              <a:gd name="connsiteY24" fmla="*/ 3158543 h 4366622"/>
              <a:gd name="connsiteX25" fmla="*/ 3156792 w 4218987"/>
              <a:gd name="connsiteY25" fmla="*/ 3108907 h 4366622"/>
              <a:gd name="connsiteX26" fmla="*/ 3222229 w 4218987"/>
              <a:gd name="connsiteY26" fmla="*/ 2960269 h 4366622"/>
              <a:gd name="connsiteX27" fmla="*/ 3089478 w 4218987"/>
              <a:gd name="connsiteY27" fmla="*/ 2513070 h 4366622"/>
              <a:gd name="connsiteX28" fmla="*/ 3090209 w 4218987"/>
              <a:gd name="connsiteY28" fmla="*/ 2512214 h 4366622"/>
              <a:gd name="connsiteX29" fmla="*/ 3085067 w 4218987"/>
              <a:gd name="connsiteY29" fmla="*/ 2508440 h 4366622"/>
              <a:gd name="connsiteX30" fmla="*/ 3083320 w 4218987"/>
              <a:gd name="connsiteY30" fmla="*/ 2506607 h 4366622"/>
              <a:gd name="connsiteX31" fmla="*/ 3083018 w 4218987"/>
              <a:gd name="connsiteY31" fmla="*/ 2506936 h 4366622"/>
              <a:gd name="connsiteX32" fmla="*/ 2744891 w 4218987"/>
              <a:gd name="connsiteY32" fmla="*/ 2420115 h 4366622"/>
              <a:gd name="connsiteX33" fmla="*/ 2538260 w 4218987"/>
              <a:gd name="connsiteY33" fmla="*/ 2541653 h 4366622"/>
              <a:gd name="connsiteX34" fmla="*/ 2299616 w 4218987"/>
              <a:gd name="connsiteY34" fmla="*/ 2322792 h 4366622"/>
              <a:gd name="connsiteX35" fmla="*/ 2313553 w 4218987"/>
              <a:gd name="connsiteY35" fmla="*/ 2316778 h 4366622"/>
              <a:gd name="connsiteX36" fmla="*/ 2487357 w 4218987"/>
              <a:gd name="connsiteY36" fmla="*/ 2362644 h 4366622"/>
              <a:gd name="connsiteX37" fmla="*/ 2660620 w 4218987"/>
              <a:gd name="connsiteY37" fmla="*/ 2190795 h 4366622"/>
              <a:gd name="connsiteX38" fmla="*/ 2247647 w 4218987"/>
              <a:gd name="connsiteY38" fmla="*/ 2081814 h 4366622"/>
              <a:gd name="connsiteX39" fmla="*/ 2110842 w 4218987"/>
              <a:gd name="connsiteY39" fmla="*/ 2149668 h 4366622"/>
              <a:gd name="connsiteX40" fmla="*/ 2055263 w 4218987"/>
              <a:gd name="connsiteY40" fmla="*/ 2098697 h 4366622"/>
              <a:gd name="connsiteX41" fmla="*/ 1934983 w 4218987"/>
              <a:gd name="connsiteY41" fmla="*/ 2229850 h 4366622"/>
              <a:gd name="connsiteX42" fmla="*/ 1094802 w 4218987"/>
              <a:gd name="connsiteY42" fmla="*/ 2572362 h 4366622"/>
              <a:gd name="connsiteX43" fmla="*/ 2274949 w 4218987"/>
              <a:gd name="connsiteY43" fmla="*/ 1294587 h 4366622"/>
              <a:gd name="connsiteX44" fmla="*/ 3845776 w 4218987"/>
              <a:gd name="connsiteY44" fmla="*/ 1583525 h 4366622"/>
              <a:gd name="connsiteX45" fmla="*/ 3464840 w 4218987"/>
              <a:gd name="connsiteY45" fmla="*/ 3507838 h 4366622"/>
              <a:gd name="connsiteX46" fmla="*/ 1459992 w 4218987"/>
              <a:gd name="connsiteY46" fmla="*/ 4035263 h 4366622"/>
              <a:gd name="connsiteX47" fmla="*/ 1457332 w 4218987"/>
              <a:gd name="connsiteY47" fmla="*/ 4031266 h 4366622"/>
              <a:gd name="connsiteX48" fmla="*/ 1094802 w 4218987"/>
              <a:gd name="connsiteY48" fmla="*/ 2572362 h 4366622"/>
              <a:gd name="connsiteX49" fmla="*/ 859948 w 4218987"/>
              <a:gd name="connsiteY49" fmla="*/ 2306565 h 4366622"/>
              <a:gd name="connsiteX50" fmla="*/ 1963134 w 4218987"/>
              <a:gd name="connsiteY50" fmla="*/ 1103656 h 4366622"/>
              <a:gd name="connsiteX51" fmla="*/ 2030962 w 4218987"/>
              <a:gd name="connsiteY51" fmla="*/ 1100723 h 4366622"/>
              <a:gd name="connsiteX52" fmla="*/ 2172480 w 4218987"/>
              <a:gd name="connsiteY52" fmla="*/ 1230508 h 4366622"/>
              <a:gd name="connsiteX53" fmla="*/ 2175413 w 4218987"/>
              <a:gd name="connsiteY53" fmla="*/ 1298336 h 4366622"/>
              <a:gd name="connsiteX54" fmla="*/ 1072226 w 4218987"/>
              <a:gd name="connsiteY54" fmla="*/ 2501245 h 4366622"/>
              <a:gd name="connsiteX55" fmla="*/ 1004399 w 4218987"/>
              <a:gd name="connsiteY55" fmla="*/ 2504178 h 4366622"/>
              <a:gd name="connsiteX56" fmla="*/ 862881 w 4218987"/>
              <a:gd name="connsiteY56" fmla="*/ 2374392 h 4366622"/>
              <a:gd name="connsiteX57" fmla="*/ 859948 w 4218987"/>
              <a:gd name="connsiteY57" fmla="*/ 2306565 h 4366622"/>
              <a:gd name="connsiteX58" fmla="*/ 624244 w 4218987"/>
              <a:gd name="connsiteY58" fmla="*/ 818037 h 4366622"/>
              <a:gd name="connsiteX59" fmla="*/ 1246221 w 4218987"/>
              <a:gd name="connsiteY59" fmla="*/ 721887 h 4366622"/>
              <a:gd name="connsiteX60" fmla="*/ 1422930 w 4218987"/>
              <a:gd name="connsiteY60" fmla="*/ 219490 h 4366622"/>
              <a:gd name="connsiteX61" fmla="*/ 1885804 w 4218987"/>
              <a:gd name="connsiteY61" fmla="*/ 1053256 h 4366622"/>
              <a:gd name="connsiteX62" fmla="*/ 846522 w 4218987"/>
              <a:gd name="connsiteY62" fmla="*/ 2214669 h 4366622"/>
              <a:gd name="connsiteX63" fmla="*/ 127757 w 4218987"/>
              <a:gd name="connsiteY63" fmla="*/ 2243640 h 4366622"/>
              <a:gd name="connsiteX64" fmla="*/ 448206 w 4218987"/>
              <a:gd name="connsiteY64" fmla="*/ 1612984 h 4366622"/>
              <a:gd name="connsiteX65" fmla="*/ 624244 w 4218987"/>
              <a:gd name="connsiteY65" fmla="*/ 818037 h 4366622"/>
              <a:gd name="connsiteX0" fmla="*/ 2726972 w 4218987"/>
              <a:gd name="connsiteY0" fmla="*/ 2679961 h 4331863"/>
              <a:gd name="connsiteX1" fmla="*/ 2785542 w 4218987"/>
              <a:gd name="connsiteY1" fmla="*/ 2641082 h 4331863"/>
              <a:gd name="connsiteX2" fmla="*/ 2903529 w 4218987"/>
              <a:gd name="connsiteY2" fmla="*/ 2675235 h 4331863"/>
              <a:gd name="connsiteX3" fmla="*/ 2958558 w 4218987"/>
              <a:gd name="connsiteY3" fmla="*/ 2862562 h 4331863"/>
              <a:gd name="connsiteX4" fmla="*/ 2951347 w 4218987"/>
              <a:gd name="connsiteY4" fmla="*/ 2885735 h 4331863"/>
              <a:gd name="connsiteX5" fmla="*/ 2726972 w 4218987"/>
              <a:gd name="connsiteY5" fmla="*/ 2679961 h 4331863"/>
              <a:gd name="connsiteX6" fmla="*/ 2187259 w 4218987"/>
              <a:gd name="connsiteY6" fmla="*/ 2426453 h 4331863"/>
              <a:gd name="connsiteX7" fmla="*/ 2388933 w 4218987"/>
              <a:gd name="connsiteY7" fmla="*/ 2611409 h 4331863"/>
              <a:gd name="connsiteX8" fmla="*/ 2386834 w 4218987"/>
              <a:gd name="connsiteY8" fmla="*/ 2611940 h 4331863"/>
              <a:gd name="connsiteX9" fmla="*/ 2230026 w 4218987"/>
              <a:gd name="connsiteY9" fmla="*/ 2566924 h 4331863"/>
              <a:gd name="connsiteX10" fmla="*/ 2228909 w 4218987"/>
              <a:gd name="connsiteY10" fmla="*/ 2568249 h 4331863"/>
              <a:gd name="connsiteX11" fmla="*/ 2187259 w 4218987"/>
              <a:gd name="connsiteY11" fmla="*/ 2426453 h 4331863"/>
              <a:gd name="connsiteX12" fmla="*/ 1934983 w 4218987"/>
              <a:gd name="connsiteY12" fmla="*/ 2195091 h 4331863"/>
              <a:gd name="connsiteX13" fmla="*/ 1993087 w 4218987"/>
              <a:gd name="connsiteY13" fmla="*/ 2248378 h 4331863"/>
              <a:gd name="connsiteX14" fmla="*/ 1941766 w 4218987"/>
              <a:gd name="connsiteY14" fmla="*/ 2355343 h 4331863"/>
              <a:gd name="connsiteX15" fmla="*/ 2068585 w 4218987"/>
              <a:gd name="connsiteY15" fmla="*/ 2758223 h 4331863"/>
              <a:gd name="connsiteX16" fmla="*/ 2416619 w 4218987"/>
              <a:gd name="connsiteY16" fmla="*/ 2860501 h 4331863"/>
              <a:gd name="connsiteX17" fmla="*/ 2589184 w 4218987"/>
              <a:gd name="connsiteY17" fmla="*/ 2795058 h 4331863"/>
              <a:gd name="connsiteX18" fmla="*/ 2819784 w 4218987"/>
              <a:gd name="connsiteY18" fmla="*/ 3006541 h 4331863"/>
              <a:gd name="connsiteX19" fmla="*/ 2627084 w 4218987"/>
              <a:gd name="connsiteY19" fmla="*/ 2955540 h 4331863"/>
              <a:gd name="connsiteX20" fmla="*/ 2434618 w 4218987"/>
              <a:gd name="connsiteY20" fmla="*/ 3146436 h 4331863"/>
              <a:gd name="connsiteX21" fmla="*/ 2893365 w 4218987"/>
              <a:gd name="connsiteY21" fmla="*/ 3267496 h 4331863"/>
              <a:gd name="connsiteX22" fmla="*/ 3032143 w 4218987"/>
              <a:gd name="connsiteY22" fmla="*/ 3201295 h 4331863"/>
              <a:gd name="connsiteX23" fmla="*/ 3090634 w 4218987"/>
              <a:gd name="connsiteY23" fmla="*/ 3254937 h 4331863"/>
              <a:gd name="connsiteX24" fmla="*/ 3210914 w 4218987"/>
              <a:gd name="connsiteY24" fmla="*/ 3123784 h 4331863"/>
              <a:gd name="connsiteX25" fmla="*/ 3156792 w 4218987"/>
              <a:gd name="connsiteY25" fmla="*/ 3074148 h 4331863"/>
              <a:gd name="connsiteX26" fmla="*/ 3222229 w 4218987"/>
              <a:gd name="connsiteY26" fmla="*/ 2925510 h 4331863"/>
              <a:gd name="connsiteX27" fmla="*/ 3089478 w 4218987"/>
              <a:gd name="connsiteY27" fmla="*/ 2478311 h 4331863"/>
              <a:gd name="connsiteX28" fmla="*/ 3090209 w 4218987"/>
              <a:gd name="connsiteY28" fmla="*/ 2477455 h 4331863"/>
              <a:gd name="connsiteX29" fmla="*/ 3085067 w 4218987"/>
              <a:gd name="connsiteY29" fmla="*/ 2473681 h 4331863"/>
              <a:gd name="connsiteX30" fmla="*/ 3083320 w 4218987"/>
              <a:gd name="connsiteY30" fmla="*/ 2471848 h 4331863"/>
              <a:gd name="connsiteX31" fmla="*/ 3083018 w 4218987"/>
              <a:gd name="connsiteY31" fmla="*/ 2472177 h 4331863"/>
              <a:gd name="connsiteX32" fmla="*/ 2744891 w 4218987"/>
              <a:gd name="connsiteY32" fmla="*/ 2385356 h 4331863"/>
              <a:gd name="connsiteX33" fmla="*/ 2538260 w 4218987"/>
              <a:gd name="connsiteY33" fmla="*/ 2506894 h 4331863"/>
              <a:gd name="connsiteX34" fmla="*/ 2299616 w 4218987"/>
              <a:gd name="connsiteY34" fmla="*/ 2288033 h 4331863"/>
              <a:gd name="connsiteX35" fmla="*/ 2313553 w 4218987"/>
              <a:gd name="connsiteY35" fmla="*/ 2282019 h 4331863"/>
              <a:gd name="connsiteX36" fmla="*/ 2487357 w 4218987"/>
              <a:gd name="connsiteY36" fmla="*/ 2327885 h 4331863"/>
              <a:gd name="connsiteX37" fmla="*/ 2660620 w 4218987"/>
              <a:gd name="connsiteY37" fmla="*/ 2156036 h 4331863"/>
              <a:gd name="connsiteX38" fmla="*/ 2247647 w 4218987"/>
              <a:gd name="connsiteY38" fmla="*/ 2047055 h 4331863"/>
              <a:gd name="connsiteX39" fmla="*/ 2110842 w 4218987"/>
              <a:gd name="connsiteY39" fmla="*/ 2114909 h 4331863"/>
              <a:gd name="connsiteX40" fmla="*/ 2055263 w 4218987"/>
              <a:gd name="connsiteY40" fmla="*/ 2063938 h 4331863"/>
              <a:gd name="connsiteX41" fmla="*/ 1934983 w 4218987"/>
              <a:gd name="connsiteY41" fmla="*/ 2195091 h 4331863"/>
              <a:gd name="connsiteX42" fmla="*/ 1094802 w 4218987"/>
              <a:gd name="connsiteY42" fmla="*/ 2537603 h 4331863"/>
              <a:gd name="connsiteX43" fmla="*/ 2274949 w 4218987"/>
              <a:gd name="connsiteY43" fmla="*/ 1259828 h 4331863"/>
              <a:gd name="connsiteX44" fmla="*/ 3845776 w 4218987"/>
              <a:gd name="connsiteY44" fmla="*/ 1548766 h 4331863"/>
              <a:gd name="connsiteX45" fmla="*/ 3464840 w 4218987"/>
              <a:gd name="connsiteY45" fmla="*/ 3473079 h 4331863"/>
              <a:gd name="connsiteX46" fmla="*/ 1459992 w 4218987"/>
              <a:gd name="connsiteY46" fmla="*/ 4000504 h 4331863"/>
              <a:gd name="connsiteX47" fmla="*/ 1457332 w 4218987"/>
              <a:gd name="connsiteY47" fmla="*/ 3996507 h 4331863"/>
              <a:gd name="connsiteX48" fmla="*/ 1094802 w 4218987"/>
              <a:gd name="connsiteY48" fmla="*/ 2537603 h 4331863"/>
              <a:gd name="connsiteX49" fmla="*/ 859948 w 4218987"/>
              <a:gd name="connsiteY49" fmla="*/ 2271806 h 4331863"/>
              <a:gd name="connsiteX50" fmla="*/ 1963134 w 4218987"/>
              <a:gd name="connsiteY50" fmla="*/ 1068897 h 4331863"/>
              <a:gd name="connsiteX51" fmla="*/ 2030962 w 4218987"/>
              <a:gd name="connsiteY51" fmla="*/ 1065964 h 4331863"/>
              <a:gd name="connsiteX52" fmla="*/ 2172480 w 4218987"/>
              <a:gd name="connsiteY52" fmla="*/ 1195749 h 4331863"/>
              <a:gd name="connsiteX53" fmla="*/ 2175413 w 4218987"/>
              <a:gd name="connsiteY53" fmla="*/ 1263577 h 4331863"/>
              <a:gd name="connsiteX54" fmla="*/ 1072226 w 4218987"/>
              <a:gd name="connsiteY54" fmla="*/ 2466486 h 4331863"/>
              <a:gd name="connsiteX55" fmla="*/ 1004399 w 4218987"/>
              <a:gd name="connsiteY55" fmla="*/ 2469419 h 4331863"/>
              <a:gd name="connsiteX56" fmla="*/ 862881 w 4218987"/>
              <a:gd name="connsiteY56" fmla="*/ 2339633 h 4331863"/>
              <a:gd name="connsiteX57" fmla="*/ 859948 w 4218987"/>
              <a:gd name="connsiteY57" fmla="*/ 2271806 h 4331863"/>
              <a:gd name="connsiteX58" fmla="*/ 624244 w 4218987"/>
              <a:gd name="connsiteY58" fmla="*/ 783278 h 4331863"/>
              <a:gd name="connsiteX59" fmla="*/ 1246221 w 4218987"/>
              <a:gd name="connsiteY59" fmla="*/ 687128 h 4331863"/>
              <a:gd name="connsiteX60" fmla="*/ 1422930 w 4218987"/>
              <a:gd name="connsiteY60" fmla="*/ 184731 h 4331863"/>
              <a:gd name="connsiteX61" fmla="*/ 1885804 w 4218987"/>
              <a:gd name="connsiteY61" fmla="*/ 1018497 h 4331863"/>
              <a:gd name="connsiteX62" fmla="*/ 846522 w 4218987"/>
              <a:gd name="connsiteY62" fmla="*/ 2179910 h 4331863"/>
              <a:gd name="connsiteX63" fmla="*/ 127757 w 4218987"/>
              <a:gd name="connsiteY63" fmla="*/ 2208881 h 4331863"/>
              <a:gd name="connsiteX64" fmla="*/ 448206 w 4218987"/>
              <a:gd name="connsiteY64" fmla="*/ 1578225 h 4331863"/>
              <a:gd name="connsiteX65" fmla="*/ 624244 w 4218987"/>
              <a:gd name="connsiteY65" fmla="*/ 783278 h 433186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24244 w 4218987"/>
              <a:gd name="connsiteY58" fmla="*/ 804258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24244 w 4218987"/>
              <a:gd name="connsiteY65" fmla="*/ 804258 h 435284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17213 w 4218987"/>
              <a:gd name="connsiteY58" fmla="*/ 849506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17213 w 4218987"/>
              <a:gd name="connsiteY65" fmla="*/ 849506 h 435284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17213 w 4218987"/>
              <a:gd name="connsiteY58" fmla="*/ 849506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17213 w 4218987"/>
              <a:gd name="connsiteY65" fmla="*/ 849506 h 4352843"/>
              <a:gd name="connsiteX0" fmla="*/ 2726972 w 4218987"/>
              <a:gd name="connsiteY0" fmla="*/ 2498006 h 4149908"/>
              <a:gd name="connsiteX1" fmla="*/ 2785542 w 4218987"/>
              <a:gd name="connsiteY1" fmla="*/ 2459127 h 4149908"/>
              <a:gd name="connsiteX2" fmla="*/ 2903529 w 4218987"/>
              <a:gd name="connsiteY2" fmla="*/ 2493280 h 4149908"/>
              <a:gd name="connsiteX3" fmla="*/ 2958558 w 4218987"/>
              <a:gd name="connsiteY3" fmla="*/ 2680607 h 4149908"/>
              <a:gd name="connsiteX4" fmla="*/ 2951347 w 4218987"/>
              <a:gd name="connsiteY4" fmla="*/ 2703780 h 4149908"/>
              <a:gd name="connsiteX5" fmla="*/ 2726972 w 4218987"/>
              <a:gd name="connsiteY5" fmla="*/ 2498006 h 4149908"/>
              <a:gd name="connsiteX6" fmla="*/ 2187259 w 4218987"/>
              <a:gd name="connsiteY6" fmla="*/ 2244498 h 4149908"/>
              <a:gd name="connsiteX7" fmla="*/ 2388933 w 4218987"/>
              <a:gd name="connsiteY7" fmla="*/ 2429454 h 4149908"/>
              <a:gd name="connsiteX8" fmla="*/ 2386834 w 4218987"/>
              <a:gd name="connsiteY8" fmla="*/ 2429985 h 4149908"/>
              <a:gd name="connsiteX9" fmla="*/ 2230026 w 4218987"/>
              <a:gd name="connsiteY9" fmla="*/ 2384969 h 4149908"/>
              <a:gd name="connsiteX10" fmla="*/ 2228909 w 4218987"/>
              <a:gd name="connsiteY10" fmla="*/ 2386294 h 4149908"/>
              <a:gd name="connsiteX11" fmla="*/ 2187259 w 4218987"/>
              <a:gd name="connsiteY11" fmla="*/ 2244498 h 4149908"/>
              <a:gd name="connsiteX12" fmla="*/ 1934983 w 4218987"/>
              <a:gd name="connsiteY12" fmla="*/ 2013136 h 4149908"/>
              <a:gd name="connsiteX13" fmla="*/ 1993087 w 4218987"/>
              <a:gd name="connsiteY13" fmla="*/ 2066423 h 4149908"/>
              <a:gd name="connsiteX14" fmla="*/ 1941766 w 4218987"/>
              <a:gd name="connsiteY14" fmla="*/ 2173388 h 4149908"/>
              <a:gd name="connsiteX15" fmla="*/ 2068585 w 4218987"/>
              <a:gd name="connsiteY15" fmla="*/ 2576268 h 4149908"/>
              <a:gd name="connsiteX16" fmla="*/ 2416619 w 4218987"/>
              <a:gd name="connsiteY16" fmla="*/ 2678546 h 4149908"/>
              <a:gd name="connsiteX17" fmla="*/ 2589184 w 4218987"/>
              <a:gd name="connsiteY17" fmla="*/ 2613103 h 4149908"/>
              <a:gd name="connsiteX18" fmla="*/ 2819784 w 4218987"/>
              <a:gd name="connsiteY18" fmla="*/ 2824586 h 4149908"/>
              <a:gd name="connsiteX19" fmla="*/ 2627084 w 4218987"/>
              <a:gd name="connsiteY19" fmla="*/ 2773585 h 4149908"/>
              <a:gd name="connsiteX20" fmla="*/ 2434618 w 4218987"/>
              <a:gd name="connsiteY20" fmla="*/ 2964481 h 4149908"/>
              <a:gd name="connsiteX21" fmla="*/ 2893365 w 4218987"/>
              <a:gd name="connsiteY21" fmla="*/ 3085541 h 4149908"/>
              <a:gd name="connsiteX22" fmla="*/ 3032143 w 4218987"/>
              <a:gd name="connsiteY22" fmla="*/ 3019340 h 4149908"/>
              <a:gd name="connsiteX23" fmla="*/ 3090634 w 4218987"/>
              <a:gd name="connsiteY23" fmla="*/ 3072982 h 4149908"/>
              <a:gd name="connsiteX24" fmla="*/ 3210914 w 4218987"/>
              <a:gd name="connsiteY24" fmla="*/ 2941829 h 4149908"/>
              <a:gd name="connsiteX25" fmla="*/ 3156792 w 4218987"/>
              <a:gd name="connsiteY25" fmla="*/ 2892193 h 4149908"/>
              <a:gd name="connsiteX26" fmla="*/ 3222229 w 4218987"/>
              <a:gd name="connsiteY26" fmla="*/ 2743555 h 4149908"/>
              <a:gd name="connsiteX27" fmla="*/ 3089478 w 4218987"/>
              <a:gd name="connsiteY27" fmla="*/ 2296356 h 4149908"/>
              <a:gd name="connsiteX28" fmla="*/ 3090209 w 4218987"/>
              <a:gd name="connsiteY28" fmla="*/ 2295500 h 4149908"/>
              <a:gd name="connsiteX29" fmla="*/ 3085067 w 4218987"/>
              <a:gd name="connsiteY29" fmla="*/ 2291726 h 4149908"/>
              <a:gd name="connsiteX30" fmla="*/ 3083320 w 4218987"/>
              <a:gd name="connsiteY30" fmla="*/ 2289893 h 4149908"/>
              <a:gd name="connsiteX31" fmla="*/ 3083018 w 4218987"/>
              <a:gd name="connsiteY31" fmla="*/ 2290222 h 4149908"/>
              <a:gd name="connsiteX32" fmla="*/ 2744891 w 4218987"/>
              <a:gd name="connsiteY32" fmla="*/ 2203401 h 4149908"/>
              <a:gd name="connsiteX33" fmla="*/ 2538260 w 4218987"/>
              <a:gd name="connsiteY33" fmla="*/ 2324939 h 4149908"/>
              <a:gd name="connsiteX34" fmla="*/ 2299616 w 4218987"/>
              <a:gd name="connsiteY34" fmla="*/ 2106078 h 4149908"/>
              <a:gd name="connsiteX35" fmla="*/ 2313553 w 4218987"/>
              <a:gd name="connsiteY35" fmla="*/ 2100064 h 4149908"/>
              <a:gd name="connsiteX36" fmla="*/ 2487357 w 4218987"/>
              <a:gd name="connsiteY36" fmla="*/ 2145930 h 4149908"/>
              <a:gd name="connsiteX37" fmla="*/ 2660620 w 4218987"/>
              <a:gd name="connsiteY37" fmla="*/ 1974081 h 4149908"/>
              <a:gd name="connsiteX38" fmla="*/ 2247647 w 4218987"/>
              <a:gd name="connsiteY38" fmla="*/ 1865100 h 4149908"/>
              <a:gd name="connsiteX39" fmla="*/ 2110842 w 4218987"/>
              <a:gd name="connsiteY39" fmla="*/ 1932954 h 4149908"/>
              <a:gd name="connsiteX40" fmla="*/ 2055263 w 4218987"/>
              <a:gd name="connsiteY40" fmla="*/ 1881983 h 4149908"/>
              <a:gd name="connsiteX41" fmla="*/ 1934983 w 4218987"/>
              <a:gd name="connsiteY41" fmla="*/ 2013136 h 4149908"/>
              <a:gd name="connsiteX42" fmla="*/ 1094802 w 4218987"/>
              <a:gd name="connsiteY42" fmla="*/ 2355648 h 4149908"/>
              <a:gd name="connsiteX43" fmla="*/ 2274949 w 4218987"/>
              <a:gd name="connsiteY43" fmla="*/ 1077873 h 4149908"/>
              <a:gd name="connsiteX44" fmla="*/ 3845776 w 4218987"/>
              <a:gd name="connsiteY44" fmla="*/ 1366811 h 4149908"/>
              <a:gd name="connsiteX45" fmla="*/ 3464840 w 4218987"/>
              <a:gd name="connsiteY45" fmla="*/ 3291124 h 4149908"/>
              <a:gd name="connsiteX46" fmla="*/ 1459992 w 4218987"/>
              <a:gd name="connsiteY46" fmla="*/ 3818549 h 4149908"/>
              <a:gd name="connsiteX47" fmla="*/ 1457332 w 4218987"/>
              <a:gd name="connsiteY47" fmla="*/ 3814552 h 4149908"/>
              <a:gd name="connsiteX48" fmla="*/ 1094802 w 4218987"/>
              <a:gd name="connsiteY48" fmla="*/ 2355648 h 4149908"/>
              <a:gd name="connsiteX49" fmla="*/ 859948 w 4218987"/>
              <a:gd name="connsiteY49" fmla="*/ 2089851 h 4149908"/>
              <a:gd name="connsiteX50" fmla="*/ 1963134 w 4218987"/>
              <a:gd name="connsiteY50" fmla="*/ 886942 h 4149908"/>
              <a:gd name="connsiteX51" fmla="*/ 2030962 w 4218987"/>
              <a:gd name="connsiteY51" fmla="*/ 884009 h 4149908"/>
              <a:gd name="connsiteX52" fmla="*/ 2172480 w 4218987"/>
              <a:gd name="connsiteY52" fmla="*/ 1013794 h 4149908"/>
              <a:gd name="connsiteX53" fmla="*/ 2175413 w 4218987"/>
              <a:gd name="connsiteY53" fmla="*/ 1081622 h 4149908"/>
              <a:gd name="connsiteX54" fmla="*/ 1072226 w 4218987"/>
              <a:gd name="connsiteY54" fmla="*/ 2284531 h 4149908"/>
              <a:gd name="connsiteX55" fmla="*/ 1004399 w 4218987"/>
              <a:gd name="connsiteY55" fmla="*/ 2287464 h 4149908"/>
              <a:gd name="connsiteX56" fmla="*/ 862881 w 4218987"/>
              <a:gd name="connsiteY56" fmla="*/ 2157678 h 4149908"/>
              <a:gd name="connsiteX57" fmla="*/ 859948 w 4218987"/>
              <a:gd name="connsiteY57" fmla="*/ 2089851 h 4149908"/>
              <a:gd name="connsiteX58" fmla="*/ 617213 w 4218987"/>
              <a:gd name="connsiteY58" fmla="*/ 646571 h 4149908"/>
              <a:gd name="connsiteX59" fmla="*/ 1193554 w 4218987"/>
              <a:gd name="connsiteY59" fmla="*/ 534417 h 4149908"/>
              <a:gd name="connsiteX60" fmla="*/ 1422930 w 4218987"/>
              <a:gd name="connsiteY60" fmla="*/ 2776 h 4149908"/>
              <a:gd name="connsiteX61" fmla="*/ 1885804 w 4218987"/>
              <a:gd name="connsiteY61" fmla="*/ 836542 h 4149908"/>
              <a:gd name="connsiteX62" fmla="*/ 846522 w 4218987"/>
              <a:gd name="connsiteY62" fmla="*/ 1997955 h 4149908"/>
              <a:gd name="connsiteX63" fmla="*/ 127757 w 4218987"/>
              <a:gd name="connsiteY63" fmla="*/ 2026926 h 4149908"/>
              <a:gd name="connsiteX64" fmla="*/ 448206 w 4218987"/>
              <a:gd name="connsiteY64" fmla="*/ 1396270 h 4149908"/>
              <a:gd name="connsiteX65" fmla="*/ 617213 w 4218987"/>
              <a:gd name="connsiteY65" fmla="*/ 646571 h 4149908"/>
              <a:gd name="connsiteX0" fmla="*/ 2726972 w 4218987"/>
              <a:gd name="connsiteY0" fmla="*/ 2558980 h 4210882"/>
              <a:gd name="connsiteX1" fmla="*/ 2785542 w 4218987"/>
              <a:gd name="connsiteY1" fmla="*/ 2520101 h 4210882"/>
              <a:gd name="connsiteX2" fmla="*/ 2903529 w 4218987"/>
              <a:gd name="connsiteY2" fmla="*/ 2554254 h 4210882"/>
              <a:gd name="connsiteX3" fmla="*/ 2958558 w 4218987"/>
              <a:gd name="connsiteY3" fmla="*/ 2741581 h 4210882"/>
              <a:gd name="connsiteX4" fmla="*/ 2951347 w 4218987"/>
              <a:gd name="connsiteY4" fmla="*/ 2764754 h 4210882"/>
              <a:gd name="connsiteX5" fmla="*/ 2726972 w 4218987"/>
              <a:gd name="connsiteY5" fmla="*/ 2558980 h 4210882"/>
              <a:gd name="connsiteX6" fmla="*/ 2187259 w 4218987"/>
              <a:gd name="connsiteY6" fmla="*/ 2305472 h 4210882"/>
              <a:gd name="connsiteX7" fmla="*/ 2388933 w 4218987"/>
              <a:gd name="connsiteY7" fmla="*/ 2490428 h 4210882"/>
              <a:gd name="connsiteX8" fmla="*/ 2386834 w 4218987"/>
              <a:gd name="connsiteY8" fmla="*/ 2490959 h 4210882"/>
              <a:gd name="connsiteX9" fmla="*/ 2230026 w 4218987"/>
              <a:gd name="connsiteY9" fmla="*/ 2445943 h 4210882"/>
              <a:gd name="connsiteX10" fmla="*/ 2228909 w 4218987"/>
              <a:gd name="connsiteY10" fmla="*/ 2447268 h 4210882"/>
              <a:gd name="connsiteX11" fmla="*/ 2187259 w 4218987"/>
              <a:gd name="connsiteY11" fmla="*/ 2305472 h 4210882"/>
              <a:gd name="connsiteX12" fmla="*/ 1934983 w 4218987"/>
              <a:gd name="connsiteY12" fmla="*/ 2074110 h 4210882"/>
              <a:gd name="connsiteX13" fmla="*/ 1993087 w 4218987"/>
              <a:gd name="connsiteY13" fmla="*/ 2127397 h 4210882"/>
              <a:gd name="connsiteX14" fmla="*/ 1941766 w 4218987"/>
              <a:gd name="connsiteY14" fmla="*/ 2234362 h 4210882"/>
              <a:gd name="connsiteX15" fmla="*/ 2068585 w 4218987"/>
              <a:gd name="connsiteY15" fmla="*/ 2637242 h 4210882"/>
              <a:gd name="connsiteX16" fmla="*/ 2416619 w 4218987"/>
              <a:gd name="connsiteY16" fmla="*/ 2739520 h 4210882"/>
              <a:gd name="connsiteX17" fmla="*/ 2589184 w 4218987"/>
              <a:gd name="connsiteY17" fmla="*/ 2674077 h 4210882"/>
              <a:gd name="connsiteX18" fmla="*/ 2819784 w 4218987"/>
              <a:gd name="connsiteY18" fmla="*/ 2885560 h 4210882"/>
              <a:gd name="connsiteX19" fmla="*/ 2627084 w 4218987"/>
              <a:gd name="connsiteY19" fmla="*/ 2834559 h 4210882"/>
              <a:gd name="connsiteX20" fmla="*/ 2434618 w 4218987"/>
              <a:gd name="connsiteY20" fmla="*/ 3025455 h 4210882"/>
              <a:gd name="connsiteX21" fmla="*/ 2893365 w 4218987"/>
              <a:gd name="connsiteY21" fmla="*/ 3146515 h 4210882"/>
              <a:gd name="connsiteX22" fmla="*/ 3032143 w 4218987"/>
              <a:gd name="connsiteY22" fmla="*/ 3080314 h 4210882"/>
              <a:gd name="connsiteX23" fmla="*/ 3090634 w 4218987"/>
              <a:gd name="connsiteY23" fmla="*/ 3133956 h 4210882"/>
              <a:gd name="connsiteX24" fmla="*/ 3210914 w 4218987"/>
              <a:gd name="connsiteY24" fmla="*/ 3002803 h 4210882"/>
              <a:gd name="connsiteX25" fmla="*/ 3156792 w 4218987"/>
              <a:gd name="connsiteY25" fmla="*/ 2953167 h 4210882"/>
              <a:gd name="connsiteX26" fmla="*/ 3222229 w 4218987"/>
              <a:gd name="connsiteY26" fmla="*/ 2804529 h 4210882"/>
              <a:gd name="connsiteX27" fmla="*/ 3089478 w 4218987"/>
              <a:gd name="connsiteY27" fmla="*/ 2357330 h 4210882"/>
              <a:gd name="connsiteX28" fmla="*/ 3090209 w 4218987"/>
              <a:gd name="connsiteY28" fmla="*/ 2356474 h 4210882"/>
              <a:gd name="connsiteX29" fmla="*/ 3085067 w 4218987"/>
              <a:gd name="connsiteY29" fmla="*/ 2352700 h 4210882"/>
              <a:gd name="connsiteX30" fmla="*/ 3083320 w 4218987"/>
              <a:gd name="connsiteY30" fmla="*/ 2350867 h 4210882"/>
              <a:gd name="connsiteX31" fmla="*/ 3083018 w 4218987"/>
              <a:gd name="connsiteY31" fmla="*/ 2351196 h 4210882"/>
              <a:gd name="connsiteX32" fmla="*/ 2744891 w 4218987"/>
              <a:gd name="connsiteY32" fmla="*/ 2264375 h 4210882"/>
              <a:gd name="connsiteX33" fmla="*/ 2538260 w 4218987"/>
              <a:gd name="connsiteY33" fmla="*/ 2385913 h 4210882"/>
              <a:gd name="connsiteX34" fmla="*/ 2299616 w 4218987"/>
              <a:gd name="connsiteY34" fmla="*/ 2167052 h 4210882"/>
              <a:gd name="connsiteX35" fmla="*/ 2313553 w 4218987"/>
              <a:gd name="connsiteY35" fmla="*/ 2161038 h 4210882"/>
              <a:gd name="connsiteX36" fmla="*/ 2487357 w 4218987"/>
              <a:gd name="connsiteY36" fmla="*/ 2206904 h 4210882"/>
              <a:gd name="connsiteX37" fmla="*/ 2660620 w 4218987"/>
              <a:gd name="connsiteY37" fmla="*/ 2035055 h 4210882"/>
              <a:gd name="connsiteX38" fmla="*/ 2247647 w 4218987"/>
              <a:gd name="connsiteY38" fmla="*/ 1926074 h 4210882"/>
              <a:gd name="connsiteX39" fmla="*/ 2110842 w 4218987"/>
              <a:gd name="connsiteY39" fmla="*/ 1993928 h 4210882"/>
              <a:gd name="connsiteX40" fmla="*/ 2055263 w 4218987"/>
              <a:gd name="connsiteY40" fmla="*/ 1942957 h 4210882"/>
              <a:gd name="connsiteX41" fmla="*/ 1934983 w 4218987"/>
              <a:gd name="connsiteY41" fmla="*/ 2074110 h 4210882"/>
              <a:gd name="connsiteX42" fmla="*/ 1094802 w 4218987"/>
              <a:gd name="connsiteY42" fmla="*/ 2416622 h 4210882"/>
              <a:gd name="connsiteX43" fmla="*/ 2274949 w 4218987"/>
              <a:gd name="connsiteY43" fmla="*/ 1138847 h 4210882"/>
              <a:gd name="connsiteX44" fmla="*/ 3845776 w 4218987"/>
              <a:gd name="connsiteY44" fmla="*/ 1427785 h 4210882"/>
              <a:gd name="connsiteX45" fmla="*/ 3464840 w 4218987"/>
              <a:gd name="connsiteY45" fmla="*/ 3352098 h 4210882"/>
              <a:gd name="connsiteX46" fmla="*/ 1459992 w 4218987"/>
              <a:gd name="connsiteY46" fmla="*/ 3879523 h 4210882"/>
              <a:gd name="connsiteX47" fmla="*/ 1457332 w 4218987"/>
              <a:gd name="connsiteY47" fmla="*/ 3875526 h 4210882"/>
              <a:gd name="connsiteX48" fmla="*/ 1094802 w 4218987"/>
              <a:gd name="connsiteY48" fmla="*/ 2416622 h 4210882"/>
              <a:gd name="connsiteX49" fmla="*/ 859948 w 4218987"/>
              <a:gd name="connsiteY49" fmla="*/ 2150825 h 4210882"/>
              <a:gd name="connsiteX50" fmla="*/ 1963134 w 4218987"/>
              <a:gd name="connsiteY50" fmla="*/ 947916 h 4210882"/>
              <a:gd name="connsiteX51" fmla="*/ 2030962 w 4218987"/>
              <a:gd name="connsiteY51" fmla="*/ 944983 h 4210882"/>
              <a:gd name="connsiteX52" fmla="*/ 2172480 w 4218987"/>
              <a:gd name="connsiteY52" fmla="*/ 1074768 h 4210882"/>
              <a:gd name="connsiteX53" fmla="*/ 2175413 w 4218987"/>
              <a:gd name="connsiteY53" fmla="*/ 1142596 h 4210882"/>
              <a:gd name="connsiteX54" fmla="*/ 1072226 w 4218987"/>
              <a:gd name="connsiteY54" fmla="*/ 2345505 h 4210882"/>
              <a:gd name="connsiteX55" fmla="*/ 1004399 w 4218987"/>
              <a:gd name="connsiteY55" fmla="*/ 2348438 h 4210882"/>
              <a:gd name="connsiteX56" fmla="*/ 862881 w 4218987"/>
              <a:gd name="connsiteY56" fmla="*/ 2218652 h 4210882"/>
              <a:gd name="connsiteX57" fmla="*/ 859948 w 4218987"/>
              <a:gd name="connsiteY57" fmla="*/ 2150825 h 4210882"/>
              <a:gd name="connsiteX58" fmla="*/ 617213 w 4218987"/>
              <a:gd name="connsiteY58" fmla="*/ 707545 h 4210882"/>
              <a:gd name="connsiteX59" fmla="*/ 1193554 w 4218987"/>
              <a:gd name="connsiteY59" fmla="*/ 595391 h 4210882"/>
              <a:gd name="connsiteX60" fmla="*/ 1591068 w 4218987"/>
              <a:gd name="connsiteY60" fmla="*/ 2547 h 4210882"/>
              <a:gd name="connsiteX61" fmla="*/ 1885804 w 4218987"/>
              <a:gd name="connsiteY61" fmla="*/ 897516 h 4210882"/>
              <a:gd name="connsiteX62" fmla="*/ 846522 w 4218987"/>
              <a:gd name="connsiteY62" fmla="*/ 2058929 h 4210882"/>
              <a:gd name="connsiteX63" fmla="*/ 127757 w 4218987"/>
              <a:gd name="connsiteY63" fmla="*/ 2087900 h 4210882"/>
              <a:gd name="connsiteX64" fmla="*/ 448206 w 4218987"/>
              <a:gd name="connsiteY64" fmla="*/ 1457244 h 4210882"/>
              <a:gd name="connsiteX65" fmla="*/ 617213 w 4218987"/>
              <a:gd name="connsiteY65" fmla="*/ 707545 h 4210882"/>
              <a:gd name="connsiteX0" fmla="*/ 2726972 w 4218987"/>
              <a:gd name="connsiteY0" fmla="*/ 2566931 h 4218833"/>
              <a:gd name="connsiteX1" fmla="*/ 2785542 w 4218987"/>
              <a:gd name="connsiteY1" fmla="*/ 2528052 h 4218833"/>
              <a:gd name="connsiteX2" fmla="*/ 2903529 w 4218987"/>
              <a:gd name="connsiteY2" fmla="*/ 2562205 h 4218833"/>
              <a:gd name="connsiteX3" fmla="*/ 2958558 w 4218987"/>
              <a:gd name="connsiteY3" fmla="*/ 2749532 h 4218833"/>
              <a:gd name="connsiteX4" fmla="*/ 2951347 w 4218987"/>
              <a:gd name="connsiteY4" fmla="*/ 2772705 h 4218833"/>
              <a:gd name="connsiteX5" fmla="*/ 2726972 w 4218987"/>
              <a:gd name="connsiteY5" fmla="*/ 2566931 h 4218833"/>
              <a:gd name="connsiteX6" fmla="*/ 2187259 w 4218987"/>
              <a:gd name="connsiteY6" fmla="*/ 2313423 h 4218833"/>
              <a:gd name="connsiteX7" fmla="*/ 2388933 w 4218987"/>
              <a:gd name="connsiteY7" fmla="*/ 2498379 h 4218833"/>
              <a:gd name="connsiteX8" fmla="*/ 2386834 w 4218987"/>
              <a:gd name="connsiteY8" fmla="*/ 2498910 h 4218833"/>
              <a:gd name="connsiteX9" fmla="*/ 2230026 w 4218987"/>
              <a:gd name="connsiteY9" fmla="*/ 2453894 h 4218833"/>
              <a:gd name="connsiteX10" fmla="*/ 2228909 w 4218987"/>
              <a:gd name="connsiteY10" fmla="*/ 2455219 h 4218833"/>
              <a:gd name="connsiteX11" fmla="*/ 2187259 w 4218987"/>
              <a:gd name="connsiteY11" fmla="*/ 2313423 h 4218833"/>
              <a:gd name="connsiteX12" fmla="*/ 1934983 w 4218987"/>
              <a:gd name="connsiteY12" fmla="*/ 2082061 h 4218833"/>
              <a:gd name="connsiteX13" fmla="*/ 1993087 w 4218987"/>
              <a:gd name="connsiteY13" fmla="*/ 2135348 h 4218833"/>
              <a:gd name="connsiteX14" fmla="*/ 1941766 w 4218987"/>
              <a:gd name="connsiteY14" fmla="*/ 2242313 h 4218833"/>
              <a:gd name="connsiteX15" fmla="*/ 2068585 w 4218987"/>
              <a:gd name="connsiteY15" fmla="*/ 2645193 h 4218833"/>
              <a:gd name="connsiteX16" fmla="*/ 2416619 w 4218987"/>
              <a:gd name="connsiteY16" fmla="*/ 2747471 h 4218833"/>
              <a:gd name="connsiteX17" fmla="*/ 2589184 w 4218987"/>
              <a:gd name="connsiteY17" fmla="*/ 2682028 h 4218833"/>
              <a:gd name="connsiteX18" fmla="*/ 2819784 w 4218987"/>
              <a:gd name="connsiteY18" fmla="*/ 2893511 h 4218833"/>
              <a:gd name="connsiteX19" fmla="*/ 2627084 w 4218987"/>
              <a:gd name="connsiteY19" fmla="*/ 2842510 h 4218833"/>
              <a:gd name="connsiteX20" fmla="*/ 2434618 w 4218987"/>
              <a:gd name="connsiteY20" fmla="*/ 3033406 h 4218833"/>
              <a:gd name="connsiteX21" fmla="*/ 2893365 w 4218987"/>
              <a:gd name="connsiteY21" fmla="*/ 3154466 h 4218833"/>
              <a:gd name="connsiteX22" fmla="*/ 3032143 w 4218987"/>
              <a:gd name="connsiteY22" fmla="*/ 3088265 h 4218833"/>
              <a:gd name="connsiteX23" fmla="*/ 3090634 w 4218987"/>
              <a:gd name="connsiteY23" fmla="*/ 3141907 h 4218833"/>
              <a:gd name="connsiteX24" fmla="*/ 3210914 w 4218987"/>
              <a:gd name="connsiteY24" fmla="*/ 3010754 h 4218833"/>
              <a:gd name="connsiteX25" fmla="*/ 3156792 w 4218987"/>
              <a:gd name="connsiteY25" fmla="*/ 2961118 h 4218833"/>
              <a:gd name="connsiteX26" fmla="*/ 3222229 w 4218987"/>
              <a:gd name="connsiteY26" fmla="*/ 2812480 h 4218833"/>
              <a:gd name="connsiteX27" fmla="*/ 3089478 w 4218987"/>
              <a:gd name="connsiteY27" fmla="*/ 2365281 h 4218833"/>
              <a:gd name="connsiteX28" fmla="*/ 3090209 w 4218987"/>
              <a:gd name="connsiteY28" fmla="*/ 2364425 h 4218833"/>
              <a:gd name="connsiteX29" fmla="*/ 3085067 w 4218987"/>
              <a:gd name="connsiteY29" fmla="*/ 2360651 h 4218833"/>
              <a:gd name="connsiteX30" fmla="*/ 3083320 w 4218987"/>
              <a:gd name="connsiteY30" fmla="*/ 2358818 h 4218833"/>
              <a:gd name="connsiteX31" fmla="*/ 3083018 w 4218987"/>
              <a:gd name="connsiteY31" fmla="*/ 2359147 h 4218833"/>
              <a:gd name="connsiteX32" fmla="*/ 2744891 w 4218987"/>
              <a:gd name="connsiteY32" fmla="*/ 2272326 h 4218833"/>
              <a:gd name="connsiteX33" fmla="*/ 2538260 w 4218987"/>
              <a:gd name="connsiteY33" fmla="*/ 2393864 h 4218833"/>
              <a:gd name="connsiteX34" fmla="*/ 2299616 w 4218987"/>
              <a:gd name="connsiteY34" fmla="*/ 2175003 h 4218833"/>
              <a:gd name="connsiteX35" fmla="*/ 2313553 w 4218987"/>
              <a:gd name="connsiteY35" fmla="*/ 2168989 h 4218833"/>
              <a:gd name="connsiteX36" fmla="*/ 2487357 w 4218987"/>
              <a:gd name="connsiteY36" fmla="*/ 2214855 h 4218833"/>
              <a:gd name="connsiteX37" fmla="*/ 2660620 w 4218987"/>
              <a:gd name="connsiteY37" fmla="*/ 2043006 h 4218833"/>
              <a:gd name="connsiteX38" fmla="*/ 2247647 w 4218987"/>
              <a:gd name="connsiteY38" fmla="*/ 1934025 h 4218833"/>
              <a:gd name="connsiteX39" fmla="*/ 2110842 w 4218987"/>
              <a:gd name="connsiteY39" fmla="*/ 2001879 h 4218833"/>
              <a:gd name="connsiteX40" fmla="*/ 2055263 w 4218987"/>
              <a:gd name="connsiteY40" fmla="*/ 1950908 h 4218833"/>
              <a:gd name="connsiteX41" fmla="*/ 1934983 w 4218987"/>
              <a:gd name="connsiteY41" fmla="*/ 2082061 h 4218833"/>
              <a:gd name="connsiteX42" fmla="*/ 1094802 w 4218987"/>
              <a:gd name="connsiteY42" fmla="*/ 2424573 h 4218833"/>
              <a:gd name="connsiteX43" fmla="*/ 2274949 w 4218987"/>
              <a:gd name="connsiteY43" fmla="*/ 1146798 h 4218833"/>
              <a:gd name="connsiteX44" fmla="*/ 3845776 w 4218987"/>
              <a:gd name="connsiteY44" fmla="*/ 1435736 h 4218833"/>
              <a:gd name="connsiteX45" fmla="*/ 3464840 w 4218987"/>
              <a:gd name="connsiteY45" fmla="*/ 3360049 h 4218833"/>
              <a:gd name="connsiteX46" fmla="*/ 1459992 w 4218987"/>
              <a:gd name="connsiteY46" fmla="*/ 3887474 h 4218833"/>
              <a:gd name="connsiteX47" fmla="*/ 1457332 w 4218987"/>
              <a:gd name="connsiteY47" fmla="*/ 3883477 h 4218833"/>
              <a:gd name="connsiteX48" fmla="*/ 1094802 w 4218987"/>
              <a:gd name="connsiteY48" fmla="*/ 2424573 h 4218833"/>
              <a:gd name="connsiteX49" fmla="*/ 859948 w 4218987"/>
              <a:gd name="connsiteY49" fmla="*/ 2158776 h 4218833"/>
              <a:gd name="connsiteX50" fmla="*/ 1963134 w 4218987"/>
              <a:gd name="connsiteY50" fmla="*/ 955867 h 4218833"/>
              <a:gd name="connsiteX51" fmla="*/ 2030962 w 4218987"/>
              <a:gd name="connsiteY51" fmla="*/ 952934 h 4218833"/>
              <a:gd name="connsiteX52" fmla="*/ 2172480 w 4218987"/>
              <a:gd name="connsiteY52" fmla="*/ 1082719 h 4218833"/>
              <a:gd name="connsiteX53" fmla="*/ 2175413 w 4218987"/>
              <a:gd name="connsiteY53" fmla="*/ 1150547 h 4218833"/>
              <a:gd name="connsiteX54" fmla="*/ 1072226 w 4218987"/>
              <a:gd name="connsiteY54" fmla="*/ 2353456 h 4218833"/>
              <a:gd name="connsiteX55" fmla="*/ 1004399 w 4218987"/>
              <a:gd name="connsiteY55" fmla="*/ 2356389 h 4218833"/>
              <a:gd name="connsiteX56" fmla="*/ 862881 w 4218987"/>
              <a:gd name="connsiteY56" fmla="*/ 2226603 h 4218833"/>
              <a:gd name="connsiteX57" fmla="*/ 859948 w 4218987"/>
              <a:gd name="connsiteY57" fmla="*/ 2158776 h 4218833"/>
              <a:gd name="connsiteX58" fmla="*/ 617213 w 4218987"/>
              <a:gd name="connsiteY58" fmla="*/ 715496 h 4218833"/>
              <a:gd name="connsiteX59" fmla="*/ 1193554 w 4218987"/>
              <a:gd name="connsiteY59" fmla="*/ 603342 h 4218833"/>
              <a:gd name="connsiteX60" fmla="*/ 1591068 w 4218987"/>
              <a:gd name="connsiteY60" fmla="*/ 10498 h 4218833"/>
              <a:gd name="connsiteX61" fmla="*/ 1885804 w 4218987"/>
              <a:gd name="connsiteY61" fmla="*/ 905467 h 4218833"/>
              <a:gd name="connsiteX62" fmla="*/ 846522 w 4218987"/>
              <a:gd name="connsiteY62" fmla="*/ 2066880 h 4218833"/>
              <a:gd name="connsiteX63" fmla="*/ 127757 w 4218987"/>
              <a:gd name="connsiteY63" fmla="*/ 2095851 h 4218833"/>
              <a:gd name="connsiteX64" fmla="*/ 448206 w 4218987"/>
              <a:gd name="connsiteY64" fmla="*/ 1465195 h 4218833"/>
              <a:gd name="connsiteX65" fmla="*/ 617213 w 4218987"/>
              <a:gd name="connsiteY65" fmla="*/ 715496 h 4218833"/>
              <a:gd name="connsiteX0" fmla="*/ 2726972 w 4218987"/>
              <a:gd name="connsiteY0" fmla="*/ 2560838 h 4212740"/>
              <a:gd name="connsiteX1" fmla="*/ 2785542 w 4218987"/>
              <a:gd name="connsiteY1" fmla="*/ 2521959 h 4212740"/>
              <a:gd name="connsiteX2" fmla="*/ 2903529 w 4218987"/>
              <a:gd name="connsiteY2" fmla="*/ 2556112 h 4212740"/>
              <a:gd name="connsiteX3" fmla="*/ 2958558 w 4218987"/>
              <a:gd name="connsiteY3" fmla="*/ 2743439 h 4212740"/>
              <a:gd name="connsiteX4" fmla="*/ 2951347 w 4218987"/>
              <a:gd name="connsiteY4" fmla="*/ 2766612 h 4212740"/>
              <a:gd name="connsiteX5" fmla="*/ 2726972 w 4218987"/>
              <a:gd name="connsiteY5" fmla="*/ 2560838 h 4212740"/>
              <a:gd name="connsiteX6" fmla="*/ 2187259 w 4218987"/>
              <a:gd name="connsiteY6" fmla="*/ 2307330 h 4212740"/>
              <a:gd name="connsiteX7" fmla="*/ 2388933 w 4218987"/>
              <a:gd name="connsiteY7" fmla="*/ 2492286 h 4212740"/>
              <a:gd name="connsiteX8" fmla="*/ 2386834 w 4218987"/>
              <a:gd name="connsiteY8" fmla="*/ 2492817 h 4212740"/>
              <a:gd name="connsiteX9" fmla="*/ 2230026 w 4218987"/>
              <a:gd name="connsiteY9" fmla="*/ 2447801 h 4212740"/>
              <a:gd name="connsiteX10" fmla="*/ 2228909 w 4218987"/>
              <a:gd name="connsiteY10" fmla="*/ 2449126 h 4212740"/>
              <a:gd name="connsiteX11" fmla="*/ 2187259 w 4218987"/>
              <a:gd name="connsiteY11" fmla="*/ 2307330 h 4212740"/>
              <a:gd name="connsiteX12" fmla="*/ 1934983 w 4218987"/>
              <a:gd name="connsiteY12" fmla="*/ 2075968 h 4212740"/>
              <a:gd name="connsiteX13" fmla="*/ 1993087 w 4218987"/>
              <a:gd name="connsiteY13" fmla="*/ 2129255 h 4212740"/>
              <a:gd name="connsiteX14" fmla="*/ 1941766 w 4218987"/>
              <a:gd name="connsiteY14" fmla="*/ 2236220 h 4212740"/>
              <a:gd name="connsiteX15" fmla="*/ 2068585 w 4218987"/>
              <a:gd name="connsiteY15" fmla="*/ 2639100 h 4212740"/>
              <a:gd name="connsiteX16" fmla="*/ 2416619 w 4218987"/>
              <a:gd name="connsiteY16" fmla="*/ 2741378 h 4212740"/>
              <a:gd name="connsiteX17" fmla="*/ 2589184 w 4218987"/>
              <a:gd name="connsiteY17" fmla="*/ 2675935 h 4212740"/>
              <a:gd name="connsiteX18" fmla="*/ 2819784 w 4218987"/>
              <a:gd name="connsiteY18" fmla="*/ 2887418 h 4212740"/>
              <a:gd name="connsiteX19" fmla="*/ 2627084 w 4218987"/>
              <a:gd name="connsiteY19" fmla="*/ 2836417 h 4212740"/>
              <a:gd name="connsiteX20" fmla="*/ 2434618 w 4218987"/>
              <a:gd name="connsiteY20" fmla="*/ 3027313 h 4212740"/>
              <a:gd name="connsiteX21" fmla="*/ 2893365 w 4218987"/>
              <a:gd name="connsiteY21" fmla="*/ 3148373 h 4212740"/>
              <a:gd name="connsiteX22" fmla="*/ 3032143 w 4218987"/>
              <a:gd name="connsiteY22" fmla="*/ 3082172 h 4212740"/>
              <a:gd name="connsiteX23" fmla="*/ 3090634 w 4218987"/>
              <a:gd name="connsiteY23" fmla="*/ 3135814 h 4212740"/>
              <a:gd name="connsiteX24" fmla="*/ 3210914 w 4218987"/>
              <a:gd name="connsiteY24" fmla="*/ 3004661 h 4212740"/>
              <a:gd name="connsiteX25" fmla="*/ 3156792 w 4218987"/>
              <a:gd name="connsiteY25" fmla="*/ 2955025 h 4212740"/>
              <a:gd name="connsiteX26" fmla="*/ 3222229 w 4218987"/>
              <a:gd name="connsiteY26" fmla="*/ 2806387 h 4212740"/>
              <a:gd name="connsiteX27" fmla="*/ 3089478 w 4218987"/>
              <a:gd name="connsiteY27" fmla="*/ 2359188 h 4212740"/>
              <a:gd name="connsiteX28" fmla="*/ 3090209 w 4218987"/>
              <a:gd name="connsiteY28" fmla="*/ 2358332 h 4212740"/>
              <a:gd name="connsiteX29" fmla="*/ 3085067 w 4218987"/>
              <a:gd name="connsiteY29" fmla="*/ 2354558 h 4212740"/>
              <a:gd name="connsiteX30" fmla="*/ 3083320 w 4218987"/>
              <a:gd name="connsiteY30" fmla="*/ 2352725 h 4212740"/>
              <a:gd name="connsiteX31" fmla="*/ 3083018 w 4218987"/>
              <a:gd name="connsiteY31" fmla="*/ 2353054 h 4212740"/>
              <a:gd name="connsiteX32" fmla="*/ 2744891 w 4218987"/>
              <a:gd name="connsiteY32" fmla="*/ 2266233 h 4212740"/>
              <a:gd name="connsiteX33" fmla="*/ 2538260 w 4218987"/>
              <a:gd name="connsiteY33" fmla="*/ 2387771 h 4212740"/>
              <a:gd name="connsiteX34" fmla="*/ 2299616 w 4218987"/>
              <a:gd name="connsiteY34" fmla="*/ 2168910 h 4212740"/>
              <a:gd name="connsiteX35" fmla="*/ 2313553 w 4218987"/>
              <a:gd name="connsiteY35" fmla="*/ 2162896 h 4212740"/>
              <a:gd name="connsiteX36" fmla="*/ 2487357 w 4218987"/>
              <a:gd name="connsiteY36" fmla="*/ 2208762 h 4212740"/>
              <a:gd name="connsiteX37" fmla="*/ 2660620 w 4218987"/>
              <a:gd name="connsiteY37" fmla="*/ 2036913 h 4212740"/>
              <a:gd name="connsiteX38" fmla="*/ 2247647 w 4218987"/>
              <a:gd name="connsiteY38" fmla="*/ 1927932 h 4212740"/>
              <a:gd name="connsiteX39" fmla="*/ 2110842 w 4218987"/>
              <a:gd name="connsiteY39" fmla="*/ 1995786 h 4212740"/>
              <a:gd name="connsiteX40" fmla="*/ 2055263 w 4218987"/>
              <a:gd name="connsiteY40" fmla="*/ 1944815 h 4212740"/>
              <a:gd name="connsiteX41" fmla="*/ 1934983 w 4218987"/>
              <a:gd name="connsiteY41" fmla="*/ 2075968 h 4212740"/>
              <a:gd name="connsiteX42" fmla="*/ 1094802 w 4218987"/>
              <a:gd name="connsiteY42" fmla="*/ 2418480 h 4212740"/>
              <a:gd name="connsiteX43" fmla="*/ 2274949 w 4218987"/>
              <a:gd name="connsiteY43" fmla="*/ 1140705 h 4212740"/>
              <a:gd name="connsiteX44" fmla="*/ 3845776 w 4218987"/>
              <a:gd name="connsiteY44" fmla="*/ 1429643 h 4212740"/>
              <a:gd name="connsiteX45" fmla="*/ 3464840 w 4218987"/>
              <a:gd name="connsiteY45" fmla="*/ 3353956 h 4212740"/>
              <a:gd name="connsiteX46" fmla="*/ 1459992 w 4218987"/>
              <a:gd name="connsiteY46" fmla="*/ 3881381 h 4212740"/>
              <a:gd name="connsiteX47" fmla="*/ 1457332 w 4218987"/>
              <a:gd name="connsiteY47" fmla="*/ 3877384 h 4212740"/>
              <a:gd name="connsiteX48" fmla="*/ 1094802 w 4218987"/>
              <a:gd name="connsiteY48" fmla="*/ 2418480 h 4212740"/>
              <a:gd name="connsiteX49" fmla="*/ 859948 w 4218987"/>
              <a:gd name="connsiteY49" fmla="*/ 2152683 h 4212740"/>
              <a:gd name="connsiteX50" fmla="*/ 1963134 w 4218987"/>
              <a:gd name="connsiteY50" fmla="*/ 949774 h 4212740"/>
              <a:gd name="connsiteX51" fmla="*/ 2030962 w 4218987"/>
              <a:gd name="connsiteY51" fmla="*/ 946841 h 4212740"/>
              <a:gd name="connsiteX52" fmla="*/ 2172480 w 4218987"/>
              <a:gd name="connsiteY52" fmla="*/ 1076626 h 4212740"/>
              <a:gd name="connsiteX53" fmla="*/ 2175413 w 4218987"/>
              <a:gd name="connsiteY53" fmla="*/ 1144454 h 4212740"/>
              <a:gd name="connsiteX54" fmla="*/ 1072226 w 4218987"/>
              <a:gd name="connsiteY54" fmla="*/ 2347363 h 4212740"/>
              <a:gd name="connsiteX55" fmla="*/ 1004399 w 4218987"/>
              <a:gd name="connsiteY55" fmla="*/ 2350296 h 4212740"/>
              <a:gd name="connsiteX56" fmla="*/ 862881 w 4218987"/>
              <a:gd name="connsiteY56" fmla="*/ 2220510 h 4212740"/>
              <a:gd name="connsiteX57" fmla="*/ 859948 w 4218987"/>
              <a:gd name="connsiteY57" fmla="*/ 2152683 h 4212740"/>
              <a:gd name="connsiteX58" fmla="*/ 617213 w 4218987"/>
              <a:gd name="connsiteY58" fmla="*/ 709403 h 4212740"/>
              <a:gd name="connsiteX59" fmla="*/ 1193554 w 4218987"/>
              <a:gd name="connsiteY59" fmla="*/ 597249 h 4212740"/>
              <a:gd name="connsiteX60" fmla="*/ 1591068 w 4218987"/>
              <a:gd name="connsiteY60" fmla="*/ 4405 h 4212740"/>
              <a:gd name="connsiteX61" fmla="*/ 1885804 w 4218987"/>
              <a:gd name="connsiteY61" fmla="*/ 899374 h 4212740"/>
              <a:gd name="connsiteX62" fmla="*/ 846522 w 4218987"/>
              <a:gd name="connsiteY62" fmla="*/ 2060787 h 4212740"/>
              <a:gd name="connsiteX63" fmla="*/ 127757 w 4218987"/>
              <a:gd name="connsiteY63" fmla="*/ 2089758 h 4212740"/>
              <a:gd name="connsiteX64" fmla="*/ 448206 w 4218987"/>
              <a:gd name="connsiteY64" fmla="*/ 1459102 h 4212740"/>
              <a:gd name="connsiteX65" fmla="*/ 617213 w 4218987"/>
              <a:gd name="connsiteY65" fmla="*/ 709403 h 421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18987" h="4212740">
                <a:moveTo>
                  <a:pt x="2726972" y="2560838"/>
                </a:moveTo>
                <a:cubicBezTo>
                  <a:pt x="2742919" y="2545669"/>
                  <a:pt x="2761036" y="2532131"/>
                  <a:pt x="2785542" y="2521959"/>
                </a:cubicBezTo>
                <a:cubicBezTo>
                  <a:pt x="2842367" y="2511454"/>
                  <a:pt x="2866050" y="2521010"/>
                  <a:pt x="2903529" y="2556112"/>
                </a:cubicBezTo>
                <a:cubicBezTo>
                  <a:pt x="2953803" y="2604223"/>
                  <a:pt x="2974773" y="2675518"/>
                  <a:pt x="2958558" y="2743439"/>
                </a:cubicBezTo>
                <a:cubicBezTo>
                  <a:pt x="2956662" y="2751378"/>
                  <a:pt x="2954293" y="2759129"/>
                  <a:pt x="2951347" y="2766612"/>
                </a:cubicBezTo>
                <a:lnTo>
                  <a:pt x="2726972" y="2560838"/>
                </a:lnTo>
                <a:close/>
                <a:moveTo>
                  <a:pt x="2187259" y="2307330"/>
                </a:moveTo>
                <a:lnTo>
                  <a:pt x="2388933" y="2492286"/>
                </a:lnTo>
                <a:lnTo>
                  <a:pt x="2386834" y="2492817"/>
                </a:lnTo>
                <a:cubicBezTo>
                  <a:pt x="2324502" y="2508724"/>
                  <a:pt x="2271072" y="2488504"/>
                  <a:pt x="2230026" y="2447801"/>
                </a:cubicBezTo>
                <a:lnTo>
                  <a:pt x="2228909" y="2449126"/>
                </a:lnTo>
                <a:cubicBezTo>
                  <a:pt x="2193714" y="2410899"/>
                  <a:pt x="2178315" y="2358663"/>
                  <a:pt x="2187259" y="2307330"/>
                </a:cubicBezTo>
                <a:close/>
                <a:moveTo>
                  <a:pt x="1934983" y="2075968"/>
                </a:moveTo>
                <a:lnTo>
                  <a:pt x="1993087" y="2129255"/>
                </a:lnTo>
                <a:cubicBezTo>
                  <a:pt x="1974652" y="2162240"/>
                  <a:pt x="1950785" y="2198446"/>
                  <a:pt x="1941766" y="2236220"/>
                </a:cubicBezTo>
                <a:cubicBezTo>
                  <a:pt x="1904674" y="2387735"/>
                  <a:pt x="1931447" y="2512849"/>
                  <a:pt x="2068585" y="2639100"/>
                </a:cubicBezTo>
                <a:cubicBezTo>
                  <a:pt x="2164747" y="2720768"/>
                  <a:pt x="2290975" y="2757863"/>
                  <a:pt x="2416619" y="2741378"/>
                </a:cubicBezTo>
                <a:cubicBezTo>
                  <a:pt x="2479450" y="2733135"/>
                  <a:pt x="2537492" y="2710222"/>
                  <a:pt x="2589184" y="2675935"/>
                </a:cubicBezTo>
                <a:lnTo>
                  <a:pt x="2819784" y="2887418"/>
                </a:lnTo>
                <a:cubicBezTo>
                  <a:pt x="2751065" y="2906608"/>
                  <a:pt x="2677341" y="2887088"/>
                  <a:pt x="2627084" y="2836417"/>
                </a:cubicBezTo>
                <a:lnTo>
                  <a:pt x="2434618" y="3027313"/>
                </a:lnTo>
                <a:cubicBezTo>
                  <a:pt x="2554238" y="3147918"/>
                  <a:pt x="2729811" y="3194250"/>
                  <a:pt x="2893365" y="3148373"/>
                </a:cubicBezTo>
                <a:cubicBezTo>
                  <a:pt x="2943893" y="3134200"/>
                  <a:pt x="2990823" y="3111914"/>
                  <a:pt x="3032143" y="3082172"/>
                </a:cubicBezTo>
                <a:lnTo>
                  <a:pt x="3090634" y="3135814"/>
                </a:lnTo>
                <a:lnTo>
                  <a:pt x="3210914" y="3004661"/>
                </a:lnTo>
                <a:lnTo>
                  <a:pt x="3156792" y="2955025"/>
                </a:lnTo>
                <a:cubicBezTo>
                  <a:pt x="3187233" y="2910677"/>
                  <a:pt x="3209343" y="2860364"/>
                  <a:pt x="3222229" y="2806387"/>
                </a:cubicBezTo>
                <a:cubicBezTo>
                  <a:pt x="3260983" y="2644060"/>
                  <a:pt x="3210346" y="2473619"/>
                  <a:pt x="3089478" y="2359188"/>
                </a:cubicBezTo>
                <a:lnTo>
                  <a:pt x="3090209" y="2358332"/>
                </a:lnTo>
                <a:cubicBezTo>
                  <a:pt x="3088590" y="2356959"/>
                  <a:pt x="3086958" y="2355602"/>
                  <a:pt x="3085067" y="2354558"/>
                </a:cubicBezTo>
                <a:lnTo>
                  <a:pt x="3083320" y="2352725"/>
                </a:lnTo>
                <a:lnTo>
                  <a:pt x="3083018" y="2353054"/>
                </a:lnTo>
                <a:cubicBezTo>
                  <a:pt x="2988175" y="2276339"/>
                  <a:pt x="2860427" y="2234599"/>
                  <a:pt x="2744891" y="2266233"/>
                </a:cubicBezTo>
                <a:cubicBezTo>
                  <a:pt x="2669329" y="2286922"/>
                  <a:pt x="2604815" y="2324138"/>
                  <a:pt x="2538260" y="2387771"/>
                </a:cubicBezTo>
                <a:lnTo>
                  <a:pt x="2299616" y="2168910"/>
                </a:lnTo>
                <a:lnTo>
                  <a:pt x="2313553" y="2162896"/>
                </a:lnTo>
                <a:cubicBezTo>
                  <a:pt x="2375518" y="2145515"/>
                  <a:pt x="2442037" y="2163069"/>
                  <a:pt x="2487357" y="2208762"/>
                </a:cubicBezTo>
                <a:lnTo>
                  <a:pt x="2660620" y="2036913"/>
                </a:lnTo>
                <a:cubicBezTo>
                  <a:pt x="2552935" y="1928342"/>
                  <a:pt x="2394881" y="1886633"/>
                  <a:pt x="2247647" y="1927932"/>
                </a:cubicBezTo>
                <a:cubicBezTo>
                  <a:pt x="2197362" y="1942037"/>
                  <a:pt x="2151035" y="1965068"/>
                  <a:pt x="2110842" y="1995786"/>
                </a:cubicBezTo>
                <a:lnTo>
                  <a:pt x="2055263" y="1944815"/>
                </a:lnTo>
                <a:lnTo>
                  <a:pt x="1934983" y="2075968"/>
                </a:lnTo>
                <a:close/>
                <a:moveTo>
                  <a:pt x="1094802" y="2418480"/>
                </a:moveTo>
                <a:lnTo>
                  <a:pt x="2274949" y="1140705"/>
                </a:lnTo>
                <a:cubicBezTo>
                  <a:pt x="3066920" y="1107715"/>
                  <a:pt x="3506098" y="1181630"/>
                  <a:pt x="3845776" y="1429643"/>
                </a:cubicBezTo>
                <a:cubicBezTo>
                  <a:pt x="4361123" y="1802856"/>
                  <a:pt x="4436743" y="2218686"/>
                  <a:pt x="3464840" y="3353956"/>
                </a:cubicBezTo>
                <a:cubicBezTo>
                  <a:pt x="2372477" y="4481621"/>
                  <a:pt x="1885659" y="4318774"/>
                  <a:pt x="1459992" y="3881381"/>
                </a:cubicBezTo>
                <a:lnTo>
                  <a:pt x="1457332" y="3877384"/>
                </a:lnTo>
                <a:cubicBezTo>
                  <a:pt x="1174687" y="3560083"/>
                  <a:pt x="1093021" y="3193236"/>
                  <a:pt x="1094802" y="2418480"/>
                </a:cubicBezTo>
                <a:close/>
                <a:moveTo>
                  <a:pt x="859948" y="2152683"/>
                </a:moveTo>
                <a:lnTo>
                  <a:pt x="1963134" y="949774"/>
                </a:lnTo>
                <a:cubicBezTo>
                  <a:pt x="1981055" y="930234"/>
                  <a:pt x="2011422" y="928920"/>
                  <a:pt x="2030962" y="946841"/>
                </a:cubicBezTo>
                <a:lnTo>
                  <a:pt x="2172480" y="1076626"/>
                </a:lnTo>
                <a:cubicBezTo>
                  <a:pt x="2192020" y="1094546"/>
                  <a:pt x="2193333" y="1124914"/>
                  <a:pt x="2175413" y="1144454"/>
                </a:cubicBezTo>
                <a:lnTo>
                  <a:pt x="1072226" y="2347363"/>
                </a:lnTo>
                <a:cubicBezTo>
                  <a:pt x="1054306" y="2366903"/>
                  <a:pt x="1023939" y="2368216"/>
                  <a:pt x="1004399" y="2350296"/>
                </a:cubicBezTo>
                <a:lnTo>
                  <a:pt x="862881" y="2220510"/>
                </a:lnTo>
                <a:cubicBezTo>
                  <a:pt x="843341" y="2202590"/>
                  <a:pt x="842028" y="2172223"/>
                  <a:pt x="859948" y="2152683"/>
                </a:cubicBezTo>
                <a:close/>
                <a:moveTo>
                  <a:pt x="617213" y="709403"/>
                </a:moveTo>
                <a:cubicBezTo>
                  <a:pt x="867493" y="482409"/>
                  <a:pt x="905041" y="540987"/>
                  <a:pt x="1193554" y="597249"/>
                </a:cubicBezTo>
                <a:cubicBezTo>
                  <a:pt x="1611640" y="667547"/>
                  <a:pt x="1434098" y="64942"/>
                  <a:pt x="1591068" y="4405"/>
                </a:cubicBezTo>
                <a:cubicBezTo>
                  <a:pt x="1728507" y="-48600"/>
                  <a:pt x="2045888" y="384303"/>
                  <a:pt x="1885804" y="899374"/>
                </a:cubicBezTo>
                <a:cubicBezTo>
                  <a:pt x="1524682" y="1293140"/>
                  <a:pt x="1207644" y="1667021"/>
                  <a:pt x="846522" y="2060787"/>
                </a:cubicBezTo>
                <a:cubicBezTo>
                  <a:pt x="455578" y="2242802"/>
                  <a:pt x="293609" y="2203716"/>
                  <a:pt x="127757" y="2089758"/>
                </a:cubicBezTo>
                <a:cubicBezTo>
                  <a:pt x="-38095" y="1975800"/>
                  <a:pt x="-136790" y="1614018"/>
                  <a:pt x="448206" y="1459102"/>
                </a:cubicBezTo>
                <a:cubicBezTo>
                  <a:pt x="669775" y="1417745"/>
                  <a:pt x="251827" y="1252233"/>
                  <a:pt x="617213" y="70940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66" name="Group 65">
            <a:extLst>
              <a:ext uri="{FF2B5EF4-FFF2-40B4-BE49-F238E27FC236}">
                <a16:creationId xmlns:a16="http://schemas.microsoft.com/office/drawing/2014/main" id="{2203D401-AFE9-4FEC-8EEB-426577034E65}"/>
              </a:ext>
            </a:extLst>
          </p:cNvPr>
          <p:cNvGrpSpPr/>
          <p:nvPr/>
        </p:nvGrpSpPr>
        <p:grpSpPr>
          <a:xfrm>
            <a:off x="8351677" y="2580447"/>
            <a:ext cx="3317809" cy="1259659"/>
            <a:chOff x="2079598" y="4257726"/>
            <a:chExt cx="2262901" cy="1259659"/>
          </a:xfrm>
        </p:grpSpPr>
        <p:sp>
          <p:nvSpPr>
            <p:cNvPr id="67" name="TextBox 66">
              <a:extLst>
                <a:ext uri="{FF2B5EF4-FFF2-40B4-BE49-F238E27FC236}">
                  <a16:creationId xmlns:a16="http://schemas.microsoft.com/office/drawing/2014/main" id="{B1F73490-477A-4A59-854E-C067E4C6ADB9}"/>
                </a:ext>
              </a:extLst>
            </p:cNvPr>
            <p:cNvSpPr txBox="1"/>
            <p:nvPr/>
          </p:nvSpPr>
          <p:spPr>
            <a:xfrm>
              <a:off x="2079598" y="4501722"/>
              <a:ext cx="2262901" cy="1015663"/>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A recent family stated they were unable to get base housing and after 30+ rental applications found a house $700 over BAH</a:t>
              </a:r>
              <a:r>
                <a:rPr lang="en-US" altLang="ko-KR" sz="1200" baseline="30000" dirty="0" smtClean="0">
                  <a:solidFill>
                    <a:schemeClr val="tx1">
                      <a:lumMod val="75000"/>
                      <a:lumOff val="25000"/>
                    </a:schemeClr>
                  </a:solidFill>
                  <a:cs typeface="Arial" pitchFamily="34" charset="0"/>
                </a:rPr>
                <a:t>1</a:t>
              </a:r>
              <a:r>
                <a:rPr lang="en-US" altLang="ko-KR" sz="1200" dirty="0" smtClean="0">
                  <a:solidFill>
                    <a:schemeClr val="tx1">
                      <a:lumMod val="75000"/>
                      <a:lumOff val="25000"/>
                    </a:schemeClr>
                  </a:solidFill>
                  <a:cs typeface="Arial" pitchFamily="34" charset="0"/>
                </a:rPr>
                <a:t>.  Over the course of a two to three year assignment this can be a massive drain on monthly paychecks. </a:t>
              </a:r>
              <a:endParaRPr lang="ko-KR" altLang="en-US" sz="1200" dirty="0">
                <a:solidFill>
                  <a:schemeClr val="tx1">
                    <a:lumMod val="75000"/>
                    <a:lumOff val="25000"/>
                  </a:schemeClr>
                </a:solidFill>
                <a:cs typeface="Arial" pitchFamily="34" charset="0"/>
              </a:endParaRPr>
            </a:p>
          </p:txBody>
        </p:sp>
        <p:sp>
          <p:nvSpPr>
            <p:cNvPr id="68" name="TextBox 67">
              <a:extLst>
                <a:ext uri="{FF2B5EF4-FFF2-40B4-BE49-F238E27FC236}">
                  <a16:creationId xmlns:a16="http://schemas.microsoft.com/office/drawing/2014/main" id="{4E05A0E0-0C39-4843-8E03-E53D361748D8}"/>
                </a:ext>
              </a:extLst>
            </p:cNvPr>
            <p:cNvSpPr txBox="1"/>
            <p:nvPr/>
          </p:nvSpPr>
          <p:spPr>
            <a:xfrm>
              <a:off x="2079598" y="4257726"/>
              <a:ext cx="2262901"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Out of Pocket Expenses Over Assignment</a:t>
              </a:r>
              <a:endParaRPr lang="ko-KR" altLang="en-US" sz="1200" b="1" dirty="0">
                <a:solidFill>
                  <a:schemeClr val="tx1">
                    <a:lumMod val="75000"/>
                    <a:lumOff val="25000"/>
                  </a:schemeClr>
                </a:solidFill>
                <a:cs typeface="Arial" pitchFamily="34" charset="0"/>
              </a:endParaRPr>
            </a:p>
          </p:txBody>
        </p:sp>
      </p:grpSp>
      <p:sp>
        <p:nvSpPr>
          <p:cNvPr id="69" name="TextBox 68">
            <a:extLst>
              <a:ext uri="{FF2B5EF4-FFF2-40B4-BE49-F238E27FC236}">
                <a16:creationId xmlns:a16="http://schemas.microsoft.com/office/drawing/2014/main" id="{15D1F5B7-3CD3-4233-BA4A-41541191EC74}"/>
              </a:ext>
            </a:extLst>
          </p:cNvPr>
          <p:cNvSpPr txBox="1"/>
          <p:nvPr/>
        </p:nvSpPr>
        <p:spPr>
          <a:xfrm>
            <a:off x="8351677" y="1613090"/>
            <a:ext cx="2840198" cy="923330"/>
          </a:xfrm>
          <a:prstGeom prst="rect">
            <a:avLst/>
          </a:prstGeom>
          <a:noFill/>
        </p:spPr>
        <p:txBody>
          <a:bodyPr wrap="square" rtlCol="0">
            <a:spAutoFit/>
          </a:bodyPr>
          <a:lstStyle/>
          <a:p>
            <a:pPr algn="ctr"/>
            <a:r>
              <a:rPr lang="en-US" altLang="ko-KR" sz="5400" b="1" dirty="0" smtClean="0">
                <a:ln w="12700">
                  <a:solidFill>
                    <a:schemeClr val="bg1"/>
                  </a:solidFill>
                </a:ln>
                <a:solidFill>
                  <a:schemeClr val="accent4"/>
                </a:solidFill>
                <a:cs typeface="Arial" pitchFamily="34" charset="0"/>
              </a:rPr>
              <a:t>$20,000</a:t>
            </a:r>
            <a:endParaRPr lang="ko-KR" altLang="en-US" sz="2400" b="1" dirty="0">
              <a:ln w="12700">
                <a:solidFill>
                  <a:schemeClr val="bg1"/>
                </a:solidFill>
              </a:ln>
              <a:solidFill>
                <a:schemeClr val="accent4"/>
              </a:solidFill>
              <a:cs typeface="Arial" pitchFamily="34" charset="0"/>
            </a:endParaRPr>
          </a:p>
        </p:txBody>
      </p:sp>
      <p:sp>
        <p:nvSpPr>
          <p:cNvPr id="29" name="Rectangle 28"/>
          <p:cNvSpPr/>
          <p:nvPr/>
        </p:nvSpPr>
        <p:spPr>
          <a:xfrm>
            <a:off x="-70045" y="6165619"/>
            <a:ext cx="10963275" cy="215444"/>
          </a:xfrm>
          <a:prstGeom prst="rect">
            <a:avLst/>
          </a:prstGeom>
        </p:spPr>
        <p:txBody>
          <a:bodyPr wrap="square">
            <a:spAutoFit/>
          </a:bodyPr>
          <a:lstStyle/>
          <a:p>
            <a:r>
              <a:rPr lang="en-US" sz="800" dirty="0" smtClean="0"/>
              <a:t>1 https</a:t>
            </a:r>
            <a:r>
              <a:rPr lang="en-US" sz="800" dirty="0"/>
              <a:t>://militaryfamilies.com/money/how-can-military-families-save-when-living-paycheck-to-paycheck/</a:t>
            </a:r>
          </a:p>
        </p:txBody>
      </p:sp>
      <p:sp>
        <p:nvSpPr>
          <p:cNvPr id="64" name="TextBox 63"/>
          <p:cNvSpPr txBox="1"/>
          <p:nvPr/>
        </p:nvSpPr>
        <p:spPr>
          <a:xfrm>
            <a:off x="-70045" y="6296199"/>
            <a:ext cx="5121915" cy="215444"/>
          </a:xfrm>
          <a:prstGeom prst="rect">
            <a:avLst/>
          </a:prstGeom>
          <a:noFill/>
        </p:spPr>
        <p:txBody>
          <a:bodyPr wrap="none" rtlCol="0">
            <a:spAutoFit/>
          </a:bodyPr>
          <a:lstStyle/>
          <a:p>
            <a:r>
              <a:rPr lang="en-US" sz="800" dirty="0" smtClean="0"/>
              <a:t>2 https</a:t>
            </a:r>
            <a:r>
              <a:rPr lang="en-US" sz="800" dirty="0"/>
              <a:t>://fortune.com/2022/08/20/military-families-housing-benefits-lag-as-rents-explode-bah-housing-bubble/</a:t>
            </a:r>
          </a:p>
        </p:txBody>
      </p:sp>
      <p:sp>
        <p:nvSpPr>
          <p:cNvPr id="70" name="TextBox 69">
            <a:extLst>
              <a:ext uri="{FF2B5EF4-FFF2-40B4-BE49-F238E27FC236}">
                <a16:creationId xmlns:a16="http://schemas.microsoft.com/office/drawing/2014/main" id="{15D1F5B7-3CD3-4233-BA4A-41541191EC74}"/>
              </a:ext>
            </a:extLst>
          </p:cNvPr>
          <p:cNvSpPr txBox="1"/>
          <p:nvPr/>
        </p:nvSpPr>
        <p:spPr>
          <a:xfrm>
            <a:off x="6509025" y="4225299"/>
            <a:ext cx="915499" cy="369332"/>
          </a:xfrm>
          <a:prstGeom prst="rect">
            <a:avLst/>
          </a:prstGeom>
          <a:noFill/>
        </p:spPr>
        <p:txBody>
          <a:bodyPr wrap="square" rtlCol="0">
            <a:spAutoFit/>
          </a:bodyPr>
          <a:lstStyle/>
          <a:p>
            <a:pPr algn="ctr"/>
            <a:r>
              <a:rPr lang="en-US" altLang="ko-KR" b="1" dirty="0" smtClean="0">
                <a:ln w="12700">
                  <a:solidFill>
                    <a:schemeClr val="bg1"/>
                  </a:solidFill>
                </a:ln>
                <a:solidFill>
                  <a:srgbClr val="FBC3A9"/>
                </a:solidFill>
                <a:cs typeface="Arial" pitchFamily="34" charset="0"/>
              </a:rPr>
              <a:t>54%</a:t>
            </a:r>
            <a:endParaRPr lang="ko-KR" altLang="en-US" sz="900" b="1" dirty="0">
              <a:ln w="12700">
                <a:solidFill>
                  <a:schemeClr val="bg1"/>
                </a:solidFill>
              </a:ln>
              <a:solidFill>
                <a:srgbClr val="FBC3A9"/>
              </a:solidFill>
              <a:cs typeface="Arial" pitchFamily="34" charset="0"/>
            </a:endParaRPr>
          </a:p>
        </p:txBody>
      </p:sp>
      <p:sp>
        <p:nvSpPr>
          <p:cNvPr id="71" name="TextBox 70">
            <a:extLst>
              <a:ext uri="{FF2B5EF4-FFF2-40B4-BE49-F238E27FC236}">
                <a16:creationId xmlns:a16="http://schemas.microsoft.com/office/drawing/2014/main" id="{15D1F5B7-3CD3-4233-BA4A-41541191EC74}"/>
              </a:ext>
            </a:extLst>
          </p:cNvPr>
          <p:cNvSpPr txBox="1"/>
          <p:nvPr/>
        </p:nvSpPr>
        <p:spPr>
          <a:xfrm>
            <a:off x="9122712" y="4225299"/>
            <a:ext cx="915499" cy="369332"/>
          </a:xfrm>
          <a:prstGeom prst="rect">
            <a:avLst/>
          </a:prstGeom>
          <a:noFill/>
        </p:spPr>
        <p:txBody>
          <a:bodyPr wrap="square" rtlCol="0">
            <a:spAutoFit/>
          </a:bodyPr>
          <a:lstStyle/>
          <a:p>
            <a:pPr algn="ctr"/>
            <a:r>
              <a:rPr lang="en-US" altLang="ko-KR" b="1" dirty="0" smtClean="0">
                <a:ln w="12700">
                  <a:solidFill>
                    <a:schemeClr val="bg1"/>
                  </a:solidFill>
                </a:ln>
                <a:solidFill>
                  <a:srgbClr val="FBC3A9"/>
                </a:solidFill>
                <a:cs typeface="Arial" pitchFamily="34" charset="0"/>
              </a:rPr>
              <a:t>80%</a:t>
            </a:r>
            <a:endParaRPr lang="ko-KR" altLang="en-US" sz="900" b="1" dirty="0">
              <a:ln w="12700">
                <a:solidFill>
                  <a:schemeClr val="bg1"/>
                </a:solidFill>
              </a:ln>
              <a:solidFill>
                <a:srgbClr val="FBC3A9"/>
              </a:solidFill>
              <a:cs typeface="Arial" pitchFamily="34" charset="0"/>
            </a:endParaRPr>
          </a:p>
        </p:txBody>
      </p:sp>
      <p:sp>
        <p:nvSpPr>
          <p:cNvPr id="72" name="TextBox 71">
            <a:extLst>
              <a:ext uri="{FF2B5EF4-FFF2-40B4-BE49-F238E27FC236}">
                <a16:creationId xmlns:a16="http://schemas.microsoft.com/office/drawing/2014/main" id="{15D1F5B7-3CD3-4233-BA4A-41541191EC74}"/>
              </a:ext>
            </a:extLst>
          </p:cNvPr>
          <p:cNvSpPr txBox="1"/>
          <p:nvPr/>
        </p:nvSpPr>
        <p:spPr>
          <a:xfrm>
            <a:off x="9087922" y="5485324"/>
            <a:ext cx="915499" cy="369332"/>
          </a:xfrm>
          <a:prstGeom prst="rect">
            <a:avLst/>
          </a:prstGeom>
          <a:noFill/>
        </p:spPr>
        <p:txBody>
          <a:bodyPr wrap="square" rtlCol="0">
            <a:spAutoFit/>
          </a:bodyPr>
          <a:lstStyle/>
          <a:p>
            <a:pPr algn="ctr"/>
            <a:r>
              <a:rPr lang="en-US" altLang="ko-KR" b="1" dirty="0" smtClean="0">
                <a:ln w="12700">
                  <a:solidFill>
                    <a:schemeClr val="bg1"/>
                  </a:solidFill>
                </a:ln>
                <a:solidFill>
                  <a:srgbClr val="FBC3A9"/>
                </a:solidFill>
                <a:cs typeface="Arial" pitchFamily="34" charset="0"/>
              </a:rPr>
              <a:t>27%</a:t>
            </a:r>
            <a:endParaRPr lang="ko-KR" altLang="en-US" sz="900" b="1" dirty="0">
              <a:ln w="12700">
                <a:solidFill>
                  <a:schemeClr val="bg1"/>
                </a:solidFill>
              </a:ln>
              <a:solidFill>
                <a:srgbClr val="FBC3A9"/>
              </a:solidFill>
              <a:cs typeface="Arial" pitchFamily="34" charset="0"/>
            </a:endParaRPr>
          </a:p>
        </p:txBody>
      </p:sp>
      <p:sp>
        <p:nvSpPr>
          <p:cNvPr id="73" name="TextBox 72">
            <a:extLst>
              <a:ext uri="{FF2B5EF4-FFF2-40B4-BE49-F238E27FC236}">
                <a16:creationId xmlns:a16="http://schemas.microsoft.com/office/drawing/2014/main" id="{15D1F5B7-3CD3-4233-BA4A-41541191EC74}"/>
              </a:ext>
            </a:extLst>
          </p:cNvPr>
          <p:cNvSpPr txBox="1"/>
          <p:nvPr/>
        </p:nvSpPr>
        <p:spPr>
          <a:xfrm>
            <a:off x="6455671" y="5516101"/>
            <a:ext cx="915499" cy="307777"/>
          </a:xfrm>
          <a:prstGeom prst="rect">
            <a:avLst/>
          </a:prstGeom>
          <a:noFill/>
        </p:spPr>
        <p:txBody>
          <a:bodyPr wrap="square" rtlCol="0">
            <a:spAutoFit/>
          </a:bodyPr>
          <a:lstStyle/>
          <a:p>
            <a:pPr algn="ctr"/>
            <a:r>
              <a:rPr lang="en-US" altLang="ko-KR" sz="1400" b="1" dirty="0" smtClean="0">
                <a:ln w="12700">
                  <a:solidFill>
                    <a:schemeClr val="bg1"/>
                  </a:solidFill>
                </a:ln>
                <a:solidFill>
                  <a:srgbClr val="FBC3A9"/>
                </a:solidFill>
                <a:cs typeface="Arial" pitchFamily="34" charset="0"/>
              </a:rPr>
              <a:t>$15.24</a:t>
            </a:r>
            <a:endParaRPr lang="ko-KR" altLang="en-US" sz="700" b="1" dirty="0">
              <a:ln w="12700">
                <a:solidFill>
                  <a:schemeClr val="bg1"/>
                </a:solidFill>
              </a:ln>
              <a:solidFill>
                <a:srgbClr val="FBC3A9"/>
              </a:solidFill>
              <a:cs typeface="Arial" pitchFamily="34" charset="0"/>
            </a:endParaRPr>
          </a:p>
        </p:txBody>
      </p:sp>
      <p:sp>
        <p:nvSpPr>
          <p:cNvPr id="61" name="Rectangle 60"/>
          <p:cNvSpPr/>
          <p:nvPr/>
        </p:nvSpPr>
        <p:spPr>
          <a:xfrm>
            <a:off x="-70045" y="6417455"/>
            <a:ext cx="2722220" cy="215444"/>
          </a:xfrm>
          <a:prstGeom prst="rect">
            <a:avLst/>
          </a:prstGeom>
        </p:spPr>
        <p:txBody>
          <a:bodyPr wrap="none">
            <a:spAutoFit/>
          </a:bodyPr>
          <a:lstStyle/>
          <a:p>
            <a:r>
              <a:rPr lang="en-US" sz="800" dirty="0" smtClean="0"/>
              <a:t>3 https</a:t>
            </a:r>
            <a:r>
              <a:rPr lang="en-US" sz="800" dirty="0"/>
              <a:t>://crsreports.congress.gov/product/pdf/R/R46983</a:t>
            </a:r>
          </a:p>
        </p:txBody>
      </p:sp>
      <p:sp>
        <p:nvSpPr>
          <p:cNvPr id="74" name="Rectangle 73"/>
          <p:cNvSpPr/>
          <p:nvPr/>
        </p:nvSpPr>
        <p:spPr>
          <a:xfrm>
            <a:off x="-70045" y="6545195"/>
            <a:ext cx="4915128" cy="215444"/>
          </a:xfrm>
          <a:prstGeom prst="rect">
            <a:avLst/>
          </a:prstGeom>
        </p:spPr>
        <p:txBody>
          <a:bodyPr wrap="none">
            <a:spAutoFit/>
          </a:bodyPr>
          <a:lstStyle/>
          <a:p>
            <a:r>
              <a:rPr lang="en-US" sz="800" dirty="0" smtClean="0"/>
              <a:t>4 https</a:t>
            </a:r>
            <a:r>
              <a:rPr lang="en-US" sz="800" dirty="0"/>
              <a:t>://www.incharge.org/debt-relief/credit-counseling/nfcc-national-foundation-for-credit-counseling/</a:t>
            </a:r>
          </a:p>
        </p:txBody>
      </p:sp>
      <p:sp>
        <p:nvSpPr>
          <p:cNvPr id="75" name="Rectangle 74"/>
          <p:cNvSpPr/>
          <p:nvPr/>
        </p:nvSpPr>
        <p:spPr>
          <a:xfrm>
            <a:off x="-70045" y="6668295"/>
            <a:ext cx="6096000" cy="215444"/>
          </a:xfrm>
          <a:prstGeom prst="rect">
            <a:avLst/>
          </a:prstGeom>
        </p:spPr>
        <p:txBody>
          <a:bodyPr>
            <a:spAutoFit/>
          </a:bodyPr>
          <a:lstStyle/>
          <a:p>
            <a:r>
              <a:rPr lang="en-US" sz="800" dirty="0" smtClean="0"/>
              <a:t>5 https</a:t>
            </a:r>
            <a:r>
              <a:rPr lang="en-US" sz="800" dirty="0"/>
              <a:t>://www.military.com/money/personal-finance/more-military-families-struggle-with-debt.html</a:t>
            </a:r>
          </a:p>
        </p:txBody>
      </p:sp>
    </p:spTree>
    <p:extLst>
      <p:ext uri="{BB962C8B-B14F-4D97-AF65-F5344CB8AC3E}">
        <p14:creationId xmlns:p14="http://schemas.microsoft.com/office/powerpoint/2010/main" val="127922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Where The Problem Started</a:t>
            </a:r>
            <a:endParaRPr lang="en-US" dirty="0"/>
          </a:p>
        </p:txBody>
      </p:sp>
      <p:grpSp>
        <p:nvGrpSpPr>
          <p:cNvPr id="3" name="Group 2">
            <a:extLst>
              <a:ext uri="{FF2B5EF4-FFF2-40B4-BE49-F238E27FC236}">
                <a16:creationId xmlns:a16="http://schemas.microsoft.com/office/drawing/2014/main" id="{4DF9F7C6-85A4-4626-A140-C12BB0C42DF1}"/>
              </a:ext>
            </a:extLst>
          </p:cNvPr>
          <p:cNvGrpSpPr/>
          <p:nvPr/>
        </p:nvGrpSpPr>
        <p:grpSpPr>
          <a:xfrm>
            <a:off x="1459338" y="2393375"/>
            <a:ext cx="3104774" cy="3753120"/>
            <a:chOff x="4542172" y="2323706"/>
            <a:chExt cx="3104774" cy="3753120"/>
          </a:xfrm>
        </p:grpSpPr>
        <p:grpSp>
          <p:nvGrpSpPr>
            <p:cNvPr id="4" name="Group 3">
              <a:extLst>
                <a:ext uri="{FF2B5EF4-FFF2-40B4-BE49-F238E27FC236}">
                  <a16:creationId xmlns:a16="http://schemas.microsoft.com/office/drawing/2014/main" id="{F1C5B220-9840-4F10-8B39-AE06211DD65F}"/>
                </a:ext>
              </a:extLst>
            </p:cNvPr>
            <p:cNvGrpSpPr/>
            <p:nvPr/>
          </p:nvGrpSpPr>
          <p:grpSpPr>
            <a:xfrm>
              <a:off x="4542172" y="2323706"/>
              <a:ext cx="3104774" cy="3753120"/>
              <a:chOff x="3318110" y="1419622"/>
              <a:chExt cx="2505447" cy="3028640"/>
            </a:xfrm>
          </p:grpSpPr>
          <p:sp>
            <p:nvSpPr>
              <p:cNvPr id="6" name="Rectangle 5">
                <a:extLst>
                  <a:ext uri="{FF2B5EF4-FFF2-40B4-BE49-F238E27FC236}">
                    <a16:creationId xmlns:a16="http://schemas.microsoft.com/office/drawing/2014/main" id="{11E9B068-3B39-4E37-A918-1FCCE464AB99}"/>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7" name="Rectangle 6">
                <a:extLst>
                  <a:ext uri="{FF2B5EF4-FFF2-40B4-BE49-F238E27FC236}">
                    <a16:creationId xmlns:a16="http://schemas.microsoft.com/office/drawing/2014/main" id="{CF778B57-3142-49B9-993B-836ED3E63D39}"/>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8" name="Rectangle 10">
                <a:extLst>
                  <a:ext uri="{FF2B5EF4-FFF2-40B4-BE49-F238E27FC236}">
                    <a16:creationId xmlns:a16="http://schemas.microsoft.com/office/drawing/2014/main" id="{CC21F270-E43D-4AF3-AAAE-036B9EBE309A}"/>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9" name="Rectangle 11">
                <a:extLst>
                  <a:ext uri="{FF2B5EF4-FFF2-40B4-BE49-F238E27FC236}">
                    <a16:creationId xmlns:a16="http://schemas.microsoft.com/office/drawing/2014/main" id="{3396210F-20D1-488A-B4A8-4219E1CE7843}"/>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0" name="Rectangle 13">
                <a:extLst>
                  <a:ext uri="{FF2B5EF4-FFF2-40B4-BE49-F238E27FC236}">
                    <a16:creationId xmlns:a16="http://schemas.microsoft.com/office/drawing/2014/main" id="{C696D5F2-4D1B-4F49-BE05-2EAFF3D73627}"/>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1" name="Rectangle 14">
                <a:extLst>
                  <a:ext uri="{FF2B5EF4-FFF2-40B4-BE49-F238E27FC236}">
                    <a16:creationId xmlns:a16="http://schemas.microsoft.com/office/drawing/2014/main" id="{89C60C99-B595-4644-A555-91D21896B871}"/>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3" name="Rectangle 9">
                <a:extLst>
                  <a:ext uri="{FF2B5EF4-FFF2-40B4-BE49-F238E27FC236}">
                    <a16:creationId xmlns:a16="http://schemas.microsoft.com/office/drawing/2014/main" id="{B6E4DE5F-66C4-450C-BA8D-D316F3CD01B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4" name="Rectangle 16">
                <a:extLst>
                  <a:ext uri="{FF2B5EF4-FFF2-40B4-BE49-F238E27FC236}">
                    <a16:creationId xmlns:a16="http://schemas.microsoft.com/office/drawing/2014/main" id="{BB45DD9B-E4BA-427F-B944-35B5F6E155C0}"/>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6" name="Rectangle 14">
                <a:extLst>
                  <a:ext uri="{FF2B5EF4-FFF2-40B4-BE49-F238E27FC236}">
                    <a16:creationId xmlns:a16="http://schemas.microsoft.com/office/drawing/2014/main" id="{4CB6463D-C2BA-4C7B-B0F6-61F5EB7B1D23}"/>
                  </a:ext>
                </a:extLst>
              </p:cNvPr>
              <p:cNvSpPr/>
              <p:nvPr/>
            </p:nvSpPr>
            <p:spPr>
              <a:xfrm flipH="1">
                <a:off x="3318110" y="1793484"/>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Rectangle 12">
                <a:extLst>
                  <a:ext uri="{FF2B5EF4-FFF2-40B4-BE49-F238E27FC236}">
                    <a16:creationId xmlns:a16="http://schemas.microsoft.com/office/drawing/2014/main" id="{E047DE10-16E2-4BB8-9B01-07E30E77D8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dirty="0">
                  <a:ln>
                    <a:noFill/>
                  </a:ln>
                  <a:solidFill>
                    <a:prstClr val="white"/>
                  </a:solidFill>
                  <a:effectLst/>
                  <a:uLnTx/>
                  <a:uFillTx/>
                  <a:latin typeface="Arial"/>
                  <a:ea typeface="Arial Unicode MS"/>
                  <a:cs typeface="+mn-cs"/>
                </a:endParaRPr>
              </a:p>
            </p:txBody>
          </p:sp>
        </p:grpSp>
        <p:sp>
          <p:nvSpPr>
            <p:cNvPr id="5" name="L-Shape 4">
              <a:extLst>
                <a:ext uri="{FF2B5EF4-FFF2-40B4-BE49-F238E27FC236}">
                  <a16:creationId xmlns:a16="http://schemas.microsoft.com/office/drawing/2014/main" id="{FACD2C7C-0016-465D-A660-02BDD72FFAE7}"/>
                </a:ext>
              </a:extLst>
            </p:cNvPr>
            <p:cNvSpPr/>
            <p:nvPr/>
          </p:nvSpPr>
          <p:spPr>
            <a:xfrm rot="8100000">
              <a:off x="4549424" y="2404155"/>
              <a:ext cx="3093154" cy="3093154"/>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grpSp>
      <p:sp>
        <p:nvSpPr>
          <p:cNvPr id="15" name="Oval 21">
            <a:extLst>
              <a:ext uri="{FF2B5EF4-FFF2-40B4-BE49-F238E27FC236}">
                <a16:creationId xmlns:a16="http://schemas.microsoft.com/office/drawing/2014/main" id="{BCF49ADB-93A8-4960-9715-5DF21294737C}"/>
              </a:ext>
            </a:extLst>
          </p:cNvPr>
          <p:cNvSpPr/>
          <p:nvPr/>
        </p:nvSpPr>
        <p:spPr>
          <a:xfrm rot="20700000">
            <a:off x="2704379" y="4332435"/>
            <a:ext cx="613824" cy="537974"/>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6" name="Rectangle 15">
            <a:extLst>
              <a:ext uri="{FF2B5EF4-FFF2-40B4-BE49-F238E27FC236}">
                <a16:creationId xmlns:a16="http://schemas.microsoft.com/office/drawing/2014/main" id="{E8400568-F804-4032-8EF4-8D32377D66A2}"/>
              </a:ext>
            </a:extLst>
          </p:cNvPr>
          <p:cNvSpPr/>
          <p:nvPr/>
        </p:nvSpPr>
        <p:spPr>
          <a:xfrm>
            <a:off x="5936733" y="1991570"/>
            <a:ext cx="5707777"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Researching</a:t>
            </a:r>
            <a:r>
              <a:rPr kumimoji="0" lang="en-US" altLang="ko-KR" sz="1400" b="1"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Budget For A House</a:t>
            </a:r>
            <a:endParaRPr kumimoji="0" lang="en-US" altLang="ko-KR" sz="14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nvGrpSpPr>
          <p:cNvPr id="17" name="그룹 35">
            <a:extLst>
              <a:ext uri="{FF2B5EF4-FFF2-40B4-BE49-F238E27FC236}">
                <a16:creationId xmlns:a16="http://schemas.microsoft.com/office/drawing/2014/main" id="{58E52581-A841-41B0-AE70-FBB7114E30B4}"/>
              </a:ext>
            </a:extLst>
          </p:cNvPr>
          <p:cNvGrpSpPr/>
          <p:nvPr/>
        </p:nvGrpSpPr>
        <p:grpSpPr>
          <a:xfrm>
            <a:off x="7906795" y="4116151"/>
            <a:ext cx="1699300" cy="930246"/>
            <a:chOff x="1949339" y="4757414"/>
            <a:chExt cx="1337218" cy="930246"/>
          </a:xfrm>
        </p:grpSpPr>
        <p:sp>
          <p:nvSpPr>
            <p:cNvPr id="18" name="TextBox 17">
              <a:extLst>
                <a:ext uri="{FF2B5EF4-FFF2-40B4-BE49-F238E27FC236}">
                  <a16:creationId xmlns:a16="http://schemas.microsoft.com/office/drawing/2014/main" id="{DA5DD7F3-7A2A-4821-8975-186B24F77D89}"/>
                </a:ext>
              </a:extLst>
            </p:cNvPr>
            <p:cNvSpPr txBox="1"/>
            <p:nvPr/>
          </p:nvSpPr>
          <p:spPr>
            <a:xfrm>
              <a:off x="1949339" y="4757414"/>
              <a:ext cx="1337218"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srgbClr val="F79465"/>
                  </a:solidFill>
                  <a:effectLst/>
                  <a:uLnTx/>
                  <a:uFillTx/>
                  <a:latin typeface="Arial"/>
                  <a:ea typeface="Arial Unicode MS"/>
                  <a:cs typeface="Arial" pitchFamily="34" charset="0"/>
                </a:rPr>
                <a:t>Section 8</a:t>
              </a:r>
              <a:endParaRPr kumimoji="0" lang="ko-KR" altLang="en-US" sz="1400" b="1" i="0" u="none" strike="noStrike" kern="1200" cap="none" spc="0" normalizeH="0" baseline="0" noProof="0" dirty="0">
                <a:ln>
                  <a:noFill/>
                </a:ln>
                <a:solidFill>
                  <a:srgbClr val="F79465"/>
                </a:solidFill>
                <a:effectLst/>
                <a:uLnTx/>
                <a:uFillTx/>
                <a:latin typeface="Arial"/>
                <a:ea typeface="Arial Unicode MS"/>
                <a:cs typeface="Arial" pitchFamily="34" charset="0"/>
              </a:endParaRPr>
            </a:p>
          </p:txBody>
        </p:sp>
        <p:sp>
          <p:nvSpPr>
            <p:cNvPr id="19" name="TextBox 18">
              <a:extLst>
                <a:ext uri="{FF2B5EF4-FFF2-40B4-BE49-F238E27FC236}">
                  <a16:creationId xmlns:a16="http://schemas.microsoft.com/office/drawing/2014/main" id="{877EA57C-FFB0-4D71-852D-9454477CCCD3}"/>
                </a:ext>
              </a:extLst>
            </p:cNvPr>
            <p:cNvSpPr txBox="1"/>
            <p:nvPr/>
          </p:nvSpPr>
          <p:spPr>
            <a:xfrm>
              <a:off x="1949339" y="5041329"/>
              <a:ext cx="133235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dirty="0" smtClean="0">
                  <a:solidFill>
                    <a:prstClr val="black">
                      <a:lumMod val="75000"/>
                      <a:lumOff val="25000"/>
                    </a:prstClr>
                  </a:solidFill>
                  <a:latin typeface="Arial"/>
                  <a:ea typeface="Arial Unicode MS"/>
                  <a:cs typeface="Arial" pitchFamily="34" charset="0"/>
                </a:rPr>
                <a:t>Another government standard, set by HUD, was $2,700 per month</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sp>
        <p:nvSpPr>
          <p:cNvPr id="20" name="Diamond 19">
            <a:extLst>
              <a:ext uri="{FF2B5EF4-FFF2-40B4-BE49-F238E27FC236}">
                <a16:creationId xmlns:a16="http://schemas.microsoft.com/office/drawing/2014/main" id="{78BAD974-CAA2-4843-B78D-999E42F5F9FF}"/>
              </a:ext>
            </a:extLst>
          </p:cNvPr>
          <p:cNvSpPr/>
          <p:nvPr/>
        </p:nvSpPr>
        <p:spPr>
          <a:xfrm>
            <a:off x="8358257" y="3269751"/>
            <a:ext cx="796376" cy="796376"/>
          </a:xfrm>
          <a:prstGeom prst="diamond">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grpSp>
        <p:nvGrpSpPr>
          <p:cNvPr id="21" name="그룹 40">
            <a:extLst>
              <a:ext uri="{FF2B5EF4-FFF2-40B4-BE49-F238E27FC236}">
                <a16:creationId xmlns:a16="http://schemas.microsoft.com/office/drawing/2014/main" id="{FC01E246-CD96-45DC-B547-7EFC525C9F0C}"/>
              </a:ext>
            </a:extLst>
          </p:cNvPr>
          <p:cNvGrpSpPr/>
          <p:nvPr/>
        </p:nvGrpSpPr>
        <p:grpSpPr>
          <a:xfrm>
            <a:off x="5843554" y="4116151"/>
            <a:ext cx="1699300" cy="930246"/>
            <a:chOff x="406798" y="4757414"/>
            <a:chExt cx="1337218" cy="930246"/>
          </a:xfrm>
        </p:grpSpPr>
        <p:sp>
          <p:nvSpPr>
            <p:cNvPr id="22" name="TextBox 21">
              <a:extLst>
                <a:ext uri="{FF2B5EF4-FFF2-40B4-BE49-F238E27FC236}">
                  <a16:creationId xmlns:a16="http://schemas.microsoft.com/office/drawing/2014/main" id="{34ED1FF3-7405-4865-BA0D-26FA73C280D4}"/>
                </a:ext>
              </a:extLst>
            </p:cNvPr>
            <p:cNvSpPr txBox="1"/>
            <p:nvPr/>
          </p:nvSpPr>
          <p:spPr>
            <a:xfrm>
              <a:off x="406798" y="4757414"/>
              <a:ext cx="1337218"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srgbClr val="F0D23F"/>
                  </a:solidFill>
                  <a:effectLst/>
                  <a:uLnTx/>
                  <a:uFillTx/>
                  <a:latin typeface="Arial"/>
                  <a:ea typeface="Arial Unicode MS"/>
                  <a:cs typeface="Arial" pitchFamily="34" charset="0"/>
                </a:rPr>
                <a:t>BAH Rates</a:t>
              </a:r>
              <a:endParaRPr kumimoji="0" lang="ko-KR" altLang="en-US" sz="1400" b="1" i="0" u="none" strike="noStrike" kern="1200" cap="none" spc="0" normalizeH="0" baseline="0" noProof="0" dirty="0">
                <a:ln>
                  <a:noFill/>
                </a:ln>
                <a:solidFill>
                  <a:srgbClr val="F0D23F"/>
                </a:solidFill>
                <a:effectLst/>
                <a:uLnTx/>
                <a:uFillTx/>
                <a:latin typeface="Arial"/>
                <a:ea typeface="Arial Unicode MS"/>
                <a:cs typeface="Arial" pitchFamily="34" charset="0"/>
              </a:endParaRPr>
            </a:p>
          </p:txBody>
        </p:sp>
        <p:sp>
          <p:nvSpPr>
            <p:cNvPr id="23" name="TextBox 22">
              <a:extLst>
                <a:ext uri="{FF2B5EF4-FFF2-40B4-BE49-F238E27FC236}">
                  <a16:creationId xmlns:a16="http://schemas.microsoft.com/office/drawing/2014/main" id="{595F9C18-83AD-44B7-A462-678C86231261}"/>
                </a:ext>
              </a:extLst>
            </p:cNvPr>
            <p:cNvSpPr txBox="1"/>
            <p:nvPr/>
          </p:nvSpPr>
          <p:spPr>
            <a:xfrm>
              <a:off x="406798" y="5041329"/>
              <a:ext cx="133235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My BAH for a Captain, with dependents</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was $3,000 per month</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sp>
        <p:nvSpPr>
          <p:cNvPr id="24" name="Diamond 23">
            <a:extLst>
              <a:ext uri="{FF2B5EF4-FFF2-40B4-BE49-F238E27FC236}">
                <a16:creationId xmlns:a16="http://schemas.microsoft.com/office/drawing/2014/main" id="{A64CA7EA-D6AF-4C77-ABC0-4382EC1191F4}"/>
              </a:ext>
            </a:extLst>
          </p:cNvPr>
          <p:cNvSpPr/>
          <p:nvPr/>
        </p:nvSpPr>
        <p:spPr>
          <a:xfrm>
            <a:off x="6295016" y="3269751"/>
            <a:ext cx="796376" cy="796376"/>
          </a:xfrm>
          <a:prstGeom prst="diamond">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grpSp>
        <p:nvGrpSpPr>
          <p:cNvPr id="25" name="그룹 36">
            <a:extLst>
              <a:ext uri="{FF2B5EF4-FFF2-40B4-BE49-F238E27FC236}">
                <a16:creationId xmlns:a16="http://schemas.microsoft.com/office/drawing/2014/main" id="{EF9308B7-05DF-4495-8B05-D0AA599B0498}"/>
              </a:ext>
            </a:extLst>
          </p:cNvPr>
          <p:cNvGrpSpPr/>
          <p:nvPr/>
        </p:nvGrpSpPr>
        <p:grpSpPr>
          <a:xfrm>
            <a:off x="9970036" y="4116151"/>
            <a:ext cx="1802462" cy="1299578"/>
            <a:chOff x="3491880" y="4757414"/>
            <a:chExt cx="1337218" cy="1299578"/>
          </a:xfrm>
        </p:grpSpPr>
        <p:sp>
          <p:nvSpPr>
            <p:cNvPr id="26" name="TextBox 25">
              <a:extLst>
                <a:ext uri="{FF2B5EF4-FFF2-40B4-BE49-F238E27FC236}">
                  <a16:creationId xmlns:a16="http://schemas.microsoft.com/office/drawing/2014/main" id="{467274B7-29A6-45F1-9BED-07FAEBC1611E}"/>
                </a:ext>
              </a:extLst>
            </p:cNvPr>
            <p:cNvSpPr txBox="1"/>
            <p:nvPr/>
          </p:nvSpPr>
          <p:spPr>
            <a:xfrm>
              <a:off x="3491880" y="4757414"/>
              <a:ext cx="1337218"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srgbClr val="ED3B55"/>
                  </a:solidFill>
                  <a:effectLst/>
                  <a:uLnTx/>
                  <a:uFillTx/>
                  <a:latin typeface="Arial"/>
                  <a:ea typeface="Arial Unicode MS"/>
                  <a:cs typeface="Arial" pitchFamily="34" charset="0"/>
                </a:rPr>
                <a:t>Misalignment</a:t>
              </a:r>
              <a:endParaRPr kumimoji="0" lang="ko-KR" altLang="en-US" sz="1400" b="1" i="0" u="none" strike="noStrike" kern="1200" cap="none" spc="0" normalizeH="0" baseline="0" noProof="0" dirty="0">
                <a:ln>
                  <a:noFill/>
                </a:ln>
                <a:solidFill>
                  <a:srgbClr val="ED3B55"/>
                </a:solidFill>
                <a:effectLst/>
                <a:uLnTx/>
                <a:uFillTx/>
                <a:latin typeface="Arial"/>
                <a:ea typeface="Arial Unicode MS"/>
                <a:cs typeface="Arial" pitchFamily="34" charset="0"/>
              </a:endParaRPr>
            </a:p>
          </p:txBody>
        </p:sp>
        <p:sp>
          <p:nvSpPr>
            <p:cNvPr id="27" name="TextBox 26">
              <a:extLst>
                <a:ext uri="{FF2B5EF4-FFF2-40B4-BE49-F238E27FC236}">
                  <a16:creationId xmlns:a16="http://schemas.microsoft.com/office/drawing/2014/main" id="{D8E54669-FF67-4D49-8E56-F291B0EE39E6}"/>
                </a:ext>
              </a:extLst>
            </p:cNvPr>
            <p:cNvSpPr txBox="1"/>
            <p:nvPr/>
          </p:nvSpPr>
          <p:spPr>
            <a:xfrm>
              <a:off x="3491880" y="5041329"/>
              <a:ext cx="1332356"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All officers</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below O-3, O-3 without dependents, and E-8 and below were below Section 8</a:t>
              </a:r>
              <a:endParaRPr lang="en-US" altLang="ko-KR" sz="1200" noProof="0" dirty="0" smtClean="0">
                <a:solidFill>
                  <a:prstClr val="black">
                    <a:lumMod val="75000"/>
                    <a:lumOff val="25000"/>
                  </a:prstClr>
                </a:solidFill>
                <a:latin typeface="Arial"/>
                <a:ea typeface="Arial Unicode MS"/>
                <a:cs typeface="Arial" pitchFamily="34" charset="0"/>
              </a:endParaRPr>
            </a:p>
          </p:txBody>
        </p:sp>
      </p:grpSp>
      <p:sp>
        <p:nvSpPr>
          <p:cNvPr id="28" name="Diamond 27">
            <a:extLst>
              <a:ext uri="{FF2B5EF4-FFF2-40B4-BE49-F238E27FC236}">
                <a16:creationId xmlns:a16="http://schemas.microsoft.com/office/drawing/2014/main" id="{BEF4B49E-0903-421A-B8D1-979B0A816CA9}"/>
              </a:ext>
            </a:extLst>
          </p:cNvPr>
          <p:cNvSpPr/>
          <p:nvPr/>
        </p:nvSpPr>
        <p:spPr>
          <a:xfrm>
            <a:off x="10421498" y="3269751"/>
            <a:ext cx="796376" cy="796376"/>
          </a:xfrm>
          <a:prstGeom prst="diamond">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9" name="TextBox 28">
            <a:extLst>
              <a:ext uri="{FF2B5EF4-FFF2-40B4-BE49-F238E27FC236}">
                <a16:creationId xmlns:a16="http://schemas.microsoft.com/office/drawing/2014/main" id="{6593633C-4602-4450-A59C-8525E717ECD8}"/>
              </a:ext>
            </a:extLst>
          </p:cNvPr>
          <p:cNvSpPr txBox="1"/>
          <p:nvPr/>
        </p:nvSpPr>
        <p:spPr>
          <a:xfrm>
            <a:off x="5936733" y="2328957"/>
            <a:ext cx="5707777" cy="830997"/>
          </a:xfrm>
          <a:prstGeom prst="rect">
            <a:avLst/>
          </a:prstGeom>
          <a:noFill/>
        </p:spPr>
        <p:txBody>
          <a:bodyPr wrap="square" rtlCol="0">
            <a:spAutoFit/>
          </a:bodyPr>
          <a:lstStyle/>
          <a:p>
            <a:pPr lvl="0"/>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I’ve always had a difficult time understanding the BAH formula logic.  While researching BAH within</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the National Capital Region, I stumbled upon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ea typeface="Arial Unicode MS"/>
                <a:cs typeface="Arial" pitchFamily="34" charset="0"/>
              </a:rPr>
              <a:t>som</a:t>
            </a:r>
            <a:r>
              <a:rPr lang="en-US" altLang="ko-KR" sz="1200" dirty="0" smtClean="0">
                <a:solidFill>
                  <a:prstClr val="black">
                    <a:lumMod val="75000"/>
                    <a:lumOff val="25000"/>
                  </a:prstClr>
                </a:solidFill>
                <a:latin typeface="Arial"/>
                <a:ea typeface="Arial Unicode MS"/>
                <a:cs typeface="Arial" pitchFamily="34" charset="0"/>
              </a:rPr>
              <a:t>e interesting data and it led me too some interesting initial insights…</a:t>
            </a:r>
            <a:endParaRPr lang="en-US" altLang="ko-KR" sz="1200" dirty="0">
              <a:solidFill>
                <a:prstClr val="black">
                  <a:lumMod val="75000"/>
                  <a:lumOff val="25000"/>
                </a:prst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37" name="Rectangle 15">
            <a:extLst>
              <a:ext uri="{FF2B5EF4-FFF2-40B4-BE49-F238E27FC236}">
                <a16:creationId xmlns:a16="http://schemas.microsoft.com/office/drawing/2014/main" id="{ECBB7944-2021-44C3-960E-8480CFC6DEF9}"/>
              </a:ext>
            </a:extLst>
          </p:cNvPr>
          <p:cNvSpPr/>
          <p:nvPr/>
        </p:nvSpPr>
        <p:spPr>
          <a:xfrm rot="5400000">
            <a:off x="6536094" y="3494577"/>
            <a:ext cx="308041" cy="343152"/>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Rectangle 9">
            <a:extLst>
              <a:ext uri="{FF2B5EF4-FFF2-40B4-BE49-F238E27FC236}">
                <a16:creationId xmlns:a16="http://schemas.microsoft.com/office/drawing/2014/main" id="{F4DF7C3C-D955-465B-A7ED-DA6CEFF74209}"/>
              </a:ext>
            </a:extLst>
          </p:cNvPr>
          <p:cNvSpPr/>
          <p:nvPr/>
        </p:nvSpPr>
        <p:spPr>
          <a:xfrm>
            <a:off x="8522951" y="3464153"/>
            <a:ext cx="460810" cy="403999"/>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Smiley Face 12">
            <a:extLst>
              <a:ext uri="{FF2B5EF4-FFF2-40B4-BE49-F238E27FC236}">
                <a16:creationId xmlns:a16="http://schemas.microsoft.com/office/drawing/2014/main" id="{7F01996A-EF70-44A8-AD2D-1E270513DCED}"/>
              </a:ext>
            </a:extLst>
          </p:cNvPr>
          <p:cNvSpPr/>
          <p:nvPr/>
        </p:nvSpPr>
        <p:spPr>
          <a:xfrm>
            <a:off x="10613211" y="3486575"/>
            <a:ext cx="412950" cy="35915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D3B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0" name="그룹 40">
            <a:extLst>
              <a:ext uri="{FF2B5EF4-FFF2-40B4-BE49-F238E27FC236}">
                <a16:creationId xmlns:a16="http://schemas.microsoft.com/office/drawing/2014/main" id="{FC01E246-CD96-45DC-B547-7EFC525C9F0C}"/>
              </a:ext>
            </a:extLst>
          </p:cNvPr>
          <p:cNvGrpSpPr/>
          <p:nvPr/>
        </p:nvGrpSpPr>
        <p:grpSpPr>
          <a:xfrm>
            <a:off x="5952598" y="5330312"/>
            <a:ext cx="5691912" cy="1461027"/>
            <a:chOff x="494255" y="4153395"/>
            <a:chExt cx="5083487" cy="1200329"/>
          </a:xfrm>
        </p:grpSpPr>
        <p:sp>
          <p:nvSpPr>
            <p:cNvPr id="41" name="TextBox 40">
              <a:extLst>
                <a:ext uri="{FF2B5EF4-FFF2-40B4-BE49-F238E27FC236}">
                  <a16:creationId xmlns:a16="http://schemas.microsoft.com/office/drawing/2014/main" id="{34ED1FF3-7405-4865-BA0D-26FA73C280D4}"/>
                </a:ext>
              </a:extLst>
            </p:cNvPr>
            <p:cNvSpPr txBox="1"/>
            <p:nvPr/>
          </p:nvSpPr>
          <p:spPr>
            <a:xfrm>
              <a:off x="494255" y="4859276"/>
              <a:ext cx="1414751"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400" b="1" noProof="0" dirty="0" smtClean="0">
                  <a:solidFill>
                    <a:srgbClr val="78AAE1"/>
                  </a:solidFill>
                  <a:latin typeface="Arial"/>
                  <a:ea typeface="Arial Unicode MS"/>
                  <a:cs typeface="Arial" pitchFamily="34" charset="0"/>
                </a:rPr>
                <a:t>Is this Common?</a:t>
              </a:r>
              <a:endParaRPr kumimoji="0" lang="ko-KR" altLang="en-US" sz="1400" b="1" i="0" u="none" strike="noStrike" kern="1200" cap="none" spc="0" normalizeH="0" baseline="0" noProof="0" dirty="0">
                <a:ln>
                  <a:noFill/>
                </a:ln>
                <a:solidFill>
                  <a:srgbClr val="78AAE1"/>
                </a:solidFill>
                <a:effectLst/>
                <a:uLnTx/>
                <a:uFillTx/>
                <a:latin typeface="Arial"/>
                <a:ea typeface="Arial Unicode MS"/>
                <a:cs typeface="Arial" pitchFamily="34" charset="0"/>
              </a:endParaRPr>
            </a:p>
          </p:txBody>
        </p:sp>
        <p:sp>
          <p:nvSpPr>
            <p:cNvPr id="42" name="TextBox 41">
              <a:extLst>
                <a:ext uri="{FF2B5EF4-FFF2-40B4-BE49-F238E27FC236}">
                  <a16:creationId xmlns:a16="http://schemas.microsoft.com/office/drawing/2014/main" id="{595F9C18-83AD-44B7-A462-678C86231261}"/>
                </a:ext>
              </a:extLst>
            </p:cNvPr>
            <p:cNvSpPr txBox="1"/>
            <p:nvPr/>
          </p:nvSpPr>
          <p:spPr>
            <a:xfrm>
              <a:off x="2021661" y="4153395"/>
              <a:ext cx="355608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Working with Dataiku, on a sample</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project for their platform, me and a colleague investigated over two weeks if this was a common trend or not.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200" dirty="0">
                <a:solidFill>
                  <a:prstClr val="black">
                    <a:lumMod val="75000"/>
                    <a:lumOff val="25000"/>
                  </a:prstClr>
                </a:solidFill>
                <a:latin typeface="Arial"/>
                <a:ea typeface="Arial Unicode MS"/>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Are there other duty locations where Section 8 housing is higher than BAH rates?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sp>
        <p:nvSpPr>
          <p:cNvPr id="43" name="Diamond 42">
            <a:extLst>
              <a:ext uri="{FF2B5EF4-FFF2-40B4-BE49-F238E27FC236}">
                <a16:creationId xmlns:a16="http://schemas.microsoft.com/office/drawing/2014/main" id="{A64CA7EA-D6AF-4C77-ABC0-4382EC1191F4}"/>
              </a:ext>
            </a:extLst>
          </p:cNvPr>
          <p:cNvSpPr/>
          <p:nvPr/>
        </p:nvSpPr>
        <p:spPr>
          <a:xfrm>
            <a:off x="6306133" y="5410178"/>
            <a:ext cx="796376" cy="796376"/>
          </a:xfrm>
          <a:prstGeom prst="diamond">
            <a:avLst/>
          </a:prstGeom>
          <a:noFill/>
          <a:ln w="25400">
            <a:solidFill>
              <a:srgbClr val="78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5" name="Rectangle 7">
            <a:extLst>
              <a:ext uri="{FF2B5EF4-FFF2-40B4-BE49-F238E27FC236}">
                <a16:creationId xmlns:a16="http://schemas.microsoft.com/office/drawing/2014/main" id="{84693C49-05C6-4CD0-A900-4B843CF3016D}"/>
              </a:ext>
            </a:extLst>
          </p:cNvPr>
          <p:cNvSpPr/>
          <p:nvPr/>
        </p:nvSpPr>
        <p:spPr>
          <a:xfrm rot="18900000">
            <a:off x="6645017" y="5591854"/>
            <a:ext cx="181751" cy="4330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78AA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06206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The Current Formula</a:t>
            </a:r>
            <a:endParaRPr lang="en-US" dirty="0"/>
          </a:p>
        </p:txBody>
      </p:sp>
      <p:grpSp>
        <p:nvGrpSpPr>
          <p:cNvPr id="3" name="Group 16">
            <a:extLst>
              <a:ext uri="{FF2B5EF4-FFF2-40B4-BE49-F238E27FC236}">
                <a16:creationId xmlns:a16="http://schemas.microsoft.com/office/drawing/2014/main" id="{A5D396CF-328B-405F-8A6C-7F4E811F5839}"/>
              </a:ext>
            </a:extLst>
          </p:cNvPr>
          <p:cNvGrpSpPr/>
          <p:nvPr/>
        </p:nvGrpSpPr>
        <p:grpSpPr>
          <a:xfrm>
            <a:off x="9959105" y="1605967"/>
            <a:ext cx="1207911" cy="1207911"/>
            <a:chOff x="1259632" y="1927684"/>
            <a:chExt cx="2005372" cy="2005372"/>
          </a:xfrm>
        </p:grpSpPr>
        <p:sp>
          <p:nvSpPr>
            <p:cNvPr id="4" name="Oval 13">
              <a:extLst>
                <a:ext uri="{FF2B5EF4-FFF2-40B4-BE49-F238E27FC236}">
                  <a16:creationId xmlns:a16="http://schemas.microsoft.com/office/drawing/2014/main" id="{036A8E78-8947-4773-9DA3-C1AE52EE7FB1}"/>
                </a:ext>
              </a:extLst>
            </p:cNvPr>
            <p:cNvSpPr/>
            <p:nvPr/>
          </p:nvSpPr>
          <p:spPr>
            <a:xfrm>
              <a:off x="1541124" y="2209176"/>
              <a:ext cx="1442389" cy="1442389"/>
            </a:xfrm>
            <a:prstGeom prst="ellipse">
              <a:avLst/>
            </a:prstGeom>
            <a:noFill/>
            <a:ln w="1270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14">
              <a:extLst>
                <a:ext uri="{FF2B5EF4-FFF2-40B4-BE49-F238E27FC236}">
                  <a16:creationId xmlns:a16="http://schemas.microsoft.com/office/drawing/2014/main" id="{1F6531F7-8FAB-4AF0-9798-65C0B5F6270F}"/>
                </a:ext>
              </a:extLst>
            </p:cNvPr>
            <p:cNvSpPr/>
            <p:nvPr/>
          </p:nvSpPr>
          <p:spPr>
            <a:xfrm>
              <a:off x="1832924" y="2500976"/>
              <a:ext cx="858789" cy="858789"/>
            </a:xfrm>
            <a:prstGeom prst="ellipse">
              <a:avLst/>
            </a:prstGeom>
            <a:noFill/>
            <a:ln w="1270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15">
              <a:extLst>
                <a:ext uri="{FF2B5EF4-FFF2-40B4-BE49-F238E27FC236}">
                  <a16:creationId xmlns:a16="http://schemas.microsoft.com/office/drawing/2014/main" id="{DA5D8AE3-5250-46D2-8952-004A43D84B55}"/>
                </a:ext>
              </a:extLst>
            </p:cNvPr>
            <p:cNvSpPr/>
            <p:nvPr/>
          </p:nvSpPr>
          <p:spPr>
            <a:xfrm>
              <a:off x="1259632" y="1927684"/>
              <a:ext cx="2005372" cy="2005372"/>
            </a:xfrm>
            <a:prstGeom prst="ellipse">
              <a:avLst/>
            </a:prstGeom>
            <a:noFill/>
            <a:ln w="1270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12">
            <a:extLst>
              <a:ext uri="{FF2B5EF4-FFF2-40B4-BE49-F238E27FC236}">
                <a16:creationId xmlns:a16="http://schemas.microsoft.com/office/drawing/2014/main" id="{7ED08EDB-0586-49CE-BC14-3C50AEFCBA41}"/>
              </a:ext>
            </a:extLst>
          </p:cNvPr>
          <p:cNvGrpSpPr/>
          <p:nvPr/>
        </p:nvGrpSpPr>
        <p:grpSpPr>
          <a:xfrm>
            <a:off x="7048323" y="2088069"/>
            <a:ext cx="4267377" cy="4034152"/>
            <a:chOff x="5220072" y="1700808"/>
            <a:chExt cx="3085299" cy="4229422"/>
          </a:xfrm>
        </p:grpSpPr>
        <p:sp>
          <p:nvSpPr>
            <p:cNvPr id="8" name="Flowchart: Process 9">
              <a:extLst>
                <a:ext uri="{FF2B5EF4-FFF2-40B4-BE49-F238E27FC236}">
                  <a16:creationId xmlns:a16="http://schemas.microsoft.com/office/drawing/2014/main" id="{8F9F63E0-B81D-48A1-83CB-218B75044738}"/>
                </a:ext>
              </a:extLst>
            </p:cNvPr>
            <p:cNvSpPr/>
            <p:nvPr/>
          </p:nvSpPr>
          <p:spPr>
            <a:xfrm rot="19958372">
              <a:off x="5652279" y="4911423"/>
              <a:ext cx="2653092" cy="646469"/>
            </a:xfrm>
            <a:prstGeom prst="flowChartProcess">
              <a:avLst/>
            </a:prstGeom>
            <a:gradFill>
              <a:gsLst>
                <a:gs pos="99000">
                  <a:schemeClr val="bg1">
                    <a:lumMod val="49000"/>
                  </a:schemeClr>
                </a:gs>
                <a:gs pos="0">
                  <a:schemeClr val="bg1">
                    <a:lumMod val="95000"/>
                  </a:schemeClr>
                </a:gs>
              </a:gsLst>
              <a:lin ang="10800000" scaled="1"/>
            </a:gradFill>
            <a:ln>
              <a:noFill/>
            </a:ln>
            <a:effectLst>
              <a:glow>
                <a:schemeClr val="bg1">
                  <a:lumMod val="65000"/>
                  <a:alpha val="48000"/>
                </a:schemeClr>
              </a:glow>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1">
              <a:extLst>
                <a:ext uri="{FF2B5EF4-FFF2-40B4-BE49-F238E27FC236}">
                  <a16:creationId xmlns:a16="http://schemas.microsoft.com/office/drawing/2014/main" id="{A7E2DD35-6387-4377-BE04-013569AB36D5}"/>
                </a:ext>
              </a:extLst>
            </p:cNvPr>
            <p:cNvGrpSpPr/>
            <p:nvPr/>
          </p:nvGrpSpPr>
          <p:grpSpPr>
            <a:xfrm>
              <a:off x="5710368" y="1700808"/>
              <a:ext cx="2528707" cy="4176464"/>
              <a:chOff x="5710368" y="1700808"/>
              <a:chExt cx="2528707" cy="4176464"/>
            </a:xfrm>
          </p:grpSpPr>
          <p:sp>
            <p:nvSpPr>
              <p:cNvPr id="11" name="Up Arrow 3">
                <a:extLst>
                  <a:ext uri="{FF2B5EF4-FFF2-40B4-BE49-F238E27FC236}">
                    <a16:creationId xmlns:a16="http://schemas.microsoft.com/office/drawing/2014/main" id="{5CE1E717-FF0F-4EC7-9D47-7BD87E54F92E}"/>
                  </a:ext>
                </a:extLst>
              </p:cNvPr>
              <p:cNvSpPr/>
              <p:nvPr/>
            </p:nvSpPr>
            <p:spPr>
              <a:xfrm>
                <a:off x="6870923" y="1700808"/>
                <a:ext cx="1368152" cy="2035274"/>
              </a:xfrm>
              <a:prstGeom prst="upArrow">
                <a:avLst/>
              </a:prstGeom>
              <a:gradFill flip="none" rotWithShape="1">
                <a:gsLst>
                  <a:gs pos="99000">
                    <a:schemeClr val="accent4"/>
                  </a:gs>
                  <a:gs pos="0">
                    <a:schemeClr val="accent4">
                      <a:lumMod val="86000"/>
                    </a:schemeClr>
                  </a:gs>
                </a:gsLst>
                <a:lin ang="16200000" scaled="1"/>
                <a:tileRect/>
              </a:gradFill>
              <a:ln>
                <a:noFill/>
              </a:ln>
              <a:scene3d>
                <a:camera prst="orthographicFront">
                  <a:rot lat="20466618" lon="2567695" rev="205988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ata 6">
                <a:extLst>
                  <a:ext uri="{FF2B5EF4-FFF2-40B4-BE49-F238E27FC236}">
                    <a16:creationId xmlns:a16="http://schemas.microsoft.com/office/drawing/2014/main" id="{1E07370F-E6D1-4962-B7F0-233D94C9F784}"/>
                  </a:ext>
                </a:extLst>
              </p:cNvPr>
              <p:cNvSpPr/>
              <p:nvPr/>
            </p:nvSpPr>
            <p:spPr>
              <a:xfrm flipH="1">
                <a:off x="6592296" y="3500344"/>
                <a:ext cx="1030423" cy="15466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2315 h 12315"/>
                  <a:gd name="connsiteX1" fmla="*/ 2000 w 10000"/>
                  <a:gd name="connsiteY1" fmla="*/ 0 h 12315"/>
                  <a:gd name="connsiteX2" fmla="*/ 10000 w 10000"/>
                  <a:gd name="connsiteY2" fmla="*/ 2315 h 12315"/>
                  <a:gd name="connsiteX3" fmla="*/ 8000 w 10000"/>
                  <a:gd name="connsiteY3" fmla="*/ 12315 h 12315"/>
                  <a:gd name="connsiteX4" fmla="*/ 0 w 10000"/>
                  <a:gd name="connsiteY4" fmla="*/ 12315 h 12315"/>
                  <a:gd name="connsiteX0" fmla="*/ 0 w 10000"/>
                  <a:gd name="connsiteY0" fmla="*/ 16614 h 16614"/>
                  <a:gd name="connsiteX1" fmla="*/ 4728 w 10000"/>
                  <a:gd name="connsiteY1" fmla="*/ 0 h 16614"/>
                  <a:gd name="connsiteX2" fmla="*/ 10000 w 10000"/>
                  <a:gd name="connsiteY2" fmla="*/ 6614 h 16614"/>
                  <a:gd name="connsiteX3" fmla="*/ 8000 w 10000"/>
                  <a:gd name="connsiteY3" fmla="*/ 16614 h 16614"/>
                  <a:gd name="connsiteX4" fmla="*/ 0 w 10000"/>
                  <a:gd name="connsiteY4" fmla="*/ 16614 h 16614"/>
                  <a:gd name="connsiteX0" fmla="*/ 0 w 8016"/>
                  <a:gd name="connsiteY0" fmla="*/ 5370 h 16614"/>
                  <a:gd name="connsiteX1" fmla="*/ 2744 w 8016"/>
                  <a:gd name="connsiteY1" fmla="*/ 0 h 16614"/>
                  <a:gd name="connsiteX2" fmla="*/ 8016 w 8016"/>
                  <a:gd name="connsiteY2" fmla="*/ 6614 h 16614"/>
                  <a:gd name="connsiteX3" fmla="*/ 6016 w 8016"/>
                  <a:gd name="connsiteY3" fmla="*/ 16614 h 16614"/>
                  <a:gd name="connsiteX4" fmla="*/ 0 w 8016"/>
                  <a:gd name="connsiteY4" fmla="*/ 5370 h 16614"/>
                  <a:gd name="connsiteX0" fmla="*/ 0 w 9175"/>
                  <a:gd name="connsiteY0" fmla="*/ 3431 h 10199"/>
                  <a:gd name="connsiteX1" fmla="*/ 3423 w 9175"/>
                  <a:gd name="connsiteY1" fmla="*/ 199 h 10199"/>
                  <a:gd name="connsiteX2" fmla="*/ 9175 w 9175"/>
                  <a:gd name="connsiteY2" fmla="*/ 0 h 10199"/>
                  <a:gd name="connsiteX3" fmla="*/ 7505 w 9175"/>
                  <a:gd name="connsiteY3" fmla="*/ 10199 h 10199"/>
                  <a:gd name="connsiteX4" fmla="*/ 0 w 9175"/>
                  <a:gd name="connsiteY4" fmla="*/ 3431 h 10199"/>
                  <a:gd name="connsiteX0" fmla="*/ 0 w 10000"/>
                  <a:gd name="connsiteY0" fmla="*/ 3364 h 3364"/>
                  <a:gd name="connsiteX1" fmla="*/ 3731 w 10000"/>
                  <a:gd name="connsiteY1" fmla="*/ 195 h 3364"/>
                  <a:gd name="connsiteX2" fmla="*/ 10000 w 10000"/>
                  <a:gd name="connsiteY2" fmla="*/ 0 h 3364"/>
                  <a:gd name="connsiteX3" fmla="*/ 6831 w 10000"/>
                  <a:gd name="connsiteY3" fmla="*/ 3169 h 3364"/>
                  <a:gd name="connsiteX4" fmla="*/ 0 w 10000"/>
                  <a:gd name="connsiteY4" fmla="*/ 3364 h 3364"/>
                  <a:gd name="connsiteX0" fmla="*/ 0 w 10000"/>
                  <a:gd name="connsiteY0" fmla="*/ 11741 h 11741"/>
                  <a:gd name="connsiteX1" fmla="*/ 4068 w 10000"/>
                  <a:gd name="connsiteY1" fmla="*/ 0 h 11741"/>
                  <a:gd name="connsiteX2" fmla="*/ 10000 w 10000"/>
                  <a:gd name="connsiteY2" fmla="*/ 1741 h 11741"/>
                  <a:gd name="connsiteX3" fmla="*/ 6831 w 10000"/>
                  <a:gd name="connsiteY3" fmla="*/ 11161 h 11741"/>
                  <a:gd name="connsiteX4" fmla="*/ 0 w 10000"/>
                  <a:gd name="connsiteY4" fmla="*/ 11741 h 11741"/>
                  <a:gd name="connsiteX0" fmla="*/ 0 w 10000"/>
                  <a:gd name="connsiteY0" fmla="*/ 10000 h 10000"/>
                  <a:gd name="connsiteX1" fmla="*/ 4068 w 10000"/>
                  <a:gd name="connsiteY1" fmla="*/ 580 h 10000"/>
                  <a:gd name="connsiteX2" fmla="*/ 10000 w 10000"/>
                  <a:gd name="connsiteY2" fmla="*/ 0 h 10000"/>
                  <a:gd name="connsiteX3" fmla="*/ 6831 w 10000"/>
                  <a:gd name="connsiteY3" fmla="*/ 9420 h 10000"/>
                  <a:gd name="connsiteX4" fmla="*/ 0 w 10000"/>
                  <a:gd name="connsiteY4" fmla="*/ 10000 h 10000"/>
                  <a:gd name="connsiteX0" fmla="*/ 0 w 9830"/>
                  <a:gd name="connsiteY0" fmla="*/ 8685 h 9420"/>
                  <a:gd name="connsiteX1" fmla="*/ 3898 w 9830"/>
                  <a:gd name="connsiteY1" fmla="*/ 580 h 9420"/>
                  <a:gd name="connsiteX2" fmla="*/ 9830 w 9830"/>
                  <a:gd name="connsiteY2" fmla="*/ 0 h 9420"/>
                  <a:gd name="connsiteX3" fmla="*/ 6661 w 9830"/>
                  <a:gd name="connsiteY3" fmla="*/ 9420 h 9420"/>
                  <a:gd name="connsiteX4" fmla="*/ 0 w 9830"/>
                  <a:gd name="connsiteY4" fmla="*/ 8685 h 9420"/>
                  <a:gd name="connsiteX0" fmla="*/ 0 w 10000"/>
                  <a:gd name="connsiteY0" fmla="*/ 9220 h 10000"/>
                  <a:gd name="connsiteX1" fmla="*/ 3965 w 10000"/>
                  <a:gd name="connsiteY1" fmla="*/ 616 h 10000"/>
                  <a:gd name="connsiteX2" fmla="*/ 10000 w 10000"/>
                  <a:gd name="connsiteY2" fmla="*/ 0 h 10000"/>
                  <a:gd name="connsiteX3" fmla="*/ 6776 w 10000"/>
                  <a:gd name="connsiteY3" fmla="*/ 10000 h 10000"/>
                  <a:gd name="connsiteX4" fmla="*/ 0 w 10000"/>
                  <a:gd name="connsiteY4" fmla="*/ 9220 h 10000"/>
                  <a:gd name="connsiteX0" fmla="*/ 0 w 10000"/>
                  <a:gd name="connsiteY0" fmla="*/ 9499 h 10000"/>
                  <a:gd name="connsiteX1" fmla="*/ 3965 w 10000"/>
                  <a:gd name="connsiteY1" fmla="*/ 616 h 10000"/>
                  <a:gd name="connsiteX2" fmla="*/ 10000 w 10000"/>
                  <a:gd name="connsiteY2" fmla="*/ 0 h 10000"/>
                  <a:gd name="connsiteX3" fmla="*/ 6776 w 10000"/>
                  <a:gd name="connsiteY3" fmla="*/ 10000 h 10000"/>
                  <a:gd name="connsiteX4" fmla="*/ 0 w 10000"/>
                  <a:gd name="connsiteY4" fmla="*/ 9499 h 10000"/>
                  <a:gd name="connsiteX0" fmla="*/ 0 w 10000"/>
                  <a:gd name="connsiteY0" fmla="*/ 9499 h 10000"/>
                  <a:gd name="connsiteX1" fmla="*/ 4601 w 10000"/>
                  <a:gd name="connsiteY1" fmla="*/ 58 h 10000"/>
                  <a:gd name="connsiteX2" fmla="*/ 10000 w 10000"/>
                  <a:gd name="connsiteY2" fmla="*/ 0 h 10000"/>
                  <a:gd name="connsiteX3" fmla="*/ 6776 w 10000"/>
                  <a:gd name="connsiteY3" fmla="*/ 10000 h 10000"/>
                  <a:gd name="connsiteX4" fmla="*/ 0 w 10000"/>
                  <a:gd name="connsiteY4" fmla="*/ 949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499"/>
                    </a:moveTo>
                    <a:lnTo>
                      <a:pt x="4601" y="58"/>
                    </a:lnTo>
                    <a:lnTo>
                      <a:pt x="10000" y="0"/>
                    </a:lnTo>
                    <a:lnTo>
                      <a:pt x="6776" y="10000"/>
                    </a:lnTo>
                    <a:cubicBezTo>
                      <a:pt x="4517" y="9740"/>
                      <a:pt x="2403" y="9480"/>
                      <a:pt x="0" y="9499"/>
                    </a:cubicBezTo>
                    <a:close/>
                  </a:path>
                </a:pathLst>
              </a:custGeom>
              <a:gradFill>
                <a:gsLst>
                  <a:gs pos="99000">
                    <a:schemeClr val="accent4">
                      <a:lumMod val="48000"/>
                    </a:schemeClr>
                  </a:gs>
                  <a:gs pos="0">
                    <a:schemeClr val="accent4">
                      <a:lumMod val="9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a:extLst>
                  <a:ext uri="{FF2B5EF4-FFF2-40B4-BE49-F238E27FC236}">
                    <a16:creationId xmlns:a16="http://schemas.microsoft.com/office/drawing/2014/main" id="{551A14E9-115D-4C17-8A91-D63DD8D8B38F}"/>
                  </a:ext>
                </a:extLst>
              </p:cNvPr>
              <p:cNvSpPr/>
              <p:nvPr/>
            </p:nvSpPr>
            <p:spPr>
              <a:xfrm>
                <a:off x="6372200" y="3429000"/>
                <a:ext cx="720080" cy="1368152"/>
              </a:xfrm>
              <a:prstGeom prst="rect">
                <a:avLst/>
              </a:prstGeom>
              <a:gradFill flip="none" rotWithShape="1">
                <a:gsLst>
                  <a:gs pos="99000">
                    <a:schemeClr val="accent4">
                      <a:lumMod val="73000"/>
                    </a:schemeClr>
                  </a:gs>
                  <a:gs pos="0">
                    <a:schemeClr val="accent4">
                      <a:lumMod val="94000"/>
                    </a:schemeClr>
                  </a:gs>
                </a:gsLst>
                <a:lin ang="5400000" scaled="1"/>
                <a:tileRect/>
              </a:gradFill>
              <a:ln>
                <a:noFill/>
              </a:ln>
              <a:scene3d>
                <a:camera prst="orthographicFront">
                  <a:rot lat="20466618" lon="2567695" rev="205988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ata 6">
                <a:extLst>
                  <a:ext uri="{FF2B5EF4-FFF2-40B4-BE49-F238E27FC236}">
                    <a16:creationId xmlns:a16="http://schemas.microsoft.com/office/drawing/2014/main" id="{2A284891-951C-4E87-BE45-73786B718727}"/>
                  </a:ext>
                </a:extLst>
              </p:cNvPr>
              <p:cNvSpPr/>
              <p:nvPr/>
            </p:nvSpPr>
            <p:spPr>
              <a:xfrm flipH="1">
                <a:off x="5916298" y="4572715"/>
                <a:ext cx="954624" cy="16418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2315 h 12315"/>
                  <a:gd name="connsiteX1" fmla="*/ 2000 w 10000"/>
                  <a:gd name="connsiteY1" fmla="*/ 0 h 12315"/>
                  <a:gd name="connsiteX2" fmla="*/ 10000 w 10000"/>
                  <a:gd name="connsiteY2" fmla="*/ 2315 h 12315"/>
                  <a:gd name="connsiteX3" fmla="*/ 8000 w 10000"/>
                  <a:gd name="connsiteY3" fmla="*/ 12315 h 12315"/>
                  <a:gd name="connsiteX4" fmla="*/ 0 w 10000"/>
                  <a:gd name="connsiteY4" fmla="*/ 12315 h 12315"/>
                  <a:gd name="connsiteX0" fmla="*/ 0 w 10000"/>
                  <a:gd name="connsiteY0" fmla="*/ 16614 h 16614"/>
                  <a:gd name="connsiteX1" fmla="*/ 4728 w 10000"/>
                  <a:gd name="connsiteY1" fmla="*/ 0 h 16614"/>
                  <a:gd name="connsiteX2" fmla="*/ 10000 w 10000"/>
                  <a:gd name="connsiteY2" fmla="*/ 6614 h 16614"/>
                  <a:gd name="connsiteX3" fmla="*/ 8000 w 10000"/>
                  <a:gd name="connsiteY3" fmla="*/ 16614 h 16614"/>
                  <a:gd name="connsiteX4" fmla="*/ 0 w 10000"/>
                  <a:gd name="connsiteY4" fmla="*/ 16614 h 16614"/>
                  <a:gd name="connsiteX0" fmla="*/ 0 w 8016"/>
                  <a:gd name="connsiteY0" fmla="*/ 5370 h 16614"/>
                  <a:gd name="connsiteX1" fmla="*/ 2744 w 8016"/>
                  <a:gd name="connsiteY1" fmla="*/ 0 h 16614"/>
                  <a:gd name="connsiteX2" fmla="*/ 8016 w 8016"/>
                  <a:gd name="connsiteY2" fmla="*/ 6614 h 16614"/>
                  <a:gd name="connsiteX3" fmla="*/ 6016 w 8016"/>
                  <a:gd name="connsiteY3" fmla="*/ 16614 h 16614"/>
                  <a:gd name="connsiteX4" fmla="*/ 0 w 8016"/>
                  <a:gd name="connsiteY4" fmla="*/ 5370 h 16614"/>
                  <a:gd name="connsiteX0" fmla="*/ 0 w 9175"/>
                  <a:gd name="connsiteY0" fmla="*/ 3431 h 10199"/>
                  <a:gd name="connsiteX1" fmla="*/ 3423 w 9175"/>
                  <a:gd name="connsiteY1" fmla="*/ 199 h 10199"/>
                  <a:gd name="connsiteX2" fmla="*/ 9175 w 9175"/>
                  <a:gd name="connsiteY2" fmla="*/ 0 h 10199"/>
                  <a:gd name="connsiteX3" fmla="*/ 7505 w 9175"/>
                  <a:gd name="connsiteY3" fmla="*/ 10199 h 10199"/>
                  <a:gd name="connsiteX4" fmla="*/ 0 w 9175"/>
                  <a:gd name="connsiteY4" fmla="*/ 3431 h 10199"/>
                  <a:gd name="connsiteX0" fmla="*/ 0 w 10000"/>
                  <a:gd name="connsiteY0" fmla="*/ 3364 h 3364"/>
                  <a:gd name="connsiteX1" fmla="*/ 3731 w 10000"/>
                  <a:gd name="connsiteY1" fmla="*/ 195 h 3364"/>
                  <a:gd name="connsiteX2" fmla="*/ 10000 w 10000"/>
                  <a:gd name="connsiteY2" fmla="*/ 0 h 3364"/>
                  <a:gd name="connsiteX3" fmla="*/ 6831 w 10000"/>
                  <a:gd name="connsiteY3" fmla="*/ 3169 h 3364"/>
                  <a:gd name="connsiteX4" fmla="*/ 0 w 10000"/>
                  <a:gd name="connsiteY4" fmla="*/ 3364 h 3364"/>
                  <a:gd name="connsiteX0" fmla="*/ 0 w 10000"/>
                  <a:gd name="connsiteY0" fmla="*/ 11741 h 11741"/>
                  <a:gd name="connsiteX1" fmla="*/ 4068 w 10000"/>
                  <a:gd name="connsiteY1" fmla="*/ 0 h 11741"/>
                  <a:gd name="connsiteX2" fmla="*/ 10000 w 10000"/>
                  <a:gd name="connsiteY2" fmla="*/ 1741 h 11741"/>
                  <a:gd name="connsiteX3" fmla="*/ 6831 w 10000"/>
                  <a:gd name="connsiteY3" fmla="*/ 11161 h 11741"/>
                  <a:gd name="connsiteX4" fmla="*/ 0 w 10000"/>
                  <a:gd name="connsiteY4" fmla="*/ 11741 h 11741"/>
                  <a:gd name="connsiteX0" fmla="*/ 0 w 10000"/>
                  <a:gd name="connsiteY0" fmla="*/ 10000 h 10000"/>
                  <a:gd name="connsiteX1" fmla="*/ 4068 w 10000"/>
                  <a:gd name="connsiteY1" fmla="*/ 580 h 10000"/>
                  <a:gd name="connsiteX2" fmla="*/ 10000 w 10000"/>
                  <a:gd name="connsiteY2" fmla="*/ 0 h 10000"/>
                  <a:gd name="connsiteX3" fmla="*/ 6831 w 10000"/>
                  <a:gd name="connsiteY3" fmla="*/ 942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4068" y="580"/>
                    </a:lnTo>
                    <a:lnTo>
                      <a:pt x="10000" y="0"/>
                    </a:lnTo>
                    <a:lnTo>
                      <a:pt x="6831" y="9420"/>
                    </a:lnTo>
                    <a:lnTo>
                      <a:pt x="0" y="10000"/>
                    </a:lnTo>
                    <a:close/>
                  </a:path>
                </a:pathLst>
              </a:custGeom>
              <a:gradFill>
                <a:gsLst>
                  <a:gs pos="99000">
                    <a:schemeClr val="accent4">
                      <a:lumMod val="17000"/>
                    </a:schemeClr>
                  </a:gs>
                  <a:gs pos="0">
                    <a:schemeClr val="accent4">
                      <a:lumMod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a:extLst>
                  <a:ext uri="{FF2B5EF4-FFF2-40B4-BE49-F238E27FC236}">
                    <a16:creationId xmlns:a16="http://schemas.microsoft.com/office/drawing/2014/main" id="{AFFEFFF0-2273-47E1-90EA-679BEF7533DC}"/>
                  </a:ext>
                </a:extLst>
              </p:cNvPr>
              <p:cNvSpPr/>
              <p:nvPr/>
            </p:nvSpPr>
            <p:spPr>
              <a:xfrm>
                <a:off x="5710368" y="4509120"/>
                <a:ext cx="720080" cy="1368152"/>
              </a:xfrm>
              <a:prstGeom prst="rect">
                <a:avLst/>
              </a:prstGeom>
              <a:gradFill flip="none" rotWithShape="1">
                <a:gsLst>
                  <a:gs pos="99000">
                    <a:schemeClr val="accent4">
                      <a:lumMod val="62000"/>
                    </a:schemeClr>
                  </a:gs>
                  <a:gs pos="44000">
                    <a:schemeClr val="accent4">
                      <a:lumMod val="80000"/>
                    </a:schemeClr>
                  </a:gs>
                </a:gsLst>
                <a:lin ang="5400000" scaled="1"/>
                <a:tileRect/>
              </a:gradFill>
              <a:ln>
                <a:noFill/>
              </a:ln>
              <a:scene3d>
                <a:camera prst="orthographicFront">
                  <a:rot lat="20466618" lon="2567695" rev="205988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2" descr="E:\002-KIMS BUSINESS\007-04-1-FIVERR\01-PPT-TEMPLATE\COVER-PSD\05-cut-01.png">
              <a:extLst>
                <a:ext uri="{FF2B5EF4-FFF2-40B4-BE49-F238E27FC236}">
                  <a16:creationId xmlns:a16="http://schemas.microsoft.com/office/drawing/2014/main" id="{0DB34D65-69E9-4296-8636-D0096FFFCB70}"/>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220072" y="5703821"/>
              <a:ext cx="1338808" cy="22640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 name="Straight Connector 18">
            <a:extLst>
              <a:ext uri="{FF2B5EF4-FFF2-40B4-BE49-F238E27FC236}">
                <a16:creationId xmlns:a16="http://schemas.microsoft.com/office/drawing/2014/main" id="{DE67055A-175B-434E-9B10-DB7CF60E9561}"/>
              </a:ext>
            </a:extLst>
          </p:cNvPr>
          <p:cNvCxnSpPr>
            <a:cxnSpLocks/>
          </p:cNvCxnSpPr>
          <p:nvPr/>
        </p:nvCxnSpPr>
        <p:spPr>
          <a:xfrm flipV="1">
            <a:off x="3691089" y="3125169"/>
            <a:ext cx="5112000" cy="9524"/>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22">
            <a:extLst>
              <a:ext uri="{FF2B5EF4-FFF2-40B4-BE49-F238E27FC236}">
                <a16:creationId xmlns:a16="http://schemas.microsoft.com/office/drawing/2014/main" id="{D20A80D2-EE19-42F5-B5B9-AFD43A134568}"/>
              </a:ext>
            </a:extLst>
          </p:cNvPr>
          <p:cNvGrpSpPr/>
          <p:nvPr/>
        </p:nvGrpSpPr>
        <p:grpSpPr>
          <a:xfrm>
            <a:off x="3773846" y="2262186"/>
            <a:ext cx="4660036" cy="483713"/>
            <a:chOff x="6372201" y="2011203"/>
            <a:chExt cx="2736305" cy="483713"/>
          </a:xfrm>
        </p:grpSpPr>
        <p:sp>
          <p:nvSpPr>
            <p:cNvPr id="18" name="TextBox 17">
              <a:extLst>
                <a:ext uri="{FF2B5EF4-FFF2-40B4-BE49-F238E27FC236}">
                  <a16:creationId xmlns:a16="http://schemas.microsoft.com/office/drawing/2014/main" id="{60AECCD8-F168-4753-9B4A-637F7C204228}"/>
                </a:ext>
              </a:extLst>
            </p:cNvPr>
            <p:cNvSpPr txBox="1"/>
            <p:nvPr/>
          </p:nvSpPr>
          <p:spPr>
            <a:xfrm>
              <a:off x="6372202" y="2217917"/>
              <a:ext cx="2736304" cy="276999"/>
            </a:xfrm>
            <a:prstGeom prst="rect">
              <a:avLst/>
            </a:prstGeom>
            <a:noFill/>
          </p:spPr>
          <p:txBody>
            <a:bodyPr wrap="square" rtlCol="0">
              <a:spAutoFit/>
            </a:bodyPr>
            <a:lstStyle/>
            <a:p>
              <a:r>
                <a:rPr lang="en-US" altLang="ko-KR" sz="1200" dirty="0" smtClean="0">
                  <a:solidFill>
                    <a:schemeClr val="tx1">
                      <a:lumMod val="65000"/>
                      <a:lumOff val="35000"/>
                    </a:schemeClr>
                  </a:solidFill>
                  <a:latin typeface="Arial" pitchFamily="34" charset="0"/>
                  <a:cs typeface="Arial" pitchFamily="34" charset="0"/>
                </a:rPr>
                <a:t>Does the member have any dependents? </a:t>
              </a:r>
              <a:endParaRPr lang="en-US" altLang="ko-KR" sz="1200" dirty="0">
                <a:solidFill>
                  <a:schemeClr val="tx1">
                    <a:lumMod val="65000"/>
                    <a:lumOff val="35000"/>
                  </a:schemeClr>
                </a:solidFill>
              </a:endParaRPr>
            </a:p>
          </p:txBody>
        </p:sp>
        <p:sp>
          <p:nvSpPr>
            <p:cNvPr id="19" name="TextBox 18">
              <a:extLst>
                <a:ext uri="{FF2B5EF4-FFF2-40B4-BE49-F238E27FC236}">
                  <a16:creationId xmlns:a16="http://schemas.microsoft.com/office/drawing/2014/main" id="{63DA5AA3-59F3-451A-872D-A01E4A4E1CC2}"/>
                </a:ext>
              </a:extLst>
            </p:cNvPr>
            <p:cNvSpPr txBox="1"/>
            <p:nvPr/>
          </p:nvSpPr>
          <p:spPr>
            <a:xfrm>
              <a:off x="6372201" y="2011203"/>
              <a:ext cx="2736304" cy="276999"/>
            </a:xfrm>
            <a:prstGeom prst="rect">
              <a:avLst/>
            </a:prstGeom>
            <a:noFill/>
          </p:spPr>
          <p:txBody>
            <a:bodyPr wrap="square" rtlCol="0">
              <a:spAutoFit/>
            </a:bodyPr>
            <a:lstStyle/>
            <a:p>
              <a:r>
                <a:rPr lang="en-US" altLang="ko-KR" sz="1200" b="1" dirty="0" smtClean="0">
                  <a:solidFill>
                    <a:schemeClr val="tx1">
                      <a:lumMod val="65000"/>
                      <a:lumOff val="35000"/>
                    </a:schemeClr>
                  </a:solidFill>
                </a:rPr>
                <a:t>Dependency Status</a:t>
              </a:r>
              <a:endParaRPr lang="ko-KR" altLang="en-US" sz="1200" b="1" dirty="0">
                <a:solidFill>
                  <a:schemeClr val="tx1">
                    <a:lumMod val="65000"/>
                    <a:lumOff val="35000"/>
                  </a:schemeClr>
                </a:solidFill>
              </a:endParaRPr>
            </a:p>
          </p:txBody>
        </p:sp>
      </p:grpSp>
      <p:sp>
        <p:nvSpPr>
          <p:cNvPr id="20" name="Rectangle 26">
            <a:extLst>
              <a:ext uri="{FF2B5EF4-FFF2-40B4-BE49-F238E27FC236}">
                <a16:creationId xmlns:a16="http://schemas.microsoft.com/office/drawing/2014/main" id="{60696A46-37EE-45B6-8F9E-F172B68D5248}"/>
              </a:ext>
            </a:extLst>
          </p:cNvPr>
          <p:cNvSpPr/>
          <p:nvPr/>
        </p:nvSpPr>
        <p:spPr>
          <a:xfrm>
            <a:off x="2818285" y="2271712"/>
            <a:ext cx="864096" cy="8640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8">
            <a:extLst>
              <a:ext uri="{FF2B5EF4-FFF2-40B4-BE49-F238E27FC236}">
                <a16:creationId xmlns:a16="http://schemas.microsoft.com/office/drawing/2014/main" id="{87B06134-3F52-4768-99AF-385A5B5EB33C}"/>
              </a:ext>
            </a:extLst>
          </p:cNvPr>
          <p:cNvCxnSpPr>
            <a:cxnSpLocks/>
          </p:cNvCxnSpPr>
          <p:nvPr/>
        </p:nvCxnSpPr>
        <p:spPr>
          <a:xfrm flipV="1">
            <a:off x="2739235" y="4433696"/>
            <a:ext cx="5112000" cy="9524"/>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22" name="Group 29">
            <a:extLst>
              <a:ext uri="{FF2B5EF4-FFF2-40B4-BE49-F238E27FC236}">
                <a16:creationId xmlns:a16="http://schemas.microsoft.com/office/drawing/2014/main" id="{16B2E6AC-D3BB-4AA4-9F87-F5F7083C2921}"/>
              </a:ext>
            </a:extLst>
          </p:cNvPr>
          <p:cNvGrpSpPr/>
          <p:nvPr/>
        </p:nvGrpSpPr>
        <p:grpSpPr>
          <a:xfrm>
            <a:off x="2856040" y="3570713"/>
            <a:ext cx="4660036" cy="483713"/>
            <a:chOff x="6372201" y="2011203"/>
            <a:chExt cx="2736305" cy="483713"/>
          </a:xfrm>
        </p:grpSpPr>
        <p:sp>
          <p:nvSpPr>
            <p:cNvPr id="23" name="TextBox 22">
              <a:extLst>
                <a:ext uri="{FF2B5EF4-FFF2-40B4-BE49-F238E27FC236}">
                  <a16:creationId xmlns:a16="http://schemas.microsoft.com/office/drawing/2014/main" id="{C4DCDD96-48B9-40A9-BBFF-9F557E1A4ED7}"/>
                </a:ext>
              </a:extLst>
            </p:cNvPr>
            <p:cNvSpPr txBox="1"/>
            <p:nvPr/>
          </p:nvSpPr>
          <p:spPr>
            <a:xfrm>
              <a:off x="6372202" y="2217917"/>
              <a:ext cx="2736304" cy="276999"/>
            </a:xfrm>
            <a:prstGeom prst="rect">
              <a:avLst/>
            </a:prstGeom>
            <a:noFill/>
          </p:spPr>
          <p:txBody>
            <a:bodyPr wrap="square" rtlCol="0">
              <a:spAutoFit/>
            </a:bodyPr>
            <a:lstStyle/>
            <a:p>
              <a:r>
                <a:rPr lang="en-US" altLang="ko-KR" sz="1200" dirty="0" smtClean="0">
                  <a:solidFill>
                    <a:schemeClr val="tx1">
                      <a:lumMod val="65000"/>
                      <a:lumOff val="35000"/>
                    </a:schemeClr>
                  </a:solidFill>
                  <a:latin typeface="Arial" pitchFamily="34" charset="0"/>
                  <a:cs typeface="Arial" pitchFamily="34" charset="0"/>
                </a:rPr>
                <a:t>What is the current pay grade for the member?</a:t>
              </a:r>
              <a:endParaRPr lang="en-US" altLang="ko-KR" sz="1200" dirty="0">
                <a:solidFill>
                  <a:schemeClr val="tx1">
                    <a:lumMod val="65000"/>
                    <a:lumOff val="35000"/>
                  </a:schemeClr>
                </a:solidFill>
              </a:endParaRPr>
            </a:p>
          </p:txBody>
        </p:sp>
        <p:sp>
          <p:nvSpPr>
            <p:cNvPr id="24" name="TextBox 23">
              <a:extLst>
                <a:ext uri="{FF2B5EF4-FFF2-40B4-BE49-F238E27FC236}">
                  <a16:creationId xmlns:a16="http://schemas.microsoft.com/office/drawing/2014/main" id="{D5743C48-668A-42D8-8B2F-6EF834F5B901}"/>
                </a:ext>
              </a:extLst>
            </p:cNvPr>
            <p:cNvSpPr txBox="1"/>
            <p:nvPr/>
          </p:nvSpPr>
          <p:spPr>
            <a:xfrm>
              <a:off x="6372201" y="2011203"/>
              <a:ext cx="2736304" cy="276999"/>
            </a:xfrm>
            <a:prstGeom prst="rect">
              <a:avLst/>
            </a:prstGeom>
            <a:noFill/>
          </p:spPr>
          <p:txBody>
            <a:bodyPr wrap="square" rtlCol="0">
              <a:spAutoFit/>
            </a:bodyPr>
            <a:lstStyle/>
            <a:p>
              <a:r>
                <a:rPr lang="en-US" altLang="ko-KR" sz="1200" b="1" dirty="0" smtClean="0">
                  <a:solidFill>
                    <a:schemeClr val="tx1">
                      <a:lumMod val="65000"/>
                      <a:lumOff val="35000"/>
                    </a:schemeClr>
                  </a:solidFill>
                </a:rPr>
                <a:t>Pay Grade</a:t>
              </a:r>
              <a:endParaRPr lang="ko-KR" altLang="en-US" sz="1200" b="1" dirty="0">
                <a:solidFill>
                  <a:schemeClr val="tx1">
                    <a:lumMod val="65000"/>
                    <a:lumOff val="35000"/>
                  </a:schemeClr>
                </a:solidFill>
              </a:endParaRPr>
            </a:p>
          </p:txBody>
        </p:sp>
      </p:grpSp>
      <p:sp>
        <p:nvSpPr>
          <p:cNvPr id="25" name="Rectangle 32">
            <a:extLst>
              <a:ext uri="{FF2B5EF4-FFF2-40B4-BE49-F238E27FC236}">
                <a16:creationId xmlns:a16="http://schemas.microsoft.com/office/drawing/2014/main" id="{E77B317C-7DB4-4DD3-B57A-8595E0A74721}"/>
              </a:ext>
            </a:extLst>
          </p:cNvPr>
          <p:cNvSpPr/>
          <p:nvPr/>
        </p:nvSpPr>
        <p:spPr>
          <a:xfrm>
            <a:off x="1901585" y="3580240"/>
            <a:ext cx="864000" cy="86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33">
            <a:extLst>
              <a:ext uri="{FF2B5EF4-FFF2-40B4-BE49-F238E27FC236}">
                <a16:creationId xmlns:a16="http://schemas.microsoft.com/office/drawing/2014/main" id="{C375398F-4107-4577-93BA-DCC9ED2AE9B2}"/>
              </a:ext>
            </a:extLst>
          </p:cNvPr>
          <p:cNvCxnSpPr>
            <a:cxnSpLocks/>
          </p:cNvCxnSpPr>
          <p:nvPr/>
        </p:nvCxnSpPr>
        <p:spPr>
          <a:xfrm flipV="1">
            <a:off x="1854856" y="5742224"/>
            <a:ext cx="5044524" cy="10543"/>
          </a:xfrm>
          <a:prstGeom prst="line">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nvGrpSpPr>
          <p:cNvPr id="27" name="Group 34">
            <a:extLst>
              <a:ext uri="{FF2B5EF4-FFF2-40B4-BE49-F238E27FC236}">
                <a16:creationId xmlns:a16="http://schemas.microsoft.com/office/drawing/2014/main" id="{90E981B4-5774-4F7A-B783-FBD090CE872D}"/>
              </a:ext>
            </a:extLst>
          </p:cNvPr>
          <p:cNvGrpSpPr/>
          <p:nvPr/>
        </p:nvGrpSpPr>
        <p:grpSpPr>
          <a:xfrm>
            <a:off x="1938233" y="4879241"/>
            <a:ext cx="4660036" cy="483713"/>
            <a:chOff x="6372201" y="2011203"/>
            <a:chExt cx="2736305" cy="483713"/>
          </a:xfrm>
        </p:grpSpPr>
        <p:sp>
          <p:nvSpPr>
            <p:cNvPr id="28" name="TextBox 27">
              <a:extLst>
                <a:ext uri="{FF2B5EF4-FFF2-40B4-BE49-F238E27FC236}">
                  <a16:creationId xmlns:a16="http://schemas.microsoft.com/office/drawing/2014/main" id="{187FC426-A9D3-4B4E-9C4A-7E19C0226CDF}"/>
                </a:ext>
              </a:extLst>
            </p:cNvPr>
            <p:cNvSpPr txBox="1"/>
            <p:nvPr/>
          </p:nvSpPr>
          <p:spPr>
            <a:xfrm>
              <a:off x="6372202" y="2217917"/>
              <a:ext cx="2736304" cy="276999"/>
            </a:xfrm>
            <a:prstGeom prst="rect">
              <a:avLst/>
            </a:prstGeom>
            <a:noFill/>
          </p:spPr>
          <p:txBody>
            <a:bodyPr wrap="square" rtlCol="0">
              <a:spAutoFit/>
            </a:bodyPr>
            <a:lstStyle/>
            <a:p>
              <a:r>
                <a:rPr lang="en-US" altLang="ko-KR" sz="1200" dirty="0" smtClean="0">
                  <a:solidFill>
                    <a:schemeClr val="tx1">
                      <a:lumMod val="65000"/>
                      <a:lumOff val="35000"/>
                    </a:schemeClr>
                  </a:solidFill>
                  <a:latin typeface="Arial" pitchFamily="34" charset="0"/>
                  <a:cs typeface="Arial" pitchFamily="34" charset="0"/>
                </a:rPr>
                <a:t>Where is the member assigned to for their primary location? </a:t>
              </a:r>
              <a:endParaRPr lang="en-US" altLang="ko-KR"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47716AC8-9C30-4962-A781-3A976DAC1B8B}"/>
                </a:ext>
              </a:extLst>
            </p:cNvPr>
            <p:cNvSpPr txBox="1"/>
            <p:nvPr/>
          </p:nvSpPr>
          <p:spPr>
            <a:xfrm>
              <a:off x="6372201" y="2011203"/>
              <a:ext cx="2736304" cy="276999"/>
            </a:xfrm>
            <a:prstGeom prst="rect">
              <a:avLst/>
            </a:prstGeom>
            <a:noFill/>
          </p:spPr>
          <p:txBody>
            <a:bodyPr wrap="square" rtlCol="0">
              <a:spAutoFit/>
            </a:bodyPr>
            <a:lstStyle/>
            <a:p>
              <a:r>
                <a:rPr lang="en-US" altLang="ko-KR" sz="1200" b="1" dirty="0" smtClean="0">
                  <a:solidFill>
                    <a:schemeClr val="tx1">
                      <a:lumMod val="65000"/>
                      <a:lumOff val="35000"/>
                    </a:schemeClr>
                  </a:solidFill>
                </a:rPr>
                <a:t>Geographic Duty Location</a:t>
              </a:r>
              <a:endParaRPr lang="ko-KR" altLang="en-US" sz="1200" b="1" dirty="0">
                <a:solidFill>
                  <a:schemeClr val="tx1">
                    <a:lumMod val="65000"/>
                    <a:lumOff val="35000"/>
                  </a:schemeClr>
                </a:solidFill>
              </a:endParaRPr>
            </a:p>
          </p:txBody>
        </p:sp>
      </p:grpSp>
      <p:sp>
        <p:nvSpPr>
          <p:cNvPr id="30" name="Rectangle 37">
            <a:extLst>
              <a:ext uri="{FF2B5EF4-FFF2-40B4-BE49-F238E27FC236}">
                <a16:creationId xmlns:a16="http://schemas.microsoft.com/office/drawing/2014/main" id="{F048903F-0D6C-4C98-A3DC-3932B1ACB130}"/>
              </a:ext>
            </a:extLst>
          </p:cNvPr>
          <p:cNvSpPr/>
          <p:nvPr/>
        </p:nvSpPr>
        <p:spPr>
          <a:xfrm>
            <a:off x="990856" y="4888767"/>
            <a:ext cx="864000" cy="864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8400568-F804-4032-8EF4-8D32377D66A2}"/>
              </a:ext>
            </a:extLst>
          </p:cNvPr>
          <p:cNvSpPr/>
          <p:nvPr/>
        </p:nvSpPr>
        <p:spPr>
          <a:xfrm>
            <a:off x="258923" y="1258223"/>
            <a:ext cx="9072744"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Purpose and Goal:</a:t>
            </a:r>
            <a:endParaRPr kumimoji="0" lang="en-US" altLang="ko-KR" sz="14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35" name="TextBox 34">
            <a:extLst>
              <a:ext uri="{FF2B5EF4-FFF2-40B4-BE49-F238E27FC236}">
                <a16:creationId xmlns:a16="http://schemas.microsoft.com/office/drawing/2014/main" id="{6593633C-4602-4450-A59C-8525E717ECD8}"/>
              </a:ext>
            </a:extLst>
          </p:cNvPr>
          <p:cNvSpPr txBox="1"/>
          <p:nvPr/>
        </p:nvSpPr>
        <p:spPr>
          <a:xfrm>
            <a:off x="258923" y="1595610"/>
            <a:ext cx="9072744" cy="646331"/>
          </a:xfrm>
          <a:prstGeom prst="rect">
            <a:avLst/>
          </a:prstGeom>
          <a:noFill/>
        </p:spPr>
        <p:txBody>
          <a:bodyPr wrap="square" rtlCol="0">
            <a:spAutoFit/>
          </a:bodyPr>
          <a:lstStyle/>
          <a:p>
            <a:pPr lvl="0"/>
            <a:r>
              <a:rPr lang="en-US" altLang="ko-KR" sz="1200" dirty="0" smtClean="0">
                <a:solidFill>
                  <a:prstClr val="black">
                    <a:lumMod val="75000"/>
                    <a:lumOff val="25000"/>
                  </a:prstClr>
                </a:solidFill>
                <a:cs typeface="Arial" pitchFamily="34" charset="0"/>
              </a:rPr>
              <a:t>Offset </a:t>
            </a:r>
            <a:r>
              <a:rPr lang="en-US" altLang="ko-KR" sz="1200" dirty="0">
                <a:solidFill>
                  <a:prstClr val="black">
                    <a:lumMod val="75000"/>
                    <a:lumOff val="25000"/>
                  </a:prstClr>
                </a:solidFill>
                <a:cs typeface="Arial" pitchFamily="34" charset="0"/>
              </a:rPr>
              <a:t>private sector </a:t>
            </a:r>
            <a:r>
              <a:rPr lang="en-US" altLang="ko-KR" sz="1200" dirty="0" smtClean="0">
                <a:solidFill>
                  <a:prstClr val="black">
                    <a:lumMod val="75000"/>
                    <a:lumOff val="25000"/>
                  </a:prstClr>
                </a:solidFill>
                <a:cs typeface="Arial" pitchFamily="34" charset="0"/>
              </a:rPr>
              <a:t>housing costs </a:t>
            </a:r>
            <a:r>
              <a:rPr lang="en-US" altLang="ko-KR" sz="1200" dirty="0">
                <a:solidFill>
                  <a:prstClr val="black">
                    <a:lumMod val="75000"/>
                    <a:lumOff val="25000"/>
                  </a:prstClr>
                </a:solidFill>
                <a:cs typeface="Arial" pitchFamily="34" charset="0"/>
              </a:rPr>
              <a:t>for Service members living off-base on the local market economy. Therefore, private </a:t>
            </a:r>
            <a:r>
              <a:rPr lang="en-US" altLang="ko-KR" sz="1200" dirty="0" smtClean="0">
                <a:solidFill>
                  <a:prstClr val="black">
                    <a:lumMod val="75000"/>
                    <a:lumOff val="25000"/>
                  </a:prstClr>
                </a:solidFill>
                <a:cs typeface="Arial" pitchFamily="34" charset="0"/>
              </a:rPr>
              <a:t>sector rental </a:t>
            </a:r>
            <a:r>
              <a:rPr lang="en-US" altLang="ko-KR" sz="1200" dirty="0">
                <a:solidFill>
                  <a:prstClr val="black">
                    <a:lumMod val="75000"/>
                    <a:lumOff val="25000"/>
                  </a:prstClr>
                </a:solidFill>
                <a:cs typeface="Arial" pitchFamily="34" charset="0"/>
              </a:rPr>
              <a:t>housing costs are the basis for BAH rates. When government quarters are unavailable, </a:t>
            </a:r>
            <a:r>
              <a:rPr lang="en-US" altLang="ko-KR" sz="1200" dirty="0" smtClean="0">
                <a:solidFill>
                  <a:prstClr val="black">
                    <a:lumMod val="75000"/>
                    <a:lumOff val="25000"/>
                  </a:prstClr>
                </a:solidFill>
                <a:cs typeface="Arial" pitchFamily="34" charset="0"/>
              </a:rPr>
              <a:t>BAH rates </a:t>
            </a:r>
            <a:r>
              <a:rPr lang="en-US" altLang="ko-KR" sz="1200" dirty="0">
                <a:solidFill>
                  <a:prstClr val="black">
                    <a:lumMod val="75000"/>
                    <a:lumOff val="25000"/>
                  </a:prstClr>
                </a:solidFill>
                <a:cs typeface="Arial" pitchFamily="34" charset="0"/>
              </a:rPr>
              <a:t>serve as an equitable allowance helping members afford adequate rental housing near </a:t>
            </a:r>
            <a:r>
              <a:rPr lang="en-US" altLang="ko-KR" sz="1200" dirty="0" smtClean="0">
                <a:solidFill>
                  <a:prstClr val="black">
                    <a:lumMod val="75000"/>
                    <a:lumOff val="25000"/>
                  </a:prstClr>
                </a:solidFill>
                <a:cs typeface="Arial" pitchFamily="34" charset="0"/>
              </a:rPr>
              <a:t>their duty </a:t>
            </a:r>
            <a:r>
              <a:rPr lang="en-US" altLang="ko-KR" sz="1200" dirty="0">
                <a:solidFill>
                  <a:prstClr val="black">
                    <a:lumMod val="75000"/>
                    <a:lumOff val="25000"/>
                  </a:prstClr>
                </a:solidFill>
                <a:cs typeface="Arial" pitchFamily="34" charset="0"/>
              </a:rPr>
              <a:t>location. </a:t>
            </a: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36" name="Freeform: Shape 27">
            <a:extLst>
              <a:ext uri="{FF2B5EF4-FFF2-40B4-BE49-F238E27FC236}">
                <a16:creationId xmlns:a16="http://schemas.microsoft.com/office/drawing/2014/main" id="{E3443469-8FBC-4F13-9274-5A93A5E185A1}"/>
              </a:ext>
            </a:extLst>
          </p:cNvPr>
          <p:cNvSpPr/>
          <p:nvPr/>
        </p:nvSpPr>
        <p:spPr>
          <a:xfrm>
            <a:off x="3033813" y="2531695"/>
            <a:ext cx="426316" cy="332289"/>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rgbClr val="F0D23F"/>
          </a:solidFill>
          <a:ln w="6001" cap="flat">
            <a:noFill/>
            <a:prstDash val="solid"/>
            <a:miter/>
          </a:ln>
        </p:spPr>
        <p:txBody>
          <a:bodyPr wrap="square" rtlCol="0" anchor="ctr">
            <a:noAutofit/>
          </a:bodyPr>
          <a:lstStyle/>
          <a:p>
            <a:endParaRPr lang="en-US" dirty="0"/>
          </a:p>
        </p:txBody>
      </p:sp>
      <p:sp>
        <p:nvSpPr>
          <p:cNvPr id="44" name="Freeform 43"/>
          <p:cNvSpPr>
            <a:spLocks noEditPoints="1"/>
          </p:cNvSpPr>
          <p:nvPr/>
        </p:nvSpPr>
        <p:spPr bwMode="auto">
          <a:xfrm>
            <a:off x="1185339" y="5086720"/>
            <a:ext cx="509171" cy="504982"/>
          </a:xfrm>
          <a:custGeom>
            <a:avLst/>
            <a:gdLst>
              <a:gd name="T0" fmla="*/ 1503 w 2161"/>
              <a:gd name="T1" fmla="*/ 2272 h 2351"/>
              <a:gd name="T2" fmla="*/ 1677 w 2161"/>
              <a:gd name="T3" fmla="*/ 1440 h 2351"/>
              <a:gd name="T4" fmla="*/ 1475 w 2161"/>
              <a:gd name="T5" fmla="*/ 1175 h 2351"/>
              <a:gd name="T6" fmla="*/ 1401 w 2161"/>
              <a:gd name="T7" fmla="*/ 1164 h 2351"/>
              <a:gd name="T8" fmla="*/ 253 w 2161"/>
              <a:gd name="T9" fmla="*/ 1129 h 2351"/>
              <a:gd name="T10" fmla="*/ 1279 w 2161"/>
              <a:gd name="T11" fmla="*/ 1145 h 2351"/>
              <a:gd name="T12" fmla="*/ 117 w 2161"/>
              <a:gd name="T13" fmla="*/ 1077 h 2351"/>
              <a:gd name="T14" fmla="*/ 1283 w 2161"/>
              <a:gd name="T15" fmla="*/ 1061 h 2351"/>
              <a:gd name="T16" fmla="*/ 1501 w 2161"/>
              <a:gd name="T17" fmla="*/ 726 h 2351"/>
              <a:gd name="T18" fmla="*/ 1141 w 2161"/>
              <a:gd name="T19" fmla="*/ 792 h 2351"/>
              <a:gd name="T20" fmla="*/ 1302 w 2161"/>
              <a:gd name="T21" fmla="*/ 745 h 2351"/>
              <a:gd name="T22" fmla="*/ 1187 w 2161"/>
              <a:gd name="T23" fmla="*/ 712 h 2351"/>
              <a:gd name="T24" fmla="*/ 1595 w 2161"/>
              <a:gd name="T25" fmla="*/ 689 h 2351"/>
              <a:gd name="T26" fmla="*/ 1558 w 2161"/>
              <a:gd name="T27" fmla="*/ 717 h 2351"/>
              <a:gd name="T28" fmla="*/ 541 w 2161"/>
              <a:gd name="T29" fmla="*/ 553 h 2351"/>
              <a:gd name="T30" fmla="*/ 49 w 2161"/>
              <a:gd name="T31" fmla="*/ 386 h 2351"/>
              <a:gd name="T32" fmla="*/ 1215 w 2161"/>
              <a:gd name="T33" fmla="*/ 326 h 2351"/>
              <a:gd name="T34" fmla="*/ 1283 w 2161"/>
              <a:gd name="T35" fmla="*/ 295 h 2351"/>
              <a:gd name="T36" fmla="*/ 1234 w 2161"/>
              <a:gd name="T37" fmla="*/ 298 h 2351"/>
              <a:gd name="T38" fmla="*/ 1160 w 2161"/>
              <a:gd name="T39" fmla="*/ 251 h 2351"/>
              <a:gd name="T40" fmla="*/ 2021 w 2161"/>
              <a:gd name="T41" fmla="*/ 265 h 2351"/>
              <a:gd name="T42" fmla="*/ 2136 w 2161"/>
              <a:gd name="T43" fmla="*/ 199 h 2351"/>
              <a:gd name="T44" fmla="*/ 1630 w 2161"/>
              <a:gd name="T45" fmla="*/ 129 h 2351"/>
              <a:gd name="T46" fmla="*/ 979 w 2161"/>
              <a:gd name="T47" fmla="*/ 101 h 2351"/>
              <a:gd name="T48" fmla="*/ 1094 w 2161"/>
              <a:gd name="T49" fmla="*/ 127 h 2351"/>
              <a:gd name="T50" fmla="*/ 1201 w 2161"/>
              <a:gd name="T51" fmla="*/ 98 h 2351"/>
              <a:gd name="T52" fmla="*/ 1113 w 2161"/>
              <a:gd name="T53" fmla="*/ 239 h 2351"/>
              <a:gd name="T54" fmla="*/ 1043 w 2161"/>
              <a:gd name="T55" fmla="*/ 400 h 2351"/>
              <a:gd name="T56" fmla="*/ 1216 w 2161"/>
              <a:gd name="T57" fmla="*/ 565 h 2351"/>
              <a:gd name="T58" fmla="*/ 1274 w 2161"/>
              <a:gd name="T59" fmla="*/ 415 h 2351"/>
              <a:gd name="T60" fmla="*/ 1441 w 2161"/>
              <a:gd name="T61" fmla="*/ 400 h 2351"/>
              <a:gd name="T62" fmla="*/ 1546 w 2161"/>
              <a:gd name="T63" fmla="*/ 530 h 2351"/>
              <a:gd name="T64" fmla="*/ 1459 w 2161"/>
              <a:gd name="T65" fmla="*/ 651 h 2351"/>
              <a:gd name="T66" fmla="*/ 1414 w 2161"/>
              <a:gd name="T67" fmla="*/ 747 h 2351"/>
              <a:gd name="T68" fmla="*/ 1223 w 2161"/>
              <a:gd name="T69" fmla="*/ 995 h 2351"/>
              <a:gd name="T70" fmla="*/ 1021 w 2161"/>
              <a:gd name="T71" fmla="*/ 1023 h 2351"/>
              <a:gd name="T72" fmla="*/ 1133 w 2161"/>
              <a:gd name="T73" fmla="*/ 1122 h 2351"/>
              <a:gd name="T74" fmla="*/ 1267 w 2161"/>
              <a:gd name="T75" fmla="*/ 1295 h 2351"/>
              <a:gd name="T76" fmla="*/ 1398 w 2161"/>
              <a:gd name="T77" fmla="*/ 1274 h 2351"/>
              <a:gd name="T78" fmla="*/ 1703 w 2161"/>
              <a:gd name="T79" fmla="*/ 1442 h 2351"/>
              <a:gd name="T80" fmla="*/ 1805 w 2161"/>
              <a:gd name="T81" fmla="*/ 1688 h 2351"/>
              <a:gd name="T82" fmla="*/ 1632 w 2161"/>
              <a:gd name="T83" fmla="*/ 1878 h 2351"/>
              <a:gd name="T84" fmla="*/ 1469 w 2161"/>
              <a:gd name="T85" fmla="*/ 2061 h 2351"/>
              <a:gd name="T86" fmla="*/ 1393 w 2161"/>
              <a:gd name="T87" fmla="*/ 2243 h 2351"/>
              <a:gd name="T88" fmla="*/ 1417 w 2161"/>
              <a:gd name="T89" fmla="*/ 2339 h 2351"/>
              <a:gd name="T90" fmla="*/ 1335 w 2161"/>
              <a:gd name="T91" fmla="*/ 2070 h 2351"/>
              <a:gd name="T92" fmla="*/ 1216 w 2161"/>
              <a:gd name="T93" fmla="*/ 1510 h 2351"/>
              <a:gd name="T94" fmla="*/ 1241 w 2161"/>
              <a:gd name="T95" fmla="*/ 1321 h 2351"/>
              <a:gd name="T96" fmla="*/ 986 w 2161"/>
              <a:gd name="T97" fmla="*/ 1204 h 2351"/>
              <a:gd name="T98" fmla="*/ 768 w 2161"/>
              <a:gd name="T99" fmla="*/ 974 h 2351"/>
              <a:gd name="T100" fmla="*/ 759 w 2161"/>
              <a:gd name="T101" fmla="*/ 1030 h 2351"/>
              <a:gd name="T102" fmla="*/ 628 w 2161"/>
              <a:gd name="T103" fmla="*/ 688 h 2351"/>
              <a:gd name="T104" fmla="*/ 614 w 2161"/>
              <a:gd name="T105" fmla="*/ 668 h 2351"/>
              <a:gd name="T106" fmla="*/ 323 w 2161"/>
              <a:gd name="T107" fmla="*/ 375 h 2351"/>
              <a:gd name="T108" fmla="*/ 139 w 2161"/>
              <a:gd name="T109" fmla="*/ 490 h 2351"/>
              <a:gd name="T110" fmla="*/ 63 w 2161"/>
              <a:gd name="T111" fmla="*/ 344 h 2351"/>
              <a:gd name="T112" fmla="*/ 61 w 2161"/>
              <a:gd name="T113" fmla="*/ 211 h 2351"/>
              <a:gd name="T114" fmla="*/ 70 w 2161"/>
              <a:gd name="T115" fmla="*/ 103 h 2351"/>
              <a:gd name="T116" fmla="*/ 275 w 2161"/>
              <a:gd name="T117" fmla="*/ 54 h 2351"/>
              <a:gd name="T118" fmla="*/ 539 w 2161"/>
              <a:gd name="T119" fmla="*/ 61 h 2351"/>
              <a:gd name="T120" fmla="*/ 682 w 2161"/>
              <a:gd name="T121" fmla="*/ 82 h 2351"/>
              <a:gd name="T122" fmla="*/ 867 w 2161"/>
              <a:gd name="T123" fmla="*/ 146 h 2351"/>
              <a:gd name="T124" fmla="*/ 1026 w 2161"/>
              <a:gd name="T125" fmla="*/ 152 h 2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1" h="2351">
                <a:moveTo>
                  <a:pt x="1401" y="2278"/>
                </a:moveTo>
                <a:lnTo>
                  <a:pt x="1415" y="2286"/>
                </a:lnTo>
                <a:lnTo>
                  <a:pt x="1429" y="2299"/>
                </a:lnTo>
                <a:lnTo>
                  <a:pt x="1443" y="2311"/>
                </a:lnTo>
                <a:lnTo>
                  <a:pt x="1459" y="2320"/>
                </a:lnTo>
                <a:lnTo>
                  <a:pt x="1459" y="2328"/>
                </a:lnTo>
                <a:lnTo>
                  <a:pt x="1450" y="2328"/>
                </a:lnTo>
                <a:lnTo>
                  <a:pt x="1441" y="2330"/>
                </a:lnTo>
                <a:lnTo>
                  <a:pt x="1427" y="2330"/>
                </a:lnTo>
                <a:lnTo>
                  <a:pt x="1415" y="2327"/>
                </a:lnTo>
                <a:lnTo>
                  <a:pt x="1408" y="2325"/>
                </a:lnTo>
                <a:lnTo>
                  <a:pt x="1405" y="2311"/>
                </a:lnTo>
                <a:lnTo>
                  <a:pt x="1401" y="2293"/>
                </a:lnTo>
                <a:lnTo>
                  <a:pt x="1401" y="2278"/>
                </a:lnTo>
                <a:close/>
                <a:moveTo>
                  <a:pt x="1513" y="2248"/>
                </a:moveTo>
                <a:lnTo>
                  <a:pt x="1527" y="2251"/>
                </a:lnTo>
                <a:lnTo>
                  <a:pt x="1543" y="2257"/>
                </a:lnTo>
                <a:lnTo>
                  <a:pt x="1555" y="2262"/>
                </a:lnTo>
                <a:lnTo>
                  <a:pt x="1551" y="2262"/>
                </a:lnTo>
                <a:lnTo>
                  <a:pt x="1539" y="2269"/>
                </a:lnTo>
                <a:lnTo>
                  <a:pt x="1527" y="2274"/>
                </a:lnTo>
                <a:lnTo>
                  <a:pt x="1513" y="2278"/>
                </a:lnTo>
                <a:lnTo>
                  <a:pt x="1513" y="2271"/>
                </a:lnTo>
                <a:lnTo>
                  <a:pt x="1515" y="2269"/>
                </a:lnTo>
                <a:lnTo>
                  <a:pt x="1518" y="2267"/>
                </a:lnTo>
                <a:lnTo>
                  <a:pt x="1520" y="2265"/>
                </a:lnTo>
                <a:lnTo>
                  <a:pt x="1520" y="2264"/>
                </a:lnTo>
                <a:lnTo>
                  <a:pt x="1522" y="2262"/>
                </a:lnTo>
                <a:lnTo>
                  <a:pt x="1523" y="2258"/>
                </a:lnTo>
                <a:lnTo>
                  <a:pt x="1520" y="2258"/>
                </a:lnTo>
                <a:lnTo>
                  <a:pt x="1511" y="2267"/>
                </a:lnTo>
                <a:lnTo>
                  <a:pt x="1503" y="2272"/>
                </a:lnTo>
                <a:lnTo>
                  <a:pt x="1494" y="2274"/>
                </a:lnTo>
                <a:lnTo>
                  <a:pt x="1482" y="2278"/>
                </a:lnTo>
                <a:lnTo>
                  <a:pt x="1482" y="2262"/>
                </a:lnTo>
                <a:lnTo>
                  <a:pt x="1492" y="2258"/>
                </a:lnTo>
                <a:lnTo>
                  <a:pt x="1503" y="2253"/>
                </a:lnTo>
                <a:lnTo>
                  <a:pt x="1513" y="2248"/>
                </a:lnTo>
                <a:close/>
                <a:moveTo>
                  <a:pt x="1485" y="2051"/>
                </a:moveTo>
                <a:lnTo>
                  <a:pt x="1489" y="2054"/>
                </a:lnTo>
                <a:lnTo>
                  <a:pt x="1492" y="2056"/>
                </a:lnTo>
                <a:lnTo>
                  <a:pt x="1494" y="2058"/>
                </a:lnTo>
                <a:lnTo>
                  <a:pt x="1496" y="2061"/>
                </a:lnTo>
                <a:lnTo>
                  <a:pt x="1496" y="2065"/>
                </a:lnTo>
                <a:lnTo>
                  <a:pt x="1497" y="2070"/>
                </a:lnTo>
                <a:lnTo>
                  <a:pt x="1489" y="2070"/>
                </a:lnTo>
                <a:lnTo>
                  <a:pt x="1487" y="2066"/>
                </a:lnTo>
                <a:lnTo>
                  <a:pt x="1485" y="2063"/>
                </a:lnTo>
                <a:lnTo>
                  <a:pt x="1485" y="2061"/>
                </a:lnTo>
                <a:lnTo>
                  <a:pt x="1483" y="2059"/>
                </a:lnTo>
                <a:lnTo>
                  <a:pt x="1485" y="2056"/>
                </a:lnTo>
                <a:lnTo>
                  <a:pt x="1485" y="2051"/>
                </a:lnTo>
                <a:close/>
                <a:moveTo>
                  <a:pt x="1654" y="1414"/>
                </a:moveTo>
                <a:lnTo>
                  <a:pt x="1647" y="1426"/>
                </a:lnTo>
                <a:lnTo>
                  <a:pt x="1642" y="1426"/>
                </a:lnTo>
                <a:lnTo>
                  <a:pt x="1642" y="1429"/>
                </a:lnTo>
                <a:lnTo>
                  <a:pt x="1653" y="1433"/>
                </a:lnTo>
                <a:lnTo>
                  <a:pt x="1663" y="1438"/>
                </a:lnTo>
                <a:lnTo>
                  <a:pt x="1670" y="1443"/>
                </a:lnTo>
                <a:lnTo>
                  <a:pt x="1674" y="1445"/>
                </a:lnTo>
                <a:lnTo>
                  <a:pt x="1675" y="1443"/>
                </a:lnTo>
                <a:lnTo>
                  <a:pt x="1675" y="1442"/>
                </a:lnTo>
                <a:lnTo>
                  <a:pt x="1675" y="1442"/>
                </a:lnTo>
                <a:lnTo>
                  <a:pt x="1677" y="1440"/>
                </a:lnTo>
                <a:lnTo>
                  <a:pt x="1677" y="1436"/>
                </a:lnTo>
                <a:lnTo>
                  <a:pt x="1670" y="1436"/>
                </a:lnTo>
                <a:lnTo>
                  <a:pt x="1668" y="1436"/>
                </a:lnTo>
                <a:lnTo>
                  <a:pt x="1667" y="1435"/>
                </a:lnTo>
                <a:lnTo>
                  <a:pt x="1665" y="1435"/>
                </a:lnTo>
                <a:lnTo>
                  <a:pt x="1661" y="1435"/>
                </a:lnTo>
                <a:lnTo>
                  <a:pt x="1658" y="1433"/>
                </a:lnTo>
                <a:lnTo>
                  <a:pt x="1658" y="1414"/>
                </a:lnTo>
                <a:lnTo>
                  <a:pt x="1654" y="1414"/>
                </a:lnTo>
                <a:close/>
                <a:moveTo>
                  <a:pt x="1354" y="1286"/>
                </a:moveTo>
                <a:lnTo>
                  <a:pt x="1356" y="1291"/>
                </a:lnTo>
                <a:lnTo>
                  <a:pt x="1356" y="1293"/>
                </a:lnTo>
                <a:lnTo>
                  <a:pt x="1356" y="1295"/>
                </a:lnTo>
                <a:lnTo>
                  <a:pt x="1356" y="1295"/>
                </a:lnTo>
                <a:lnTo>
                  <a:pt x="1358" y="1297"/>
                </a:lnTo>
                <a:lnTo>
                  <a:pt x="1359" y="1297"/>
                </a:lnTo>
                <a:lnTo>
                  <a:pt x="1363" y="1298"/>
                </a:lnTo>
                <a:lnTo>
                  <a:pt x="1363" y="1291"/>
                </a:lnTo>
                <a:lnTo>
                  <a:pt x="1354" y="1286"/>
                </a:lnTo>
                <a:close/>
                <a:moveTo>
                  <a:pt x="1482" y="1175"/>
                </a:moveTo>
                <a:lnTo>
                  <a:pt x="1489" y="1176"/>
                </a:lnTo>
                <a:lnTo>
                  <a:pt x="1497" y="1180"/>
                </a:lnTo>
                <a:lnTo>
                  <a:pt x="1494" y="1182"/>
                </a:lnTo>
                <a:lnTo>
                  <a:pt x="1492" y="1185"/>
                </a:lnTo>
                <a:lnTo>
                  <a:pt x="1489" y="1187"/>
                </a:lnTo>
                <a:lnTo>
                  <a:pt x="1483" y="1187"/>
                </a:lnTo>
                <a:lnTo>
                  <a:pt x="1478" y="1185"/>
                </a:lnTo>
                <a:lnTo>
                  <a:pt x="1473" y="1185"/>
                </a:lnTo>
                <a:lnTo>
                  <a:pt x="1468" y="1185"/>
                </a:lnTo>
                <a:lnTo>
                  <a:pt x="1462" y="1187"/>
                </a:lnTo>
                <a:lnTo>
                  <a:pt x="1462" y="1176"/>
                </a:lnTo>
                <a:lnTo>
                  <a:pt x="1475" y="1175"/>
                </a:lnTo>
                <a:lnTo>
                  <a:pt x="1482" y="1175"/>
                </a:lnTo>
                <a:close/>
                <a:moveTo>
                  <a:pt x="1417" y="1164"/>
                </a:moveTo>
                <a:lnTo>
                  <a:pt x="1424" y="1164"/>
                </a:lnTo>
                <a:lnTo>
                  <a:pt x="1431" y="1166"/>
                </a:lnTo>
                <a:lnTo>
                  <a:pt x="1438" y="1166"/>
                </a:lnTo>
                <a:lnTo>
                  <a:pt x="1443" y="1168"/>
                </a:lnTo>
                <a:lnTo>
                  <a:pt x="1443" y="1176"/>
                </a:lnTo>
                <a:lnTo>
                  <a:pt x="1417" y="1176"/>
                </a:lnTo>
                <a:lnTo>
                  <a:pt x="1417" y="1164"/>
                </a:lnTo>
                <a:close/>
                <a:moveTo>
                  <a:pt x="1270" y="1164"/>
                </a:moveTo>
                <a:lnTo>
                  <a:pt x="1279" y="1166"/>
                </a:lnTo>
                <a:lnTo>
                  <a:pt x="1284" y="1169"/>
                </a:lnTo>
                <a:lnTo>
                  <a:pt x="1291" y="1173"/>
                </a:lnTo>
                <a:lnTo>
                  <a:pt x="1297" y="1176"/>
                </a:lnTo>
                <a:lnTo>
                  <a:pt x="1297" y="1180"/>
                </a:lnTo>
                <a:lnTo>
                  <a:pt x="1290" y="1180"/>
                </a:lnTo>
                <a:lnTo>
                  <a:pt x="1284" y="1182"/>
                </a:lnTo>
                <a:lnTo>
                  <a:pt x="1279" y="1183"/>
                </a:lnTo>
                <a:lnTo>
                  <a:pt x="1276" y="1182"/>
                </a:lnTo>
                <a:lnTo>
                  <a:pt x="1269" y="1182"/>
                </a:lnTo>
                <a:lnTo>
                  <a:pt x="1263" y="1180"/>
                </a:lnTo>
                <a:lnTo>
                  <a:pt x="1263" y="1168"/>
                </a:lnTo>
                <a:lnTo>
                  <a:pt x="1265" y="1168"/>
                </a:lnTo>
                <a:lnTo>
                  <a:pt x="1267" y="1166"/>
                </a:lnTo>
                <a:lnTo>
                  <a:pt x="1269" y="1166"/>
                </a:lnTo>
                <a:lnTo>
                  <a:pt x="1269" y="1166"/>
                </a:lnTo>
                <a:lnTo>
                  <a:pt x="1270" y="1164"/>
                </a:lnTo>
                <a:close/>
                <a:moveTo>
                  <a:pt x="1331" y="1148"/>
                </a:moveTo>
                <a:lnTo>
                  <a:pt x="1352" y="1150"/>
                </a:lnTo>
                <a:lnTo>
                  <a:pt x="1370" y="1154"/>
                </a:lnTo>
                <a:lnTo>
                  <a:pt x="1384" y="1159"/>
                </a:lnTo>
                <a:lnTo>
                  <a:pt x="1401" y="1164"/>
                </a:lnTo>
                <a:lnTo>
                  <a:pt x="1401" y="1173"/>
                </a:lnTo>
                <a:lnTo>
                  <a:pt x="1394" y="1173"/>
                </a:lnTo>
                <a:lnTo>
                  <a:pt x="1391" y="1175"/>
                </a:lnTo>
                <a:lnTo>
                  <a:pt x="1386" y="1176"/>
                </a:lnTo>
                <a:lnTo>
                  <a:pt x="1382" y="1178"/>
                </a:lnTo>
                <a:lnTo>
                  <a:pt x="1379" y="1180"/>
                </a:lnTo>
                <a:lnTo>
                  <a:pt x="1373" y="1180"/>
                </a:lnTo>
                <a:lnTo>
                  <a:pt x="1373" y="1178"/>
                </a:lnTo>
                <a:lnTo>
                  <a:pt x="1373" y="1176"/>
                </a:lnTo>
                <a:lnTo>
                  <a:pt x="1372" y="1175"/>
                </a:lnTo>
                <a:lnTo>
                  <a:pt x="1370" y="1173"/>
                </a:lnTo>
                <a:lnTo>
                  <a:pt x="1368" y="1171"/>
                </a:lnTo>
                <a:lnTo>
                  <a:pt x="1366" y="1173"/>
                </a:lnTo>
                <a:lnTo>
                  <a:pt x="1363" y="1183"/>
                </a:lnTo>
                <a:lnTo>
                  <a:pt x="1358" y="1183"/>
                </a:lnTo>
                <a:lnTo>
                  <a:pt x="1345" y="1182"/>
                </a:lnTo>
                <a:lnTo>
                  <a:pt x="1331" y="1180"/>
                </a:lnTo>
                <a:lnTo>
                  <a:pt x="1321" y="1180"/>
                </a:lnTo>
                <a:lnTo>
                  <a:pt x="1316" y="1168"/>
                </a:lnTo>
                <a:lnTo>
                  <a:pt x="1325" y="1168"/>
                </a:lnTo>
                <a:lnTo>
                  <a:pt x="1331" y="1168"/>
                </a:lnTo>
                <a:lnTo>
                  <a:pt x="1338" y="1166"/>
                </a:lnTo>
                <a:lnTo>
                  <a:pt x="1344" y="1164"/>
                </a:lnTo>
                <a:lnTo>
                  <a:pt x="1340" y="1162"/>
                </a:lnTo>
                <a:lnTo>
                  <a:pt x="1337" y="1159"/>
                </a:lnTo>
                <a:lnTo>
                  <a:pt x="1335" y="1157"/>
                </a:lnTo>
                <a:lnTo>
                  <a:pt x="1333" y="1154"/>
                </a:lnTo>
                <a:lnTo>
                  <a:pt x="1331" y="1148"/>
                </a:lnTo>
                <a:close/>
                <a:moveTo>
                  <a:pt x="211" y="1110"/>
                </a:moveTo>
                <a:lnTo>
                  <a:pt x="227" y="1115"/>
                </a:lnTo>
                <a:lnTo>
                  <a:pt x="239" y="1122"/>
                </a:lnTo>
                <a:lnTo>
                  <a:pt x="253" y="1129"/>
                </a:lnTo>
                <a:lnTo>
                  <a:pt x="253" y="1133"/>
                </a:lnTo>
                <a:lnTo>
                  <a:pt x="249" y="1133"/>
                </a:lnTo>
                <a:lnTo>
                  <a:pt x="237" y="1141"/>
                </a:lnTo>
                <a:lnTo>
                  <a:pt x="225" y="1143"/>
                </a:lnTo>
                <a:lnTo>
                  <a:pt x="214" y="1145"/>
                </a:lnTo>
                <a:lnTo>
                  <a:pt x="202" y="1148"/>
                </a:lnTo>
                <a:lnTo>
                  <a:pt x="202" y="1145"/>
                </a:lnTo>
                <a:lnTo>
                  <a:pt x="199" y="1145"/>
                </a:lnTo>
                <a:lnTo>
                  <a:pt x="202" y="1136"/>
                </a:lnTo>
                <a:lnTo>
                  <a:pt x="202" y="1127"/>
                </a:lnTo>
                <a:lnTo>
                  <a:pt x="202" y="1115"/>
                </a:lnTo>
                <a:lnTo>
                  <a:pt x="206" y="1113"/>
                </a:lnTo>
                <a:lnTo>
                  <a:pt x="207" y="1113"/>
                </a:lnTo>
                <a:lnTo>
                  <a:pt x="207" y="1112"/>
                </a:lnTo>
                <a:lnTo>
                  <a:pt x="209" y="1112"/>
                </a:lnTo>
                <a:lnTo>
                  <a:pt x="211" y="1110"/>
                </a:lnTo>
                <a:close/>
                <a:moveTo>
                  <a:pt x="1209" y="1099"/>
                </a:moveTo>
                <a:lnTo>
                  <a:pt x="1237" y="1105"/>
                </a:lnTo>
                <a:lnTo>
                  <a:pt x="1262" y="1113"/>
                </a:lnTo>
                <a:lnTo>
                  <a:pt x="1281" y="1122"/>
                </a:lnTo>
                <a:lnTo>
                  <a:pt x="1300" y="1131"/>
                </a:lnTo>
                <a:lnTo>
                  <a:pt x="1321" y="1141"/>
                </a:lnTo>
                <a:lnTo>
                  <a:pt x="1321" y="1148"/>
                </a:lnTo>
                <a:lnTo>
                  <a:pt x="1312" y="1148"/>
                </a:lnTo>
                <a:lnTo>
                  <a:pt x="1302" y="1152"/>
                </a:lnTo>
                <a:lnTo>
                  <a:pt x="1290" y="1155"/>
                </a:lnTo>
                <a:lnTo>
                  <a:pt x="1277" y="1157"/>
                </a:lnTo>
                <a:lnTo>
                  <a:pt x="1279" y="1154"/>
                </a:lnTo>
                <a:lnTo>
                  <a:pt x="1279" y="1150"/>
                </a:lnTo>
                <a:lnTo>
                  <a:pt x="1279" y="1148"/>
                </a:lnTo>
                <a:lnTo>
                  <a:pt x="1279" y="1147"/>
                </a:lnTo>
                <a:lnTo>
                  <a:pt x="1279" y="1145"/>
                </a:lnTo>
                <a:lnTo>
                  <a:pt x="1277" y="1141"/>
                </a:lnTo>
                <a:lnTo>
                  <a:pt x="1251" y="1134"/>
                </a:lnTo>
                <a:lnTo>
                  <a:pt x="1227" y="1122"/>
                </a:lnTo>
                <a:lnTo>
                  <a:pt x="1201" y="1110"/>
                </a:lnTo>
                <a:lnTo>
                  <a:pt x="1195" y="1115"/>
                </a:lnTo>
                <a:lnTo>
                  <a:pt x="1192" y="1120"/>
                </a:lnTo>
                <a:lnTo>
                  <a:pt x="1187" y="1126"/>
                </a:lnTo>
                <a:lnTo>
                  <a:pt x="1181" y="1124"/>
                </a:lnTo>
                <a:lnTo>
                  <a:pt x="1174" y="1120"/>
                </a:lnTo>
                <a:lnTo>
                  <a:pt x="1171" y="1119"/>
                </a:lnTo>
                <a:lnTo>
                  <a:pt x="1178" y="1119"/>
                </a:lnTo>
                <a:lnTo>
                  <a:pt x="1183" y="1112"/>
                </a:lnTo>
                <a:lnTo>
                  <a:pt x="1188" y="1108"/>
                </a:lnTo>
                <a:lnTo>
                  <a:pt x="1194" y="1103"/>
                </a:lnTo>
                <a:lnTo>
                  <a:pt x="1199" y="1103"/>
                </a:lnTo>
                <a:lnTo>
                  <a:pt x="1202" y="1101"/>
                </a:lnTo>
                <a:lnTo>
                  <a:pt x="1206" y="1101"/>
                </a:lnTo>
                <a:lnTo>
                  <a:pt x="1209" y="1099"/>
                </a:lnTo>
                <a:close/>
                <a:moveTo>
                  <a:pt x="188" y="1091"/>
                </a:moveTo>
                <a:lnTo>
                  <a:pt x="202" y="1096"/>
                </a:lnTo>
                <a:lnTo>
                  <a:pt x="202" y="1099"/>
                </a:lnTo>
                <a:lnTo>
                  <a:pt x="199" y="1099"/>
                </a:lnTo>
                <a:lnTo>
                  <a:pt x="188" y="1103"/>
                </a:lnTo>
                <a:lnTo>
                  <a:pt x="178" y="1103"/>
                </a:lnTo>
                <a:lnTo>
                  <a:pt x="169" y="1103"/>
                </a:lnTo>
                <a:lnTo>
                  <a:pt x="169" y="1096"/>
                </a:lnTo>
                <a:lnTo>
                  <a:pt x="174" y="1094"/>
                </a:lnTo>
                <a:lnTo>
                  <a:pt x="179" y="1094"/>
                </a:lnTo>
                <a:lnTo>
                  <a:pt x="183" y="1093"/>
                </a:lnTo>
                <a:lnTo>
                  <a:pt x="188" y="1091"/>
                </a:lnTo>
                <a:close/>
                <a:moveTo>
                  <a:pt x="111" y="1075"/>
                </a:moveTo>
                <a:lnTo>
                  <a:pt x="117" y="1077"/>
                </a:lnTo>
                <a:lnTo>
                  <a:pt x="124" y="1077"/>
                </a:lnTo>
                <a:lnTo>
                  <a:pt x="127" y="1077"/>
                </a:lnTo>
                <a:lnTo>
                  <a:pt x="132" y="1079"/>
                </a:lnTo>
                <a:lnTo>
                  <a:pt x="138" y="1080"/>
                </a:lnTo>
                <a:lnTo>
                  <a:pt x="138" y="1087"/>
                </a:lnTo>
                <a:lnTo>
                  <a:pt x="134" y="1087"/>
                </a:lnTo>
                <a:lnTo>
                  <a:pt x="129" y="1089"/>
                </a:lnTo>
                <a:lnTo>
                  <a:pt x="124" y="1091"/>
                </a:lnTo>
                <a:lnTo>
                  <a:pt x="118" y="1091"/>
                </a:lnTo>
                <a:lnTo>
                  <a:pt x="111" y="1091"/>
                </a:lnTo>
                <a:lnTo>
                  <a:pt x="111" y="1075"/>
                </a:lnTo>
                <a:close/>
                <a:moveTo>
                  <a:pt x="1263" y="1072"/>
                </a:moveTo>
                <a:lnTo>
                  <a:pt x="1269" y="1075"/>
                </a:lnTo>
                <a:lnTo>
                  <a:pt x="1272" y="1079"/>
                </a:lnTo>
                <a:lnTo>
                  <a:pt x="1276" y="1082"/>
                </a:lnTo>
                <a:lnTo>
                  <a:pt x="1277" y="1087"/>
                </a:lnTo>
                <a:lnTo>
                  <a:pt x="1277" y="1096"/>
                </a:lnTo>
                <a:lnTo>
                  <a:pt x="1270" y="1096"/>
                </a:lnTo>
                <a:lnTo>
                  <a:pt x="1269" y="1091"/>
                </a:lnTo>
                <a:lnTo>
                  <a:pt x="1267" y="1089"/>
                </a:lnTo>
                <a:lnTo>
                  <a:pt x="1265" y="1086"/>
                </a:lnTo>
                <a:lnTo>
                  <a:pt x="1263" y="1082"/>
                </a:lnTo>
                <a:lnTo>
                  <a:pt x="1263" y="1079"/>
                </a:lnTo>
                <a:lnTo>
                  <a:pt x="1263" y="1072"/>
                </a:lnTo>
                <a:close/>
                <a:moveTo>
                  <a:pt x="1255" y="1049"/>
                </a:moveTo>
                <a:lnTo>
                  <a:pt x="1277" y="1049"/>
                </a:lnTo>
                <a:lnTo>
                  <a:pt x="1279" y="1052"/>
                </a:lnTo>
                <a:lnTo>
                  <a:pt x="1283" y="1054"/>
                </a:lnTo>
                <a:lnTo>
                  <a:pt x="1283" y="1056"/>
                </a:lnTo>
                <a:lnTo>
                  <a:pt x="1284" y="1058"/>
                </a:lnTo>
                <a:lnTo>
                  <a:pt x="1284" y="1059"/>
                </a:lnTo>
                <a:lnTo>
                  <a:pt x="1283" y="1061"/>
                </a:lnTo>
                <a:lnTo>
                  <a:pt x="1283" y="1065"/>
                </a:lnTo>
                <a:lnTo>
                  <a:pt x="1277" y="1061"/>
                </a:lnTo>
                <a:lnTo>
                  <a:pt x="1272" y="1059"/>
                </a:lnTo>
                <a:lnTo>
                  <a:pt x="1267" y="1059"/>
                </a:lnTo>
                <a:lnTo>
                  <a:pt x="1263" y="1058"/>
                </a:lnTo>
                <a:lnTo>
                  <a:pt x="1260" y="1058"/>
                </a:lnTo>
                <a:lnTo>
                  <a:pt x="1256" y="1056"/>
                </a:lnTo>
                <a:lnTo>
                  <a:pt x="1255" y="1052"/>
                </a:lnTo>
                <a:lnTo>
                  <a:pt x="1255" y="1049"/>
                </a:lnTo>
                <a:close/>
                <a:moveTo>
                  <a:pt x="1328" y="722"/>
                </a:moveTo>
                <a:lnTo>
                  <a:pt x="1326" y="726"/>
                </a:lnTo>
                <a:lnTo>
                  <a:pt x="1323" y="729"/>
                </a:lnTo>
                <a:lnTo>
                  <a:pt x="1321" y="731"/>
                </a:lnTo>
                <a:lnTo>
                  <a:pt x="1319" y="733"/>
                </a:lnTo>
                <a:lnTo>
                  <a:pt x="1319" y="735"/>
                </a:lnTo>
                <a:lnTo>
                  <a:pt x="1321" y="736"/>
                </a:lnTo>
                <a:lnTo>
                  <a:pt x="1325" y="738"/>
                </a:lnTo>
                <a:lnTo>
                  <a:pt x="1326" y="733"/>
                </a:lnTo>
                <a:lnTo>
                  <a:pt x="1326" y="731"/>
                </a:lnTo>
                <a:lnTo>
                  <a:pt x="1328" y="728"/>
                </a:lnTo>
                <a:lnTo>
                  <a:pt x="1330" y="726"/>
                </a:lnTo>
                <a:lnTo>
                  <a:pt x="1331" y="722"/>
                </a:lnTo>
                <a:lnTo>
                  <a:pt x="1328" y="722"/>
                </a:lnTo>
                <a:close/>
                <a:moveTo>
                  <a:pt x="1501" y="691"/>
                </a:moveTo>
                <a:lnTo>
                  <a:pt x="1504" y="700"/>
                </a:lnTo>
                <a:lnTo>
                  <a:pt x="1506" y="712"/>
                </a:lnTo>
                <a:lnTo>
                  <a:pt x="1508" y="722"/>
                </a:lnTo>
                <a:lnTo>
                  <a:pt x="1506" y="724"/>
                </a:lnTo>
                <a:lnTo>
                  <a:pt x="1504" y="724"/>
                </a:lnTo>
                <a:lnTo>
                  <a:pt x="1503" y="724"/>
                </a:lnTo>
                <a:lnTo>
                  <a:pt x="1503" y="726"/>
                </a:lnTo>
                <a:lnTo>
                  <a:pt x="1501" y="726"/>
                </a:lnTo>
                <a:lnTo>
                  <a:pt x="1494" y="726"/>
                </a:lnTo>
                <a:lnTo>
                  <a:pt x="1492" y="724"/>
                </a:lnTo>
                <a:lnTo>
                  <a:pt x="1492" y="722"/>
                </a:lnTo>
                <a:lnTo>
                  <a:pt x="1492" y="721"/>
                </a:lnTo>
                <a:lnTo>
                  <a:pt x="1490" y="721"/>
                </a:lnTo>
                <a:lnTo>
                  <a:pt x="1489" y="719"/>
                </a:lnTo>
                <a:lnTo>
                  <a:pt x="1501" y="691"/>
                </a:lnTo>
                <a:close/>
                <a:moveTo>
                  <a:pt x="1113" y="658"/>
                </a:moveTo>
                <a:lnTo>
                  <a:pt x="1105" y="670"/>
                </a:lnTo>
                <a:lnTo>
                  <a:pt x="1096" y="681"/>
                </a:lnTo>
                <a:lnTo>
                  <a:pt x="1091" y="696"/>
                </a:lnTo>
                <a:lnTo>
                  <a:pt x="1101" y="695"/>
                </a:lnTo>
                <a:lnTo>
                  <a:pt x="1108" y="698"/>
                </a:lnTo>
                <a:lnTo>
                  <a:pt x="1113" y="703"/>
                </a:lnTo>
                <a:lnTo>
                  <a:pt x="1120" y="712"/>
                </a:lnTo>
                <a:lnTo>
                  <a:pt x="1122" y="705"/>
                </a:lnTo>
                <a:lnTo>
                  <a:pt x="1122" y="700"/>
                </a:lnTo>
                <a:lnTo>
                  <a:pt x="1124" y="696"/>
                </a:lnTo>
                <a:lnTo>
                  <a:pt x="1124" y="691"/>
                </a:lnTo>
                <a:lnTo>
                  <a:pt x="1133" y="691"/>
                </a:lnTo>
                <a:lnTo>
                  <a:pt x="1138" y="703"/>
                </a:lnTo>
                <a:lnTo>
                  <a:pt x="1146" y="707"/>
                </a:lnTo>
                <a:lnTo>
                  <a:pt x="1153" y="710"/>
                </a:lnTo>
                <a:lnTo>
                  <a:pt x="1160" y="714"/>
                </a:lnTo>
                <a:lnTo>
                  <a:pt x="1167" y="722"/>
                </a:lnTo>
                <a:lnTo>
                  <a:pt x="1160" y="733"/>
                </a:lnTo>
                <a:lnTo>
                  <a:pt x="1152" y="745"/>
                </a:lnTo>
                <a:lnTo>
                  <a:pt x="1145" y="761"/>
                </a:lnTo>
                <a:lnTo>
                  <a:pt x="1139" y="775"/>
                </a:lnTo>
                <a:lnTo>
                  <a:pt x="1139" y="784"/>
                </a:lnTo>
                <a:lnTo>
                  <a:pt x="1141" y="789"/>
                </a:lnTo>
                <a:lnTo>
                  <a:pt x="1141" y="792"/>
                </a:lnTo>
                <a:lnTo>
                  <a:pt x="1143" y="794"/>
                </a:lnTo>
                <a:lnTo>
                  <a:pt x="1145" y="796"/>
                </a:lnTo>
                <a:lnTo>
                  <a:pt x="1146" y="798"/>
                </a:lnTo>
                <a:lnTo>
                  <a:pt x="1152" y="799"/>
                </a:lnTo>
                <a:lnTo>
                  <a:pt x="1152" y="796"/>
                </a:lnTo>
                <a:lnTo>
                  <a:pt x="1155" y="789"/>
                </a:lnTo>
                <a:lnTo>
                  <a:pt x="1160" y="778"/>
                </a:lnTo>
                <a:lnTo>
                  <a:pt x="1166" y="764"/>
                </a:lnTo>
                <a:lnTo>
                  <a:pt x="1171" y="752"/>
                </a:lnTo>
                <a:lnTo>
                  <a:pt x="1176" y="742"/>
                </a:lnTo>
                <a:lnTo>
                  <a:pt x="1178" y="735"/>
                </a:lnTo>
                <a:lnTo>
                  <a:pt x="1190" y="735"/>
                </a:lnTo>
                <a:lnTo>
                  <a:pt x="1192" y="754"/>
                </a:lnTo>
                <a:lnTo>
                  <a:pt x="1192" y="771"/>
                </a:lnTo>
                <a:lnTo>
                  <a:pt x="1192" y="792"/>
                </a:lnTo>
                <a:lnTo>
                  <a:pt x="1194" y="815"/>
                </a:lnTo>
                <a:lnTo>
                  <a:pt x="1216" y="818"/>
                </a:lnTo>
                <a:lnTo>
                  <a:pt x="1225" y="805"/>
                </a:lnTo>
                <a:lnTo>
                  <a:pt x="1241" y="796"/>
                </a:lnTo>
                <a:lnTo>
                  <a:pt x="1258" y="787"/>
                </a:lnTo>
                <a:lnTo>
                  <a:pt x="1276" y="780"/>
                </a:lnTo>
                <a:lnTo>
                  <a:pt x="1293" y="773"/>
                </a:lnTo>
                <a:lnTo>
                  <a:pt x="1309" y="764"/>
                </a:lnTo>
                <a:lnTo>
                  <a:pt x="1316" y="754"/>
                </a:lnTo>
                <a:lnTo>
                  <a:pt x="1312" y="754"/>
                </a:lnTo>
                <a:lnTo>
                  <a:pt x="1311" y="750"/>
                </a:lnTo>
                <a:lnTo>
                  <a:pt x="1311" y="749"/>
                </a:lnTo>
                <a:lnTo>
                  <a:pt x="1309" y="747"/>
                </a:lnTo>
                <a:lnTo>
                  <a:pt x="1309" y="747"/>
                </a:lnTo>
                <a:lnTo>
                  <a:pt x="1307" y="747"/>
                </a:lnTo>
                <a:lnTo>
                  <a:pt x="1305" y="747"/>
                </a:lnTo>
                <a:lnTo>
                  <a:pt x="1302" y="745"/>
                </a:lnTo>
                <a:lnTo>
                  <a:pt x="1295" y="750"/>
                </a:lnTo>
                <a:lnTo>
                  <a:pt x="1283" y="757"/>
                </a:lnTo>
                <a:lnTo>
                  <a:pt x="1269" y="768"/>
                </a:lnTo>
                <a:lnTo>
                  <a:pt x="1251" y="777"/>
                </a:lnTo>
                <a:lnTo>
                  <a:pt x="1235" y="787"/>
                </a:lnTo>
                <a:lnTo>
                  <a:pt x="1220" y="794"/>
                </a:lnTo>
                <a:lnTo>
                  <a:pt x="1209" y="798"/>
                </a:lnTo>
                <a:lnTo>
                  <a:pt x="1206" y="799"/>
                </a:lnTo>
                <a:lnTo>
                  <a:pt x="1204" y="798"/>
                </a:lnTo>
                <a:lnTo>
                  <a:pt x="1202" y="796"/>
                </a:lnTo>
                <a:lnTo>
                  <a:pt x="1202" y="794"/>
                </a:lnTo>
                <a:lnTo>
                  <a:pt x="1202" y="792"/>
                </a:lnTo>
                <a:lnTo>
                  <a:pt x="1201" y="789"/>
                </a:lnTo>
                <a:lnTo>
                  <a:pt x="1206" y="780"/>
                </a:lnTo>
                <a:lnTo>
                  <a:pt x="1206" y="773"/>
                </a:lnTo>
                <a:lnTo>
                  <a:pt x="1204" y="768"/>
                </a:lnTo>
                <a:lnTo>
                  <a:pt x="1202" y="759"/>
                </a:lnTo>
                <a:lnTo>
                  <a:pt x="1206" y="749"/>
                </a:lnTo>
                <a:lnTo>
                  <a:pt x="1208" y="747"/>
                </a:lnTo>
                <a:lnTo>
                  <a:pt x="1209" y="745"/>
                </a:lnTo>
                <a:lnTo>
                  <a:pt x="1211" y="743"/>
                </a:lnTo>
                <a:lnTo>
                  <a:pt x="1213" y="743"/>
                </a:lnTo>
                <a:lnTo>
                  <a:pt x="1215" y="743"/>
                </a:lnTo>
                <a:lnTo>
                  <a:pt x="1216" y="742"/>
                </a:lnTo>
                <a:lnTo>
                  <a:pt x="1218" y="740"/>
                </a:lnTo>
                <a:lnTo>
                  <a:pt x="1218" y="736"/>
                </a:lnTo>
                <a:lnTo>
                  <a:pt x="1220" y="731"/>
                </a:lnTo>
                <a:lnTo>
                  <a:pt x="1220" y="722"/>
                </a:lnTo>
                <a:lnTo>
                  <a:pt x="1211" y="717"/>
                </a:lnTo>
                <a:lnTo>
                  <a:pt x="1202" y="715"/>
                </a:lnTo>
                <a:lnTo>
                  <a:pt x="1195" y="715"/>
                </a:lnTo>
                <a:lnTo>
                  <a:pt x="1187" y="712"/>
                </a:lnTo>
                <a:lnTo>
                  <a:pt x="1174" y="703"/>
                </a:lnTo>
                <a:lnTo>
                  <a:pt x="1166" y="695"/>
                </a:lnTo>
                <a:lnTo>
                  <a:pt x="1160" y="684"/>
                </a:lnTo>
                <a:lnTo>
                  <a:pt x="1153" y="674"/>
                </a:lnTo>
                <a:lnTo>
                  <a:pt x="1145" y="667"/>
                </a:lnTo>
                <a:lnTo>
                  <a:pt x="1131" y="660"/>
                </a:lnTo>
                <a:lnTo>
                  <a:pt x="1113" y="658"/>
                </a:lnTo>
                <a:close/>
                <a:moveTo>
                  <a:pt x="1469" y="639"/>
                </a:moveTo>
                <a:lnTo>
                  <a:pt x="1482" y="640"/>
                </a:lnTo>
                <a:lnTo>
                  <a:pt x="1490" y="642"/>
                </a:lnTo>
                <a:lnTo>
                  <a:pt x="1501" y="646"/>
                </a:lnTo>
                <a:lnTo>
                  <a:pt x="1501" y="654"/>
                </a:lnTo>
                <a:lnTo>
                  <a:pt x="1497" y="654"/>
                </a:lnTo>
                <a:lnTo>
                  <a:pt x="1494" y="656"/>
                </a:lnTo>
                <a:lnTo>
                  <a:pt x="1490" y="656"/>
                </a:lnTo>
                <a:lnTo>
                  <a:pt x="1487" y="656"/>
                </a:lnTo>
                <a:lnTo>
                  <a:pt x="1482" y="658"/>
                </a:lnTo>
                <a:lnTo>
                  <a:pt x="1478" y="653"/>
                </a:lnTo>
                <a:lnTo>
                  <a:pt x="1476" y="651"/>
                </a:lnTo>
                <a:lnTo>
                  <a:pt x="1475" y="647"/>
                </a:lnTo>
                <a:lnTo>
                  <a:pt x="1473" y="644"/>
                </a:lnTo>
                <a:lnTo>
                  <a:pt x="1469" y="639"/>
                </a:lnTo>
                <a:close/>
                <a:moveTo>
                  <a:pt x="1551" y="619"/>
                </a:moveTo>
                <a:lnTo>
                  <a:pt x="1562" y="619"/>
                </a:lnTo>
                <a:lnTo>
                  <a:pt x="1562" y="633"/>
                </a:lnTo>
                <a:lnTo>
                  <a:pt x="1562" y="646"/>
                </a:lnTo>
                <a:lnTo>
                  <a:pt x="1564" y="656"/>
                </a:lnTo>
                <a:lnTo>
                  <a:pt x="1565" y="668"/>
                </a:lnTo>
                <a:lnTo>
                  <a:pt x="1585" y="668"/>
                </a:lnTo>
                <a:lnTo>
                  <a:pt x="1585" y="688"/>
                </a:lnTo>
                <a:lnTo>
                  <a:pt x="1593" y="688"/>
                </a:lnTo>
                <a:lnTo>
                  <a:pt x="1595" y="689"/>
                </a:lnTo>
                <a:lnTo>
                  <a:pt x="1597" y="689"/>
                </a:lnTo>
                <a:lnTo>
                  <a:pt x="1599" y="689"/>
                </a:lnTo>
                <a:lnTo>
                  <a:pt x="1600" y="689"/>
                </a:lnTo>
                <a:lnTo>
                  <a:pt x="1602" y="689"/>
                </a:lnTo>
                <a:lnTo>
                  <a:pt x="1604" y="691"/>
                </a:lnTo>
                <a:lnTo>
                  <a:pt x="1602" y="702"/>
                </a:lnTo>
                <a:lnTo>
                  <a:pt x="1599" y="714"/>
                </a:lnTo>
                <a:lnTo>
                  <a:pt x="1597" y="726"/>
                </a:lnTo>
                <a:lnTo>
                  <a:pt x="1593" y="726"/>
                </a:lnTo>
                <a:lnTo>
                  <a:pt x="1592" y="722"/>
                </a:lnTo>
                <a:lnTo>
                  <a:pt x="1592" y="721"/>
                </a:lnTo>
                <a:lnTo>
                  <a:pt x="1592" y="719"/>
                </a:lnTo>
                <a:lnTo>
                  <a:pt x="1590" y="717"/>
                </a:lnTo>
                <a:lnTo>
                  <a:pt x="1590" y="715"/>
                </a:lnTo>
                <a:lnTo>
                  <a:pt x="1588" y="719"/>
                </a:lnTo>
                <a:lnTo>
                  <a:pt x="1586" y="719"/>
                </a:lnTo>
                <a:lnTo>
                  <a:pt x="1586" y="721"/>
                </a:lnTo>
                <a:lnTo>
                  <a:pt x="1586" y="721"/>
                </a:lnTo>
                <a:lnTo>
                  <a:pt x="1586" y="721"/>
                </a:lnTo>
                <a:lnTo>
                  <a:pt x="1585" y="721"/>
                </a:lnTo>
                <a:lnTo>
                  <a:pt x="1581" y="722"/>
                </a:lnTo>
                <a:lnTo>
                  <a:pt x="1581" y="715"/>
                </a:lnTo>
                <a:lnTo>
                  <a:pt x="1583" y="714"/>
                </a:lnTo>
                <a:lnTo>
                  <a:pt x="1583" y="712"/>
                </a:lnTo>
                <a:lnTo>
                  <a:pt x="1585" y="710"/>
                </a:lnTo>
                <a:lnTo>
                  <a:pt x="1585" y="707"/>
                </a:lnTo>
                <a:lnTo>
                  <a:pt x="1585" y="703"/>
                </a:lnTo>
                <a:lnTo>
                  <a:pt x="1581" y="703"/>
                </a:lnTo>
                <a:lnTo>
                  <a:pt x="1574" y="710"/>
                </a:lnTo>
                <a:lnTo>
                  <a:pt x="1567" y="717"/>
                </a:lnTo>
                <a:lnTo>
                  <a:pt x="1558" y="722"/>
                </a:lnTo>
                <a:lnTo>
                  <a:pt x="1558" y="717"/>
                </a:lnTo>
                <a:lnTo>
                  <a:pt x="1558" y="712"/>
                </a:lnTo>
                <a:lnTo>
                  <a:pt x="1558" y="710"/>
                </a:lnTo>
                <a:lnTo>
                  <a:pt x="1557" y="709"/>
                </a:lnTo>
                <a:lnTo>
                  <a:pt x="1553" y="707"/>
                </a:lnTo>
                <a:lnTo>
                  <a:pt x="1548" y="707"/>
                </a:lnTo>
                <a:lnTo>
                  <a:pt x="1539" y="707"/>
                </a:lnTo>
                <a:lnTo>
                  <a:pt x="1536" y="707"/>
                </a:lnTo>
                <a:lnTo>
                  <a:pt x="1532" y="707"/>
                </a:lnTo>
                <a:lnTo>
                  <a:pt x="1527" y="705"/>
                </a:lnTo>
                <a:lnTo>
                  <a:pt x="1522" y="705"/>
                </a:lnTo>
                <a:lnTo>
                  <a:pt x="1517" y="703"/>
                </a:lnTo>
                <a:lnTo>
                  <a:pt x="1513" y="700"/>
                </a:lnTo>
                <a:lnTo>
                  <a:pt x="1523" y="686"/>
                </a:lnTo>
                <a:lnTo>
                  <a:pt x="1534" y="665"/>
                </a:lnTo>
                <a:lnTo>
                  <a:pt x="1541" y="642"/>
                </a:lnTo>
                <a:lnTo>
                  <a:pt x="1551" y="619"/>
                </a:lnTo>
                <a:close/>
                <a:moveTo>
                  <a:pt x="1220" y="558"/>
                </a:moveTo>
                <a:lnTo>
                  <a:pt x="1235" y="558"/>
                </a:lnTo>
                <a:lnTo>
                  <a:pt x="1235" y="565"/>
                </a:lnTo>
                <a:lnTo>
                  <a:pt x="1232" y="565"/>
                </a:lnTo>
                <a:lnTo>
                  <a:pt x="1230" y="567"/>
                </a:lnTo>
                <a:lnTo>
                  <a:pt x="1229" y="567"/>
                </a:lnTo>
                <a:lnTo>
                  <a:pt x="1227" y="567"/>
                </a:lnTo>
                <a:lnTo>
                  <a:pt x="1225" y="569"/>
                </a:lnTo>
                <a:lnTo>
                  <a:pt x="1220" y="569"/>
                </a:lnTo>
                <a:lnTo>
                  <a:pt x="1220" y="558"/>
                </a:lnTo>
                <a:close/>
                <a:moveTo>
                  <a:pt x="515" y="550"/>
                </a:moveTo>
                <a:lnTo>
                  <a:pt x="522" y="550"/>
                </a:lnTo>
                <a:lnTo>
                  <a:pt x="525" y="551"/>
                </a:lnTo>
                <a:lnTo>
                  <a:pt x="529" y="553"/>
                </a:lnTo>
                <a:lnTo>
                  <a:pt x="534" y="553"/>
                </a:lnTo>
                <a:lnTo>
                  <a:pt x="541" y="553"/>
                </a:lnTo>
                <a:lnTo>
                  <a:pt x="543" y="567"/>
                </a:lnTo>
                <a:lnTo>
                  <a:pt x="546" y="578"/>
                </a:lnTo>
                <a:lnTo>
                  <a:pt x="548" y="592"/>
                </a:lnTo>
                <a:lnTo>
                  <a:pt x="541" y="592"/>
                </a:lnTo>
                <a:lnTo>
                  <a:pt x="537" y="586"/>
                </a:lnTo>
                <a:lnTo>
                  <a:pt x="534" y="583"/>
                </a:lnTo>
                <a:lnTo>
                  <a:pt x="529" y="579"/>
                </a:lnTo>
                <a:lnTo>
                  <a:pt x="525" y="576"/>
                </a:lnTo>
                <a:lnTo>
                  <a:pt x="522" y="571"/>
                </a:lnTo>
                <a:lnTo>
                  <a:pt x="518" y="565"/>
                </a:lnTo>
                <a:lnTo>
                  <a:pt x="516" y="562"/>
                </a:lnTo>
                <a:lnTo>
                  <a:pt x="515" y="558"/>
                </a:lnTo>
                <a:lnTo>
                  <a:pt x="515" y="555"/>
                </a:lnTo>
                <a:lnTo>
                  <a:pt x="515" y="550"/>
                </a:lnTo>
                <a:close/>
                <a:moveTo>
                  <a:pt x="246" y="454"/>
                </a:moveTo>
                <a:lnTo>
                  <a:pt x="251" y="462"/>
                </a:lnTo>
                <a:lnTo>
                  <a:pt x="251" y="469"/>
                </a:lnTo>
                <a:lnTo>
                  <a:pt x="246" y="478"/>
                </a:lnTo>
                <a:lnTo>
                  <a:pt x="239" y="483"/>
                </a:lnTo>
                <a:lnTo>
                  <a:pt x="232" y="487"/>
                </a:lnTo>
                <a:lnTo>
                  <a:pt x="230" y="489"/>
                </a:lnTo>
                <a:lnTo>
                  <a:pt x="227" y="485"/>
                </a:lnTo>
                <a:lnTo>
                  <a:pt x="225" y="482"/>
                </a:lnTo>
                <a:lnTo>
                  <a:pt x="223" y="476"/>
                </a:lnTo>
                <a:lnTo>
                  <a:pt x="223" y="471"/>
                </a:lnTo>
                <a:lnTo>
                  <a:pt x="221" y="466"/>
                </a:lnTo>
                <a:lnTo>
                  <a:pt x="234" y="461"/>
                </a:lnTo>
                <a:lnTo>
                  <a:pt x="237" y="459"/>
                </a:lnTo>
                <a:lnTo>
                  <a:pt x="242" y="457"/>
                </a:lnTo>
                <a:lnTo>
                  <a:pt x="246" y="454"/>
                </a:lnTo>
                <a:close/>
                <a:moveTo>
                  <a:pt x="29" y="386"/>
                </a:moveTo>
                <a:lnTo>
                  <a:pt x="49" y="386"/>
                </a:lnTo>
                <a:lnTo>
                  <a:pt x="49" y="393"/>
                </a:lnTo>
                <a:lnTo>
                  <a:pt x="45" y="393"/>
                </a:lnTo>
                <a:lnTo>
                  <a:pt x="45" y="396"/>
                </a:lnTo>
                <a:lnTo>
                  <a:pt x="40" y="394"/>
                </a:lnTo>
                <a:lnTo>
                  <a:pt x="36" y="391"/>
                </a:lnTo>
                <a:lnTo>
                  <a:pt x="33" y="389"/>
                </a:lnTo>
                <a:lnTo>
                  <a:pt x="29" y="386"/>
                </a:lnTo>
                <a:close/>
                <a:moveTo>
                  <a:pt x="1239" y="331"/>
                </a:moveTo>
                <a:lnTo>
                  <a:pt x="1244" y="335"/>
                </a:lnTo>
                <a:lnTo>
                  <a:pt x="1249" y="340"/>
                </a:lnTo>
                <a:lnTo>
                  <a:pt x="1253" y="347"/>
                </a:lnTo>
                <a:lnTo>
                  <a:pt x="1255" y="354"/>
                </a:lnTo>
                <a:lnTo>
                  <a:pt x="1251" y="354"/>
                </a:lnTo>
                <a:lnTo>
                  <a:pt x="1248" y="356"/>
                </a:lnTo>
                <a:lnTo>
                  <a:pt x="1246" y="356"/>
                </a:lnTo>
                <a:lnTo>
                  <a:pt x="1241" y="358"/>
                </a:lnTo>
                <a:lnTo>
                  <a:pt x="1235" y="358"/>
                </a:lnTo>
                <a:lnTo>
                  <a:pt x="1235" y="354"/>
                </a:lnTo>
                <a:lnTo>
                  <a:pt x="1234" y="354"/>
                </a:lnTo>
                <a:lnTo>
                  <a:pt x="1234" y="352"/>
                </a:lnTo>
                <a:lnTo>
                  <a:pt x="1234" y="352"/>
                </a:lnTo>
                <a:lnTo>
                  <a:pt x="1232" y="351"/>
                </a:lnTo>
                <a:lnTo>
                  <a:pt x="1234" y="347"/>
                </a:lnTo>
                <a:lnTo>
                  <a:pt x="1234" y="345"/>
                </a:lnTo>
                <a:lnTo>
                  <a:pt x="1234" y="345"/>
                </a:lnTo>
                <a:lnTo>
                  <a:pt x="1234" y="344"/>
                </a:lnTo>
                <a:lnTo>
                  <a:pt x="1235" y="342"/>
                </a:lnTo>
                <a:lnTo>
                  <a:pt x="1239" y="331"/>
                </a:lnTo>
                <a:close/>
                <a:moveTo>
                  <a:pt x="1209" y="319"/>
                </a:moveTo>
                <a:lnTo>
                  <a:pt x="1213" y="323"/>
                </a:lnTo>
                <a:lnTo>
                  <a:pt x="1215" y="325"/>
                </a:lnTo>
                <a:lnTo>
                  <a:pt x="1215" y="326"/>
                </a:lnTo>
                <a:lnTo>
                  <a:pt x="1216" y="330"/>
                </a:lnTo>
                <a:lnTo>
                  <a:pt x="1216" y="333"/>
                </a:lnTo>
                <a:lnTo>
                  <a:pt x="1216" y="338"/>
                </a:lnTo>
                <a:lnTo>
                  <a:pt x="1213" y="338"/>
                </a:lnTo>
                <a:lnTo>
                  <a:pt x="1213" y="342"/>
                </a:lnTo>
                <a:lnTo>
                  <a:pt x="1206" y="340"/>
                </a:lnTo>
                <a:lnTo>
                  <a:pt x="1199" y="338"/>
                </a:lnTo>
                <a:lnTo>
                  <a:pt x="1194" y="335"/>
                </a:lnTo>
                <a:lnTo>
                  <a:pt x="1190" y="335"/>
                </a:lnTo>
                <a:lnTo>
                  <a:pt x="1190" y="331"/>
                </a:lnTo>
                <a:lnTo>
                  <a:pt x="1197" y="328"/>
                </a:lnTo>
                <a:lnTo>
                  <a:pt x="1204" y="325"/>
                </a:lnTo>
                <a:lnTo>
                  <a:pt x="1209" y="319"/>
                </a:lnTo>
                <a:close/>
                <a:moveTo>
                  <a:pt x="1286" y="288"/>
                </a:moveTo>
                <a:lnTo>
                  <a:pt x="1290" y="290"/>
                </a:lnTo>
                <a:lnTo>
                  <a:pt x="1290" y="290"/>
                </a:lnTo>
                <a:lnTo>
                  <a:pt x="1291" y="291"/>
                </a:lnTo>
                <a:lnTo>
                  <a:pt x="1291" y="291"/>
                </a:lnTo>
                <a:lnTo>
                  <a:pt x="1293" y="293"/>
                </a:lnTo>
                <a:lnTo>
                  <a:pt x="1297" y="293"/>
                </a:lnTo>
                <a:lnTo>
                  <a:pt x="1297" y="295"/>
                </a:lnTo>
                <a:lnTo>
                  <a:pt x="1297" y="297"/>
                </a:lnTo>
                <a:lnTo>
                  <a:pt x="1295" y="298"/>
                </a:lnTo>
                <a:lnTo>
                  <a:pt x="1295" y="298"/>
                </a:lnTo>
                <a:lnTo>
                  <a:pt x="1293" y="300"/>
                </a:lnTo>
                <a:lnTo>
                  <a:pt x="1291" y="302"/>
                </a:lnTo>
                <a:lnTo>
                  <a:pt x="1290" y="302"/>
                </a:lnTo>
                <a:lnTo>
                  <a:pt x="1288" y="304"/>
                </a:lnTo>
                <a:lnTo>
                  <a:pt x="1286" y="304"/>
                </a:lnTo>
                <a:lnTo>
                  <a:pt x="1283" y="304"/>
                </a:lnTo>
                <a:lnTo>
                  <a:pt x="1283" y="298"/>
                </a:lnTo>
                <a:lnTo>
                  <a:pt x="1283" y="295"/>
                </a:lnTo>
                <a:lnTo>
                  <a:pt x="1284" y="293"/>
                </a:lnTo>
                <a:lnTo>
                  <a:pt x="1286" y="288"/>
                </a:lnTo>
                <a:close/>
                <a:moveTo>
                  <a:pt x="0" y="269"/>
                </a:moveTo>
                <a:lnTo>
                  <a:pt x="17" y="272"/>
                </a:lnTo>
                <a:lnTo>
                  <a:pt x="29" y="277"/>
                </a:lnTo>
                <a:lnTo>
                  <a:pt x="38" y="288"/>
                </a:lnTo>
                <a:lnTo>
                  <a:pt x="35" y="291"/>
                </a:lnTo>
                <a:lnTo>
                  <a:pt x="31" y="291"/>
                </a:lnTo>
                <a:lnTo>
                  <a:pt x="29" y="293"/>
                </a:lnTo>
                <a:lnTo>
                  <a:pt x="28" y="295"/>
                </a:lnTo>
                <a:lnTo>
                  <a:pt x="22" y="297"/>
                </a:lnTo>
                <a:lnTo>
                  <a:pt x="19" y="293"/>
                </a:lnTo>
                <a:lnTo>
                  <a:pt x="14" y="290"/>
                </a:lnTo>
                <a:lnTo>
                  <a:pt x="10" y="286"/>
                </a:lnTo>
                <a:lnTo>
                  <a:pt x="5" y="284"/>
                </a:lnTo>
                <a:lnTo>
                  <a:pt x="3" y="283"/>
                </a:lnTo>
                <a:lnTo>
                  <a:pt x="0" y="279"/>
                </a:lnTo>
                <a:lnTo>
                  <a:pt x="0" y="276"/>
                </a:lnTo>
                <a:lnTo>
                  <a:pt x="0" y="269"/>
                </a:lnTo>
                <a:close/>
                <a:moveTo>
                  <a:pt x="1178" y="227"/>
                </a:moveTo>
                <a:lnTo>
                  <a:pt x="1178" y="235"/>
                </a:lnTo>
                <a:lnTo>
                  <a:pt x="1180" y="239"/>
                </a:lnTo>
                <a:lnTo>
                  <a:pt x="1181" y="242"/>
                </a:lnTo>
                <a:lnTo>
                  <a:pt x="1181" y="248"/>
                </a:lnTo>
                <a:lnTo>
                  <a:pt x="1181" y="255"/>
                </a:lnTo>
                <a:lnTo>
                  <a:pt x="1201" y="255"/>
                </a:lnTo>
                <a:lnTo>
                  <a:pt x="1218" y="274"/>
                </a:lnTo>
                <a:lnTo>
                  <a:pt x="1235" y="293"/>
                </a:lnTo>
                <a:lnTo>
                  <a:pt x="1235" y="295"/>
                </a:lnTo>
                <a:lnTo>
                  <a:pt x="1234" y="297"/>
                </a:lnTo>
                <a:lnTo>
                  <a:pt x="1234" y="298"/>
                </a:lnTo>
                <a:lnTo>
                  <a:pt x="1234" y="298"/>
                </a:lnTo>
                <a:lnTo>
                  <a:pt x="1232" y="300"/>
                </a:lnTo>
                <a:lnTo>
                  <a:pt x="1229" y="304"/>
                </a:lnTo>
                <a:lnTo>
                  <a:pt x="1227" y="305"/>
                </a:lnTo>
                <a:lnTo>
                  <a:pt x="1225" y="307"/>
                </a:lnTo>
                <a:lnTo>
                  <a:pt x="1223" y="307"/>
                </a:lnTo>
                <a:lnTo>
                  <a:pt x="1218" y="307"/>
                </a:lnTo>
                <a:lnTo>
                  <a:pt x="1213" y="309"/>
                </a:lnTo>
                <a:lnTo>
                  <a:pt x="1213" y="304"/>
                </a:lnTo>
                <a:lnTo>
                  <a:pt x="1213" y="298"/>
                </a:lnTo>
                <a:lnTo>
                  <a:pt x="1213" y="295"/>
                </a:lnTo>
                <a:lnTo>
                  <a:pt x="1213" y="293"/>
                </a:lnTo>
                <a:lnTo>
                  <a:pt x="1209" y="290"/>
                </a:lnTo>
                <a:lnTo>
                  <a:pt x="1206" y="288"/>
                </a:lnTo>
                <a:lnTo>
                  <a:pt x="1201" y="284"/>
                </a:lnTo>
                <a:lnTo>
                  <a:pt x="1195" y="298"/>
                </a:lnTo>
                <a:lnTo>
                  <a:pt x="1185" y="307"/>
                </a:lnTo>
                <a:lnTo>
                  <a:pt x="1171" y="312"/>
                </a:lnTo>
                <a:lnTo>
                  <a:pt x="1171" y="307"/>
                </a:lnTo>
                <a:lnTo>
                  <a:pt x="1171" y="304"/>
                </a:lnTo>
                <a:lnTo>
                  <a:pt x="1173" y="300"/>
                </a:lnTo>
                <a:lnTo>
                  <a:pt x="1171" y="297"/>
                </a:lnTo>
                <a:lnTo>
                  <a:pt x="1169" y="293"/>
                </a:lnTo>
                <a:lnTo>
                  <a:pt x="1167" y="288"/>
                </a:lnTo>
                <a:lnTo>
                  <a:pt x="1162" y="286"/>
                </a:lnTo>
                <a:lnTo>
                  <a:pt x="1159" y="284"/>
                </a:lnTo>
                <a:lnTo>
                  <a:pt x="1155" y="284"/>
                </a:lnTo>
                <a:lnTo>
                  <a:pt x="1152" y="283"/>
                </a:lnTo>
                <a:lnTo>
                  <a:pt x="1150" y="283"/>
                </a:lnTo>
                <a:lnTo>
                  <a:pt x="1146" y="281"/>
                </a:lnTo>
                <a:lnTo>
                  <a:pt x="1143" y="277"/>
                </a:lnTo>
                <a:lnTo>
                  <a:pt x="1153" y="265"/>
                </a:lnTo>
                <a:lnTo>
                  <a:pt x="1160" y="251"/>
                </a:lnTo>
                <a:lnTo>
                  <a:pt x="1167" y="237"/>
                </a:lnTo>
                <a:lnTo>
                  <a:pt x="1178" y="227"/>
                </a:lnTo>
                <a:close/>
                <a:moveTo>
                  <a:pt x="2150" y="197"/>
                </a:moveTo>
                <a:lnTo>
                  <a:pt x="2152" y="201"/>
                </a:lnTo>
                <a:lnTo>
                  <a:pt x="2154" y="204"/>
                </a:lnTo>
                <a:lnTo>
                  <a:pt x="2155" y="206"/>
                </a:lnTo>
                <a:lnTo>
                  <a:pt x="2155" y="209"/>
                </a:lnTo>
                <a:lnTo>
                  <a:pt x="2157" y="213"/>
                </a:lnTo>
                <a:lnTo>
                  <a:pt x="2157" y="220"/>
                </a:lnTo>
                <a:lnTo>
                  <a:pt x="2157" y="225"/>
                </a:lnTo>
                <a:lnTo>
                  <a:pt x="2159" y="239"/>
                </a:lnTo>
                <a:lnTo>
                  <a:pt x="2161" y="255"/>
                </a:lnTo>
                <a:lnTo>
                  <a:pt x="2161" y="269"/>
                </a:lnTo>
                <a:lnTo>
                  <a:pt x="2141" y="279"/>
                </a:lnTo>
                <a:lnTo>
                  <a:pt x="2119" y="288"/>
                </a:lnTo>
                <a:lnTo>
                  <a:pt x="2098" y="298"/>
                </a:lnTo>
                <a:lnTo>
                  <a:pt x="2080" y="312"/>
                </a:lnTo>
                <a:lnTo>
                  <a:pt x="2075" y="309"/>
                </a:lnTo>
                <a:lnTo>
                  <a:pt x="2066" y="305"/>
                </a:lnTo>
                <a:lnTo>
                  <a:pt x="2054" y="298"/>
                </a:lnTo>
                <a:lnTo>
                  <a:pt x="2044" y="293"/>
                </a:lnTo>
                <a:lnTo>
                  <a:pt x="2035" y="288"/>
                </a:lnTo>
                <a:lnTo>
                  <a:pt x="2031" y="284"/>
                </a:lnTo>
                <a:lnTo>
                  <a:pt x="2033" y="283"/>
                </a:lnTo>
                <a:lnTo>
                  <a:pt x="2035" y="281"/>
                </a:lnTo>
                <a:lnTo>
                  <a:pt x="2035" y="281"/>
                </a:lnTo>
                <a:lnTo>
                  <a:pt x="2037" y="279"/>
                </a:lnTo>
                <a:lnTo>
                  <a:pt x="2037" y="277"/>
                </a:lnTo>
                <a:lnTo>
                  <a:pt x="2038" y="274"/>
                </a:lnTo>
                <a:lnTo>
                  <a:pt x="2033" y="270"/>
                </a:lnTo>
                <a:lnTo>
                  <a:pt x="2026" y="269"/>
                </a:lnTo>
                <a:lnTo>
                  <a:pt x="2021" y="265"/>
                </a:lnTo>
                <a:lnTo>
                  <a:pt x="2016" y="262"/>
                </a:lnTo>
                <a:lnTo>
                  <a:pt x="2019" y="262"/>
                </a:lnTo>
                <a:lnTo>
                  <a:pt x="2023" y="258"/>
                </a:lnTo>
                <a:lnTo>
                  <a:pt x="2024" y="256"/>
                </a:lnTo>
                <a:lnTo>
                  <a:pt x="2026" y="256"/>
                </a:lnTo>
                <a:lnTo>
                  <a:pt x="2028" y="255"/>
                </a:lnTo>
                <a:lnTo>
                  <a:pt x="2033" y="255"/>
                </a:lnTo>
                <a:lnTo>
                  <a:pt x="2038" y="255"/>
                </a:lnTo>
                <a:lnTo>
                  <a:pt x="2038" y="242"/>
                </a:lnTo>
                <a:lnTo>
                  <a:pt x="2012" y="242"/>
                </a:lnTo>
                <a:lnTo>
                  <a:pt x="2007" y="232"/>
                </a:lnTo>
                <a:lnTo>
                  <a:pt x="2016" y="225"/>
                </a:lnTo>
                <a:lnTo>
                  <a:pt x="2023" y="218"/>
                </a:lnTo>
                <a:lnTo>
                  <a:pt x="2031" y="215"/>
                </a:lnTo>
                <a:lnTo>
                  <a:pt x="2045" y="211"/>
                </a:lnTo>
                <a:lnTo>
                  <a:pt x="2051" y="216"/>
                </a:lnTo>
                <a:lnTo>
                  <a:pt x="2054" y="222"/>
                </a:lnTo>
                <a:lnTo>
                  <a:pt x="2058" y="225"/>
                </a:lnTo>
                <a:lnTo>
                  <a:pt x="2061" y="232"/>
                </a:lnTo>
                <a:lnTo>
                  <a:pt x="2072" y="223"/>
                </a:lnTo>
                <a:lnTo>
                  <a:pt x="2082" y="216"/>
                </a:lnTo>
                <a:lnTo>
                  <a:pt x="2096" y="211"/>
                </a:lnTo>
                <a:lnTo>
                  <a:pt x="2098" y="216"/>
                </a:lnTo>
                <a:lnTo>
                  <a:pt x="2101" y="218"/>
                </a:lnTo>
                <a:lnTo>
                  <a:pt x="2101" y="220"/>
                </a:lnTo>
                <a:lnTo>
                  <a:pt x="2103" y="220"/>
                </a:lnTo>
                <a:lnTo>
                  <a:pt x="2105" y="220"/>
                </a:lnTo>
                <a:lnTo>
                  <a:pt x="2108" y="220"/>
                </a:lnTo>
                <a:lnTo>
                  <a:pt x="2117" y="215"/>
                </a:lnTo>
                <a:lnTo>
                  <a:pt x="2122" y="209"/>
                </a:lnTo>
                <a:lnTo>
                  <a:pt x="2129" y="204"/>
                </a:lnTo>
                <a:lnTo>
                  <a:pt x="2136" y="199"/>
                </a:lnTo>
                <a:lnTo>
                  <a:pt x="2150" y="197"/>
                </a:lnTo>
                <a:close/>
                <a:moveTo>
                  <a:pt x="1302" y="134"/>
                </a:moveTo>
                <a:lnTo>
                  <a:pt x="1305" y="136"/>
                </a:lnTo>
                <a:lnTo>
                  <a:pt x="1307" y="138"/>
                </a:lnTo>
                <a:lnTo>
                  <a:pt x="1309" y="138"/>
                </a:lnTo>
                <a:lnTo>
                  <a:pt x="1311" y="139"/>
                </a:lnTo>
                <a:lnTo>
                  <a:pt x="1311" y="141"/>
                </a:lnTo>
                <a:lnTo>
                  <a:pt x="1311" y="143"/>
                </a:lnTo>
                <a:lnTo>
                  <a:pt x="1312" y="146"/>
                </a:lnTo>
                <a:lnTo>
                  <a:pt x="1316" y="152"/>
                </a:lnTo>
                <a:lnTo>
                  <a:pt x="1318" y="157"/>
                </a:lnTo>
                <a:lnTo>
                  <a:pt x="1319" y="162"/>
                </a:lnTo>
                <a:lnTo>
                  <a:pt x="1321" y="169"/>
                </a:lnTo>
                <a:lnTo>
                  <a:pt x="1316" y="171"/>
                </a:lnTo>
                <a:lnTo>
                  <a:pt x="1311" y="173"/>
                </a:lnTo>
                <a:lnTo>
                  <a:pt x="1305" y="173"/>
                </a:lnTo>
                <a:lnTo>
                  <a:pt x="1297" y="174"/>
                </a:lnTo>
                <a:lnTo>
                  <a:pt x="1295" y="166"/>
                </a:lnTo>
                <a:lnTo>
                  <a:pt x="1293" y="157"/>
                </a:lnTo>
                <a:lnTo>
                  <a:pt x="1293" y="146"/>
                </a:lnTo>
                <a:lnTo>
                  <a:pt x="1297" y="143"/>
                </a:lnTo>
                <a:lnTo>
                  <a:pt x="1298" y="139"/>
                </a:lnTo>
                <a:lnTo>
                  <a:pt x="1302" y="134"/>
                </a:lnTo>
                <a:close/>
                <a:moveTo>
                  <a:pt x="1604" y="105"/>
                </a:moveTo>
                <a:lnTo>
                  <a:pt x="1611" y="108"/>
                </a:lnTo>
                <a:lnTo>
                  <a:pt x="1618" y="112"/>
                </a:lnTo>
                <a:lnTo>
                  <a:pt x="1621" y="115"/>
                </a:lnTo>
                <a:lnTo>
                  <a:pt x="1626" y="119"/>
                </a:lnTo>
                <a:lnTo>
                  <a:pt x="1632" y="124"/>
                </a:lnTo>
                <a:lnTo>
                  <a:pt x="1630" y="127"/>
                </a:lnTo>
                <a:lnTo>
                  <a:pt x="1630" y="127"/>
                </a:lnTo>
                <a:lnTo>
                  <a:pt x="1630" y="129"/>
                </a:lnTo>
                <a:lnTo>
                  <a:pt x="1628" y="129"/>
                </a:lnTo>
                <a:lnTo>
                  <a:pt x="1628" y="131"/>
                </a:lnTo>
                <a:lnTo>
                  <a:pt x="1625" y="134"/>
                </a:lnTo>
                <a:lnTo>
                  <a:pt x="1625" y="136"/>
                </a:lnTo>
                <a:lnTo>
                  <a:pt x="1623" y="136"/>
                </a:lnTo>
                <a:lnTo>
                  <a:pt x="1621" y="136"/>
                </a:lnTo>
                <a:lnTo>
                  <a:pt x="1619" y="138"/>
                </a:lnTo>
                <a:lnTo>
                  <a:pt x="1616" y="139"/>
                </a:lnTo>
                <a:lnTo>
                  <a:pt x="1611" y="134"/>
                </a:lnTo>
                <a:lnTo>
                  <a:pt x="1606" y="129"/>
                </a:lnTo>
                <a:lnTo>
                  <a:pt x="1599" y="124"/>
                </a:lnTo>
                <a:lnTo>
                  <a:pt x="1593" y="120"/>
                </a:lnTo>
                <a:lnTo>
                  <a:pt x="1597" y="108"/>
                </a:lnTo>
                <a:lnTo>
                  <a:pt x="1600" y="108"/>
                </a:lnTo>
                <a:lnTo>
                  <a:pt x="1602" y="106"/>
                </a:lnTo>
                <a:lnTo>
                  <a:pt x="1602" y="106"/>
                </a:lnTo>
                <a:lnTo>
                  <a:pt x="1602" y="106"/>
                </a:lnTo>
                <a:lnTo>
                  <a:pt x="1604" y="105"/>
                </a:lnTo>
                <a:close/>
                <a:moveTo>
                  <a:pt x="989" y="77"/>
                </a:moveTo>
                <a:lnTo>
                  <a:pt x="1005" y="87"/>
                </a:lnTo>
                <a:lnTo>
                  <a:pt x="1019" y="99"/>
                </a:lnTo>
                <a:lnTo>
                  <a:pt x="1033" y="112"/>
                </a:lnTo>
                <a:lnTo>
                  <a:pt x="1028" y="112"/>
                </a:lnTo>
                <a:lnTo>
                  <a:pt x="1024" y="117"/>
                </a:lnTo>
                <a:lnTo>
                  <a:pt x="1021" y="119"/>
                </a:lnTo>
                <a:lnTo>
                  <a:pt x="1016" y="119"/>
                </a:lnTo>
                <a:lnTo>
                  <a:pt x="1010" y="120"/>
                </a:lnTo>
                <a:lnTo>
                  <a:pt x="1002" y="120"/>
                </a:lnTo>
                <a:lnTo>
                  <a:pt x="995" y="113"/>
                </a:lnTo>
                <a:lnTo>
                  <a:pt x="988" y="108"/>
                </a:lnTo>
                <a:lnTo>
                  <a:pt x="979" y="105"/>
                </a:lnTo>
                <a:lnTo>
                  <a:pt x="979" y="101"/>
                </a:lnTo>
                <a:lnTo>
                  <a:pt x="995" y="92"/>
                </a:lnTo>
                <a:lnTo>
                  <a:pt x="993" y="89"/>
                </a:lnTo>
                <a:lnTo>
                  <a:pt x="991" y="87"/>
                </a:lnTo>
                <a:lnTo>
                  <a:pt x="991" y="84"/>
                </a:lnTo>
                <a:lnTo>
                  <a:pt x="989" y="77"/>
                </a:lnTo>
                <a:close/>
                <a:moveTo>
                  <a:pt x="1063" y="0"/>
                </a:moveTo>
                <a:lnTo>
                  <a:pt x="1064" y="7"/>
                </a:lnTo>
                <a:lnTo>
                  <a:pt x="1064" y="12"/>
                </a:lnTo>
                <a:lnTo>
                  <a:pt x="1066" y="14"/>
                </a:lnTo>
                <a:lnTo>
                  <a:pt x="1068" y="16"/>
                </a:lnTo>
                <a:lnTo>
                  <a:pt x="1070" y="17"/>
                </a:lnTo>
                <a:lnTo>
                  <a:pt x="1073" y="21"/>
                </a:lnTo>
                <a:lnTo>
                  <a:pt x="1075" y="24"/>
                </a:lnTo>
                <a:lnTo>
                  <a:pt x="1073" y="28"/>
                </a:lnTo>
                <a:lnTo>
                  <a:pt x="1071" y="33"/>
                </a:lnTo>
                <a:lnTo>
                  <a:pt x="1070" y="37"/>
                </a:lnTo>
                <a:lnTo>
                  <a:pt x="1068" y="40"/>
                </a:lnTo>
                <a:lnTo>
                  <a:pt x="1066" y="47"/>
                </a:lnTo>
                <a:lnTo>
                  <a:pt x="1073" y="49"/>
                </a:lnTo>
                <a:lnTo>
                  <a:pt x="1077" y="52"/>
                </a:lnTo>
                <a:lnTo>
                  <a:pt x="1080" y="56"/>
                </a:lnTo>
                <a:lnTo>
                  <a:pt x="1082" y="59"/>
                </a:lnTo>
                <a:lnTo>
                  <a:pt x="1082" y="66"/>
                </a:lnTo>
                <a:lnTo>
                  <a:pt x="1082" y="73"/>
                </a:lnTo>
                <a:lnTo>
                  <a:pt x="1077" y="77"/>
                </a:lnTo>
                <a:lnTo>
                  <a:pt x="1073" y="80"/>
                </a:lnTo>
                <a:lnTo>
                  <a:pt x="1071" y="85"/>
                </a:lnTo>
                <a:lnTo>
                  <a:pt x="1070" y="91"/>
                </a:lnTo>
                <a:lnTo>
                  <a:pt x="1066" y="98"/>
                </a:lnTo>
                <a:lnTo>
                  <a:pt x="1091" y="98"/>
                </a:lnTo>
                <a:lnTo>
                  <a:pt x="1091" y="113"/>
                </a:lnTo>
                <a:lnTo>
                  <a:pt x="1094" y="127"/>
                </a:lnTo>
                <a:lnTo>
                  <a:pt x="1105" y="127"/>
                </a:lnTo>
                <a:lnTo>
                  <a:pt x="1110" y="122"/>
                </a:lnTo>
                <a:lnTo>
                  <a:pt x="1115" y="117"/>
                </a:lnTo>
                <a:lnTo>
                  <a:pt x="1120" y="112"/>
                </a:lnTo>
                <a:lnTo>
                  <a:pt x="1129" y="108"/>
                </a:lnTo>
                <a:lnTo>
                  <a:pt x="1129" y="119"/>
                </a:lnTo>
                <a:lnTo>
                  <a:pt x="1127" y="133"/>
                </a:lnTo>
                <a:lnTo>
                  <a:pt x="1126" y="145"/>
                </a:lnTo>
                <a:lnTo>
                  <a:pt x="1126" y="153"/>
                </a:lnTo>
                <a:lnTo>
                  <a:pt x="1124" y="159"/>
                </a:lnTo>
                <a:lnTo>
                  <a:pt x="1127" y="162"/>
                </a:lnTo>
                <a:lnTo>
                  <a:pt x="1129" y="164"/>
                </a:lnTo>
                <a:lnTo>
                  <a:pt x="1131" y="166"/>
                </a:lnTo>
                <a:lnTo>
                  <a:pt x="1134" y="167"/>
                </a:lnTo>
                <a:lnTo>
                  <a:pt x="1139" y="169"/>
                </a:lnTo>
                <a:lnTo>
                  <a:pt x="1148" y="155"/>
                </a:lnTo>
                <a:lnTo>
                  <a:pt x="1155" y="139"/>
                </a:lnTo>
                <a:lnTo>
                  <a:pt x="1155" y="127"/>
                </a:lnTo>
                <a:lnTo>
                  <a:pt x="1153" y="115"/>
                </a:lnTo>
                <a:lnTo>
                  <a:pt x="1153" y="103"/>
                </a:lnTo>
                <a:lnTo>
                  <a:pt x="1157" y="91"/>
                </a:lnTo>
                <a:lnTo>
                  <a:pt x="1167" y="82"/>
                </a:lnTo>
                <a:lnTo>
                  <a:pt x="1171" y="78"/>
                </a:lnTo>
                <a:lnTo>
                  <a:pt x="1174" y="78"/>
                </a:lnTo>
                <a:lnTo>
                  <a:pt x="1178" y="80"/>
                </a:lnTo>
                <a:lnTo>
                  <a:pt x="1181" y="82"/>
                </a:lnTo>
                <a:lnTo>
                  <a:pt x="1183" y="85"/>
                </a:lnTo>
                <a:lnTo>
                  <a:pt x="1187" y="89"/>
                </a:lnTo>
                <a:lnTo>
                  <a:pt x="1188" y="92"/>
                </a:lnTo>
                <a:lnTo>
                  <a:pt x="1192" y="94"/>
                </a:lnTo>
                <a:lnTo>
                  <a:pt x="1194" y="98"/>
                </a:lnTo>
                <a:lnTo>
                  <a:pt x="1201" y="98"/>
                </a:lnTo>
                <a:lnTo>
                  <a:pt x="1209" y="94"/>
                </a:lnTo>
                <a:lnTo>
                  <a:pt x="1218" y="92"/>
                </a:lnTo>
                <a:lnTo>
                  <a:pt x="1225" y="98"/>
                </a:lnTo>
                <a:lnTo>
                  <a:pt x="1225" y="112"/>
                </a:lnTo>
                <a:lnTo>
                  <a:pt x="1225" y="119"/>
                </a:lnTo>
                <a:lnTo>
                  <a:pt x="1223" y="131"/>
                </a:lnTo>
                <a:lnTo>
                  <a:pt x="1222" y="146"/>
                </a:lnTo>
                <a:lnTo>
                  <a:pt x="1218" y="164"/>
                </a:lnTo>
                <a:lnTo>
                  <a:pt x="1215" y="178"/>
                </a:lnTo>
                <a:lnTo>
                  <a:pt x="1213" y="188"/>
                </a:lnTo>
                <a:lnTo>
                  <a:pt x="1206" y="188"/>
                </a:lnTo>
                <a:lnTo>
                  <a:pt x="1202" y="187"/>
                </a:lnTo>
                <a:lnTo>
                  <a:pt x="1199" y="185"/>
                </a:lnTo>
                <a:lnTo>
                  <a:pt x="1195" y="183"/>
                </a:lnTo>
                <a:lnTo>
                  <a:pt x="1190" y="181"/>
                </a:lnTo>
                <a:lnTo>
                  <a:pt x="1190" y="185"/>
                </a:lnTo>
                <a:lnTo>
                  <a:pt x="1192" y="187"/>
                </a:lnTo>
                <a:lnTo>
                  <a:pt x="1194" y="188"/>
                </a:lnTo>
                <a:lnTo>
                  <a:pt x="1195" y="190"/>
                </a:lnTo>
                <a:lnTo>
                  <a:pt x="1195" y="192"/>
                </a:lnTo>
                <a:lnTo>
                  <a:pt x="1197" y="195"/>
                </a:lnTo>
                <a:lnTo>
                  <a:pt x="1197" y="201"/>
                </a:lnTo>
                <a:lnTo>
                  <a:pt x="1148" y="204"/>
                </a:lnTo>
                <a:lnTo>
                  <a:pt x="1148" y="208"/>
                </a:lnTo>
                <a:lnTo>
                  <a:pt x="1152" y="218"/>
                </a:lnTo>
                <a:lnTo>
                  <a:pt x="1150" y="229"/>
                </a:lnTo>
                <a:lnTo>
                  <a:pt x="1148" y="246"/>
                </a:lnTo>
                <a:lnTo>
                  <a:pt x="1139" y="246"/>
                </a:lnTo>
                <a:lnTo>
                  <a:pt x="1127" y="239"/>
                </a:lnTo>
                <a:lnTo>
                  <a:pt x="1110" y="235"/>
                </a:lnTo>
                <a:lnTo>
                  <a:pt x="1110" y="239"/>
                </a:lnTo>
                <a:lnTo>
                  <a:pt x="1113" y="239"/>
                </a:lnTo>
                <a:lnTo>
                  <a:pt x="1117" y="242"/>
                </a:lnTo>
                <a:lnTo>
                  <a:pt x="1119" y="244"/>
                </a:lnTo>
                <a:lnTo>
                  <a:pt x="1120" y="246"/>
                </a:lnTo>
                <a:lnTo>
                  <a:pt x="1122" y="248"/>
                </a:lnTo>
                <a:lnTo>
                  <a:pt x="1124" y="253"/>
                </a:lnTo>
                <a:lnTo>
                  <a:pt x="1124" y="258"/>
                </a:lnTo>
                <a:lnTo>
                  <a:pt x="1122" y="262"/>
                </a:lnTo>
                <a:lnTo>
                  <a:pt x="1119" y="265"/>
                </a:lnTo>
                <a:lnTo>
                  <a:pt x="1117" y="269"/>
                </a:lnTo>
                <a:lnTo>
                  <a:pt x="1108" y="276"/>
                </a:lnTo>
                <a:lnTo>
                  <a:pt x="1101" y="283"/>
                </a:lnTo>
                <a:lnTo>
                  <a:pt x="1098" y="291"/>
                </a:lnTo>
                <a:lnTo>
                  <a:pt x="1094" y="304"/>
                </a:lnTo>
                <a:lnTo>
                  <a:pt x="1087" y="304"/>
                </a:lnTo>
                <a:lnTo>
                  <a:pt x="1082" y="302"/>
                </a:lnTo>
                <a:lnTo>
                  <a:pt x="1077" y="300"/>
                </a:lnTo>
                <a:lnTo>
                  <a:pt x="1073" y="298"/>
                </a:lnTo>
                <a:lnTo>
                  <a:pt x="1066" y="297"/>
                </a:lnTo>
                <a:lnTo>
                  <a:pt x="1066" y="300"/>
                </a:lnTo>
                <a:lnTo>
                  <a:pt x="1075" y="300"/>
                </a:lnTo>
                <a:lnTo>
                  <a:pt x="1077" y="304"/>
                </a:lnTo>
                <a:lnTo>
                  <a:pt x="1078" y="307"/>
                </a:lnTo>
                <a:lnTo>
                  <a:pt x="1080" y="309"/>
                </a:lnTo>
                <a:lnTo>
                  <a:pt x="1080" y="312"/>
                </a:lnTo>
                <a:lnTo>
                  <a:pt x="1082" y="318"/>
                </a:lnTo>
                <a:lnTo>
                  <a:pt x="1082" y="323"/>
                </a:lnTo>
                <a:lnTo>
                  <a:pt x="1066" y="328"/>
                </a:lnTo>
                <a:lnTo>
                  <a:pt x="1052" y="337"/>
                </a:lnTo>
                <a:lnTo>
                  <a:pt x="1043" y="347"/>
                </a:lnTo>
                <a:lnTo>
                  <a:pt x="1037" y="363"/>
                </a:lnTo>
                <a:lnTo>
                  <a:pt x="1037" y="386"/>
                </a:lnTo>
                <a:lnTo>
                  <a:pt x="1043" y="400"/>
                </a:lnTo>
                <a:lnTo>
                  <a:pt x="1047" y="419"/>
                </a:lnTo>
                <a:lnTo>
                  <a:pt x="1047" y="438"/>
                </a:lnTo>
                <a:lnTo>
                  <a:pt x="1066" y="438"/>
                </a:lnTo>
                <a:lnTo>
                  <a:pt x="1066" y="447"/>
                </a:lnTo>
                <a:lnTo>
                  <a:pt x="1070" y="450"/>
                </a:lnTo>
                <a:lnTo>
                  <a:pt x="1070" y="454"/>
                </a:lnTo>
                <a:lnTo>
                  <a:pt x="1070" y="457"/>
                </a:lnTo>
                <a:lnTo>
                  <a:pt x="1070" y="459"/>
                </a:lnTo>
                <a:lnTo>
                  <a:pt x="1070" y="461"/>
                </a:lnTo>
                <a:lnTo>
                  <a:pt x="1070" y="462"/>
                </a:lnTo>
                <a:lnTo>
                  <a:pt x="1071" y="464"/>
                </a:lnTo>
                <a:lnTo>
                  <a:pt x="1077" y="464"/>
                </a:lnTo>
                <a:lnTo>
                  <a:pt x="1082" y="466"/>
                </a:lnTo>
                <a:lnTo>
                  <a:pt x="1094" y="464"/>
                </a:lnTo>
                <a:lnTo>
                  <a:pt x="1106" y="469"/>
                </a:lnTo>
                <a:lnTo>
                  <a:pt x="1119" y="478"/>
                </a:lnTo>
                <a:lnTo>
                  <a:pt x="1131" y="490"/>
                </a:lnTo>
                <a:lnTo>
                  <a:pt x="1141" y="501"/>
                </a:lnTo>
                <a:lnTo>
                  <a:pt x="1152" y="508"/>
                </a:lnTo>
                <a:lnTo>
                  <a:pt x="1157" y="510"/>
                </a:lnTo>
                <a:lnTo>
                  <a:pt x="1160" y="511"/>
                </a:lnTo>
                <a:lnTo>
                  <a:pt x="1164" y="510"/>
                </a:lnTo>
                <a:lnTo>
                  <a:pt x="1167" y="510"/>
                </a:lnTo>
                <a:lnTo>
                  <a:pt x="1169" y="508"/>
                </a:lnTo>
                <a:lnTo>
                  <a:pt x="1173" y="506"/>
                </a:lnTo>
                <a:lnTo>
                  <a:pt x="1174" y="504"/>
                </a:lnTo>
                <a:lnTo>
                  <a:pt x="1178" y="504"/>
                </a:lnTo>
                <a:lnTo>
                  <a:pt x="1206" y="511"/>
                </a:lnTo>
                <a:lnTo>
                  <a:pt x="1209" y="530"/>
                </a:lnTo>
                <a:lnTo>
                  <a:pt x="1213" y="544"/>
                </a:lnTo>
                <a:lnTo>
                  <a:pt x="1215" y="555"/>
                </a:lnTo>
                <a:lnTo>
                  <a:pt x="1216" y="565"/>
                </a:lnTo>
                <a:lnTo>
                  <a:pt x="1220" y="576"/>
                </a:lnTo>
                <a:lnTo>
                  <a:pt x="1229" y="588"/>
                </a:lnTo>
                <a:lnTo>
                  <a:pt x="1239" y="604"/>
                </a:lnTo>
                <a:lnTo>
                  <a:pt x="1242" y="602"/>
                </a:lnTo>
                <a:lnTo>
                  <a:pt x="1244" y="602"/>
                </a:lnTo>
                <a:lnTo>
                  <a:pt x="1244" y="602"/>
                </a:lnTo>
                <a:lnTo>
                  <a:pt x="1246" y="600"/>
                </a:lnTo>
                <a:lnTo>
                  <a:pt x="1248" y="600"/>
                </a:lnTo>
                <a:lnTo>
                  <a:pt x="1251" y="599"/>
                </a:lnTo>
                <a:lnTo>
                  <a:pt x="1253" y="599"/>
                </a:lnTo>
                <a:lnTo>
                  <a:pt x="1253" y="597"/>
                </a:lnTo>
                <a:lnTo>
                  <a:pt x="1253" y="597"/>
                </a:lnTo>
                <a:lnTo>
                  <a:pt x="1253" y="597"/>
                </a:lnTo>
                <a:lnTo>
                  <a:pt x="1253" y="595"/>
                </a:lnTo>
                <a:lnTo>
                  <a:pt x="1255" y="592"/>
                </a:lnTo>
                <a:lnTo>
                  <a:pt x="1255" y="581"/>
                </a:lnTo>
                <a:lnTo>
                  <a:pt x="1253" y="567"/>
                </a:lnTo>
                <a:lnTo>
                  <a:pt x="1249" y="550"/>
                </a:lnTo>
                <a:lnTo>
                  <a:pt x="1244" y="534"/>
                </a:lnTo>
                <a:lnTo>
                  <a:pt x="1258" y="527"/>
                </a:lnTo>
                <a:lnTo>
                  <a:pt x="1272" y="517"/>
                </a:lnTo>
                <a:lnTo>
                  <a:pt x="1281" y="503"/>
                </a:lnTo>
                <a:lnTo>
                  <a:pt x="1286" y="485"/>
                </a:lnTo>
                <a:lnTo>
                  <a:pt x="1288" y="475"/>
                </a:lnTo>
                <a:lnTo>
                  <a:pt x="1286" y="459"/>
                </a:lnTo>
                <a:lnTo>
                  <a:pt x="1286" y="443"/>
                </a:lnTo>
                <a:lnTo>
                  <a:pt x="1279" y="440"/>
                </a:lnTo>
                <a:lnTo>
                  <a:pt x="1276" y="438"/>
                </a:lnTo>
                <a:lnTo>
                  <a:pt x="1272" y="436"/>
                </a:lnTo>
                <a:lnTo>
                  <a:pt x="1269" y="433"/>
                </a:lnTo>
                <a:lnTo>
                  <a:pt x="1267" y="427"/>
                </a:lnTo>
                <a:lnTo>
                  <a:pt x="1274" y="415"/>
                </a:lnTo>
                <a:lnTo>
                  <a:pt x="1277" y="401"/>
                </a:lnTo>
                <a:lnTo>
                  <a:pt x="1274" y="386"/>
                </a:lnTo>
                <a:lnTo>
                  <a:pt x="1270" y="370"/>
                </a:lnTo>
                <a:lnTo>
                  <a:pt x="1265" y="352"/>
                </a:lnTo>
                <a:lnTo>
                  <a:pt x="1263" y="335"/>
                </a:lnTo>
                <a:lnTo>
                  <a:pt x="1267" y="335"/>
                </a:lnTo>
                <a:lnTo>
                  <a:pt x="1267" y="331"/>
                </a:lnTo>
                <a:lnTo>
                  <a:pt x="1291" y="335"/>
                </a:lnTo>
                <a:lnTo>
                  <a:pt x="1312" y="335"/>
                </a:lnTo>
                <a:lnTo>
                  <a:pt x="1335" y="331"/>
                </a:lnTo>
                <a:lnTo>
                  <a:pt x="1340" y="340"/>
                </a:lnTo>
                <a:lnTo>
                  <a:pt x="1345" y="352"/>
                </a:lnTo>
                <a:lnTo>
                  <a:pt x="1351" y="361"/>
                </a:lnTo>
                <a:lnTo>
                  <a:pt x="1356" y="365"/>
                </a:lnTo>
                <a:lnTo>
                  <a:pt x="1359" y="366"/>
                </a:lnTo>
                <a:lnTo>
                  <a:pt x="1365" y="366"/>
                </a:lnTo>
                <a:lnTo>
                  <a:pt x="1370" y="368"/>
                </a:lnTo>
                <a:lnTo>
                  <a:pt x="1375" y="370"/>
                </a:lnTo>
                <a:lnTo>
                  <a:pt x="1379" y="373"/>
                </a:lnTo>
                <a:lnTo>
                  <a:pt x="1380" y="382"/>
                </a:lnTo>
                <a:lnTo>
                  <a:pt x="1384" y="398"/>
                </a:lnTo>
                <a:lnTo>
                  <a:pt x="1386" y="412"/>
                </a:lnTo>
                <a:lnTo>
                  <a:pt x="1389" y="422"/>
                </a:lnTo>
                <a:lnTo>
                  <a:pt x="1391" y="424"/>
                </a:lnTo>
                <a:lnTo>
                  <a:pt x="1394" y="427"/>
                </a:lnTo>
                <a:lnTo>
                  <a:pt x="1398" y="429"/>
                </a:lnTo>
                <a:lnTo>
                  <a:pt x="1401" y="433"/>
                </a:lnTo>
                <a:lnTo>
                  <a:pt x="1407" y="434"/>
                </a:lnTo>
                <a:lnTo>
                  <a:pt x="1408" y="438"/>
                </a:lnTo>
                <a:lnTo>
                  <a:pt x="1422" y="427"/>
                </a:lnTo>
                <a:lnTo>
                  <a:pt x="1433" y="414"/>
                </a:lnTo>
                <a:lnTo>
                  <a:pt x="1441" y="400"/>
                </a:lnTo>
                <a:lnTo>
                  <a:pt x="1455" y="389"/>
                </a:lnTo>
                <a:lnTo>
                  <a:pt x="1457" y="401"/>
                </a:lnTo>
                <a:lnTo>
                  <a:pt x="1462" y="408"/>
                </a:lnTo>
                <a:lnTo>
                  <a:pt x="1469" y="415"/>
                </a:lnTo>
                <a:lnTo>
                  <a:pt x="1476" y="422"/>
                </a:lnTo>
                <a:lnTo>
                  <a:pt x="1482" y="431"/>
                </a:lnTo>
                <a:lnTo>
                  <a:pt x="1482" y="434"/>
                </a:lnTo>
                <a:lnTo>
                  <a:pt x="1482" y="438"/>
                </a:lnTo>
                <a:lnTo>
                  <a:pt x="1480" y="440"/>
                </a:lnTo>
                <a:lnTo>
                  <a:pt x="1480" y="443"/>
                </a:lnTo>
                <a:lnTo>
                  <a:pt x="1478" y="447"/>
                </a:lnTo>
                <a:lnTo>
                  <a:pt x="1480" y="450"/>
                </a:lnTo>
                <a:lnTo>
                  <a:pt x="1482" y="454"/>
                </a:lnTo>
                <a:lnTo>
                  <a:pt x="1483" y="455"/>
                </a:lnTo>
                <a:lnTo>
                  <a:pt x="1487" y="455"/>
                </a:lnTo>
                <a:lnTo>
                  <a:pt x="1490" y="455"/>
                </a:lnTo>
                <a:lnTo>
                  <a:pt x="1492" y="455"/>
                </a:lnTo>
                <a:lnTo>
                  <a:pt x="1496" y="455"/>
                </a:lnTo>
                <a:lnTo>
                  <a:pt x="1497" y="457"/>
                </a:lnTo>
                <a:lnTo>
                  <a:pt x="1503" y="471"/>
                </a:lnTo>
                <a:lnTo>
                  <a:pt x="1503" y="482"/>
                </a:lnTo>
                <a:lnTo>
                  <a:pt x="1501" y="492"/>
                </a:lnTo>
                <a:lnTo>
                  <a:pt x="1504" y="501"/>
                </a:lnTo>
                <a:lnTo>
                  <a:pt x="1517" y="511"/>
                </a:lnTo>
                <a:lnTo>
                  <a:pt x="1506" y="532"/>
                </a:lnTo>
                <a:lnTo>
                  <a:pt x="1494" y="550"/>
                </a:lnTo>
                <a:lnTo>
                  <a:pt x="1497" y="550"/>
                </a:lnTo>
                <a:lnTo>
                  <a:pt x="1508" y="539"/>
                </a:lnTo>
                <a:lnTo>
                  <a:pt x="1518" y="530"/>
                </a:lnTo>
                <a:lnTo>
                  <a:pt x="1527" y="520"/>
                </a:lnTo>
                <a:lnTo>
                  <a:pt x="1539" y="523"/>
                </a:lnTo>
                <a:lnTo>
                  <a:pt x="1546" y="530"/>
                </a:lnTo>
                <a:lnTo>
                  <a:pt x="1553" y="539"/>
                </a:lnTo>
                <a:lnTo>
                  <a:pt x="1555" y="553"/>
                </a:lnTo>
                <a:lnTo>
                  <a:pt x="1571" y="553"/>
                </a:lnTo>
                <a:lnTo>
                  <a:pt x="1571" y="558"/>
                </a:lnTo>
                <a:lnTo>
                  <a:pt x="1572" y="562"/>
                </a:lnTo>
                <a:lnTo>
                  <a:pt x="1572" y="567"/>
                </a:lnTo>
                <a:lnTo>
                  <a:pt x="1574" y="572"/>
                </a:lnTo>
                <a:lnTo>
                  <a:pt x="1572" y="578"/>
                </a:lnTo>
                <a:lnTo>
                  <a:pt x="1572" y="581"/>
                </a:lnTo>
                <a:lnTo>
                  <a:pt x="1572" y="585"/>
                </a:lnTo>
                <a:lnTo>
                  <a:pt x="1574" y="586"/>
                </a:lnTo>
                <a:lnTo>
                  <a:pt x="1574" y="590"/>
                </a:lnTo>
                <a:lnTo>
                  <a:pt x="1574" y="592"/>
                </a:lnTo>
                <a:lnTo>
                  <a:pt x="1574" y="595"/>
                </a:lnTo>
                <a:lnTo>
                  <a:pt x="1555" y="609"/>
                </a:lnTo>
                <a:lnTo>
                  <a:pt x="1534" y="618"/>
                </a:lnTo>
                <a:lnTo>
                  <a:pt x="1510" y="623"/>
                </a:lnTo>
                <a:lnTo>
                  <a:pt x="1485" y="626"/>
                </a:lnTo>
                <a:lnTo>
                  <a:pt x="1461" y="630"/>
                </a:lnTo>
                <a:lnTo>
                  <a:pt x="1436" y="633"/>
                </a:lnTo>
                <a:lnTo>
                  <a:pt x="1415" y="640"/>
                </a:lnTo>
                <a:lnTo>
                  <a:pt x="1396" y="649"/>
                </a:lnTo>
                <a:lnTo>
                  <a:pt x="1382" y="665"/>
                </a:lnTo>
                <a:lnTo>
                  <a:pt x="1386" y="665"/>
                </a:lnTo>
                <a:lnTo>
                  <a:pt x="1403" y="653"/>
                </a:lnTo>
                <a:lnTo>
                  <a:pt x="1424" y="644"/>
                </a:lnTo>
                <a:lnTo>
                  <a:pt x="1447" y="639"/>
                </a:lnTo>
                <a:lnTo>
                  <a:pt x="1448" y="642"/>
                </a:lnTo>
                <a:lnTo>
                  <a:pt x="1450" y="646"/>
                </a:lnTo>
                <a:lnTo>
                  <a:pt x="1452" y="647"/>
                </a:lnTo>
                <a:lnTo>
                  <a:pt x="1455" y="649"/>
                </a:lnTo>
                <a:lnTo>
                  <a:pt x="1459" y="651"/>
                </a:lnTo>
                <a:lnTo>
                  <a:pt x="1462" y="654"/>
                </a:lnTo>
                <a:lnTo>
                  <a:pt x="1457" y="663"/>
                </a:lnTo>
                <a:lnTo>
                  <a:pt x="1454" y="670"/>
                </a:lnTo>
                <a:lnTo>
                  <a:pt x="1452" y="677"/>
                </a:lnTo>
                <a:lnTo>
                  <a:pt x="1450" y="688"/>
                </a:lnTo>
                <a:lnTo>
                  <a:pt x="1464" y="695"/>
                </a:lnTo>
                <a:lnTo>
                  <a:pt x="1473" y="705"/>
                </a:lnTo>
                <a:lnTo>
                  <a:pt x="1480" y="715"/>
                </a:lnTo>
                <a:lnTo>
                  <a:pt x="1489" y="726"/>
                </a:lnTo>
                <a:lnTo>
                  <a:pt x="1489" y="729"/>
                </a:lnTo>
                <a:lnTo>
                  <a:pt x="1489" y="731"/>
                </a:lnTo>
                <a:lnTo>
                  <a:pt x="1487" y="731"/>
                </a:lnTo>
                <a:lnTo>
                  <a:pt x="1487" y="733"/>
                </a:lnTo>
                <a:lnTo>
                  <a:pt x="1485" y="735"/>
                </a:lnTo>
                <a:lnTo>
                  <a:pt x="1475" y="747"/>
                </a:lnTo>
                <a:lnTo>
                  <a:pt x="1461" y="757"/>
                </a:lnTo>
                <a:lnTo>
                  <a:pt x="1443" y="764"/>
                </a:lnTo>
                <a:lnTo>
                  <a:pt x="1443" y="749"/>
                </a:lnTo>
                <a:lnTo>
                  <a:pt x="1452" y="743"/>
                </a:lnTo>
                <a:lnTo>
                  <a:pt x="1459" y="738"/>
                </a:lnTo>
                <a:lnTo>
                  <a:pt x="1466" y="729"/>
                </a:lnTo>
                <a:lnTo>
                  <a:pt x="1459" y="726"/>
                </a:lnTo>
                <a:lnTo>
                  <a:pt x="1459" y="722"/>
                </a:lnTo>
                <a:lnTo>
                  <a:pt x="1457" y="722"/>
                </a:lnTo>
                <a:lnTo>
                  <a:pt x="1455" y="722"/>
                </a:lnTo>
                <a:lnTo>
                  <a:pt x="1455" y="722"/>
                </a:lnTo>
                <a:lnTo>
                  <a:pt x="1455" y="724"/>
                </a:lnTo>
                <a:lnTo>
                  <a:pt x="1455" y="726"/>
                </a:lnTo>
                <a:lnTo>
                  <a:pt x="1455" y="726"/>
                </a:lnTo>
                <a:lnTo>
                  <a:pt x="1443" y="735"/>
                </a:lnTo>
                <a:lnTo>
                  <a:pt x="1427" y="742"/>
                </a:lnTo>
                <a:lnTo>
                  <a:pt x="1414" y="747"/>
                </a:lnTo>
                <a:lnTo>
                  <a:pt x="1400" y="754"/>
                </a:lnTo>
                <a:lnTo>
                  <a:pt x="1387" y="763"/>
                </a:lnTo>
                <a:lnTo>
                  <a:pt x="1379" y="775"/>
                </a:lnTo>
                <a:lnTo>
                  <a:pt x="1373" y="792"/>
                </a:lnTo>
                <a:lnTo>
                  <a:pt x="1379" y="794"/>
                </a:lnTo>
                <a:lnTo>
                  <a:pt x="1386" y="796"/>
                </a:lnTo>
                <a:lnTo>
                  <a:pt x="1389" y="799"/>
                </a:lnTo>
                <a:lnTo>
                  <a:pt x="1382" y="799"/>
                </a:lnTo>
                <a:lnTo>
                  <a:pt x="1372" y="808"/>
                </a:lnTo>
                <a:lnTo>
                  <a:pt x="1358" y="811"/>
                </a:lnTo>
                <a:lnTo>
                  <a:pt x="1345" y="813"/>
                </a:lnTo>
                <a:lnTo>
                  <a:pt x="1331" y="815"/>
                </a:lnTo>
                <a:lnTo>
                  <a:pt x="1321" y="843"/>
                </a:lnTo>
                <a:lnTo>
                  <a:pt x="1309" y="873"/>
                </a:lnTo>
                <a:lnTo>
                  <a:pt x="1305" y="869"/>
                </a:lnTo>
                <a:lnTo>
                  <a:pt x="1304" y="867"/>
                </a:lnTo>
                <a:lnTo>
                  <a:pt x="1300" y="866"/>
                </a:lnTo>
                <a:lnTo>
                  <a:pt x="1298" y="864"/>
                </a:lnTo>
                <a:lnTo>
                  <a:pt x="1293" y="860"/>
                </a:lnTo>
                <a:lnTo>
                  <a:pt x="1293" y="869"/>
                </a:lnTo>
                <a:lnTo>
                  <a:pt x="1295" y="873"/>
                </a:lnTo>
                <a:lnTo>
                  <a:pt x="1298" y="883"/>
                </a:lnTo>
                <a:lnTo>
                  <a:pt x="1302" y="895"/>
                </a:lnTo>
                <a:lnTo>
                  <a:pt x="1305" y="906"/>
                </a:lnTo>
                <a:lnTo>
                  <a:pt x="1305" y="911"/>
                </a:lnTo>
                <a:lnTo>
                  <a:pt x="1291" y="920"/>
                </a:lnTo>
                <a:lnTo>
                  <a:pt x="1276" y="928"/>
                </a:lnTo>
                <a:lnTo>
                  <a:pt x="1260" y="939"/>
                </a:lnTo>
                <a:lnTo>
                  <a:pt x="1244" y="949"/>
                </a:lnTo>
                <a:lnTo>
                  <a:pt x="1234" y="963"/>
                </a:lnTo>
                <a:lnTo>
                  <a:pt x="1229" y="981"/>
                </a:lnTo>
                <a:lnTo>
                  <a:pt x="1223" y="995"/>
                </a:lnTo>
                <a:lnTo>
                  <a:pt x="1225" y="1012"/>
                </a:lnTo>
                <a:lnTo>
                  <a:pt x="1230" y="1031"/>
                </a:lnTo>
                <a:lnTo>
                  <a:pt x="1237" y="1051"/>
                </a:lnTo>
                <a:lnTo>
                  <a:pt x="1244" y="1070"/>
                </a:lnTo>
                <a:lnTo>
                  <a:pt x="1248" y="1087"/>
                </a:lnTo>
                <a:lnTo>
                  <a:pt x="1244" y="1087"/>
                </a:lnTo>
                <a:lnTo>
                  <a:pt x="1244" y="1091"/>
                </a:lnTo>
                <a:lnTo>
                  <a:pt x="1232" y="1087"/>
                </a:lnTo>
                <a:lnTo>
                  <a:pt x="1227" y="1072"/>
                </a:lnTo>
                <a:lnTo>
                  <a:pt x="1218" y="1052"/>
                </a:lnTo>
                <a:lnTo>
                  <a:pt x="1208" y="1031"/>
                </a:lnTo>
                <a:lnTo>
                  <a:pt x="1197" y="1016"/>
                </a:lnTo>
                <a:lnTo>
                  <a:pt x="1187" y="1007"/>
                </a:lnTo>
                <a:lnTo>
                  <a:pt x="1174" y="1005"/>
                </a:lnTo>
                <a:lnTo>
                  <a:pt x="1159" y="998"/>
                </a:lnTo>
                <a:lnTo>
                  <a:pt x="1141" y="991"/>
                </a:lnTo>
                <a:lnTo>
                  <a:pt x="1120" y="988"/>
                </a:lnTo>
                <a:lnTo>
                  <a:pt x="1120" y="991"/>
                </a:lnTo>
                <a:lnTo>
                  <a:pt x="1117" y="991"/>
                </a:lnTo>
                <a:lnTo>
                  <a:pt x="1119" y="997"/>
                </a:lnTo>
                <a:lnTo>
                  <a:pt x="1122" y="1002"/>
                </a:lnTo>
                <a:lnTo>
                  <a:pt x="1124" y="1005"/>
                </a:lnTo>
                <a:lnTo>
                  <a:pt x="1126" y="1009"/>
                </a:lnTo>
                <a:lnTo>
                  <a:pt x="1129" y="1014"/>
                </a:lnTo>
                <a:lnTo>
                  <a:pt x="1113" y="1014"/>
                </a:lnTo>
                <a:lnTo>
                  <a:pt x="1101" y="1009"/>
                </a:lnTo>
                <a:lnTo>
                  <a:pt x="1085" y="1005"/>
                </a:lnTo>
                <a:lnTo>
                  <a:pt x="1070" y="1005"/>
                </a:lnTo>
                <a:lnTo>
                  <a:pt x="1054" y="1007"/>
                </a:lnTo>
                <a:lnTo>
                  <a:pt x="1043" y="1010"/>
                </a:lnTo>
                <a:lnTo>
                  <a:pt x="1031" y="1016"/>
                </a:lnTo>
                <a:lnTo>
                  <a:pt x="1021" y="1023"/>
                </a:lnTo>
                <a:lnTo>
                  <a:pt x="1014" y="1033"/>
                </a:lnTo>
                <a:lnTo>
                  <a:pt x="1010" y="1042"/>
                </a:lnTo>
                <a:lnTo>
                  <a:pt x="1012" y="1049"/>
                </a:lnTo>
                <a:lnTo>
                  <a:pt x="1012" y="1058"/>
                </a:lnTo>
                <a:lnTo>
                  <a:pt x="1009" y="1068"/>
                </a:lnTo>
                <a:lnTo>
                  <a:pt x="1002" y="1091"/>
                </a:lnTo>
                <a:lnTo>
                  <a:pt x="1002" y="1108"/>
                </a:lnTo>
                <a:lnTo>
                  <a:pt x="1003" y="1126"/>
                </a:lnTo>
                <a:lnTo>
                  <a:pt x="1010" y="1143"/>
                </a:lnTo>
                <a:lnTo>
                  <a:pt x="1021" y="1164"/>
                </a:lnTo>
                <a:lnTo>
                  <a:pt x="1033" y="1166"/>
                </a:lnTo>
                <a:lnTo>
                  <a:pt x="1040" y="1168"/>
                </a:lnTo>
                <a:lnTo>
                  <a:pt x="1043" y="1171"/>
                </a:lnTo>
                <a:lnTo>
                  <a:pt x="1047" y="1173"/>
                </a:lnTo>
                <a:lnTo>
                  <a:pt x="1052" y="1175"/>
                </a:lnTo>
                <a:lnTo>
                  <a:pt x="1061" y="1171"/>
                </a:lnTo>
                <a:lnTo>
                  <a:pt x="1075" y="1164"/>
                </a:lnTo>
                <a:lnTo>
                  <a:pt x="1078" y="1162"/>
                </a:lnTo>
                <a:lnTo>
                  <a:pt x="1080" y="1162"/>
                </a:lnTo>
                <a:lnTo>
                  <a:pt x="1084" y="1162"/>
                </a:lnTo>
                <a:lnTo>
                  <a:pt x="1084" y="1162"/>
                </a:lnTo>
                <a:lnTo>
                  <a:pt x="1085" y="1162"/>
                </a:lnTo>
                <a:lnTo>
                  <a:pt x="1087" y="1162"/>
                </a:lnTo>
                <a:lnTo>
                  <a:pt x="1087" y="1161"/>
                </a:lnTo>
                <a:lnTo>
                  <a:pt x="1091" y="1157"/>
                </a:lnTo>
                <a:lnTo>
                  <a:pt x="1092" y="1152"/>
                </a:lnTo>
                <a:lnTo>
                  <a:pt x="1094" y="1147"/>
                </a:lnTo>
                <a:lnTo>
                  <a:pt x="1096" y="1141"/>
                </a:lnTo>
                <a:lnTo>
                  <a:pt x="1098" y="1138"/>
                </a:lnTo>
                <a:lnTo>
                  <a:pt x="1106" y="1129"/>
                </a:lnTo>
                <a:lnTo>
                  <a:pt x="1117" y="1124"/>
                </a:lnTo>
                <a:lnTo>
                  <a:pt x="1133" y="1122"/>
                </a:lnTo>
                <a:lnTo>
                  <a:pt x="1134" y="1126"/>
                </a:lnTo>
                <a:lnTo>
                  <a:pt x="1136" y="1127"/>
                </a:lnTo>
                <a:lnTo>
                  <a:pt x="1136" y="1129"/>
                </a:lnTo>
                <a:lnTo>
                  <a:pt x="1138" y="1129"/>
                </a:lnTo>
                <a:lnTo>
                  <a:pt x="1138" y="1127"/>
                </a:lnTo>
                <a:lnTo>
                  <a:pt x="1139" y="1127"/>
                </a:lnTo>
                <a:lnTo>
                  <a:pt x="1143" y="1127"/>
                </a:lnTo>
                <a:lnTo>
                  <a:pt x="1148" y="1126"/>
                </a:lnTo>
                <a:lnTo>
                  <a:pt x="1148" y="1141"/>
                </a:lnTo>
                <a:lnTo>
                  <a:pt x="1141" y="1148"/>
                </a:lnTo>
                <a:lnTo>
                  <a:pt x="1136" y="1161"/>
                </a:lnTo>
                <a:lnTo>
                  <a:pt x="1131" y="1178"/>
                </a:lnTo>
                <a:lnTo>
                  <a:pt x="1126" y="1194"/>
                </a:lnTo>
                <a:lnTo>
                  <a:pt x="1120" y="1206"/>
                </a:lnTo>
                <a:lnTo>
                  <a:pt x="1138" y="1206"/>
                </a:lnTo>
                <a:lnTo>
                  <a:pt x="1153" y="1204"/>
                </a:lnTo>
                <a:lnTo>
                  <a:pt x="1167" y="1204"/>
                </a:lnTo>
                <a:lnTo>
                  <a:pt x="1180" y="1206"/>
                </a:lnTo>
                <a:lnTo>
                  <a:pt x="1188" y="1211"/>
                </a:lnTo>
                <a:lnTo>
                  <a:pt x="1195" y="1222"/>
                </a:lnTo>
                <a:lnTo>
                  <a:pt x="1197" y="1237"/>
                </a:lnTo>
                <a:lnTo>
                  <a:pt x="1194" y="1248"/>
                </a:lnTo>
                <a:lnTo>
                  <a:pt x="1190" y="1262"/>
                </a:lnTo>
                <a:lnTo>
                  <a:pt x="1190" y="1276"/>
                </a:lnTo>
                <a:lnTo>
                  <a:pt x="1199" y="1285"/>
                </a:lnTo>
                <a:lnTo>
                  <a:pt x="1204" y="1291"/>
                </a:lnTo>
                <a:lnTo>
                  <a:pt x="1211" y="1298"/>
                </a:lnTo>
                <a:lnTo>
                  <a:pt x="1222" y="1304"/>
                </a:lnTo>
                <a:lnTo>
                  <a:pt x="1235" y="1307"/>
                </a:lnTo>
                <a:lnTo>
                  <a:pt x="1242" y="1298"/>
                </a:lnTo>
                <a:lnTo>
                  <a:pt x="1251" y="1295"/>
                </a:lnTo>
                <a:lnTo>
                  <a:pt x="1267" y="1295"/>
                </a:lnTo>
                <a:lnTo>
                  <a:pt x="1269" y="1298"/>
                </a:lnTo>
                <a:lnTo>
                  <a:pt x="1272" y="1302"/>
                </a:lnTo>
                <a:lnTo>
                  <a:pt x="1274" y="1304"/>
                </a:lnTo>
                <a:lnTo>
                  <a:pt x="1276" y="1304"/>
                </a:lnTo>
                <a:lnTo>
                  <a:pt x="1281" y="1305"/>
                </a:lnTo>
                <a:lnTo>
                  <a:pt x="1286" y="1307"/>
                </a:lnTo>
                <a:lnTo>
                  <a:pt x="1293" y="1293"/>
                </a:lnTo>
                <a:lnTo>
                  <a:pt x="1302" y="1283"/>
                </a:lnTo>
                <a:lnTo>
                  <a:pt x="1312" y="1274"/>
                </a:lnTo>
                <a:lnTo>
                  <a:pt x="1325" y="1267"/>
                </a:lnTo>
                <a:lnTo>
                  <a:pt x="1344" y="1264"/>
                </a:lnTo>
                <a:lnTo>
                  <a:pt x="1347" y="1262"/>
                </a:lnTo>
                <a:lnTo>
                  <a:pt x="1349" y="1262"/>
                </a:lnTo>
                <a:lnTo>
                  <a:pt x="1352" y="1262"/>
                </a:lnTo>
                <a:lnTo>
                  <a:pt x="1354" y="1262"/>
                </a:lnTo>
                <a:lnTo>
                  <a:pt x="1358" y="1264"/>
                </a:lnTo>
                <a:lnTo>
                  <a:pt x="1363" y="1264"/>
                </a:lnTo>
                <a:lnTo>
                  <a:pt x="1361" y="1267"/>
                </a:lnTo>
                <a:lnTo>
                  <a:pt x="1361" y="1271"/>
                </a:lnTo>
                <a:lnTo>
                  <a:pt x="1359" y="1271"/>
                </a:lnTo>
                <a:lnTo>
                  <a:pt x="1359" y="1272"/>
                </a:lnTo>
                <a:lnTo>
                  <a:pt x="1361" y="1272"/>
                </a:lnTo>
                <a:lnTo>
                  <a:pt x="1363" y="1274"/>
                </a:lnTo>
                <a:lnTo>
                  <a:pt x="1366" y="1276"/>
                </a:lnTo>
                <a:lnTo>
                  <a:pt x="1366" y="1272"/>
                </a:lnTo>
                <a:lnTo>
                  <a:pt x="1370" y="1269"/>
                </a:lnTo>
                <a:lnTo>
                  <a:pt x="1372" y="1267"/>
                </a:lnTo>
                <a:lnTo>
                  <a:pt x="1373" y="1265"/>
                </a:lnTo>
                <a:lnTo>
                  <a:pt x="1375" y="1264"/>
                </a:lnTo>
                <a:lnTo>
                  <a:pt x="1379" y="1262"/>
                </a:lnTo>
                <a:lnTo>
                  <a:pt x="1382" y="1260"/>
                </a:lnTo>
                <a:lnTo>
                  <a:pt x="1398" y="1274"/>
                </a:lnTo>
                <a:lnTo>
                  <a:pt x="1419" y="1281"/>
                </a:lnTo>
                <a:lnTo>
                  <a:pt x="1440" y="1283"/>
                </a:lnTo>
                <a:lnTo>
                  <a:pt x="1464" y="1281"/>
                </a:lnTo>
                <a:lnTo>
                  <a:pt x="1489" y="1279"/>
                </a:lnTo>
                <a:lnTo>
                  <a:pt x="1489" y="1283"/>
                </a:lnTo>
                <a:lnTo>
                  <a:pt x="1489" y="1285"/>
                </a:lnTo>
                <a:lnTo>
                  <a:pt x="1487" y="1286"/>
                </a:lnTo>
                <a:lnTo>
                  <a:pt x="1487" y="1286"/>
                </a:lnTo>
                <a:lnTo>
                  <a:pt x="1487" y="1288"/>
                </a:lnTo>
                <a:lnTo>
                  <a:pt x="1485" y="1291"/>
                </a:lnTo>
                <a:lnTo>
                  <a:pt x="1497" y="1295"/>
                </a:lnTo>
                <a:lnTo>
                  <a:pt x="1504" y="1300"/>
                </a:lnTo>
                <a:lnTo>
                  <a:pt x="1511" y="1305"/>
                </a:lnTo>
                <a:lnTo>
                  <a:pt x="1523" y="1311"/>
                </a:lnTo>
                <a:lnTo>
                  <a:pt x="1523" y="1321"/>
                </a:lnTo>
                <a:lnTo>
                  <a:pt x="1536" y="1325"/>
                </a:lnTo>
                <a:lnTo>
                  <a:pt x="1544" y="1326"/>
                </a:lnTo>
                <a:lnTo>
                  <a:pt x="1551" y="1333"/>
                </a:lnTo>
                <a:lnTo>
                  <a:pt x="1555" y="1344"/>
                </a:lnTo>
                <a:lnTo>
                  <a:pt x="1576" y="1346"/>
                </a:lnTo>
                <a:lnTo>
                  <a:pt x="1593" y="1347"/>
                </a:lnTo>
                <a:lnTo>
                  <a:pt x="1616" y="1349"/>
                </a:lnTo>
                <a:lnTo>
                  <a:pt x="1632" y="1370"/>
                </a:lnTo>
                <a:lnTo>
                  <a:pt x="1651" y="1389"/>
                </a:lnTo>
                <a:lnTo>
                  <a:pt x="1672" y="1405"/>
                </a:lnTo>
                <a:lnTo>
                  <a:pt x="1696" y="1417"/>
                </a:lnTo>
                <a:lnTo>
                  <a:pt x="1695" y="1424"/>
                </a:lnTo>
                <a:lnTo>
                  <a:pt x="1691" y="1428"/>
                </a:lnTo>
                <a:lnTo>
                  <a:pt x="1688" y="1433"/>
                </a:lnTo>
                <a:lnTo>
                  <a:pt x="1684" y="1436"/>
                </a:lnTo>
                <a:lnTo>
                  <a:pt x="1681" y="1442"/>
                </a:lnTo>
                <a:lnTo>
                  <a:pt x="1703" y="1442"/>
                </a:lnTo>
                <a:lnTo>
                  <a:pt x="1724" y="1449"/>
                </a:lnTo>
                <a:lnTo>
                  <a:pt x="1728" y="1461"/>
                </a:lnTo>
                <a:lnTo>
                  <a:pt x="1733" y="1459"/>
                </a:lnTo>
                <a:lnTo>
                  <a:pt x="1736" y="1457"/>
                </a:lnTo>
                <a:lnTo>
                  <a:pt x="1742" y="1459"/>
                </a:lnTo>
                <a:lnTo>
                  <a:pt x="1743" y="1459"/>
                </a:lnTo>
                <a:lnTo>
                  <a:pt x="1747" y="1461"/>
                </a:lnTo>
                <a:lnTo>
                  <a:pt x="1750" y="1463"/>
                </a:lnTo>
                <a:lnTo>
                  <a:pt x="1754" y="1464"/>
                </a:lnTo>
                <a:lnTo>
                  <a:pt x="1808" y="1468"/>
                </a:lnTo>
                <a:lnTo>
                  <a:pt x="1813" y="1473"/>
                </a:lnTo>
                <a:lnTo>
                  <a:pt x="1817" y="1483"/>
                </a:lnTo>
                <a:lnTo>
                  <a:pt x="1818" y="1492"/>
                </a:lnTo>
                <a:lnTo>
                  <a:pt x="1824" y="1499"/>
                </a:lnTo>
                <a:lnTo>
                  <a:pt x="1832" y="1501"/>
                </a:lnTo>
                <a:lnTo>
                  <a:pt x="1841" y="1501"/>
                </a:lnTo>
                <a:lnTo>
                  <a:pt x="1848" y="1499"/>
                </a:lnTo>
                <a:lnTo>
                  <a:pt x="1853" y="1506"/>
                </a:lnTo>
                <a:lnTo>
                  <a:pt x="1859" y="1511"/>
                </a:lnTo>
                <a:lnTo>
                  <a:pt x="1862" y="1517"/>
                </a:lnTo>
                <a:lnTo>
                  <a:pt x="1864" y="1524"/>
                </a:lnTo>
                <a:lnTo>
                  <a:pt x="1866" y="1532"/>
                </a:lnTo>
                <a:lnTo>
                  <a:pt x="1853" y="1548"/>
                </a:lnTo>
                <a:lnTo>
                  <a:pt x="1839" y="1567"/>
                </a:lnTo>
                <a:lnTo>
                  <a:pt x="1825" y="1588"/>
                </a:lnTo>
                <a:lnTo>
                  <a:pt x="1813" y="1609"/>
                </a:lnTo>
                <a:lnTo>
                  <a:pt x="1805" y="1625"/>
                </a:lnTo>
                <a:lnTo>
                  <a:pt x="1805" y="1635"/>
                </a:lnTo>
                <a:lnTo>
                  <a:pt x="1806" y="1649"/>
                </a:lnTo>
                <a:lnTo>
                  <a:pt x="1810" y="1665"/>
                </a:lnTo>
                <a:lnTo>
                  <a:pt x="1808" y="1679"/>
                </a:lnTo>
                <a:lnTo>
                  <a:pt x="1805" y="1688"/>
                </a:lnTo>
                <a:lnTo>
                  <a:pt x="1798" y="1702"/>
                </a:lnTo>
                <a:lnTo>
                  <a:pt x="1789" y="1717"/>
                </a:lnTo>
                <a:lnTo>
                  <a:pt x="1780" y="1733"/>
                </a:lnTo>
                <a:lnTo>
                  <a:pt x="1771" y="1745"/>
                </a:lnTo>
                <a:lnTo>
                  <a:pt x="1766" y="1752"/>
                </a:lnTo>
                <a:lnTo>
                  <a:pt x="1756" y="1756"/>
                </a:lnTo>
                <a:lnTo>
                  <a:pt x="1740" y="1758"/>
                </a:lnTo>
                <a:lnTo>
                  <a:pt x="1724" y="1759"/>
                </a:lnTo>
                <a:lnTo>
                  <a:pt x="1709" y="1763"/>
                </a:lnTo>
                <a:lnTo>
                  <a:pt x="1695" y="1768"/>
                </a:lnTo>
                <a:lnTo>
                  <a:pt x="1686" y="1778"/>
                </a:lnTo>
                <a:lnTo>
                  <a:pt x="1682" y="1784"/>
                </a:lnTo>
                <a:lnTo>
                  <a:pt x="1682" y="1787"/>
                </a:lnTo>
                <a:lnTo>
                  <a:pt x="1682" y="1791"/>
                </a:lnTo>
                <a:lnTo>
                  <a:pt x="1684" y="1796"/>
                </a:lnTo>
                <a:lnTo>
                  <a:pt x="1686" y="1801"/>
                </a:lnTo>
                <a:lnTo>
                  <a:pt x="1674" y="1801"/>
                </a:lnTo>
                <a:lnTo>
                  <a:pt x="1672" y="1824"/>
                </a:lnTo>
                <a:lnTo>
                  <a:pt x="1668" y="1843"/>
                </a:lnTo>
                <a:lnTo>
                  <a:pt x="1661" y="1859"/>
                </a:lnTo>
                <a:lnTo>
                  <a:pt x="1654" y="1874"/>
                </a:lnTo>
                <a:lnTo>
                  <a:pt x="1647" y="1894"/>
                </a:lnTo>
                <a:lnTo>
                  <a:pt x="1642" y="1894"/>
                </a:lnTo>
                <a:lnTo>
                  <a:pt x="1642" y="1887"/>
                </a:lnTo>
                <a:lnTo>
                  <a:pt x="1642" y="1883"/>
                </a:lnTo>
                <a:lnTo>
                  <a:pt x="1640" y="1878"/>
                </a:lnTo>
                <a:lnTo>
                  <a:pt x="1639" y="1874"/>
                </a:lnTo>
                <a:lnTo>
                  <a:pt x="1637" y="1876"/>
                </a:lnTo>
                <a:lnTo>
                  <a:pt x="1637" y="1876"/>
                </a:lnTo>
                <a:lnTo>
                  <a:pt x="1635" y="1876"/>
                </a:lnTo>
                <a:lnTo>
                  <a:pt x="1633" y="1878"/>
                </a:lnTo>
                <a:lnTo>
                  <a:pt x="1632" y="1878"/>
                </a:lnTo>
                <a:lnTo>
                  <a:pt x="1623" y="1899"/>
                </a:lnTo>
                <a:lnTo>
                  <a:pt x="1613" y="1913"/>
                </a:lnTo>
                <a:lnTo>
                  <a:pt x="1602" y="1925"/>
                </a:lnTo>
                <a:lnTo>
                  <a:pt x="1590" y="1939"/>
                </a:lnTo>
                <a:lnTo>
                  <a:pt x="1565" y="1934"/>
                </a:lnTo>
                <a:lnTo>
                  <a:pt x="1543" y="1929"/>
                </a:lnTo>
                <a:lnTo>
                  <a:pt x="1543" y="1936"/>
                </a:lnTo>
                <a:lnTo>
                  <a:pt x="1555" y="1943"/>
                </a:lnTo>
                <a:lnTo>
                  <a:pt x="1560" y="1953"/>
                </a:lnTo>
                <a:lnTo>
                  <a:pt x="1562" y="1963"/>
                </a:lnTo>
                <a:lnTo>
                  <a:pt x="1560" y="1976"/>
                </a:lnTo>
                <a:lnTo>
                  <a:pt x="1558" y="1990"/>
                </a:lnTo>
                <a:lnTo>
                  <a:pt x="1527" y="1991"/>
                </a:lnTo>
                <a:lnTo>
                  <a:pt x="1501" y="1998"/>
                </a:lnTo>
                <a:lnTo>
                  <a:pt x="1499" y="2002"/>
                </a:lnTo>
                <a:lnTo>
                  <a:pt x="1497" y="2007"/>
                </a:lnTo>
                <a:lnTo>
                  <a:pt x="1497" y="2014"/>
                </a:lnTo>
                <a:lnTo>
                  <a:pt x="1497" y="2021"/>
                </a:lnTo>
                <a:lnTo>
                  <a:pt x="1496" y="2025"/>
                </a:lnTo>
                <a:lnTo>
                  <a:pt x="1496" y="2026"/>
                </a:lnTo>
                <a:lnTo>
                  <a:pt x="1496" y="2030"/>
                </a:lnTo>
                <a:lnTo>
                  <a:pt x="1496" y="2033"/>
                </a:lnTo>
                <a:lnTo>
                  <a:pt x="1497" y="2040"/>
                </a:lnTo>
                <a:lnTo>
                  <a:pt x="1489" y="2040"/>
                </a:lnTo>
                <a:lnTo>
                  <a:pt x="1478" y="2042"/>
                </a:lnTo>
                <a:lnTo>
                  <a:pt x="1464" y="2042"/>
                </a:lnTo>
                <a:lnTo>
                  <a:pt x="1450" y="2044"/>
                </a:lnTo>
                <a:lnTo>
                  <a:pt x="1450" y="2051"/>
                </a:lnTo>
                <a:lnTo>
                  <a:pt x="1457" y="2054"/>
                </a:lnTo>
                <a:lnTo>
                  <a:pt x="1462" y="2058"/>
                </a:lnTo>
                <a:lnTo>
                  <a:pt x="1466" y="2059"/>
                </a:lnTo>
                <a:lnTo>
                  <a:pt x="1469" y="2061"/>
                </a:lnTo>
                <a:lnTo>
                  <a:pt x="1473" y="2065"/>
                </a:lnTo>
                <a:lnTo>
                  <a:pt x="1475" y="2068"/>
                </a:lnTo>
                <a:lnTo>
                  <a:pt x="1478" y="2073"/>
                </a:lnTo>
                <a:lnTo>
                  <a:pt x="1471" y="2075"/>
                </a:lnTo>
                <a:lnTo>
                  <a:pt x="1466" y="2077"/>
                </a:lnTo>
                <a:lnTo>
                  <a:pt x="1461" y="2079"/>
                </a:lnTo>
                <a:lnTo>
                  <a:pt x="1457" y="2080"/>
                </a:lnTo>
                <a:lnTo>
                  <a:pt x="1455" y="2086"/>
                </a:lnTo>
                <a:lnTo>
                  <a:pt x="1450" y="2096"/>
                </a:lnTo>
                <a:lnTo>
                  <a:pt x="1447" y="2107"/>
                </a:lnTo>
                <a:lnTo>
                  <a:pt x="1443" y="2117"/>
                </a:lnTo>
                <a:lnTo>
                  <a:pt x="1440" y="2119"/>
                </a:lnTo>
                <a:lnTo>
                  <a:pt x="1438" y="2119"/>
                </a:lnTo>
                <a:lnTo>
                  <a:pt x="1433" y="2121"/>
                </a:lnTo>
                <a:lnTo>
                  <a:pt x="1427" y="2121"/>
                </a:lnTo>
                <a:lnTo>
                  <a:pt x="1427" y="2126"/>
                </a:lnTo>
                <a:lnTo>
                  <a:pt x="1427" y="2129"/>
                </a:lnTo>
                <a:lnTo>
                  <a:pt x="1427" y="2131"/>
                </a:lnTo>
                <a:lnTo>
                  <a:pt x="1426" y="2133"/>
                </a:lnTo>
                <a:lnTo>
                  <a:pt x="1427" y="2135"/>
                </a:lnTo>
                <a:lnTo>
                  <a:pt x="1427" y="2136"/>
                </a:lnTo>
                <a:lnTo>
                  <a:pt x="1431" y="2143"/>
                </a:lnTo>
                <a:lnTo>
                  <a:pt x="1434" y="2149"/>
                </a:lnTo>
                <a:lnTo>
                  <a:pt x="1440" y="2152"/>
                </a:lnTo>
                <a:lnTo>
                  <a:pt x="1445" y="2155"/>
                </a:lnTo>
                <a:lnTo>
                  <a:pt x="1450" y="2159"/>
                </a:lnTo>
                <a:lnTo>
                  <a:pt x="1447" y="2171"/>
                </a:lnTo>
                <a:lnTo>
                  <a:pt x="1433" y="2178"/>
                </a:lnTo>
                <a:lnTo>
                  <a:pt x="1419" y="2192"/>
                </a:lnTo>
                <a:lnTo>
                  <a:pt x="1407" y="2210"/>
                </a:lnTo>
                <a:lnTo>
                  <a:pt x="1398" y="2227"/>
                </a:lnTo>
                <a:lnTo>
                  <a:pt x="1393" y="2243"/>
                </a:lnTo>
                <a:lnTo>
                  <a:pt x="1398" y="2248"/>
                </a:lnTo>
                <a:lnTo>
                  <a:pt x="1403" y="2253"/>
                </a:lnTo>
                <a:lnTo>
                  <a:pt x="1407" y="2258"/>
                </a:lnTo>
                <a:lnTo>
                  <a:pt x="1408" y="2267"/>
                </a:lnTo>
                <a:lnTo>
                  <a:pt x="1400" y="2269"/>
                </a:lnTo>
                <a:lnTo>
                  <a:pt x="1387" y="2276"/>
                </a:lnTo>
                <a:lnTo>
                  <a:pt x="1375" y="2286"/>
                </a:lnTo>
                <a:lnTo>
                  <a:pt x="1366" y="2297"/>
                </a:lnTo>
                <a:lnTo>
                  <a:pt x="1365" y="2300"/>
                </a:lnTo>
                <a:lnTo>
                  <a:pt x="1363" y="2304"/>
                </a:lnTo>
                <a:lnTo>
                  <a:pt x="1363" y="2307"/>
                </a:lnTo>
                <a:lnTo>
                  <a:pt x="1363" y="2313"/>
                </a:lnTo>
                <a:lnTo>
                  <a:pt x="1366" y="2313"/>
                </a:lnTo>
                <a:lnTo>
                  <a:pt x="1366" y="2309"/>
                </a:lnTo>
                <a:lnTo>
                  <a:pt x="1377" y="2297"/>
                </a:lnTo>
                <a:lnTo>
                  <a:pt x="1386" y="2285"/>
                </a:lnTo>
                <a:lnTo>
                  <a:pt x="1389" y="2286"/>
                </a:lnTo>
                <a:lnTo>
                  <a:pt x="1391" y="2286"/>
                </a:lnTo>
                <a:lnTo>
                  <a:pt x="1391" y="2288"/>
                </a:lnTo>
                <a:lnTo>
                  <a:pt x="1391" y="2288"/>
                </a:lnTo>
                <a:lnTo>
                  <a:pt x="1393" y="2290"/>
                </a:lnTo>
                <a:lnTo>
                  <a:pt x="1396" y="2299"/>
                </a:lnTo>
                <a:lnTo>
                  <a:pt x="1398" y="2309"/>
                </a:lnTo>
                <a:lnTo>
                  <a:pt x="1400" y="2321"/>
                </a:lnTo>
                <a:lnTo>
                  <a:pt x="1401" y="2332"/>
                </a:lnTo>
                <a:lnTo>
                  <a:pt x="1407" y="2332"/>
                </a:lnTo>
                <a:lnTo>
                  <a:pt x="1408" y="2332"/>
                </a:lnTo>
                <a:lnTo>
                  <a:pt x="1412" y="2332"/>
                </a:lnTo>
                <a:lnTo>
                  <a:pt x="1412" y="2334"/>
                </a:lnTo>
                <a:lnTo>
                  <a:pt x="1414" y="2334"/>
                </a:lnTo>
                <a:lnTo>
                  <a:pt x="1414" y="2335"/>
                </a:lnTo>
                <a:lnTo>
                  <a:pt x="1417" y="2339"/>
                </a:lnTo>
                <a:lnTo>
                  <a:pt x="1414" y="2341"/>
                </a:lnTo>
                <a:lnTo>
                  <a:pt x="1412" y="2342"/>
                </a:lnTo>
                <a:lnTo>
                  <a:pt x="1412" y="2344"/>
                </a:lnTo>
                <a:lnTo>
                  <a:pt x="1410" y="2344"/>
                </a:lnTo>
                <a:lnTo>
                  <a:pt x="1408" y="2346"/>
                </a:lnTo>
                <a:lnTo>
                  <a:pt x="1405" y="2347"/>
                </a:lnTo>
                <a:lnTo>
                  <a:pt x="1389" y="2351"/>
                </a:lnTo>
                <a:lnTo>
                  <a:pt x="1373" y="2347"/>
                </a:lnTo>
                <a:lnTo>
                  <a:pt x="1358" y="2339"/>
                </a:lnTo>
                <a:lnTo>
                  <a:pt x="1342" y="2327"/>
                </a:lnTo>
                <a:lnTo>
                  <a:pt x="1328" y="2313"/>
                </a:lnTo>
                <a:lnTo>
                  <a:pt x="1318" y="2299"/>
                </a:lnTo>
                <a:lnTo>
                  <a:pt x="1312" y="2285"/>
                </a:lnTo>
                <a:lnTo>
                  <a:pt x="1316" y="2285"/>
                </a:lnTo>
                <a:lnTo>
                  <a:pt x="1328" y="2297"/>
                </a:lnTo>
                <a:lnTo>
                  <a:pt x="1340" y="2307"/>
                </a:lnTo>
                <a:lnTo>
                  <a:pt x="1354" y="2316"/>
                </a:lnTo>
                <a:lnTo>
                  <a:pt x="1354" y="2309"/>
                </a:lnTo>
                <a:lnTo>
                  <a:pt x="1335" y="2299"/>
                </a:lnTo>
                <a:lnTo>
                  <a:pt x="1319" y="2285"/>
                </a:lnTo>
                <a:lnTo>
                  <a:pt x="1309" y="2265"/>
                </a:lnTo>
                <a:lnTo>
                  <a:pt x="1302" y="2243"/>
                </a:lnTo>
                <a:lnTo>
                  <a:pt x="1298" y="2220"/>
                </a:lnTo>
                <a:lnTo>
                  <a:pt x="1300" y="2194"/>
                </a:lnTo>
                <a:lnTo>
                  <a:pt x="1302" y="2169"/>
                </a:lnTo>
                <a:lnTo>
                  <a:pt x="1307" y="2147"/>
                </a:lnTo>
                <a:lnTo>
                  <a:pt x="1314" y="2126"/>
                </a:lnTo>
                <a:lnTo>
                  <a:pt x="1321" y="2108"/>
                </a:lnTo>
                <a:lnTo>
                  <a:pt x="1331" y="2108"/>
                </a:lnTo>
                <a:lnTo>
                  <a:pt x="1340" y="2073"/>
                </a:lnTo>
                <a:lnTo>
                  <a:pt x="1335" y="2073"/>
                </a:lnTo>
                <a:lnTo>
                  <a:pt x="1335" y="2070"/>
                </a:lnTo>
                <a:lnTo>
                  <a:pt x="1331" y="2073"/>
                </a:lnTo>
                <a:lnTo>
                  <a:pt x="1328" y="2077"/>
                </a:lnTo>
                <a:lnTo>
                  <a:pt x="1326" y="2080"/>
                </a:lnTo>
                <a:lnTo>
                  <a:pt x="1323" y="2084"/>
                </a:lnTo>
                <a:lnTo>
                  <a:pt x="1316" y="2086"/>
                </a:lnTo>
                <a:lnTo>
                  <a:pt x="1316" y="2082"/>
                </a:lnTo>
                <a:lnTo>
                  <a:pt x="1328" y="2009"/>
                </a:lnTo>
                <a:lnTo>
                  <a:pt x="1326" y="2002"/>
                </a:lnTo>
                <a:lnTo>
                  <a:pt x="1323" y="1990"/>
                </a:lnTo>
                <a:lnTo>
                  <a:pt x="1325" y="1979"/>
                </a:lnTo>
                <a:lnTo>
                  <a:pt x="1337" y="1937"/>
                </a:lnTo>
                <a:lnTo>
                  <a:pt x="1347" y="1894"/>
                </a:lnTo>
                <a:lnTo>
                  <a:pt x="1356" y="1847"/>
                </a:lnTo>
                <a:lnTo>
                  <a:pt x="1366" y="1801"/>
                </a:lnTo>
                <a:lnTo>
                  <a:pt x="1372" y="1771"/>
                </a:lnTo>
                <a:lnTo>
                  <a:pt x="1373" y="1740"/>
                </a:lnTo>
                <a:lnTo>
                  <a:pt x="1375" y="1710"/>
                </a:lnTo>
                <a:lnTo>
                  <a:pt x="1379" y="1682"/>
                </a:lnTo>
                <a:lnTo>
                  <a:pt x="1344" y="1669"/>
                </a:lnTo>
                <a:lnTo>
                  <a:pt x="1314" y="1649"/>
                </a:lnTo>
                <a:lnTo>
                  <a:pt x="1290" y="1623"/>
                </a:lnTo>
                <a:lnTo>
                  <a:pt x="1270" y="1595"/>
                </a:lnTo>
                <a:lnTo>
                  <a:pt x="1263" y="1579"/>
                </a:lnTo>
                <a:lnTo>
                  <a:pt x="1258" y="1564"/>
                </a:lnTo>
                <a:lnTo>
                  <a:pt x="1253" y="1546"/>
                </a:lnTo>
                <a:lnTo>
                  <a:pt x="1246" y="1532"/>
                </a:lnTo>
                <a:lnTo>
                  <a:pt x="1235" y="1522"/>
                </a:lnTo>
                <a:lnTo>
                  <a:pt x="1232" y="1518"/>
                </a:lnTo>
                <a:lnTo>
                  <a:pt x="1227" y="1518"/>
                </a:lnTo>
                <a:lnTo>
                  <a:pt x="1223" y="1517"/>
                </a:lnTo>
                <a:lnTo>
                  <a:pt x="1220" y="1513"/>
                </a:lnTo>
                <a:lnTo>
                  <a:pt x="1216" y="1510"/>
                </a:lnTo>
                <a:lnTo>
                  <a:pt x="1220" y="1503"/>
                </a:lnTo>
                <a:lnTo>
                  <a:pt x="1220" y="1497"/>
                </a:lnTo>
                <a:lnTo>
                  <a:pt x="1220" y="1490"/>
                </a:lnTo>
                <a:lnTo>
                  <a:pt x="1220" y="1483"/>
                </a:lnTo>
                <a:lnTo>
                  <a:pt x="1229" y="1478"/>
                </a:lnTo>
                <a:lnTo>
                  <a:pt x="1235" y="1473"/>
                </a:lnTo>
                <a:lnTo>
                  <a:pt x="1244" y="1468"/>
                </a:lnTo>
                <a:lnTo>
                  <a:pt x="1244" y="1464"/>
                </a:lnTo>
                <a:lnTo>
                  <a:pt x="1235" y="1464"/>
                </a:lnTo>
                <a:lnTo>
                  <a:pt x="1230" y="1463"/>
                </a:lnTo>
                <a:lnTo>
                  <a:pt x="1225" y="1463"/>
                </a:lnTo>
                <a:lnTo>
                  <a:pt x="1220" y="1461"/>
                </a:lnTo>
                <a:lnTo>
                  <a:pt x="1227" y="1445"/>
                </a:lnTo>
                <a:lnTo>
                  <a:pt x="1232" y="1429"/>
                </a:lnTo>
                <a:lnTo>
                  <a:pt x="1239" y="1414"/>
                </a:lnTo>
                <a:lnTo>
                  <a:pt x="1251" y="1401"/>
                </a:lnTo>
                <a:lnTo>
                  <a:pt x="1265" y="1389"/>
                </a:lnTo>
                <a:lnTo>
                  <a:pt x="1277" y="1375"/>
                </a:lnTo>
                <a:lnTo>
                  <a:pt x="1276" y="1365"/>
                </a:lnTo>
                <a:lnTo>
                  <a:pt x="1276" y="1351"/>
                </a:lnTo>
                <a:lnTo>
                  <a:pt x="1274" y="1337"/>
                </a:lnTo>
                <a:lnTo>
                  <a:pt x="1269" y="1328"/>
                </a:lnTo>
                <a:lnTo>
                  <a:pt x="1262" y="1318"/>
                </a:lnTo>
                <a:lnTo>
                  <a:pt x="1255" y="1307"/>
                </a:lnTo>
                <a:lnTo>
                  <a:pt x="1248" y="1307"/>
                </a:lnTo>
                <a:lnTo>
                  <a:pt x="1246" y="1309"/>
                </a:lnTo>
                <a:lnTo>
                  <a:pt x="1244" y="1311"/>
                </a:lnTo>
                <a:lnTo>
                  <a:pt x="1242" y="1312"/>
                </a:lnTo>
                <a:lnTo>
                  <a:pt x="1239" y="1314"/>
                </a:lnTo>
                <a:lnTo>
                  <a:pt x="1241" y="1318"/>
                </a:lnTo>
                <a:lnTo>
                  <a:pt x="1241" y="1321"/>
                </a:lnTo>
                <a:lnTo>
                  <a:pt x="1241" y="1321"/>
                </a:lnTo>
                <a:lnTo>
                  <a:pt x="1241" y="1323"/>
                </a:lnTo>
                <a:lnTo>
                  <a:pt x="1241" y="1323"/>
                </a:lnTo>
                <a:lnTo>
                  <a:pt x="1239" y="1326"/>
                </a:lnTo>
                <a:lnTo>
                  <a:pt x="1237" y="1326"/>
                </a:lnTo>
                <a:lnTo>
                  <a:pt x="1235" y="1328"/>
                </a:lnTo>
                <a:lnTo>
                  <a:pt x="1234" y="1328"/>
                </a:lnTo>
                <a:lnTo>
                  <a:pt x="1232" y="1328"/>
                </a:lnTo>
                <a:lnTo>
                  <a:pt x="1229" y="1330"/>
                </a:lnTo>
                <a:lnTo>
                  <a:pt x="1220" y="1323"/>
                </a:lnTo>
                <a:lnTo>
                  <a:pt x="1204" y="1314"/>
                </a:lnTo>
                <a:lnTo>
                  <a:pt x="1188" y="1305"/>
                </a:lnTo>
                <a:lnTo>
                  <a:pt x="1173" y="1298"/>
                </a:lnTo>
                <a:lnTo>
                  <a:pt x="1162" y="1295"/>
                </a:lnTo>
                <a:lnTo>
                  <a:pt x="1153" y="1274"/>
                </a:lnTo>
                <a:lnTo>
                  <a:pt x="1145" y="1262"/>
                </a:lnTo>
                <a:lnTo>
                  <a:pt x="1136" y="1253"/>
                </a:lnTo>
                <a:lnTo>
                  <a:pt x="1127" y="1250"/>
                </a:lnTo>
                <a:lnTo>
                  <a:pt x="1113" y="1246"/>
                </a:lnTo>
                <a:lnTo>
                  <a:pt x="1098" y="1241"/>
                </a:lnTo>
                <a:lnTo>
                  <a:pt x="1078" y="1234"/>
                </a:lnTo>
                <a:lnTo>
                  <a:pt x="1066" y="1225"/>
                </a:lnTo>
                <a:lnTo>
                  <a:pt x="1056" y="1216"/>
                </a:lnTo>
                <a:lnTo>
                  <a:pt x="1040" y="1209"/>
                </a:lnTo>
                <a:lnTo>
                  <a:pt x="1030" y="1209"/>
                </a:lnTo>
                <a:lnTo>
                  <a:pt x="1023" y="1213"/>
                </a:lnTo>
                <a:lnTo>
                  <a:pt x="1017" y="1216"/>
                </a:lnTo>
                <a:lnTo>
                  <a:pt x="1010" y="1220"/>
                </a:lnTo>
                <a:lnTo>
                  <a:pt x="1002" y="1218"/>
                </a:lnTo>
                <a:lnTo>
                  <a:pt x="998" y="1216"/>
                </a:lnTo>
                <a:lnTo>
                  <a:pt x="995" y="1213"/>
                </a:lnTo>
                <a:lnTo>
                  <a:pt x="991" y="1209"/>
                </a:lnTo>
                <a:lnTo>
                  <a:pt x="986" y="1204"/>
                </a:lnTo>
                <a:lnTo>
                  <a:pt x="982" y="1201"/>
                </a:lnTo>
                <a:lnTo>
                  <a:pt x="979" y="1199"/>
                </a:lnTo>
                <a:lnTo>
                  <a:pt x="956" y="1195"/>
                </a:lnTo>
                <a:lnTo>
                  <a:pt x="953" y="1192"/>
                </a:lnTo>
                <a:lnTo>
                  <a:pt x="949" y="1189"/>
                </a:lnTo>
                <a:lnTo>
                  <a:pt x="946" y="1185"/>
                </a:lnTo>
                <a:lnTo>
                  <a:pt x="942" y="1182"/>
                </a:lnTo>
                <a:lnTo>
                  <a:pt x="941" y="1180"/>
                </a:lnTo>
                <a:lnTo>
                  <a:pt x="921" y="1183"/>
                </a:lnTo>
                <a:lnTo>
                  <a:pt x="918" y="1182"/>
                </a:lnTo>
                <a:lnTo>
                  <a:pt x="913" y="1175"/>
                </a:lnTo>
                <a:lnTo>
                  <a:pt x="904" y="1168"/>
                </a:lnTo>
                <a:lnTo>
                  <a:pt x="897" y="1159"/>
                </a:lnTo>
                <a:lnTo>
                  <a:pt x="890" y="1152"/>
                </a:lnTo>
                <a:lnTo>
                  <a:pt x="886" y="1148"/>
                </a:lnTo>
                <a:lnTo>
                  <a:pt x="893" y="1126"/>
                </a:lnTo>
                <a:lnTo>
                  <a:pt x="874" y="1105"/>
                </a:lnTo>
                <a:lnTo>
                  <a:pt x="857" y="1082"/>
                </a:lnTo>
                <a:lnTo>
                  <a:pt x="839" y="1058"/>
                </a:lnTo>
                <a:lnTo>
                  <a:pt x="822" y="1033"/>
                </a:lnTo>
                <a:lnTo>
                  <a:pt x="818" y="1031"/>
                </a:lnTo>
                <a:lnTo>
                  <a:pt x="813" y="1030"/>
                </a:lnTo>
                <a:lnTo>
                  <a:pt x="810" y="1030"/>
                </a:lnTo>
                <a:lnTo>
                  <a:pt x="804" y="1028"/>
                </a:lnTo>
                <a:lnTo>
                  <a:pt x="803" y="1026"/>
                </a:lnTo>
                <a:lnTo>
                  <a:pt x="796" y="1017"/>
                </a:lnTo>
                <a:lnTo>
                  <a:pt x="792" y="1007"/>
                </a:lnTo>
                <a:lnTo>
                  <a:pt x="789" y="997"/>
                </a:lnTo>
                <a:lnTo>
                  <a:pt x="783" y="986"/>
                </a:lnTo>
                <a:lnTo>
                  <a:pt x="775" y="981"/>
                </a:lnTo>
                <a:lnTo>
                  <a:pt x="771" y="977"/>
                </a:lnTo>
                <a:lnTo>
                  <a:pt x="768" y="974"/>
                </a:lnTo>
                <a:lnTo>
                  <a:pt x="764" y="972"/>
                </a:lnTo>
                <a:lnTo>
                  <a:pt x="764" y="991"/>
                </a:lnTo>
                <a:lnTo>
                  <a:pt x="769" y="998"/>
                </a:lnTo>
                <a:lnTo>
                  <a:pt x="780" y="1010"/>
                </a:lnTo>
                <a:lnTo>
                  <a:pt x="790" y="1024"/>
                </a:lnTo>
                <a:lnTo>
                  <a:pt x="803" y="1042"/>
                </a:lnTo>
                <a:lnTo>
                  <a:pt x="813" y="1059"/>
                </a:lnTo>
                <a:lnTo>
                  <a:pt x="824" y="1077"/>
                </a:lnTo>
                <a:lnTo>
                  <a:pt x="832" y="1093"/>
                </a:lnTo>
                <a:lnTo>
                  <a:pt x="836" y="1103"/>
                </a:lnTo>
                <a:lnTo>
                  <a:pt x="836" y="1110"/>
                </a:lnTo>
                <a:lnTo>
                  <a:pt x="834" y="1113"/>
                </a:lnTo>
                <a:lnTo>
                  <a:pt x="832" y="1115"/>
                </a:lnTo>
                <a:lnTo>
                  <a:pt x="832" y="1117"/>
                </a:lnTo>
                <a:lnTo>
                  <a:pt x="829" y="1119"/>
                </a:lnTo>
                <a:lnTo>
                  <a:pt x="829" y="1112"/>
                </a:lnTo>
                <a:lnTo>
                  <a:pt x="827" y="1106"/>
                </a:lnTo>
                <a:lnTo>
                  <a:pt x="827" y="1103"/>
                </a:lnTo>
                <a:lnTo>
                  <a:pt x="825" y="1099"/>
                </a:lnTo>
                <a:lnTo>
                  <a:pt x="822" y="1099"/>
                </a:lnTo>
                <a:lnTo>
                  <a:pt x="820" y="1099"/>
                </a:lnTo>
                <a:lnTo>
                  <a:pt x="818" y="1099"/>
                </a:lnTo>
                <a:lnTo>
                  <a:pt x="817" y="1099"/>
                </a:lnTo>
                <a:lnTo>
                  <a:pt x="815" y="1099"/>
                </a:lnTo>
                <a:lnTo>
                  <a:pt x="810" y="1099"/>
                </a:lnTo>
                <a:lnTo>
                  <a:pt x="806" y="1087"/>
                </a:lnTo>
                <a:lnTo>
                  <a:pt x="803" y="1075"/>
                </a:lnTo>
                <a:lnTo>
                  <a:pt x="797" y="1065"/>
                </a:lnTo>
                <a:lnTo>
                  <a:pt x="789" y="1056"/>
                </a:lnTo>
                <a:lnTo>
                  <a:pt x="778" y="1049"/>
                </a:lnTo>
                <a:lnTo>
                  <a:pt x="768" y="1042"/>
                </a:lnTo>
                <a:lnTo>
                  <a:pt x="759" y="1030"/>
                </a:lnTo>
                <a:lnTo>
                  <a:pt x="762" y="1028"/>
                </a:lnTo>
                <a:lnTo>
                  <a:pt x="764" y="1028"/>
                </a:lnTo>
                <a:lnTo>
                  <a:pt x="764" y="1028"/>
                </a:lnTo>
                <a:lnTo>
                  <a:pt x="766" y="1028"/>
                </a:lnTo>
                <a:lnTo>
                  <a:pt x="766" y="1026"/>
                </a:lnTo>
                <a:lnTo>
                  <a:pt x="766" y="1024"/>
                </a:lnTo>
                <a:lnTo>
                  <a:pt x="768" y="1023"/>
                </a:lnTo>
                <a:lnTo>
                  <a:pt x="755" y="1014"/>
                </a:lnTo>
                <a:lnTo>
                  <a:pt x="749" y="1003"/>
                </a:lnTo>
                <a:lnTo>
                  <a:pt x="743" y="991"/>
                </a:lnTo>
                <a:lnTo>
                  <a:pt x="740" y="977"/>
                </a:lnTo>
                <a:lnTo>
                  <a:pt x="733" y="965"/>
                </a:lnTo>
                <a:lnTo>
                  <a:pt x="724" y="955"/>
                </a:lnTo>
                <a:lnTo>
                  <a:pt x="714" y="949"/>
                </a:lnTo>
                <a:lnTo>
                  <a:pt x="701" y="944"/>
                </a:lnTo>
                <a:lnTo>
                  <a:pt x="691" y="937"/>
                </a:lnTo>
                <a:lnTo>
                  <a:pt x="684" y="928"/>
                </a:lnTo>
                <a:lnTo>
                  <a:pt x="680" y="918"/>
                </a:lnTo>
                <a:lnTo>
                  <a:pt x="675" y="907"/>
                </a:lnTo>
                <a:lnTo>
                  <a:pt x="663" y="890"/>
                </a:lnTo>
                <a:lnTo>
                  <a:pt x="653" y="878"/>
                </a:lnTo>
                <a:lnTo>
                  <a:pt x="642" y="867"/>
                </a:lnTo>
                <a:lnTo>
                  <a:pt x="635" y="855"/>
                </a:lnTo>
                <a:lnTo>
                  <a:pt x="630" y="839"/>
                </a:lnTo>
                <a:lnTo>
                  <a:pt x="626" y="818"/>
                </a:lnTo>
                <a:lnTo>
                  <a:pt x="625" y="789"/>
                </a:lnTo>
                <a:lnTo>
                  <a:pt x="625" y="782"/>
                </a:lnTo>
                <a:lnTo>
                  <a:pt x="626" y="768"/>
                </a:lnTo>
                <a:lnTo>
                  <a:pt x="626" y="749"/>
                </a:lnTo>
                <a:lnTo>
                  <a:pt x="626" y="726"/>
                </a:lnTo>
                <a:lnTo>
                  <a:pt x="626" y="705"/>
                </a:lnTo>
                <a:lnTo>
                  <a:pt x="628" y="688"/>
                </a:lnTo>
                <a:lnTo>
                  <a:pt x="630" y="677"/>
                </a:lnTo>
                <a:lnTo>
                  <a:pt x="635" y="675"/>
                </a:lnTo>
                <a:lnTo>
                  <a:pt x="639" y="675"/>
                </a:lnTo>
                <a:lnTo>
                  <a:pt x="642" y="675"/>
                </a:lnTo>
                <a:lnTo>
                  <a:pt x="646" y="675"/>
                </a:lnTo>
                <a:lnTo>
                  <a:pt x="649" y="677"/>
                </a:lnTo>
                <a:lnTo>
                  <a:pt x="651" y="681"/>
                </a:lnTo>
                <a:lnTo>
                  <a:pt x="654" y="684"/>
                </a:lnTo>
                <a:lnTo>
                  <a:pt x="656" y="688"/>
                </a:lnTo>
                <a:lnTo>
                  <a:pt x="656" y="668"/>
                </a:lnTo>
                <a:lnTo>
                  <a:pt x="644" y="654"/>
                </a:lnTo>
                <a:lnTo>
                  <a:pt x="630" y="640"/>
                </a:lnTo>
                <a:lnTo>
                  <a:pt x="614" y="630"/>
                </a:lnTo>
                <a:lnTo>
                  <a:pt x="614" y="639"/>
                </a:lnTo>
                <a:lnTo>
                  <a:pt x="621" y="644"/>
                </a:lnTo>
                <a:lnTo>
                  <a:pt x="628" y="649"/>
                </a:lnTo>
                <a:lnTo>
                  <a:pt x="635" y="654"/>
                </a:lnTo>
                <a:lnTo>
                  <a:pt x="640" y="661"/>
                </a:lnTo>
                <a:lnTo>
                  <a:pt x="640" y="665"/>
                </a:lnTo>
                <a:lnTo>
                  <a:pt x="639" y="665"/>
                </a:lnTo>
                <a:lnTo>
                  <a:pt x="639" y="667"/>
                </a:lnTo>
                <a:lnTo>
                  <a:pt x="639" y="667"/>
                </a:lnTo>
                <a:lnTo>
                  <a:pt x="637" y="668"/>
                </a:lnTo>
                <a:lnTo>
                  <a:pt x="633" y="670"/>
                </a:lnTo>
                <a:lnTo>
                  <a:pt x="632" y="672"/>
                </a:lnTo>
                <a:lnTo>
                  <a:pt x="626" y="672"/>
                </a:lnTo>
                <a:lnTo>
                  <a:pt x="621" y="672"/>
                </a:lnTo>
                <a:lnTo>
                  <a:pt x="619" y="672"/>
                </a:lnTo>
                <a:lnTo>
                  <a:pt x="619" y="670"/>
                </a:lnTo>
                <a:lnTo>
                  <a:pt x="618" y="670"/>
                </a:lnTo>
                <a:lnTo>
                  <a:pt x="618" y="670"/>
                </a:lnTo>
                <a:lnTo>
                  <a:pt x="614" y="668"/>
                </a:lnTo>
                <a:lnTo>
                  <a:pt x="602" y="653"/>
                </a:lnTo>
                <a:lnTo>
                  <a:pt x="591" y="637"/>
                </a:lnTo>
                <a:lnTo>
                  <a:pt x="583" y="619"/>
                </a:lnTo>
                <a:lnTo>
                  <a:pt x="591" y="619"/>
                </a:lnTo>
                <a:lnTo>
                  <a:pt x="595" y="621"/>
                </a:lnTo>
                <a:lnTo>
                  <a:pt x="598" y="621"/>
                </a:lnTo>
                <a:lnTo>
                  <a:pt x="602" y="621"/>
                </a:lnTo>
                <a:lnTo>
                  <a:pt x="605" y="619"/>
                </a:lnTo>
                <a:lnTo>
                  <a:pt x="591" y="614"/>
                </a:lnTo>
                <a:lnTo>
                  <a:pt x="583" y="606"/>
                </a:lnTo>
                <a:lnTo>
                  <a:pt x="576" y="595"/>
                </a:lnTo>
                <a:lnTo>
                  <a:pt x="570" y="583"/>
                </a:lnTo>
                <a:lnTo>
                  <a:pt x="567" y="571"/>
                </a:lnTo>
                <a:lnTo>
                  <a:pt x="562" y="560"/>
                </a:lnTo>
                <a:lnTo>
                  <a:pt x="555" y="551"/>
                </a:lnTo>
                <a:lnTo>
                  <a:pt x="544" y="546"/>
                </a:lnTo>
                <a:lnTo>
                  <a:pt x="548" y="523"/>
                </a:lnTo>
                <a:lnTo>
                  <a:pt x="536" y="510"/>
                </a:lnTo>
                <a:lnTo>
                  <a:pt x="525" y="494"/>
                </a:lnTo>
                <a:lnTo>
                  <a:pt x="516" y="478"/>
                </a:lnTo>
                <a:lnTo>
                  <a:pt x="504" y="462"/>
                </a:lnTo>
                <a:lnTo>
                  <a:pt x="490" y="450"/>
                </a:lnTo>
                <a:lnTo>
                  <a:pt x="471" y="441"/>
                </a:lnTo>
                <a:lnTo>
                  <a:pt x="448" y="436"/>
                </a:lnTo>
                <a:lnTo>
                  <a:pt x="429" y="427"/>
                </a:lnTo>
                <a:lnTo>
                  <a:pt x="415" y="415"/>
                </a:lnTo>
                <a:lnTo>
                  <a:pt x="399" y="401"/>
                </a:lnTo>
                <a:lnTo>
                  <a:pt x="384" y="393"/>
                </a:lnTo>
                <a:lnTo>
                  <a:pt x="352" y="393"/>
                </a:lnTo>
                <a:lnTo>
                  <a:pt x="342" y="387"/>
                </a:lnTo>
                <a:lnTo>
                  <a:pt x="333" y="380"/>
                </a:lnTo>
                <a:lnTo>
                  <a:pt x="323" y="375"/>
                </a:lnTo>
                <a:lnTo>
                  <a:pt x="307" y="373"/>
                </a:lnTo>
                <a:lnTo>
                  <a:pt x="307" y="396"/>
                </a:lnTo>
                <a:lnTo>
                  <a:pt x="289" y="405"/>
                </a:lnTo>
                <a:lnTo>
                  <a:pt x="274" y="414"/>
                </a:lnTo>
                <a:lnTo>
                  <a:pt x="253" y="419"/>
                </a:lnTo>
                <a:lnTo>
                  <a:pt x="258" y="403"/>
                </a:lnTo>
                <a:lnTo>
                  <a:pt x="265" y="387"/>
                </a:lnTo>
                <a:lnTo>
                  <a:pt x="275" y="373"/>
                </a:lnTo>
                <a:lnTo>
                  <a:pt x="284" y="358"/>
                </a:lnTo>
                <a:lnTo>
                  <a:pt x="275" y="358"/>
                </a:lnTo>
                <a:lnTo>
                  <a:pt x="275" y="361"/>
                </a:lnTo>
                <a:lnTo>
                  <a:pt x="262" y="372"/>
                </a:lnTo>
                <a:lnTo>
                  <a:pt x="251" y="386"/>
                </a:lnTo>
                <a:lnTo>
                  <a:pt x="244" y="401"/>
                </a:lnTo>
                <a:lnTo>
                  <a:pt x="239" y="417"/>
                </a:lnTo>
                <a:lnTo>
                  <a:pt x="232" y="434"/>
                </a:lnTo>
                <a:lnTo>
                  <a:pt x="221" y="450"/>
                </a:lnTo>
                <a:lnTo>
                  <a:pt x="214" y="457"/>
                </a:lnTo>
                <a:lnTo>
                  <a:pt x="200" y="468"/>
                </a:lnTo>
                <a:lnTo>
                  <a:pt x="183" y="478"/>
                </a:lnTo>
                <a:lnTo>
                  <a:pt x="162" y="490"/>
                </a:lnTo>
                <a:lnTo>
                  <a:pt x="141" y="504"/>
                </a:lnTo>
                <a:lnTo>
                  <a:pt x="120" y="517"/>
                </a:lnTo>
                <a:lnTo>
                  <a:pt x="99" y="527"/>
                </a:lnTo>
                <a:lnTo>
                  <a:pt x="83" y="534"/>
                </a:lnTo>
                <a:lnTo>
                  <a:pt x="73" y="537"/>
                </a:lnTo>
                <a:lnTo>
                  <a:pt x="73" y="534"/>
                </a:lnTo>
                <a:lnTo>
                  <a:pt x="77" y="534"/>
                </a:lnTo>
                <a:lnTo>
                  <a:pt x="89" y="522"/>
                </a:lnTo>
                <a:lnTo>
                  <a:pt x="104" y="511"/>
                </a:lnTo>
                <a:lnTo>
                  <a:pt x="122" y="501"/>
                </a:lnTo>
                <a:lnTo>
                  <a:pt x="139" y="490"/>
                </a:lnTo>
                <a:lnTo>
                  <a:pt x="155" y="478"/>
                </a:lnTo>
                <a:lnTo>
                  <a:pt x="167" y="464"/>
                </a:lnTo>
                <a:lnTo>
                  <a:pt x="176" y="448"/>
                </a:lnTo>
                <a:lnTo>
                  <a:pt x="179" y="427"/>
                </a:lnTo>
                <a:lnTo>
                  <a:pt x="166" y="431"/>
                </a:lnTo>
                <a:lnTo>
                  <a:pt x="157" y="434"/>
                </a:lnTo>
                <a:lnTo>
                  <a:pt x="145" y="438"/>
                </a:lnTo>
                <a:lnTo>
                  <a:pt x="145" y="434"/>
                </a:lnTo>
                <a:lnTo>
                  <a:pt x="145" y="431"/>
                </a:lnTo>
                <a:lnTo>
                  <a:pt x="145" y="431"/>
                </a:lnTo>
                <a:lnTo>
                  <a:pt x="143" y="429"/>
                </a:lnTo>
                <a:lnTo>
                  <a:pt x="143" y="429"/>
                </a:lnTo>
                <a:lnTo>
                  <a:pt x="141" y="429"/>
                </a:lnTo>
                <a:lnTo>
                  <a:pt x="138" y="427"/>
                </a:lnTo>
                <a:lnTo>
                  <a:pt x="136" y="429"/>
                </a:lnTo>
                <a:lnTo>
                  <a:pt x="134" y="431"/>
                </a:lnTo>
                <a:lnTo>
                  <a:pt x="132" y="433"/>
                </a:lnTo>
                <a:lnTo>
                  <a:pt x="131" y="433"/>
                </a:lnTo>
                <a:lnTo>
                  <a:pt x="127" y="434"/>
                </a:lnTo>
                <a:lnTo>
                  <a:pt x="122" y="434"/>
                </a:lnTo>
                <a:lnTo>
                  <a:pt x="120" y="424"/>
                </a:lnTo>
                <a:lnTo>
                  <a:pt x="115" y="410"/>
                </a:lnTo>
                <a:lnTo>
                  <a:pt x="111" y="400"/>
                </a:lnTo>
                <a:lnTo>
                  <a:pt x="108" y="403"/>
                </a:lnTo>
                <a:lnTo>
                  <a:pt x="106" y="405"/>
                </a:lnTo>
                <a:lnTo>
                  <a:pt x="104" y="405"/>
                </a:lnTo>
                <a:lnTo>
                  <a:pt x="101" y="405"/>
                </a:lnTo>
                <a:lnTo>
                  <a:pt x="99" y="403"/>
                </a:lnTo>
                <a:lnTo>
                  <a:pt x="82" y="391"/>
                </a:lnTo>
                <a:lnTo>
                  <a:pt x="68" y="373"/>
                </a:lnTo>
                <a:lnTo>
                  <a:pt x="57" y="354"/>
                </a:lnTo>
                <a:lnTo>
                  <a:pt x="63" y="344"/>
                </a:lnTo>
                <a:lnTo>
                  <a:pt x="68" y="331"/>
                </a:lnTo>
                <a:lnTo>
                  <a:pt x="73" y="321"/>
                </a:lnTo>
                <a:lnTo>
                  <a:pt x="80" y="312"/>
                </a:lnTo>
                <a:lnTo>
                  <a:pt x="92" y="305"/>
                </a:lnTo>
                <a:lnTo>
                  <a:pt x="103" y="302"/>
                </a:lnTo>
                <a:lnTo>
                  <a:pt x="113" y="297"/>
                </a:lnTo>
                <a:lnTo>
                  <a:pt x="120" y="290"/>
                </a:lnTo>
                <a:lnTo>
                  <a:pt x="125" y="279"/>
                </a:lnTo>
                <a:lnTo>
                  <a:pt x="125" y="262"/>
                </a:lnTo>
                <a:lnTo>
                  <a:pt x="127" y="260"/>
                </a:lnTo>
                <a:lnTo>
                  <a:pt x="129" y="260"/>
                </a:lnTo>
                <a:lnTo>
                  <a:pt x="129" y="258"/>
                </a:lnTo>
                <a:lnTo>
                  <a:pt x="129" y="256"/>
                </a:lnTo>
                <a:lnTo>
                  <a:pt x="131" y="255"/>
                </a:lnTo>
                <a:lnTo>
                  <a:pt x="115" y="255"/>
                </a:lnTo>
                <a:lnTo>
                  <a:pt x="111" y="258"/>
                </a:lnTo>
                <a:lnTo>
                  <a:pt x="110" y="260"/>
                </a:lnTo>
                <a:lnTo>
                  <a:pt x="108" y="262"/>
                </a:lnTo>
                <a:lnTo>
                  <a:pt x="104" y="263"/>
                </a:lnTo>
                <a:lnTo>
                  <a:pt x="101" y="265"/>
                </a:lnTo>
                <a:lnTo>
                  <a:pt x="96" y="265"/>
                </a:lnTo>
                <a:lnTo>
                  <a:pt x="85" y="262"/>
                </a:lnTo>
                <a:lnTo>
                  <a:pt x="70" y="256"/>
                </a:lnTo>
                <a:lnTo>
                  <a:pt x="52" y="253"/>
                </a:lnTo>
                <a:lnTo>
                  <a:pt x="38" y="246"/>
                </a:lnTo>
                <a:lnTo>
                  <a:pt x="35" y="220"/>
                </a:lnTo>
                <a:lnTo>
                  <a:pt x="42" y="220"/>
                </a:lnTo>
                <a:lnTo>
                  <a:pt x="45" y="218"/>
                </a:lnTo>
                <a:lnTo>
                  <a:pt x="50" y="216"/>
                </a:lnTo>
                <a:lnTo>
                  <a:pt x="54" y="215"/>
                </a:lnTo>
                <a:lnTo>
                  <a:pt x="57" y="215"/>
                </a:lnTo>
                <a:lnTo>
                  <a:pt x="61" y="211"/>
                </a:lnTo>
                <a:lnTo>
                  <a:pt x="64" y="208"/>
                </a:lnTo>
                <a:lnTo>
                  <a:pt x="63" y="206"/>
                </a:lnTo>
                <a:lnTo>
                  <a:pt x="63" y="206"/>
                </a:lnTo>
                <a:lnTo>
                  <a:pt x="63" y="204"/>
                </a:lnTo>
                <a:lnTo>
                  <a:pt x="63" y="204"/>
                </a:lnTo>
                <a:lnTo>
                  <a:pt x="61" y="201"/>
                </a:lnTo>
                <a:lnTo>
                  <a:pt x="77" y="201"/>
                </a:lnTo>
                <a:lnTo>
                  <a:pt x="78" y="199"/>
                </a:lnTo>
                <a:lnTo>
                  <a:pt x="80" y="199"/>
                </a:lnTo>
                <a:lnTo>
                  <a:pt x="82" y="197"/>
                </a:lnTo>
                <a:lnTo>
                  <a:pt x="83" y="197"/>
                </a:lnTo>
                <a:lnTo>
                  <a:pt x="87" y="197"/>
                </a:lnTo>
                <a:lnTo>
                  <a:pt x="92" y="202"/>
                </a:lnTo>
                <a:lnTo>
                  <a:pt x="97" y="206"/>
                </a:lnTo>
                <a:lnTo>
                  <a:pt x="103" y="211"/>
                </a:lnTo>
                <a:lnTo>
                  <a:pt x="106" y="216"/>
                </a:lnTo>
                <a:lnTo>
                  <a:pt x="118" y="211"/>
                </a:lnTo>
                <a:lnTo>
                  <a:pt x="118" y="204"/>
                </a:lnTo>
                <a:lnTo>
                  <a:pt x="115" y="199"/>
                </a:lnTo>
                <a:lnTo>
                  <a:pt x="113" y="194"/>
                </a:lnTo>
                <a:lnTo>
                  <a:pt x="111" y="188"/>
                </a:lnTo>
                <a:lnTo>
                  <a:pt x="110" y="183"/>
                </a:lnTo>
                <a:lnTo>
                  <a:pt x="106" y="178"/>
                </a:lnTo>
                <a:lnTo>
                  <a:pt x="94" y="164"/>
                </a:lnTo>
                <a:lnTo>
                  <a:pt x="80" y="153"/>
                </a:lnTo>
                <a:lnTo>
                  <a:pt x="64" y="143"/>
                </a:lnTo>
                <a:lnTo>
                  <a:pt x="50" y="133"/>
                </a:lnTo>
                <a:lnTo>
                  <a:pt x="42" y="117"/>
                </a:lnTo>
                <a:lnTo>
                  <a:pt x="45" y="112"/>
                </a:lnTo>
                <a:lnTo>
                  <a:pt x="47" y="106"/>
                </a:lnTo>
                <a:lnTo>
                  <a:pt x="49" y="101"/>
                </a:lnTo>
                <a:lnTo>
                  <a:pt x="70" y="103"/>
                </a:lnTo>
                <a:lnTo>
                  <a:pt x="90" y="101"/>
                </a:lnTo>
                <a:lnTo>
                  <a:pt x="106" y="92"/>
                </a:lnTo>
                <a:lnTo>
                  <a:pt x="111" y="80"/>
                </a:lnTo>
                <a:lnTo>
                  <a:pt x="115" y="68"/>
                </a:lnTo>
                <a:lnTo>
                  <a:pt x="118" y="57"/>
                </a:lnTo>
                <a:lnTo>
                  <a:pt x="131" y="47"/>
                </a:lnTo>
                <a:lnTo>
                  <a:pt x="148" y="38"/>
                </a:lnTo>
                <a:lnTo>
                  <a:pt x="167" y="33"/>
                </a:lnTo>
                <a:lnTo>
                  <a:pt x="183" y="26"/>
                </a:lnTo>
                <a:lnTo>
                  <a:pt x="199" y="16"/>
                </a:lnTo>
                <a:lnTo>
                  <a:pt x="204" y="19"/>
                </a:lnTo>
                <a:lnTo>
                  <a:pt x="207" y="21"/>
                </a:lnTo>
                <a:lnTo>
                  <a:pt x="207" y="24"/>
                </a:lnTo>
                <a:lnTo>
                  <a:pt x="209" y="26"/>
                </a:lnTo>
                <a:lnTo>
                  <a:pt x="209" y="30"/>
                </a:lnTo>
                <a:lnTo>
                  <a:pt x="211" y="31"/>
                </a:lnTo>
                <a:lnTo>
                  <a:pt x="214" y="35"/>
                </a:lnTo>
                <a:lnTo>
                  <a:pt x="218" y="38"/>
                </a:lnTo>
                <a:lnTo>
                  <a:pt x="223" y="38"/>
                </a:lnTo>
                <a:lnTo>
                  <a:pt x="227" y="38"/>
                </a:lnTo>
                <a:lnTo>
                  <a:pt x="230" y="37"/>
                </a:lnTo>
                <a:lnTo>
                  <a:pt x="234" y="35"/>
                </a:lnTo>
                <a:lnTo>
                  <a:pt x="237" y="35"/>
                </a:lnTo>
                <a:lnTo>
                  <a:pt x="241" y="35"/>
                </a:lnTo>
                <a:lnTo>
                  <a:pt x="244" y="37"/>
                </a:lnTo>
                <a:lnTo>
                  <a:pt x="248" y="40"/>
                </a:lnTo>
                <a:lnTo>
                  <a:pt x="253" y="45"/>
                </a:lnTo>
                <a:lnTo>
                  <a:pt x="256" y="49"/>
                </a:lnTo>
                <a:lnTo>
                  <a:pt x="260" y="52"/>
                </a:lnTo>
                <a:lnTo>
                  <a:pt x="265" y="54"/>
                </a:lnTo>
                <a:lnTo>
                  <a:pt x="270" y="56"/>
                </a:lnTo>
                <a:lnTo>
                  <a:pt x="275" y="54"/>
                </a:lnTo>
                <a:lnTo>
                  <a:pt x="279" y="54"/>
                </a:lnTo>
                <a:lnTo>
                  <a:pt x="282" y="52"/>
                </a:lnTo>
                <a:lnTo>
                  <a:pt x="288" y="50"/>
                </a:lnTo>
                <a:lnTo>
                  <a:pt x="291" y="50"/>
                </a:lnTo>
                <a:lnTo>
                  <a:pt x="302" y="54"/>
                </a:lnTo>
                <a:lnTo>
                  <a:pt x="317" y="59"/>
                </a:lnTo>
                <a:lnTo>
                  <a:pt x="331" y="66"/>
                </a:lnTo>
                <a:lnTo>
                  <a:pt x="345" y="70"/>
                </a:lnTo>
                <a:lnTo>
                  <a:pt x="375" y="66"/>
                </a:lnTo>
                <a:lnTo>
                  <a:pt x="394" y="75"/>
                </a:lnTo>
                <a:lnTo>
                  <a:pt x="412" y="87"/>
                </a:lnTo>
                <a:lnTo>
                  <a:pt x="429" y="98"/>
                </a:lnTo>
                <a:lnTo>
                  <a:pt x="448" y="108"/>
                </a:lnTo>
                <a:lnTo>
                  <a:pt x="471" y="112"/>
                </a:lnTo>
                <a:lnTo>
                  <a:pt x="471" y="105"/>
                </a:lnTo>
                <a:lnTo>
                  <a:pt x="466" y="99"/>
                </a:lnTo>
                <a:lnTo>
                  <a:pt x="461" y="92"/>
                </a:lnTo>
                <a:lnTo>
                  <a:pt x="455" y="85"/>
                </a:lnTo>
                <a:lnTo>
                  <a:pt x="452" y="77"/>
                </a:lnTo>
                <a:lnTo>
                  <a:pt x="473" y="75"/>
                </a:lnTo>
                <a:lnTo>
                  <a:pt x="487" y="71"/>
                </a:lnTo>
                <a:lnTo>
                  <a:pt x="499" y="64"/>
                </a:lnTo>
                <a:lnTo>
                  <a:pt x="509" y="57"/>
                </a:lnTo>
                <a:lnTo>
                  <a:pt x="520" y="49"/>
                </a:lnTo>
                <a:lnTo>
                  <a:pt x="532" y="43"/>
                </a:lnTo>
                <a:lnTo>
                  <a:pt x="548" y="40"/>
                </a:lnTo>
                <a:lnTo>
                  <a:pt x="551" y="42"/>
                </a:lnTo>
                <a:lnTo>
                  <a:pt x="557" y="43"/>
                </a:lnTo>
                <a:lnTo>
                  <a:pt x="560" y="45"/>
                </a:lnTo>
                <a:lnTo>
                  <a:pt x="563" y="47"/>
                </a:lnTo>
                <a:lnTo>
                  <a:pt x="557" y="47"/>
                </a:lnTo>
                <a:lnTo>
                  <a:pt x="539" y="61"/>
                </a:lnTo>
                <a:lnTo>
                  <a:pt x="520" y="73"/>
                </a:lnTo>
                <a:lnTo>
                  <a:pt x="499" y="82"/>
                </a:lnTo>
                <a:lnTo>
                  <a:pt x="499" y="89"/>
                </a:lnTo>
                <a:lnTo>
                  <a:pt x="518" y="92"/>
                </a:lnTo>
                <a:lnTo>
                  <a:pt x="527" y="82"/>
                </a:lnTo>
                <a:lnTo>
                  <a:pt x="536" y="77"/>
                </a:lnTo>
                <a:lnTo>
                  <a:pt x="548" y="75"/>
                </a:lnTo>
                <a:lnTo>
                  <a:pt x="560" y="75"/>
                </a:lnTo>
                <a:lnTo>
                  <a:pt x="576" y="73"/>
                </a:lnTo>
                <a:lnTo>
                  <a:pt x="577" y="68"/>
                </a:lnTo>
                <a:lnTo>
                  <a:pt x="579" y="63"/>
                </a:lnTo>
                <a:lnTo>
                  <a:pt x="583" y="57"/>
                </a:lnTo>
                <a:lnTo>
                  <a:pt x="586" y="54"/>
                </a:lnTo>
                <a:lnTo>
                  <a:pt x="591" y="66"/>
                </a:lnTo>
                <a:lnTo>
                  <a:pt x="597" y="75"/>
                </a:lnTo>
                <a:lnTo>
                  <a:pt x="605" y="82"/>
                </a:lnTo>
                <a:lnTo>
                  <a:pt x="618" y="85"/>
                </a:lnTo>
                <a:lnTo>
                  <a:pt x="621" y="82"/>
                </a:lnTo>
                <a:lnTo>
                  <a:pt x="623" y="80"/>
                </a:lnTo>
                <a:lnTo>
                  <a:pt x="626" y="78"/>
                </a:lnTo>
                <a:lnTo>
                  <a:pt x="628" y="77"/>
                </a:lnTo>
                <a:lnTo>
                  <a:pt x="632" y="77"/>
                </a:lnTo>
                <a:lnTo>
                  <a:pt x="633" y="77"/>
                </a:lnTo>
                <a:lnTo>
                  <a:pt x="637" y="82"/>
                </a:lnTo>
                <a:lnTo>
                  <a:pt x="639" y="85"/>
                </a:lnTo>
                <a:lnTo>
                  <a:pt x="640" y="89"/>
                </a:lnTo>
                <a:lnTo>
                  <a:pt x="646" y="87"/>
                </a:lnTo>
                <a:lnTo>
                  <a:pt x="651" y="84"/>
                </a:lnTo>
                <a:lnTo>
                  <a:pt x="654" y="80"/>
                </a:lnTo>
                <a:lnTo>
                  <a:pt x="659" y="78"/>
                </a:lnTo>
                <a:lnTo>
                  <a:pt x="663" y="77"/>
                </a:lnTo>
                <a:lnTo>
                  <a:pt x="682" y="82"/>
                </a:lnTo>
                <a:lnTo>
                  <a:pt x="698" y="94"/>
                </a:lnTo>
                <a:lnTo>
                  <a:pt x="714" y="106"/>
                </a:lnTo>
                <a:lnTo>
                  <a:pt x="729" y="117"/>
                </a:lnTo>
                <a:lnTo>
                  <a:pt x="735" y="117"/>
                </a:lnTo>
                <a:lnTo>
                  <a:pt x="740" y="117"/>
                </a:lnTo>
                <a:lnTo>
                  <a:pt x="743" y="115"/>
                </a:lnTo>
                <a:lnTo>
                  <a:pt x="749" y="113"/>
                </a:lnTo>
                <a:lnTo>
                  <a:pt x="752" y="112"/>
                </a:lnTo>
                <a:lnTo>
                  <a:pt x="755" y="112"/>
                </a:lnTo>
                <a:lnTo>
                  <a:pt x="759" y="115"/>
                </a:lnTo>
                <a:lnTo>
                  <a:pt x="762" y="119"/>
                </a:lnTo>
                <a:lnTo>
                  <a:pt x="766" y="124"/>
                </a:lnTo>
                <a:lnTo>
                  <a:pt x="769" y="131"/>
                </a:lnTo>
                <a:lnTo>
                  <a:pt x="771" y="134"/>
                </a:lnTo>
                <a:lnTo>
                  <a:pt x="768" y="136"/>
                </a:lnTo>
                <a:lnTo>
                  <a:pt x="764" y="138"/>
                </a:lnTo>
                <a:lnTo>
                  <a:pt x="764" y="138"/>
                </a:lnTo>
                <a:lnTo>
                  <a:pt x="762" y="139"/>
                </a:lnTo>
                <a:lnTo>
                  <a:pt x="762" y="141"/>
                </a:lnTo>
                <a:lnTo>
                  <a:pt x="761" y="143"/>
                </a:lnTo>
                <a:lnTo>
                  <a:pt x="759" y="146"/>
                </a:lnTo>
                <a:lnTo>
                  <a:pt x="771" y="146"/>
                </a:lnTo>
                <a:lnTo>
                  <a:pt x="787" y="148"/>
                </a:lnTo>
                <a:lnTo>
                  <a:pt x="803" y="148"/>
                </a:lnTo>
                <a:lnTo>
                  <a:pt x="817" y="148"/>
                </a:lnTo>
                <a:lnTo>
                  <a:pt x="825" y="150"/>
                </a:lnTo>
                <a:lnTo>
                  <a:pt x="834" y="160"/>
                </a:lnTo>
                <a:lnTo>
                  <a:pt x="843" y="171"/>
                </a:lnTo>
                <a:lnTo>
                  <a:pt x="851" y="181"/>
                </a:lnTo>
                <a:lnTo>
                  <a:pt x="851" y="146"/>
                </a:lnTo>
                <a:lnTo>
                  <a:pt x="860" y="146"/>
                </a:lnTo>
                <a:lnTo>
                  <a:pt x="867" y="146"/>
                </a:lnTo>
                <a:lnTo>
                  <a:pt x="872" y="145"/>
                </a:lnTo>
                <a:lnTo>
                  <a:pt x="879" y="143"/>
                </a:lnTo>
                <a:lnTo>
                  <a:pt x="879" y="139"/>
                </a:lnTo>
                <a:lnTo>
                  <a:pt x="848" y="139"/>
                </a:lnTo>
                <a:lnTo>
                  <a:pt x="846" y="134"/>
                </a:lnTo>
                <a:lnTo>
                  <a:pt x="845" y="133"/>
                </a:lnTo>
                <a:lnTo>
                  <a:pt x="843" y="129"/>
                </a:lnTo>
                <a:lnTo>
                  <a:pt x="841" y="126"/>
                </a:lnTo>
                <a:lnTo>
                  <a:pt x="841" y="120"/>
                </a:lnTo>
                <a:lnTo>
                  <a:pt x="845" y="120"/>
                </a:lnTo>
                <a:lnTo>
                  <a:pt x="845" y="117"/>
                </a:lnTo>
                <a:lnTo>
                  <a:pt x="890" y="112"/>
                </a:lnTo>
                <a:lnTo>
                  <a:pt x="890" y="124"/>
                </a:lnTo>
                <a:lnTo>
                  <a:pt x="895" y="127"/>
                </a:lnTo>
                <a:lnTo>
                  <a:pt x="899" y="133"/>
                </a:lnTo>
                <a:lnTo>
                  <a:pt x="902" y="136"/>
                </a:lnTo>
                <a:lnTo>
                  <a:pt x="906" y="143"/>
                </a:lnTo>
                <a:lnTo>
                  <a:pt x="925" y="143"/>
                </a:lnTo>
                <a:lnTo>
                  <a:pt x="937" y="146"/>
                </a:lnTo>
                <a:lnTo>
                  <a:pt x="949" y="148"/>
                </a:lnTo>
                <a:lnTo>
                  <a:pt x="961" y="150"/>
                </a:lnTo>
                <a:lnTo>
                  <a:pt x="979" y="150"/>
                </a:lnTo>
                <a:lnTo>
                  <a:pt x="981" y="148"/>
                </a:lnTo>
                <a:lnTo>
                  <a:pt x="982" y="146"/>
                </a:lnTo>
                <a:lnTo>
                  <a:pt x="984" y="145"/>
                </a:lnTo>
                <a:lnTo>
                  <a:pt x="986" y="143"/>
                </a:lnTo>
                <a:lnTo>
                  <a:pt x="986" y="131"/>
                </a:lnTo>
                <a:lnTo>
                  <a:pt x="1009" y="131"/>
                </a:lnTo>
                <a:lnTo>
                  <a:pt x="1016" y="146"/>
                </a:lnTo>
                <a:lnTo>
                  <a:pt x="1024" y="162"/>
                </a:lnTo>
                <a:lnTo>
                  <a:pt x="1026" y="155"/>
                </a:lnTo>
                <a:lnTo>
                  <a:pt x="1026" y="152"/>
                </a:lnTo>
                <a:lnTo>
                  <a:pt x="1028" y="146"/>
                </a:lnTo>
                <a:lnTo>
                  <a:pt x="1028" y="143"/>
                </a:lnTo>
                <a:lnTo>
                  <a:pt x="1040" y="143"/>
                </a:lnTo>
                <a:lnTo>
                  <a:pt x="1040" y="129"/>
                </a:lnTo>
                <a:lnTo>
                  <a:pt x="1040" y="113"/>
                </a:lnTo>
                <a:lnTo>
                  <a:pt x="1042" y="99"/>
                </a:lnTo>
                <a:lnTo>
                  <a:pt x="1040" y="92"/>
                </a:lnTo>
                <a:lnTo>
                  <a:pt x="1028" y="78"/>
                </a:lnTo>
                <a:lnTo>
                  <a:pt x="1019" y="63"/>
                </a:lnTo>
                <a:lnTo>
                  <a:pt x="1017" y="45"/>
                </a:lnTo>
                <a:lnTo>
                  <a:pt x="1021" y="28"/>
                </a:lnTo>
                <a:lnTo>
                  <a:pt x="1033" y="9"/>
                </a:lnTo>
                <a:lnTo>
                  <a:pt x="1042" y="5"/>
                </a:lnTo>
                <a:lnTo>
                  <a:pt x="1052" y="2"/>
                </a:lnTo>
                <a:lnTo>
                  <a:pt x="1063" y="0"/>
                </a:lnTo>
                <a:close/>
              </a:path>
            </a:pathLst>
          </a:custGeom>
          <a:solidFill>
            <a:srgbClr val="ED3B55"/>
          </a:solidFill>
          <a:ln w="3175" cap="rnd">
            <a:solidFill>
              <a:schemeClr val="bg1">
                <a:lumMod val="65000"/>
              </a:schemeClr>
            </a:solidFill>
          </a:ln>
          <a:extLst/>
        </p:spPr>
        <p:txBody>
          <a:bodyPr vert="horz" wrap="square" lIns="91440" tIns="45720" rIns="91440" bIns="45720" numCol="1" anchor="t" anchorCtr="0" compatLnSpc="1">
            <a:prstTxWarp prst="textNoShape">
              <a:avLst/>
            </a:prstTxWarp>
          </a:bodyPr>
          <a:lstStyle/>
          <a:p>
            <a:endParaRPr lang="ko-KR" altLang="en-US"/>
          </a:p>
        </p:txBody>
      </p:sp>
      <p:sp>
        <p:nvSpPr>
          <p:cNvPr id="45" name="Rectangle 21">
            <a:extLst>
              <a:ext uri="{FF2B5EF4-FFF2-40B4-BE49-F238E27FC236}">
                <a16:creationId xmlns:a16="http://schemas.microsoft.com/office/drawing/2014/main" id="{3DFB5373-0015-4A31-8F01-1597E404815D}"/>
              </a:ext>
            </a:extLst>
          </p:cNvPr>
          <p:cNvSpPr/>
          <p:nvPr/>
        </p:nvSpPr>
        <p:spPr>
          <a:xfrm>
            <a:off x="2080636" y="3870540"/>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45">
            <a:extLst>
              <a:ext uri="{FF2B5EF4-FFF2-40B4-BE49-F238E27FC236}">
                <a16:creationId xmlns:a16="http://schemas.microsoft.com/office/drawing/2014/main" id="{16758612-57B1-415D-8A95-540ED59D409A}"/>
              </a:ext>
            </a:extLst>
          </p:cNvPr>
          <p:cNvSpPr/>
          <p:nvPr/>
        </p:nvSpPr>
        <p:spPr>
          <a:xfrm>
            <a:off x="4491418" y="966842"/>
            <a:ext cx="2661306" cy="523220"/>
          </a:xfrm>
          <a:prstGeom prst="rect">
            <a:avLst/>
          </a:prstGeom>
        </p:spPr>
        <p:txBody>
          <a:bodyPr wrap="none">
            <a:spAutoFit/>
          </a:bodyPr>
          <a:lstStyle/>
          <a:p>
            <a:r>
              <a:rPr lang="en-US" altLang="ko-KR" sz="2800" b="1" dirty="0" smtClean="0">
                <a:solidFill>
                  <a:schemeClr val="accent4"/>
                </a:solidFill>
                <a:latin typeface="+mj-lt"/>
                <a:cs typeface="Arial" pitchFamily="34" charset="0"/>
              </a:rPr>
              <a:t>Hit The Mark? </a:t>
            </a:r>
            <a:endParaRPr lang="ko-KR" altLang="en-US" sz="2800" b="1" dirty="0">
              <a:solidFill>
                <a:schemeClr val="accent4"/>
              </a:solidFill>
              <a:latin typeface="+mj-lt"/>
              <a:cs typeface="Arial" pitchFamily="34" charset="0"/>
            </a:endParaRPr>
          </a:p>
        </p:txBody>
      </p:sp>
      <p:sp>
        <p:nvSpPr>
          <p:cNvPr id="37" name="Rectangle 36"/>
          <p:cNvSpPr/>
          <p:nvPr/>
        </p:nvSpPr>
        <p:spPr>
          <a:xfrm>
            <a:off x="14127" y="6500534"/>
            <a:ext cx="6096000" cy="307777"/>
          </a:xfrm>
          <a:prstGeom prst="rect">
            <a:avLst/>
          </a:prstGeom>
        </p:spPr>
        <p:txBody>
          <a:bodyPr>
            <a:spAutoFit/>
          </a:bodyPr>
          <a:lstStyle/>
          <a:p>
            <a:r>
              <a:rPr lang="en-US" sz="1400" dirty="0"/>
              <a:t>https://www.defensetravel.dod.mil/Docs/perdiem/BAH-Primer.pdf</a:t>
            </a:r>
          </a:p>
        </p:txBody>
      </p:sp>
    </p:spTree>
    <p:extLst>
      <p:ext uri="{BB962C8B-B14F-4D97-AF65-F5344CB8AC3E}">
        <p14:creationId xmlns:p14="http://schemas.microsoft.com/office/powerpoint/2010/main" val="194137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The Current Formula</a:t>
            </a:r>
            <a:endParaRPr lang="en-US" dirty="0"/>
          </a:p>
        </p:txBody>
      </p:sp>
      <p:grpSp>
        <p:nvGrpSpPr>
          <p:cNvPr id="3" name="Group 16">
            <a:extLst>
              <a:ext uri="{FF2B5EF4-FFF2-40B4-BE49-F238E27FC236}">
                <a16:creationId xmlns:a16="http://schemas.microsoft.com/office/drawing/2014/main" id="{A5D396CF-328B-405F-8A6C-7F4E811F5839}"/>
              </a:ext>
            </a:extLst>
          </p:cNvPr>
          <p:cNvGrpSpPr/>
          <p:nvPr/>
        </p:nvGrpSpPr>
        <p:grpSpPr>
          <a:xfrm>
            <a:off x="10737007" y="4735255"/>
            <a:ext cx="1207911" cy="1207911"/>
            <a:chOff x="1259632" y="1927684"/>
            <a:chExt cx="2005372" cy="2005372"/>
          </a:xfrm>
        </p:grpSpPr>
        <p:sp>
          <p:nvSpPr>
            <p:cNvPr id="4" name="Oval 13">
              <a:extLst>
                <a:ext uri="{FF2B5EF4-FFF2-40B4-BE49-F238E27FC236}">
                  <a16:creationId xmlns:a16="http://schemas.microsoft.com/office/drawing/2014/main" id="{036A8E78-8947-4773-9DA3-C1AE52EE7FB1}"/>
                </a:ext>
              </a:extLst>
            </p:cNvPr>
            <p:cNvSpPr/>
            <p:nvPr/>
          </p:nvSpPr>
          <p:spPr>
            <a:xfrm>
              <a:off x="1541124" y="2209176"/>
              <a:ext cx="1442389" cy="1442389"/>
            </a:xfrm>
            <a:prstGeom prst="ellipse">
              <a:avLst/>
            </a:prstGeom>
            <a:noFill/>
            <a:ln w="1270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14">
              <a:extLst>
                <a:ext uri="{FF2B5EF4-FFF2-40B4-BE49-F238E27FC236}">
                  <a16:creationId xmlns:a16="http://schemas.microsoft.com/office/drawing/2014/main" id="{1F6531F7-8FAB-4AF0-9798-65C0B5F6270F}"/>
                </a:ext>
              </a:extLst>
            </p:cNvPr>
            <p:cNvSpPr/>
            <p:nvPr/>
          </p:nvSpPr>
          <p:spPr>
            <a:xfrm>
              <a:off x="1832924" y="2500976"/>
              <a:ext cx="858789" cy="858789"/>
            </a:xfrm>
            <a:prstGeom prst="ellipse">
              <a:avLst/>
            </a:prstGeom>
            <a:noFill/>
            <a:ln w="1270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15">
              <a:extLst>
                <a:ext uri="{FF2B5EF4-FFF2-40B4-BE49-F238E27FC236}">
                  <a16:creationId xmlns:a16="http://schemas.microsoft.com/office/drawing/2014/main" id="{DA5D8AE3-5250-46D2-8952-004A43D84B55}"/>
                </a:ext>
              </a:extLst>
            </p:cNvPr>
            <p:cNvSpPr/>
            <p:nvPr/>
          </p:nvSpPr>
          <p:spPr>
            <a:xfrm>
              <a:off x="1259632" y="1927684"/>
              <a:ext cx="2005372" cy="2005372"/>
            </a:xfrm>
            <a:prstGeom prst="ellipse">
              <a:avLst/>
            </a:prstGeom>
            <a:noFill/>
            <a:ln w="1270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12">
            <a:extLst>
              <a:ext uri="{FF2B5EF4-FFF2-40B4-BE49-F238E27FC236}">
                <a16:creationId xmlns:a16="http://schemas.microsoft.com/office/drawing/2014/main" id="{7ED08EDB-0586-49CE-BC14-3C50AEFCBA41}"/>
              </a:ext>
            </a:extLst>
          </p:cNvPr>
          <p:cNvGrpSpPr/>
          <p:nvPr/>
        </p:nvGrpSpPr>
        <p:grpSpPr>
          <a:xfrm>
            <a:off x="7048323" y="2088069"/>
            <a:ext cx="4267377" cy="4034152"/>
            <a:chOff x="5220072" y="1700808"/>
            <a:chExt cx="3085299" cy="4229422"/>
          </a:xfrm>
        </p:grpSpPr>
        <p:sp>
          <p:nvSpPr>
            <p:cNvPr id="8" name="Flowchart: Process 9">
              <a:extLst>
                <a:ext uri="{FF2B5EF4-FFF2-40B4-BE49-F238E27FC236}">
                  <a16:creationId xmlns:a16="http://schemas.microsoft.com/office/drawing/2014/main" id="{8F9F63E0-B81D-48A1-83CB-218B75044738}"/>
                </a:ext>
              </a:extLst>
            </p:cNvPr>
            <p:cNvSpPr/>
            <p:nvPr/>
          </p:nvSpPr>
          <p:spPr>
            <a:xfrm rot="19958372">
              <a:off x="5652279" y="4911423"/>
              <a:ext cx="2653092" cy="646469"/>
            </a:xfrm>
            <a:prstGeom prst="flowChartProcess">
              <a:avLst/>
            </a:prstGeom>
            <a:gradFill>
              <a:gsLst>
                <a:gs pos="99000">
                  <a:schemeClr val="bg1">
                    <a:lumMod val="49000"/>
                  </a:schemeClr>
                </a:gs>
                <a:gs pos="0">
                  <a:schemeClr val="bg1">
                    <a:lumMod val="95000"/>
                  </a:schemeClr>
                </a:gs>
              </a:gsLst>
              <a:lin ang="10800000" scaled="1"/>
            </a:gradFill>
            <a:ln>
              <a:noFill/>
            </a:ln>
            <a:effectLst>
              <a:glow>
                <a:schemeClr val="bg1">
                  <a:lumMod val="65000"/>
                  <a:alpha val="48000"/>
                </a:schemeClr>
              </a:glow>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1">
              <a:extLst>
                <a:ext uri="{FF2B5EF4-FFF2-40B4-BE49-F238E27FC236}">
                  <a16:creationId xmlns:a16="http://schemas.microsoft.com/office/drawing/2014/main" id="{A7E2DD35-6387-4377-BE04-013569AB36D5}"/>
                </a:ext>
              </a:extLst>
            </p:cNvPr>
            <p:cNvGrpSpPr/>
            <p:nvPr/>
          </p:nvGrpSpPr>
          <p:grpSpPr>
            <a:xfrm>
              <a:off x="5710368" y="1700808"/>
              <a:ext cx="2528707" cy="4176464"/>
              <a:chOff x="5710368" y="1700808"/>
              <a:chExt cx="2528707" cy="4176464"/>
            </a:xfrm>
          </p:grpSpPr>
          <p:sp>
            <p:nvSpPr>
              <p:cNvPr id="11" name="Up Arrow 3">
                <a:extLst>
                  <a:ext uri="{FF2B5EF4-FFF2-40B4-BE49-F238E27FC236}">
                    <a16:creationId xmlns:a16="http://schemas.microsoft.com/office/drawing/2014/main" id="{5CE1E717-FF0F-4EC7-9D47-7BD87E54F92E}"/>
                  </a:ext>
                </a:extLst>
              </p:cNvPr>
              <p:cNvSpPr/>
              <p:nvPr/>
            </p:nvSpPr>
            <p:spPr>
              <a:xfrm>
                <a:off x="6870923" y="1700808"/>
                <a:ext cx="1368152" cy="2035274"/>
              </a:xfrm>
              <a:prstGeom prst="upArrow">
                <a:avLst/>
              </a:prstGeom>
              <a:gradFill flip="none" rotWithShape="1">
                <a:gsLst>
                  <a:gs pos="99000">
                    <a:schemeClr val="accent4"/>
                  </a:gs>
                  <a:gs pos="0">
                    <a:schemeClr val="accent4">
                      <a:lumMod val="86000"/>
                    </a:schemeClr>
                  </a:gs>
                </a:gsLst>
                <a:lin ang="16200000" scaled="1"/>
                <a:tileRect/>
              </a:gradFill>
              <a:ln>
                <a:noFill/>
              </a:ln>
              <a:scene3d>
                <a:camera prst="orthographicFront">
                  <a:rot lat="20466618" lon="2567695" rev="205988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ata 6">
                <a:extLst>
                  <a:ext uri="{FF2B5EF4-FFF2-40B4-BE49-F238E27FC236}">
                    <a16:creationId xmlns:a16="http://schemas.microsoft.com/office/drawing/2014/main" id="{1E07370F-E6D1-4962-B7F0-233D94C9F784}"/>
                  </a:ext>
                </a:extLst>
              </p:cNvPr>
              <p:cNvSpPr/>
              <p:nvPr/>
            </p:nvSpPr>
            <p:spPr>
              <a:xfrm flipH="1">
                <a:off x="6592296" y="3500344"/>
                <a:ext cx="1030423" cy="15466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2315 h 12315"/>
                  <a:gd name="connsiteX1" fmla="*/ 2000 w 10000"/>
                  <a:gd name="connsiteY1" fmla="*/ 0 h 12315"/>
                  <a:gd name="connsiteX2" fmla="*/ 10000 w 10000"/>
                  <a:gd name="connsiteY2" fmla="*/ 2315 h 12315"/>
                  <a:gd name="connsiteX3" fmla="*/ 8000 w 10000"/>
                  <a:gd name="connsiteY3" fmla="*/ 12315 h 12315"/>
                  <a:gd name="connsiteX4" fmla="*/ 0 w 10000"/>
                  <a:gd name="connsiteY4" fmla="*/ 12315 h 12315"/>
                  <a:gd name="connsiteX0" fmla="*/ 0 w 10000"/>
                  <a:gd name="connsiteY0" fmla="*/ 16614 h 16614"/>
                  <a:gd name="connsiteX1" fmla="*/ 4728 w 10000"/>
                  <a:gd name="connsiteY1" fmla="*/ 0 h 16614"/>
                  <a:gd name="connsiteX2" fmla="*/ 10000 w 10000"/>
                  <a:gd name="connsiteY2" fmla="*/ 6614 h 16614"/>
                  <a:gd name="connsiteX3" fmla="*/ 8000 w 10000"/>
                  <a:gd name="connsiteY3" fmla="*/ 16614 h 16614"/>
                  <a:gd name="connsiteX4" fmla="*/ 0 w 10000"/>
                  <a:gd name="connsiteY4" fmla="*/ 16614 h 16614"/>
                  <a:gd name="connsiteX0" fmla="*/ 0 w 8016"/>
                  <a:gd name="connsiteY0" fmla="*/ 5370 h 16614"/>
                  <a:gd name="connsiteX1" fmla="*/ 2744 w 8016"/>
                  <a:gd name="connsiteY1" fmla="*/ 0 h 16614"/>
                  <a:gd name="connsiteX2" fmla="*/ 8016 w 8016"/>
                  <a:gd name="connsiteY2" fmla="*/ 6614 h 16614"/>
                  <a:gd name="connsiteX3" fmla="*/ 6016 w 8016"/>
                  <a:gd name="connsiteY3" fmla="*/ 16614 h 16614"/>
                  <a:gd name="connsiteX4" fmla="*/ 0 w 8016"/>
                  <a:gd name="connsiteY4" fmla="*/ 5370 h 16614"/>
                  <a:gd name="connsiteX0" fmla="*/ 0 w 9175"/>
                  <a:gd name="connsiteY0" fmla="*/ 3431 h 10199"/>
                  <a:gd name="connsiteX1" fmla="*/ 3423 w 9175"/>
                  <a:gd name="connsiteY1" fmla="*/ 199 h 10199"/>
                  <a:gd name="connsiteX2" fmla="*/ 9175 w 9175"/>
                  <a:gd name="connsiteY2" fmla="*/ 0 h 10199"/>
                  <a:gd name="connsiteX3" fmla="*/ 7505 w 9175"/>
                  <a:gd name="connsiteY3" fmla="*/ 10199 h 10199"/>
                  <a:gd name="connsiteX4" fmla="*/ 0 w 9175"/>
                  <a:gd name="connsiteY4" fmla="*/ 3431 h 10199"/>
                  <a:gd name="connsiteX0" fmla="*/ 0 w 10000"/>
                  <a:gd name="connsiteY0" fmla="*/ 3364 h 3364"/>
                  <a:gd name="connsiteX1" fmla="*/ 3731 w 10000"/>
                  <a:gd name="connsiteY1" fmla="*/ 195 h 3364"/>
                  <a:gd name="connsiteX2" fmla="*/ 10000 w 10000"/>
                  <a:gd name="connsiteY2" fmla="*/ 0 h 3364"/>
                  <a:gd name="connsiteX3" fmla="*/ 6831 w 10000"/>
                  <a:gd name="connsiteY3" fmla="*/ 3169 h 3364"/>
                  <a:gd name="connsiteX4" fmla="*/ 0 w 10000"/>
                  <a:gd name="connsiteY4" fmla="*/ 3364 h 3364"/>
                  <a:gd name="connsiteX0" fmla="*/ 0 w 10000"/>
                  <a:gd name="connsiteY0" fmla="*/ 11741 h 11741"/>
                  <a:gd name="connsiteX1" fmla="*/ 4068 w 10000"/>
                  <a:gd name="connsiteY1" fmla="*/ 0 h 11741"/>
                  <a:gd name="connsiteX2" fmla="*/ 10000 w 10000"/>
                  <a:gd name="connsiteY2" fmla="*/ 1741 h 11741"/>
                  <a:gd name="connsiteX3" fmla="*/ 6831 w 10000"/>
                  <a:gd name="connsiteY3" fmla="*/ 11161 h 11741"/>
                  <a:gd name="connsiteX4" fmla="*/ 0 w 10000"/>
                  <a:gd name="connsiteY4" fmla="*/ 11741 h 11741"/>
                  <a:gd name="connsiteX0" fmla="*/ 0 w 10000"/>
                  <a:gd name="connsiteY0" fmla="*/ 10000 h 10000"/>
                  <a:gd name="connsiteX1" fmla="*/ 4068 w 10000"/>
                  <a:gd name="connsiteY1" fmla="*/ 580 h 10000"/>
                  <a:gd name="connsiteX2" fmla="*/ 10000 w 10000"/>
                  <a:gd name="connsiteY2" fmla="*/ 0 h 10000"/>
                  <a:gd name="connsiteX3" fmla="*/ 6831 w 10000"/>
                  <a:gd name="connsiteY3" fmla="*/ 9420 h 10000"/>
                  <a:gd name="connsiteX4" fmla="*/ 0 w 10000"/>
                  <a:gd name="connsiteY4" fmla="*/ 10000 h 10000"/>
                  <a:gd name="connsiteX0" fmla="*/ 0 w 9830"/>
                  <a:gd name="connsiteY0" fmla="*/ 8685 h 9420"/>
                  <a:gd name="connsiteX1" fmla="*/ 3898 w 9830"/>
                  <a:gd name="connsiteY1" fmla="*/ 580 h 9420"/>
                  <a:gd name="connsiteX2" fmla="*/ 9830 w 9830"/>
                  <a:gd name="connsiteY2" fmla="*/ 0 h 9420"/>
                  <a:gd name="connsiteX3" fmla="*/ 6661 w 9830"/>
                  <a:gd name="connsiteY3" fmla="*/ 9420 h 9420"/>
                  <a:gd name="connsiteX4" fmla="*/ 0 w 9830"/>
                  <a:gd name="connsiteY4" fmla="*/ 8685 h 9420"/>
                  <a:gd name="connsiteX0" fmla="*/ 0 w 10000"/>
                  <a:gd name="connsiteY0" fmla="*/ 9220 h 10000"/>
                  <a:gd name="connsiteX1" fmla="*/ 3965 w 10000"/>
                  <a:gd name="connsiteY1" fmla="*/ 616 h 10000"/>
                  <a:gd name="connsiteX2" fmla="*/ 10000 w 10000"/>
                  <a:gd name="connsiteY2" fmla="*/ 0 h 10000"/>
                  <a:gd name="connsiteX3" fmla="*/ 6776 w 10000"/>
                  <a:gd name="connsiteY3" fmla="*/ 10000 h 10000"/>
                  <a:gd name="connsiteX4" fmla="*/ 0 w 10000"/>
                  <a:gd name="connsiteY4" fmla="*/ 9220 h 10000"/>
                  <a:gd name="connsiteX0" fmla="*/ 0 w 10000"/>
                  <a:gd name="connsiteY0" fmla="*/ 9499 h 10000"/>
                  <a:gd name="connsiteX1" fmla="*/ 3965 w 10000"/>
                  <a:gd name="connsiteY1" fmla="*/ 616 h 10000"/>
                  <a:gd name="connsiteX2" fmla="*/ 10000 w 10000"/>
                  <a:gd name="connsiteY2" fmla="*/ 0 h 10000"/>
                  <a:gd name="connsiteX3" fmla="*/ 6776 w 10000"/>
                  <a:gd name="connsiteY3" fmla="*/ 10000 h 10000"/>
                  <a:gd name="connsiteX4" fmla="*/ 0 w 10000"/>
                  <a:gd name="connsiteY4" fmla="*/ 9499 h 10000"/>
                  <a:gd name="connsiteX0" fmla="*/ 0 w 10000"/>
                  <a:gd name="connsiteY0" fmla="*/ 9499 h 10000"/>
                  <a:gd name="connsiteX1" fmla="*/ 4601 w 10000"/>
                  <a:gd name="connsiteY1" fmla="*/ 58 h 10000"/>
                  <a:gd name="connsiteX2" fmla="*/ 10000 w 10000"/>
                  <a:gd name="connsiteY2" fmla="*/ 0 h 10000"/>
                  <a:gd name="connsiteX3" fmla="*/ 6776 w 10000"/>
                  <a:gd name="connsiteY3" fmla="*/ 10000 h 10000"/>
                  <a:gd name="connsiteX4" fmla="*/ 0 w 10000"/>
                  <a:gd name="connsiteY4" fmla="*/ 949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499"/>
                    </a:moveTo>
                    <a:lnTo>
                      <a:pt x="4601" y="58"/>
                    </a:lnTo>
                    <a:lnTo>
                      <a:pt x="10000" y="0"/>
                    </a:lnTo>
                    <a:lnTo>
                      <a:pt x="6776" y="10000"/>
                    </a:lnTo>
                    <a:cubicBezTo>
                      <a:pt x="4517" y="9740"/>
                      <a:pt x="2403" y="9480"/>
                      <a:pt x="0" y="9499"/>
                    </a:cubicBezTo>
                    <a:close/>
                  </a:path>
                </a:pathLst>
              </a:custGeom>
              <a:gradFill>
                <a:gsLst>
                  <a:gs pos="99000">
                    <a:schemeClr val="accent4">
                      <a:lumMod val="48000"/>
                    </a:schemeClr>
                  </a:gs>
                  <a:gs pos="0">
                    <a:schemeClr val="accent4">
                      <a:lumMod val="9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a:extLst>
                  <a:ext uri="{FF2B5EF4-FFF2-40B4-BE49-F238E27FC236}">
                    <a16:creationId xmlns:a16="http://schemas.microsoft.com/office/drawing/2014/main" id="{551A14E9-115D-4C17-8A91-D63DD8D8B38F}"/>
                  </a:ext>
                </a:extLst>
              </p:cNvPr>
              <p:cNvSpPr/>
              <p:nvPr/>
            </p:nvSpPr>
            <p:spPr>
              <a:xfrm>
                <a:off x="6372200" y="3429000"/>
                <a:ext cx="720080" cy="1368152"/>
              </a:xfrm>
              <a:prstGeom prst="rect">
                <a:avLst/>
              </a:prstGeom>
              <a:gradFill flip="none" rotWithShape="1">
                <a:gsLst>
                  <a:gs pos="99000">
                    <a:schemeClr val="accent4">
                      <a:lumMod val="73000"/>
                    </a:schemeClr>
                  </a:gs>
                  <a:gs pos="0">
                    <a:schemeClr val="accent4">
                      <a:lumMod val="94000"/>
                    </a:schemeClr>
                  </a:gs>
                </a:gsLst>
                <a:lin ang="5400000" scaled="1"/>
                <a:tileRect/>
              </a:gradFill>
              <a:ln>
                <a:noFill/>
              </a:ln>
              <a:scene3d>
                <a:camera prst="orthographicFront">
                  <a:rot lat="20466618" lon="2567695" rev="205988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ata 6">
                <a:extLst>
                  <a:ext uri="{FF2B5EF4-FFF2-40B4-BE49-F238E27FC236}">
                    <a16:creationId xmlns:a16="http://schemas.microsoft.com/office/drawing/2014/main" id="{2A284891-951C-4E87-BE45-73786B718727}"/>
                  </a:ext>
                </a:extLst>
              </p:cNvPr>
              <p:cNvSpPr/>
              <p:nvPr/>
            </p:nvSpPr>
            <p:spPr>
              <a:xfrm flipH="1">
                <a:off x="5916298" y="4572715"/>
                <a:ext cx="954624" cy="16418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2315 h 12315"/>
                  <a:gd name="connsiteX1" fmla="*/ 2000 w 10000"/>
                  <a:gd name="connsiteY1" fmla="*/ 0 h 12315"/>
                  <a:gd name="connsiteX2" fmla="*/ 10000 w 10000"/>
                  <a:gd name="connsiteY2" fmla="*/ 2315 h 12315"/>
                  <a:gd name="connsiteX3" fmla="*/ 8000 w 10000"/>
                  <a:gd name="connsiteY3" fmla="*/ 12315 h 12315"/>
                  <a:gd name="connsiteX4" fmla="*/ 0 w 10000"/>
                  <a:gd name="connsiteY4" fmla="*/ 12315 h 12315"/>
                  <a:gd name="connsiteX0" fmla="*/ 0 w 10000"/>
                  <a:gd name="connsiteY0" fmla="*/ 16614 h 16614"/>
                  <a:gd name="connsiteX1" fmla="*/ 4728 w 10000"/>
                  <a:gd name="connsiteY1" fmla="*/ 0 h 16614"/>
                  <a:gd name="connsiteX2" fmla="*/ 10000 w 10000"/>
                  <a:gd name="connsiteY2" fmla="*/ 6614 h 16614"/>
                  <a:gd name="connsiteX3" fmla="*/ 8000 w 10000"/>
                  <a:gd name="connsiteY3" fmla="*/ 16614 h 16614"/>
                  <a:gd name="connsiteX4" fmla="*/ 0 w 10000"/>
                  <a:gd name="connsiteY4" fmla="*/ 16614 h 16614"/>
                  <a:gd name="connsiteX0" fmla="*/ 0 w 8016"/>
                  <a:gd name="connsiteY0" fmla="*/ 5370 h 16614"/>
                  <a:gd name="connsiteX1" fmla="*/ 2744 w 8016"/>
                  <a:gd name="connsiteY1" fmla="*/ 0 h 16614"/>
                  <a:gd name="connsiteX2" fmla="*/ 8016 w 8016"/>
                  <a:gd name="connsiteY2" fmla="*/ 6614 h 16614"/>
                  <a:gd name="connsiteX3" fmla="*/ 6016 w 8016"/>
                  <a:gd name="connsiteY3" fmla="*/ 16614 h 16614"/>
                  <a:gd name="connsiteX4" fmla="*/ 0 w 8016"/>
                  <a:gd name="connsiteY4" fmla="*/ 5370 h 16614"/>
                  <a:gd name="connsiteX0" fmla="*/ 0 w 9175"/>
                  <a:gd name="connsiteY0" fmla="*/ 3431 h 10199"/>
                  <a:gd name="connsiteX1" fmla="*/ 3423 w 9175"/>
                  <a:gd name="connsiteY1" fmla="*/ 199 h 10199"/>
                  <a:gd name="connsiteX2" fmla="*/ 9175 w 9175"/>
                  <a:gd name="connsiteY2" fmla="*/ 0 h 10199"/>
                  <a:gd name="connsiteX3" fmla="*/ 7505 w 9175"/>
                  <a:gd name="connsiteY3" fmla="*/ 10199 h 10199"/>
                  <a:gd name="connsiteX4" fmla="*/ 0 w 9175"/>
                  <a:gd name="connsiteY4" fmla="*/ 3431 h 10199"/>
                  <a:gd name="connsiteX0" fmla="*/ 0 w 10000"/>
                  <a:gd name="connsiteY0" fmla="*/ 3364 h 3364"/>
                  <a:gd name="connsiteX1" fmla="*/ 3731 w 10000"/>
                  <a:gd name="connsiteY1" fmla="*/ 195 h 3364"/>
                  <a:gd name="connsiteX2" fmla="*/ 10000 w 10000"/>
                  <a:gd name="connsiteY2" fmla="*/ 0 h 3364"/>
                  <a:gd name="connsiteX3" fmla="*/ 6831 w 10000"/>
                  <a:gd name="connsiteY3" fmla="*/ 3169 h 3364"/>
                  <a:gd name="connsiteX4" fmla="*/ 0 w 10000"/>
                  <a:gd name="connsiteY4" fmla="*/ 3364 h 3364"/>
                  <a:gd name="connsiteX0" fmla="*/ 0 w 10000"/>
                  <a:gd name="connsiteY0" fmla="*/ 11741 h 11741"/>
                  <a:gd name="connsiteX1" fmla="*/ 4068 w 10000"/>
                  <a:gd name="connsiteY1" fmla="*/ 0 h 11741"/>
                  <a:gd name="connsiteX2" fmla="*/ 10000 w 10000"/>
                  <a:gd name="connsiteY2" fmla="*/ 1741 h 11741"/>
                  <a:gd name="connsiteX3" fmla="*/ 6831 w 10000"/>
                  <a:gd name="connsiteY3" fmla="*/ 11161 h 11741"/>
                  <a:gd name="connsiteX4" fmla="*/ 0 w 10000"/>
                  <a:gd name="connsiteY4" fmla="*/ 11741 h 11741"/>
                  <a:gd name="connsiteX0" fmla="*/ 0 w 10000"/>
                  <a:gd name="connsiteY0" fmla="*/ 10000 h 10000"/>
                  <a:gd name="connsiteX1" fmla="*/ 4068 w 10000"/>
                  <a:gd name="connsiteY1" fmla="*/ 580 h 10000"/>
                  <a:gd name="connsiteX2" fmla="*/ 10000 w 10000"/>
                  <a:gd name="connsiteY2" fmla="*/ 0 h 10000"/>
                  <a:gd name="connsiteX3" fmla="*/ 6831 w 10000"/>
                  <a:gd name="connsiteY3" fmla="*/ 942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4068" y="580"/>
                    </a:lnTo>
                    <a:lnTo>
                      <a:pt x="10000" y="0"/>
                    </a:lnTo>
                    <a:lnTo>
                      <a:pt x="6831" y="9420"/>
                    </a:lnTo>
                    <a:lnTo>
                      <a:pt x="0" y="10000"/>
                    </a:lnTo>
                    <a:close/>
                  </a:path>
                </a:pathLst>
              </a:custGeom>
              <a:gradFill>
                <a:gsLst>
                  <a:gs pos="99000">
                    <a:schemeClr val="accent4">
                      <a:lumMod val="17000"/>
                    </a:schemeClr>
                  </a:gs>
                  <a:gs pos="0">
                    <a:schemeClr val="accent4">
                      <a:lumMod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a:extLst>
                  <a:ext uri="{FF2B5EF4-FFF2-40B4-BE49-F238E27FC236}">
                    <a16:creationId xmlns:a16="http://schemas.microsoft.com/office/drawing/2014/main" id="{AFFEFFF0-2273-47E1-90EA-679BEF7533DC}"/>
                  </a:ext>
                </a:extLst>
              </p:cNvPr>
              <p:cNvSpPr/>
              <p:nvPr/>
            </p:nvSpPr>
            <p:spPr>
              <a:xfrm>
                <a:off x="5710368" y="4509120"/>
                <a:ext cx="720080" cy="1368152"/>
              </a:xfrm>
              <a:prstGeom prst="rect">
                <a:avLst/>
              </a:prstGeom>
              <a:gradFill flip="none" rotWithShape="1">
                <a:gsLst>
                  <a:gs pos="99000">
                    <a:schemeClr val="accent4">
                      <a:lumMod val="62000"/>
                    </a:schemeClr>
                  </a:gs>
                  <a:gs pos="44000">
                    <a:schemeClr val="accent4">
                      <a:lumMod val="80000"/>
                    </a:schemeClr>
                  </a:gs>
                </a:gsLst>
                <a:lin ang="5400000" scaled="1"/>
                <a:tileRect/>
              </a:gradFill>
              <a:ln>
                <a:noFill/>
              </a:ln>
              <a:scene3d>
                <a:camera prst="orthographicFront">
                  <a:rot lat="20466618" lon="2567695" rev="205988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2" descr="E:\002-KIMS BUSINESS\007-04-1-FIVERR\01-PPT-TEMPLATE\COVER-PSD\05-cut-01.png">
              <a:extLst>
                <a:ext uri="{FF2B5EF4-FFF2-40B4-BE49-F238E27FC236}">
                  <a16:creationId xmlns:a16="http://schemas.microsoft.com/office/drawing/2014/main" id="{0DB34D65-69E9-4296-8636-D0096FFFCB70}"/>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220072" y="5703821"/>
              <a:ext cx="1338808" cy="22640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 name="Straight Connector 18">
            <a:extLst>
              <a:ext uri="{FF2B5EF4-FFF2-40B4-BE49-F238E27FC236}">
                <a16:creationId xmlns:a16="http://schemas.microsoft.com/office/drawing/2014/main" id="{DE67055A-175B-434E-9B10-DB7CF60E9561}"/>
              </a:ext>
            </a:extLst>
          </p:cNvPr>
          <p:cNvCxnSpPr>
            <a:cxnSpLocks/>
          </p:cNvCxnSpPr>
          <p:nvPr/>
        </p:nvCxnSpPr>
        <p:spPr>
          <a:xfrm flipV="1">
            <a:off x="3691089" y="3125169"/>
            <a:ext cx="5112000" cy="9524"/>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22">
            <a:extLst>
              <a:ext uri="{FF2B5EF4-FFF2-40B4-BE49-F238E27FC236}">
                <a16:creationId xmlns:a16="http://schemas.microsoft.com/office/drawing/2014/main" id="{D20A80D2-EE19-42F5-B5B9-AFD43A134568}"/>
              </a:ext>
            </a:extLst>
          </p:cNvPr>
          <p:cNvGrpSpPr/>
          <p:nvPr/>
        </p:nvGrpSpPr>
        <p:grpSpPr>
          <a:xfrm>
            <a:off x="3773846" y="2262186"/>
            <a:ext cx="4660036" cy="483713"/>
            <a:chOff x="6372201" y="2011203"/>
            <a:chExt cx="2736305" cy="483713"/>
          </a:xfrm>
        </p:grpSpPr>
        <p:sp>
          <p:nvSpPr>
            <p:cNvPr id="18" name="TextBox 17">
              <a:extLst>
                <a:ext uri="{FF2B5EF4-FFF2-40B4-BE49-F238E27FC236}">
                  <a16:creationId xmlns:a16="http://schemas.microsoft.com/office/drawing/2014/main" id="{60AECCD8-F168-4753-9B4A-637F7C204228}"/>
                </a:ext>
              </a:extLst>
            </p:cNvPr>
            <p:cNvSpPr txBox="1"/>
            <p:nvPr/>
          </p:nvSpPr>
          <p:spPr>
            <a:xfrm>
              <a:off x="6372202" y="2217917"/>
              <a:ext cx="2736304" cy="276999"/>
            </a:xfrm>
            <a:prstGeom prst="rect">
              <a:avLst/>
            </a:prstGeom>
            <a:noFill/>
          </p:spPr>
          <p:txBody>
            <a:bodyPr wrap="square" rtlCol="0">
              <a:spAutoFit/>
            </a:bodyPr>
            <a:lstStyle/>
            <a:p>
              <a:r>
                <a:rPr lang="en-US" altLang="ko-KR" sz="1200" dirty="0" smtClean="0">
                  <a:solidFill>
                    <a:schemeClr val="tx1">
                      <a:lumMod val="65000"/>
                      <a:lumOff val="35000"/>
                    </a:schemeClr>
                  </a:solidFill>
                  <a:latin typeface="Arial" pitchFamily="34" charset="0"/>
                  <a:cs typeface="Arial" pitchFamily="34" charset="0"/>
                </a:rPr>
                <a:t>Does the member have any dependents? </a:t>
              </a:r>
              <a:endParaRPr lang="en-US" altLang="ko-KR" sz="1200" dirty="0">
                <a:solidFill>
                  <a:schemeClr val="tx1">
                    <a:lumMod val="65000"/>
                    <a:lumOff val="35000"/>
                  </a:schemeClr>
                </a:solidFill>
              </a:endParaRPr>
            </a:p>
          </p:txBody>
        </p:sp>
        <p:sp>
          <p:nvSpPr>
            <p:cNvPr id="19" name="TextBox 18">
              <a:extLst>
                <a:ext uri="{FF2B5EF4-FFF2-40B4-BE49-F238E27FC236}">
                  <a16:creationId xmlns:a16="http://schemas.microsoft.com/office/drawing/2014/main" id="{63DA5AA3-59F3-451A-872D-A01E4A4E1CC2}"/>
                </a:ext>
              </a:extLst>
            </p:cNvPr>
            <p:cNvSpPr txBox="1"/>
            <p:nvPr/>
          </p:nvSpPr>
          <p:spPr>
            <a:xfrm>
              <a:off x="6372201" y="2011203"/>
              <a:ext cx="2736304" cy="276999"/>
            </a:xfrm>
            <a:prstGeom prst="rect">
              <a:avLst/>
            </a:prstGeom>
            <a:noFill/>
          </p:spPr>
          <p:txBody>
            <a:bodyPr wrap="square" rtlCol="0">
              <a:spAutoFit/>
            </a:bodyPr>
            <a:lstStyle/>
            <a:p>
              <a:r>
                <a:rPr lang="en-US" altLang="ko-KR" sz="1200" b="1" dirty="0" smtClean="0">
                  <a:solidFill>
                    <a:schemeClr val="tx1">
                      <a:lumMod val="65000"/>
                      <a:lumOff val="35000"/>
                    </a:schemeClr>
                  </a:solidFill>
                </a:rPr>
                <a:t>Dependency Status</a:t>
              </a:r>
              <a:endParaRPr lang="ko-KR" altLang="en-US" sz="1200" b="1" dirty="0">
                <a:solidFill>
                  <a:schemeClr val="tx1">
                    <a:lumMod val="65000"/>
                    <a:lumOff val="35000"/>
                  </a:schemeClr>
                </a:solidFill>
              </a:endParaRPr>
            </a:p>
          </p:txBody>
        </p:sp>
      </p:grpSp>
      <p:sp>
        <p:nvSpPr>
          <p:cNvPr id="20" name="Rectangle 26">
            <a:extLst>
              <a:ext uri="{FF2B5EF4-FFF2-40B4-BE49-F238E27FC236}">
                <a16:creationId xmlns:a16="http://schemas.microsoft.com/office/drawing/2014/main" id="{60696A46-37EE-45B6-8F9E-F172B68D5248}"/>
              </a:ext>
            </a:extLst>
          </p:cNvPr>
          <p:cNvSpPr/>
          <p:nvPr/>
        </p:nvSpPr>
        <p:spPr>
          <a:xfrm>
            <a:off x="2818285" y="2271712"/>
            <a:ext cx="864096" cy="8640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8">
            <a:extLst>
              <a:ext uri="{FF2B5EF4-FFF2-40B4-BE49-F238E27FC236}">
                <a16:creationId xmlns:a16="http://schemas.microsoft.com/office/drawing/2014/main" id="{87B06134-3F52-4768-99AF-385A5B5EB33C}"/>
              </a:ext>
            </a:extLst>
          </p:cNvPr>
          <p:cNvCxnSpPr>
            <a:cxnSpLocks/>
          </p:cNvCxnSpPr>
          <p:nvPr/>
        </p:nvCxnSpPr>
        <p:spPr>
          <a:xfrm flipV="1">
            <a:off x="2739235" y="4433696"/>
            <a:ext cx="5112000" cy="9524"/>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22" name="Group 29">
            <a:extLst>
              <a:ext uri="{FF2B5EF4-FFF2-40B4-BE49-F238E27FC236}">
                <a16:creationId xmlns:a16="http://schemas.microsoft.com/office/drawing/2014/main" id="{16B2E6AC-D3BB-4AA4-9F87-F5F7083C2921}"/>
              </a:ext>
            </a:extLst>
          </p:cNvPr>
          <p:cNvGrpSpPr/>
          <p:nvPr/>
        </p:nvGrpSpPr>
        <p:grpSpPr>
          <a:xfrm>
            <a:off x="2856040" y="3570713"/>
            <a:ext cx="4660036" cy="483713"/>
            <a:chOff x="6372201" y="2011203"/>
            <a:chExt cx="2736305" cy="483713"/>
          </a:xfrm>
        </p:grpSpPr>
        <p:sp>
          <p:nvSpPr>
            <p:cNvPr id="23" name="TextBox 22">
              <a:extLst>
                <a:ext uri="{FF2B5EF4-FFF2-40B4-BE49-F238E27FC236}">
                  <a16:creationId xmlns:a16="http://schemas.microsoft.com/office/drawing/2014/main" id="{C4DCDD96-48B9-40A9-BBFF-9F557E1A4ED7}"/>
                </a:ext>
              </a:extLst>
            </p:cNvPr>
            <p:cNvSpPr txBox="1"/>
            <p:nvPr/>
          </p:nvSpPr>
          <p:spPr>
            <a:xfrm>
              <a:off x="6372202" y="2217917"/>
              <a:ext cx="2736304" cy="276999"/>
            </a:xfrm>
            <a:prstGeom prst="rect">
              <a:avLst/>
            </a:prstGeom>
            <a:noFill/>
          </p:spPr>
          <p:txBody>
            <a:bodyPr wrap="square" rtlCol="0">
              <a:spAutoFit/>
            </a:bodyPr>
            <a:lstStyle/>
            <a:p>
              <a:r>
                <a:rPr lang="en-US" altLang="ko-KR" sz="1200" dirty="0" smtClean="0">
                  <a:solidFill>
                    <a:schemeClr val="tx1">
                      <a:lumMod val="65000"/>
                      <a:lumOff val="35000"/>
                    </a:schemeClr>
                  </a:solidFill>
                  <a:latin typeface="Arial" pitchFamily="34" charset="0"/>
                  <a:cs typeface="Arial" pitchFamily="34" charset="0"/>
                </a:rPr>
                <a:t>What is the current pay grade for the member?</a:t>
              </a:r>
              <a:endParaRPr lang="en-US" altLang="ko-KR" sz="1200" dirty="0">
                <a:solidFill>
                  <a:schemeClr val="tx1">
                    <a:lumMod val="65000"/>
                    <a:lumOff val="35000"/>
                  </a:schemeClr>
                </a:solidFill>
              </a:endParaRPr>
            </a:p>
          </p:txBody>
        </p:sp>
        <p:sp>
          <p:nvSpPr>
            <p:cNvPr id="24" name="TextBox 23">
              <a:extLst>
                <a:ext uri="{FF2B5EF4-FFF2-40B4-BE49-F238E27FC236}">
                  <a16:creationId xmlns:a16="http://schemas.microsoft.com/office/drawing/2014/main" id="{D5743C48-668A-42D8-8B2F-6EF834F5B901}"/>
                </a:ext>
              </a:extLst>
            </p:cNvPr>
            <p:cNvSpPr txBox="1"/>
            <p:nvPr/>
          </p:nvSpPr>
          <p:spPr>
            <a:xfrm>
              <a:off x="6372201" y="2011203"/>
              <a:ext cx="2736304" cy="276999"/>
            </a:xfrm>
            <a:prstGeom prst="rect">
              <a:avLst/>
            </a:prstGeom>
            <a:noFill/>
          </p:spPr>
          <p:txBody>
            <a:bodyPr wrap="square" rtlCol="0">
              <a:spAutoFit/>
            </a:bodyPr>
            <a:lstStyle/>
            <a:p>
              <a:r>
                <a:rPr lang="en-US" altLang="ko-KR" sz="1200" b="1" dirty="0" smtClean="0">
                  <a:solidFill>
                    <a:schemeClr val="tx1">
                      <a:lumMod val="65000"/>
                      <a:lumOff val="35000"/>
                    </a:schemeClr>
                  </a:solidFill>
                </a:rPr>
                <a:t>Pay Grade</a:t>
              </a:r>
              <a:endParaRPr lang="ko-KR" altLang="en-US" sz="1200" b="1" dirty="0">
                <a:solidFill>
                  <a:schemeClr val="tx1">
                    <a:lumMod val="65000"/>
                    <a:lumOff val="35000"/>
                  </a:schemeClr>
                </a:solidFill>
              </a:endParaRPr>
            </a:p>
          </p:txBody>
        </p:sp>
      </p:grpSp>
      <p:sp>
        <p:nvSpPr>
          <p:cNvPr id="25" name="Rectangle 32">
            <a:extLst>
              <a:ext uri="{FF2B5EF4-FFF2-40B4-BE49-F238E27FC236}">
                <a16:creationId xmlns:a16="http://schemas.microsoft.com/office/drawing/2014/main" id="{E77B317C-7DB4-4DD3-B57A-8595E0A74721}"/>
              </a:ext>
            </a:extLst>
          </p:cNvPr>
          <p:cNvSpPr/>
          <p:nvPr/>
        </p:nvSpPr>
        <p:spPr>
          <a:xfrm>
            <a:off x="1901585" y="3570715"/>
            <a:ext cx="864000" cy="86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33">
            <a:extLst>
              <a:ext uri="{FF2B5EF4-FFF2-40B4-BE49-F238E27FC236}">
                <a16:creationId xmlns:a16="http://schemas.microsoft.com/office/drawing/2014/main" id="{C375398F-4107-4577-93BA-DCC9ED2AE9B2}"/>
              </a:ext>
            </a:extLst>
          </p:cNvPr>
          <p:cNvCxnSpPr>
            <a:cxnSpLocks/>
          </p:cNvCxnSpPr>
          <p:nvPr/>
        </p:nvCxnSpPr>
        <p:spPr>
          <a:xfrm flipV="1">
            <a:off x="1854856" y="5742224"/>
            <a:ext cx="5044524" cy="10543"/>
          </a:xfrm>
          <a:prstGeom prst="line">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nvGrpSpPr>
          <p:cNvPr id="27" name="Group 34">
            <a:extLst>
              <a:ext uri="{FF2B5EF4-FFF2-40B4-BE49-F238E27FC236}">
                <a16:creationId xmlns:a16="http://schemas.microsoft.com/office/drawing/2014/main" id="{90E981B4-5774-4F7A-B783-FBD090CE872D}"/>
              </a:ext>
            </a:extLst>
          </p:cNvPr>
          <p:cNvGrpSpPr/>
          <p:nvPr/>
        </p:nvGrpSpPr>
        <p:grpSpPr>
          <a:xfrm>
            <a:off x="1938233" y="4879241"/>
            <a:ext cx="4660036" cy="483713"/>
            <a:chOff x="6372201" y="2011203"/>
            <a:chExt cx="2736305" cy="483713"/>
          </a:xfrm>
        </p:grpSpPr>
        <p:sp>
          <p:nvSpPr>
            <p:cNvPr id="28" name="TextBox 27">
              <a:extLst>
                <a:ext uri="{FF2B5EF4-FFF2-40B4-BE49-F238E27FC236}">
                  <a16:creationId xmlns:a16="http://schemas.microsoft.com/office/drawing/2014/main" id="{187FC426-A9D3-4B4E-9C4A-7E19C0226CDF}"/>
                </a:ext>
              </a:extLst>
            </p:cNvPr>
            <p:cNvSpPr txBox="1"/>
            <p:nvPr/>
          </p:nvSpPr>
          <p:spPr>
            <a:xfrm>
              <a:off x="6372202" y="2217917"/>
              <a:ext cx="2736304" cy="276999"/>
            </a:xfrm>
            <a:prstGeom prst="rect">
              <a:avLst/>
            </a:prstGeom>
            <a:noFill/>
          </p:spPr>
          <p:txBody>
            <a:bodyPr wrap="square" rtlCol="0">
              <a:spAutoFit/>
            </a:bodyPr>
            <a:lstStyle/>
            <a:p>
              <a:r>
                <a:rPr lang="en-US" altLang="ko-KR" sz="1200" dirty="0" smtClean="0">
                  <a:solidFill>
                    <a:schemeClr val="tx1">
                      <a:lumMod val="65000"/>
                      <a:lumOff val="35000"/>
                    </a:schemeClr>
                  </a:solidFill>
                  <a:latin typeface="Arial" pitchFamily="34" charset="0"/>
                  <a:cs typeface="Arial" pitchFamily="34" charset="0"/>
                </a:rPr>
                <a:t>Where is the member assigned to for their primary location? </a:t>
              </a:r>
              <a:endParaRPr lang="en-US" altLang="ko-KR"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47716AC8-9C30-4962-A781-3A976DAC1B8B}"/>
                </a:ext>
              </a:extLst>
            </p:cNvPr>
            <p:cNvSpPr txBox="1"/>
            <p:nvPr/>
          </p:nvSpPr>
          <p:spPr>
            <a:xfrm>
              <a:off x="6372201" y="2011203"/>
              <a:ext cx="2736304" cy="276999"/>
            </a:xfrm>
            <a:prstGeom prst="rect">
              <a:avLst/>
            </a:prstGeom>
            <a:noFill/>
          </p:spPr>
          <p:txBody>
            <a:bodyPr wrap="square" rtlCol="0">
              <a:spAutoFit/>
            </a:bodyPr>
            <a:lstStyle/>
            <a:p>
              <a:r>
                <a:rPr lang="en-US" altLang="ko-KR" sz="1200" b="1" dirty="0" smtClean="0">
                  <a:solidFill>
                    <a:schemeClr val="tx1">
                      <a:lumMod val="65000"/>
                      <a:lumOff val="35000"/>
                    </a:schemeClr>
                  </a:solidFill>
                </a:rPr>
                <a:t>Geographic Duty Location</a:t>
              </a:r>
              <a:endParaRPr lang="ko-KR" altLang="en-US" sz="1200" b="1" dirty="0">
                <a:solidFill>
                  <a:schemeClr val="tx1">
                    <a:lumMod val="65000"/>
                    <a:lumOff val="35000"/>
                  </a:schemeClr>
                </a:solidFill>
              </a:endParaRPr>
            </a:p>
          </p:txBody>
        </p:sp>
      </p:grpSp>
      <p:sp>
        <p:nvSpPr>
          <p:cNvPr id="30" name="Rectangle 37">
            <a:extLst>
              <a:ext uri="{FF2B5EF4-FFF2-40B4-BE49-F238E27FC236}">
                <a16:creationId xmlns:a16="http://schemas.microsoft.com/office/drawing/2014/main" id="{F048903F-0D6C-4C98-A3DC-3932B1ACB130}"/>
              </a:ext>
            </a:extLst>
          </p:cNvPr>
          <p:cNvSpPr/>
          <p:nvPr/>
        </p:nvSpPr>
        <p:spPr>
          <a:xfrm>
            <a:off x="990856" y="4888767"/>
            <a:ext cx="864000" cy="864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8400568-F804-4032-8EF4-8D32377D66A2}"/>
              </a:ext>
            </a:extLst>
          </p:cNvPr>
          <p:cNvSpPr/>
          <p:nvPr/>
        </p:nvSpPr>
        <p:spPr>
          <a:xfrm>
            <a:off x="258923" y="1258223"/>
            <a:ext cx="9072744"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Purpose and Goal:</a:t>
            </a:r>
            <a:endParaRPr kumimoji="0" lang="en-US" altLang="ko-KR" sz="14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35" name="TextBox 34">
            <a:extLst>
              <a:ext uri="{FF2B5EF4-FFF2-40B4-BE49-F238E27FC236}">
                <a16:creationId xmlns:a16="http://schemas.microsoft.com/office/drawing/2014/main" id="{6593633C-4602-4450-A59C-8525E717ECD8}"/>
              </a:ext>
            </a:extLst>
          </p:cNvPr>
          <p:cNvSpPr txBox="1"/>
          <p:nvPr/>
        </p:nvSpPr>
        <p:spPr>
          <a:xfrm>
            <a:off x="258923" y="1595610"/>
            <a:ext cx="9072744" cy="646331"/>
          </a:xfrm>
          <a:prstGeom prst="rect">
            <a:avLst/>
          </a:prstGeom>
          <a:noFill/>
        </p:spPr>
        <p:txBody>
          <a:bodyPr wrap="square" rtlCol="0">
            <a:spAutoFit/>
          </a:bodyPr>
          <a:lstStyle/>
          <a:p>
            <a:pPr lvl="0"/>
            <a:r>
              <a:rPr lang="en-US" altLang="ko-KR" sz="1200" dirty="0" smtClean="0">
                <a:solidFill>
                  <a:prstClr val="black">
                    <a:lumMod val="75000"/>
                    <a:lumOff val="25000"/>
                  </a:prstClr>
                </a:solidFill>
                <a:cs typeface="Arial" pitchFamily="34" charset="0"/>
              </a:rPr>
              <a:t>Offset </a:t>
            </a:r>
            <a:r>
              <a:rPr lang="en-US" altLang="ko-KR" sz="1200" dirty="0">
                <a:solidFill>
                  <a:prstClr val="black">
                    <a:lumMod val="75000"/>
                    <a:lumOff val="25000"/>
                  </a:prstClr>
                </a:solidFill>
                <a:cs typeface="Arial" pitchFamily="34" charset="0"/>
              </a:rPr>
              <a:t>private sector </a:t>
            </a:r>
            <a:r>
              <a:rPr lang="en-US" altLang="ko-KR" sz="1200" dirty="0" smtClean="0">
                <a:solidFill>
                  <a:prstClr val="black">
                    <a:lumMod val="75000"/>
                    <a:lumOff val="25000"/>
                  </a:prstClr>
                </a:solidFill>
                <a:cs typeface="Arial" pitchFamily="34" charset="0"/>
              </a:rPr>
              <a:t>housing costs </a:t>
            </a:r>
            <a:r>
              <a:rPr lang="en-US" altLang="ko-KR" sz="1200" dirty="0">
                <a:solidFill>
                  <a:prstClr val="black">
                    <a:lumMod val="75000"/>
                    <a:lumOff val="25000"/>
                  </a:prstClr>
                </a:solidFill>
                <a:cs typeface="Arial" pitchFamily="34" charset="0"/>
              </a:rPr>
              <a:t>for Service members living off-base on the local market economy. Therefore, private </a:t>
            </a:r>
            <a:r>
              <a:rPr lang="en-US" altLang="ko-KR" sz="1200" dirty="0" smtClean="0">
                <a:solidFill>
                  <a:prstClr val="black">
                    <a:lumMod val="75000"/>
                    <a:lumOff val="25000"/>
                  </a:prstClr>
                </a:solidFill>
                <a:cs typeface="Arial" pitchFamily="34" charset="0"/>
              </a:rPr>
              <a:t>sector rental </a:t>
            </a:r>
            <a:r>
              <a:rPr lang="en-US" altLang="ko-KR" sz="1200" dirty="0">
                <a:solidFill>
                  <a:prstClr val="black">
                    <a:lumMod val="75000"/>
                    <a:lumOff val="25000"/>
                  </a:prstClr>
                </a:solidFill>
                <a:cs typeface="Arial" pitchFamily="34" charset="0"/>
              </a:rPr>
              <a:t>housing costs are the basis for BAH rates. When government quarters are unavailable, </a:t>
            </a:r>
            <a:r>
              <a:rPr lang="en-US" altLang="ko-KR" sz="1200" dirty="0" smtClean="0">
                <a:solidFill>
                  <a:prstClr val="black">
                    <a:lumMod val="75000"/>
                    <a:lumOff val="25000"/>
                  </a:prstClr>
                </a:solidFill>
                <a:cs typeface="Arial" pitchFamily="34" charset="0"/>
              </a:rPr>
              <a:t>BAH rates </a:t>
            </a:r>
            <a:r>
              <a:rPr lang="en-US" altLang="ko-KR" sz="1200" dirty="0">
                <a:solidFill>
                  <a:prstClr val="black">
                    <a:lumMod val="75000"/>
                    <a:lumOff val="25000"/>
                  </a:prstClr>
                </a:solidFill>
                <a:cs typeface="Arial" pitchFamily="34" charset="0"/>
              </a:rPr>
              <a:t>serve as an equitable allowance helping members afford adequate rental housing near </a:t>
            </a:r>
            <a:r>
              <a:rPr lang="en-US" altLang="ko-KR" sz="1200" dirty="0" smtClean="0">
                <a:solidFill>
                  <a:prstClr val="black">
                    <a:lumMod val="75000"/>
                    <a:lumOff val="25000"/>
                  </a:prstClr>
                </a:solidFill>
                <a:cs typeface="Arial" pitchFamily="34" charset="0"/>
              </a:rPr>
              <a:t>their duty </a:t>
            </a:r>
            <a:r>
              <a:rPr lang="en-US" altLang="ko-KR" sz="1200" dirty="0">
                <a:solidFill>
                  <a:prstClr val="black">
                    <a:lumMod val="75000"/>
                    <a:lumOff val="25000"/>
                  </a:prstClr>
                </a:solidFill>
                <a:cs typeface="Arial" pitchFamily="34" charset="0"/>
              </a:rPr>
              <a:t>location. </a:t>
            </a: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36" name="Freeform: Shape 27">
            <a:extLst>
              <a:ext uri="{FF2B5EF4-FFF2-40B4-BE49-F238E27FC236}">
                <a16:creationId xmlns:a16="http://schemas.microsoft.com/office/drawing/2014/main" id="{E3443469-8FBC-4F13-9274-5A93A5E185A1}"/>
              </a:ext>
            </a:extLst>
          </p:cNvPr>
          <p:cNvSpPr/>
          <p:nvPr/>
        </p:nvSpPr>
        <p:spPr>
          <a:xfrm>
            <a:off x="3033813" y="2531695"/>
            <a:ext cx="426316" cy="332289"/>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rgbClr val="F0D23F"/>
          </a:solidFill>
          <a:ln w="6001" cap="flat">
            <a:noFill/>
            <a:prstDash val="solid"/>
            <a:miter/>
          </a:ln>
        </p:spPr>
        <p:txBody>
          <a:bodyPr wrap="square" rtlCol="0" anchor="ctr">
            <a:noAutofit/>
          </a:bodyPr>
          <a:lstStyle/>
          <a:p>
            <a:endParaRPr lang="en-US" dirty="0"/>
          </a:p>
        </p:txBody>
      </p:sp>
      <p:sp>
        <p:nvSpPr>
          <p:cNvPr id="44" name="Freeform 43"/>
          <p:cNvSpPr>
            <a:spLocks noEditPoints="1"/>
          </p:cNvSpPr>
          <p:nvPr/>
        </p:nvSpPr>
        <p:spPr bwMode="auto">
          <a:xfrm>
            <a:off x="1185339" y="5086720"/>
            <a:ext cx="509171" cy="504982"/>
          </a:xfrm>
          <a:custGeom>
            <a:avLst/>
            <a:gdLst>
              <a:gd name="T0" fmla="*/ 1503 w 2161"/>
              <a:gd name="T1" fmla="*/ 2272 h 2351"/>
              <a:gd name="T2" fmla="*/ 1677 w 2161"/>
              <a:gd name="T3" fmla="*/ 1440 h 2351"/>
              <a:gd name="T4" fmla="*/ 1475 w 2161"/>
              <a:gd name="T5" fmla="*/ 1175 h 2351"/>
              <a:gd name="T6" fmla="*/ 1401 w 2161"/>
              <a:gd name="T7" fmla="*/ 1164 h 2351"/>
              <a:gd name="T8" fmla="*/ 253 w 2161"/>
              <a:gd name="T9" fmla="*/ 1129 h 2351"/>
              <a:gd name="T10" fmla="*/ 1279 w 2161"/>
              <a:gd name="T11" fmla="*/ 1145 h 2351"/>
              <a:gd name="T12" fmla="*/ 117 w 2161"/>
              <a:gd name="T13" fmla="*/ 1077 h 2351"/>
              <a:gd name="T14" fmla="*/ 1283 w 2161"/>
              <a:gd name="T15" fmla="*/ 1061 h 2351"/>
              <a:gd name="T16" fmla="*/ 1501 w 2161"/>
              <a:gd name="T17" fmla="*/ 726 h 2351"/>
              <a:gd name="T18" fmla="*/ 1141 w 2161"/>
              <a:gd name="T19" fmla="*/ 792 h 2351"/>
              <a:gd name="T20" fmla="*/ 1302 w 2161"/>
              <a:gd name="T21" fmla="*/ 745 h 2351"/>
              <a:gd name="T22" fmla="*/ 1187 w 2161"/>
              <a:gd name="T23" fmla="*/ 712 h 2351"/>
              <a:gd name="T24" fmla="*/ 1595 w 2161"/>
              <a:gd name="T25" fmla="*/ 689 h 2351"/>
              <a:gd name="T26" fmla="*/ 1558 w 2161"/>
              <a:gd name="T27" fmla="*/ 717 h 2351"/>
              <a:gd name="T28" fmla="*/ 541 w 2161"/>
              <a:gd name="T29" fmla="*/ 553 h 2351"/>
              <a:gd name="T30" fmla="*/ 49 w 2161"/>
              <a:gd name="T31" fmla="*/ 386 h 2351"/>
              <a:gd name="T32" fmla="*/ 1215 w 2161"/>
              <a:gd name="T33" fmla="*/ 326 h 2351"/>
              <a:gd name="T34" fmla="*/ 1283 w 2161"/>
              <a:gd name="T35" fmla="*/ 295 h 2351"/>
              <a:gd name="T36" fmla="*/ 1234 w 2161"/>
              <a:gd name="T37" fmla="*/ 298 h 2351"/>
              <a:gd name="T38" fmla="*/ 1160 w 2161"/>
              <a:gd name="T39" fmla="*/ 251 h 2351"/>
              <a:gd name="T40" fmla="*/ 2021 w 2161"/>
              <a:gd name="T41" fmla="*/ 265 h 2351"/>
              <a:gd name="T42" fmla="*/ 2136 w 2161"/>
              <a:gd name="T43" fmla="*/ 199 h 2351"/>
              <a:gd name="T44" fmla="*/ 1630 w 2161"/>
              <a:gd name="T45" fmla="*/ 129 h 2351"/>
              <a:gd name="T46" fmla="*/ 979 w 2161"/>
              <a:gd name="T47" fmla="*/ 101 h 2351"/>
              <a:gd name="T48" fmla="*/ 1094 w 2161"/>
              <a:gd name="T49" fmla="*/ 127 h 2351"/>
              <a:gd name="T50" fmla="*/ 1201 w 2161"/>
              <a:gd name="T51" fmla="*/ 98 h 2351"/>
              <a:gd name="T52" fmla="*/ 1113 w 2161"/>
              <a:gd name="T53" fmla="*/ 239 h 2351"/>
              <a:gd name="T54" fmla="*/ 1043 w 2161"/>
              <a:gd name="T55" fmla="*/ 400 h 2351"/>
              <a:gd name="T56" fmla="*/ 1216 w 2161"/>
              <a:gd name="T57" fmla="*/ 565 h 2351"/>
              <a:gd name="T58" fmla="*/ 1274 w 2161"/>
              <a:gd name="T59" fmla="*/ 415 h 2351"/>
              <a:gd name="T60" fmla="*/ 1441 w 2161"/>
              <a:gd name="T61" fmla="*/ 400 h 2351"/>
              <a:gd name="T62" fmla="*/ 1546 w 2161"/>
              <a:gd name="T63" fmla="*/ 530 h 2351"/>
              <a:gd name="T64" fmla="*/ 1459 w 2161"/>
              <a:gd name="T65" fmla="*/ 651 h 2351"/>
              <a:gd name="T66" fmla="*/ 1414 w 2161"/>
              <a:gd name="T67" fmla="*/ 747 h 2351"/>
              <a:gd name="T68" fmla="*/ 1223 w 2161"/>
              <a:gd name="T69" fmla="*/ 995 h 2351"/>
              <a:gd name="T70" fmla="*/ 1021 w 2161"/>
              <a:gd name="T71" fmla="*/ 1023 h 2351"/>
              <a:gd name="T72" fmla="*/ 1133 w 2161"/>
              <a:gd name="T73" fmla="*/ 1122 h 2351"/>
              <a:gd name="T74" fmla="*/ 1267 w 2161"/>
              <a:gd name="T75" fmla="*/ 1295 h 2351"/>
              <a:gd name="T76" fmla="*/ 1398 w 2161"/>
              <a:gd name="T77" fmla="*/ 1274 h 2351"/>
              <a:gd name="T78" fmla="*/ 1703 w 2161"/>
              <a:gd name="T79" fmla="*/ 1442 h 2351"/>
              <a:gd name="T80" fmla="*/ 1805 w 2161"/>
              <a:gd name="T81" fmla="*/ 1688 h 2351"/>
              <a:gd name="T82" fmla="*/ 1632 w 2161"/>
              <a:gd name="T83" fmla="*/ 1878 h 2351"/>
              <a:gd name="T84" fmla="*/ 1469 w 2161"/>
              <a:gd name="T85" fmla="*/ 2061 h 2351"/>
              <a:gd name="T86" fmla="*/ 1393 w 2161"/>
              <a:gd name="T87" fmla="*/ 2243 h 2351"/>
              <a:gd name="T88" fmla="*/ 1417 w 2161"/>
              <a:gd name="T89" fmla="*/ 2339 h 2351"/>
              <a:gd name="T90" fmla="*/ 1335 w 2161"/>
              <a:gd name="T91" fmla="*/ 2070 h 2351"/>
              <a:gd name="T92" fmla="*/ 1216 w 2161"/>
              <a:gd name="T93" fmla="*/ 1510 h 2351"/>
              <a:gd name="T94" fmla="*/ 1241 w 2161"/>
              <a:gd name="T95" fmla="*/ 1321 h 2351"/>
              <a:gd name="T96" fmla="*/ 986 w 2161"/>
              <a:gd name="T97" fmla="*/ 1204 h 2351"/>
              <a:gd name="T98" fmla="*/ 768 w 2161"/>
              <a:gd name="T99" fmla="*/ 974 h 2351"/>
              <a:gd name="T100" fmla="*/ 759 w 2161"/>
              <a:gd name="T101" fmla="*/ 1030 h 2351"/>
              <a:gd name="T102" fmla="*/ 628 w 2161"/>
              <a:gd name="T103" fmla="*/ 688 h 2351"/>
              <a:gd name="T104" fmla="*/ 614 w 2161"/>
              <a:gd name="T105" fmla="*/ 668 h 2351"/>
              <a:gd name="T106" fmla="*/ 323 w 2161"/>
              <a:gd name="T107" fmla="*/ 375 h 2351"/>
              <a:gd name="T108" fmla="*/ 139 w 2161"/>
              <a:gd name="T109" fmla="*/ 490 h 2351"/>
              <a:gd name="T110" fmla="*/ 63 w 2161"/>
              <a:gd name="T111" fmla="*/ 344 h 2351"/>
              <a:gd name="T112" fmla="*/ 61 w 2161"/>
              <a:gd name="T113" fmla="*/ 211 h 2351"/>
              <a:gd name="T114" fmla="*/ 70 w 2161"/>
              <a:gd name="T115" fmla="*/ 103 h 2351"/>
              <a:gd name="T116" fmla="*/ 275 w 2161"/>
              <a:gd name="T117" fmla="*/ 54 h 2351"/>
              <a:gd name="T118" fmla="*/ 539 w 2161"/>
              <a:gd name="T119" fmla="*/ 61 h 2351"/>
              <a:gd name="T120" fmla="*/ 682 w 2161"/>
              <a:gd name="T121" fmla="*/ 82 h 2351"/>
              <a:gd name="T122" fmla="*/ 867 w 2161"/>
              <a:gd name="T123" fmla="*/ 146 h 2351"/>
              <a:gd name="T124" fmla="*/ 1026 w 2161"/>
              <a:gd name="T125" fmla="*/ 152 h 2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1" h="2351">
                <a:moveTo>
                  <a:pt x="1401" y="2278"/>
                </a:moveTo>
                <a:lnTo>
                  <a:pt x="1415" y="2286"/>
                </a:lnTo>
                <a:lnTo>
                  <a:pt x="1429" y="2299"/>
                </a:lnTo>
                <a:lnTo>
                  <a:pt x="1443" y="2311"/>
                </a:lnTo>
                <a:lnTo>
                  <a:pt x="1459" y="2320"/>
                </a:lnTo>
                <a:lnTo>
                  <a:pt x="1459" y="2328"/>
                </a:lnTo>
                <a:lnTo>
                  <a:pt x="1450" y="2328"/>
                </a:lnTo>
                <a:lnTo>
                  <a:pt x="1441" y="2330"/>
                </a:lnTo>
                <a:lnTo>
                  <a:pt x="1427" y="2330"/>
                </a:lnTo>
                <a:lnTo>
                  <a:pt x="1415" y="2327"/>
                </a:lnTo>
                <a:lnTo>
                  <a:pt x="1408" y="2325"/>
                </a:lnTo>
                <a:lnTo>
                  <a:pt x="1405" y="2311"/>
                </a:lnTo>
                <a:lnTo>
                  <a:pt x="1401" y="2293"/>
                </a:lnTo>
                <a:lnTo>
                  <a:pt x="1401" y="2278"/>
                </a:lnTo>
                <a:close/>
                <a:moveTo>
                  <a:pt x="1513" y="2248"/>
                </a:moveTo>
                <a:lnTo>
                  <a:pt x="1527" y="2251"/>
                </a:lnTo>
                <a:lnTo>
                  <a:pt x="1543" y="2257"/>
                </a:lnTo>
                <a:lnTo>
                  <a:pt x="1555" y="2262"/>
                </a:lnTo>
                <a:lnTo>
                  <a:pt x="1551" y="2262"/>
                </a:lnTo>
                <a:lnTo>
                  <a:pt x="1539" y="2269"/>
                </a:lnTo>
                <a:lnTo>
                  <a:pt x="1527" y="2274"/>
                </a:lnTo>
                <a:lnTo>
                  <a:pt x="1513" y="2278"/>
                </a:lnTo>
                <a:lnTo>
                  <a:pt x="1513" y="2271"/>
                </a:lnTo>
                <a:lnTo>
                  <a:pt x="1515" y="2269"/>
                </a:lnTo>
                <a:lnTo>
                  <a:pt x="1518" y="2267"/>
                </a:lnTo>
                <a:lnTo>
                  <a:pt x="1520" y="2265"/>
                </a:lnTo>
                <a:lnTo>
                  <a:pt x="1520" y="2264"/>
                </a:lnTo>
                <a:lnTo>
                  <a:pt x="1522" y="2262"/>
                </a:lnTo>
                <a:lnTo>
                  <a:pt x="1523" y="2258"/>
                </a:lnTo>
                <a:lnTo>
                  <a:pt x="1520" y="2258"/>
                </a:lnTo>
                <a:lnTo>
                  <a:pt x="1511" y="2267"/>
                </a:lnTo>
                <a:lnTo>
                  <a:pt x="1503" y="2272"/>
                </a:lnTo>
                <a:lnTo>
                  <a:pt x="1494" y="2274"/>
                </a:lnTo>
                <a:lnTo>
                  <a:pt x="1482" y="2278"/>
                </a:lnTo>
                <a:lnTo>
                  <a:pt x="1482" y="2262"/>
                </a:lnTo>
                <a:lnTo>
                  <a:pt x="1492" y="2258"/>
                </a:lnTo>
                <a:lnTo>
                  <a:pt x="1503" y="2253"/>
                </a:lnTo>
                <a:lnTo>
                  <a:pt x="1513" y="2248"/>
                </a:lnTo>
                <a:close/>
                <a:moveTo>
                  <a:pt x="1485" y="2051"/>
                </a:moveTo>
                <a:lnTo>
                  <a:pt x="1489" y="2054"/>
                </a:lnTo>
                <a:lnTo>
                  <a:pt x="1492" y="2056"/>
                </a:lnTo>
                <a:lnTo>
                  <a:pt x="1494" y="2058"/>
                </a:lnTo>
                <a:lnTo>
                  <a:pt x="1496" y="2061"/>
                </a:lnTo>
                <a:lnTo>
                  <a:pt x="1496" y="2065"/>
                </a:lnTo>
                <a:lnTo>
                  <a:pt x="1497" y="2070"/>
                </a:lnTo>
                <a:lnTo>
                  <a:pt x="1489" y="2070"/>
                </a:lnTo>
                <a:lnTo>
                  <a:pt x="1487" y="2066"/>
                </a:lnTo>
                <a:lnTo>
                  <a:pt x="1485" y="2063"/>
                </a:lnTo>
                <a:lnTo>
                  <a:pt x="1485" y="2061"/>
                </a:lnTo>
                <a:lnTo>
                  <a:pt x="1483" y="2059"/>
                </a:lnTo>
                <a:lnTo>
                  <a:pt x="1485" y="2056"/>
                </a:lnTo>
                <a:lnTo>
                  <a:pt x="1485" y="2051"/>
                </a:lnTo>
                <a:close/>
                <a:moveTo>
                  <a:pt x="1654" y="1414"/>
                </a:moveTo>
                <a:lnTo>
                  <a:pt x="1647" y="1426"/>
                </a:lnTo>
                <a:lnTo>
                  <a:pt x="1642" y="1426"/>
                </a:lnTo>
                <a:lnTo>
                  <a:pt x="1642" y="1429"/>
                </a:lnTo>
                <a:lnTo>
                  <a:pt x="1653" y="1433"/>
                </a:lnTo>
                <a:lnTo>
                  <a:pt x="1663" y="1438"/>
                </a:lnTo>
                <a:lnTo>
                  <a:pt x="1670" y="1443"/>
                </a:lnTo>
                <a:lnTo>
                  <a:pt x="1674" y="1445"/>
                </a:lnTo>
                <a:lnTo>
                  <a:pt x="1675" y="1443"/>
                </a:lnTo>
                <a:lnTo>
                  <a:pt x="1675" y="1442"/>
                </a:lnTo>
                <a:lnTo>
                  <a:pt x="1675" y="1442"/>
                </a:lnTo>
                <a:lnTo>
                  <a:pt x="1677" y="1440"/>
                </a:lnTo>
                <a:lnTo>
                  <a:pt x="1677" y="1436"/>
                </a:lnTo>
                <a:lnTo>
                  <a:pt x="1670" y="1436"/>
                </a:lnTo>
                <a:lnTo>
                  <a:pt x="1668" y="1436"/>
                </a:lnTo>
                <a:lnTo>
                  <a:pt x="1667" y="1435"/>
                </a:lnTo>
                <a:lnTo>
                  <a:pt x="1665" y="1435"/>
                </a:lnTo>
                <a:lnTo>
                  <a:pt x="1661" y="1435"/>
                </a:lnTo>
                <a:lnTo>
                  <a:pt x="1658" y="1433"/>
                </a:lnTo>
                <a:lnTo>
                  <a:pt x="1658" y="1414"/>
                </a:lnTo>
                <a:lnTo>
                  <a:pt x="1654" y="1414"/>
                </a:lnTo>
                <a:close/>
                <a:moveTo>
                  <a:pt x="1354" y="1286"/>
                </a:moveTo>
                <a:lnTo>
                  <a:pt x="1356" y="1291"/>
                </a:lnTo>
                <a:lnTo>
                  <a:pt x="1356" y="1293"/>
                </a:lnTo>
                <a:lnTo>
                  <a:pt x="1356" y="1295"/>
                </a:lnTo>
                <a:lnTo>
                  <a:pt x="1356" y="1295"/>
                </a:lnTo>
                <a:lnTo>
                  <a:pt x="1358" y="1297"/>
                </a:lnTo>
                <a:lnTo>
                  <a:pt x="1359" y="1297"/>
                </a:lnTo>
                <a:lnTo>
                  <a:pt x="1363" y="1298"/>
                </a:lnTo>
                <a:lnTo>
                  <a:pt x="1363" y="1291"/>
                </a:lnTo>
                <a:lnTo>
                  <a:pt x="1354" y="1286"/>
                </a:lnTo>
                <a:close/>
                <a:moveTo>
                  <a:pt x="1482" y="1175"/>
                </a:moveTo>
                <a:lnTo>
                  <a:pt x="1489" y="1176"/>
                </a:lnTo>
                <a:lnTo>
                  <a:pt x="1497" y="1180"/>
                </a:lnTo>
                <a:lnTo>
                  <a:pt x="1494" y="1182"/>
                </a:lnTo>
                <a:lnTo>
                  <a:pt x="1492" y="1185"/>
                </a:lnTo>
                <a:lnTo>
                  <a:pt x="1489" y="1187"/>
                </a:lnTo>
                <a:lnTo>
                  <a:pt x="1483" y="1187"/>
                </a:lnTo>
                <a:lnTo>
                  <a:pt x="1478" y="1185"/>
                </a:lnTo>
                <a:lnTo>
                  <a:pt x="1473" y="1185"/>
                </a:lnTo>
                <a:lnTo>
                  <a:pt x="1468" y="1185"/>
                </a:lnTo>
                <a:lnTo>
                  <a:pt x="1462" y="1187"/>
                </a:lnTo>
                <a:lnTo>
                  <a:pt x="1462" y="1176"/>
                </a:lnTo>
                <a:lnTo>
                  <a:pt x="1475" y="1175"/>
                </a:lnTo>
                <a:lnTo>
                  <a:pt x="1482" y="1175"/>
                </a:lnTo>
                <a:close/>
                <a:moveTo>
                  <a:pt x="1417" y="1164"/>
                </a:moveTo>
                <a:lnTo>
                  <a:pt x="1424" y="1164"/>
                </a:lnTo>
                <a:lnTo>
                  <a:pt x="1431" y="1166"/>
                </a:lnTo>
                <a:lnTo>
                  <a:pt x="1438" y="1166"/>
                </a:lnTo>
                <a:lnTo>
                  <a:pt x="1443" y="1168"/>
                </a:lnTo>
                <a:lnTo>
                  <a:pt x="1443" y="1176"/>
                </a:lnTo>
                <a:lnTo>
                  <a:pt x="1417" y="1176"/>
                </a:lnTo>
                <a:lnTo>
                  <a:pt x="1417" y="1164"/>
                </a:lnTo>
                <a:close/>
                <a:moveTo>
                  <a:pt x="1270" y="1164"/>
                </a:moveTo>
                <a:lnTo>
                  <a:pt x="1279" y="1166"/>
                </a:lnTo>
                <a:lnTo>
                  <a:pt x="1284" y="1169"/>
                </a:lnTo>
                <a:lnTo>
                  <a:pt x="1291" y="1173"/>
                </a:lnTo>
                <a:lnTo>
                  <a:pt x="1297" y="1176"/>
                </a:lnTo>
                <a:lnTo>
                  <a:pt x="1297" y="1180"/>
                </a:lnTo>
                <a:lnTo>
                  <a:pt x="1290" y="1180"/>
                </a:lnTo>
                <a:lnTo>
                  <a:pt x="1284" y="1182"/>
                </a:lnTo>
                <a:lnTo>
                  <a:pt x="1279" y="1183"/>
                </a:lnTo>
                <a:lnTo>
                  <a:pt x="1276" y="1182"/>
                </a:lnTo>
                <a:lnTo>
                  <a:pt x="1269" y="1182"/>
                </a:lnTo>
                <a:lnTo>
                  <a:pt x="1263" y="1180"/>
                </a:lnTo>
                <a:lnTo>
                  <a:pt x="1263" y="1168"/>
                </a:lnTo>
                <a:lnTo>
                  <a:pt x="1265" y="1168"/>
                </a:lnTo>
                <a:lnTo>
                  <a:pt x="1267" y="1166"/>
                </a:lnTo>
                <a:lnTo>
                  <a:pt x="1269" y="1166"/>
                </a:lnTo>
                <a:lnTo>
                  <a:pt x="1269" y="1166"/>
                </a:lnTo>
                <a:lnTo>
                  <a:pt x="1270" y="1164"/>
                </a:lnTo>
                <a:close/>
                <a:moveTo>
                  <a:pt x="1331" y="1148"/>
                </a:moveTo>
                <a:lnTo>
                  <a:pt x="1352" y="1150"/>
                </a:lnTo>
                <a:lnTo>
                  <a:pt x="1370" y="1154"/>
                </a:lnTo>
                <a:lnTo>
                  <a:pt x="1384" y="1159"/>
                </a:lnTo>
                <a:lnTo>
                  <a:pt x="1401" y="1164"/>
                </a:lnTo>
                <a:lnTo>
                  <a:pt x="1401" y="1173"/>
                </a:lnTo>
                <a:lnTo>
                  <a:pt x="1394" y="1173"/>
                </a:lnTo>
                <a:lnTo>
                  <a:pt x="1391" y="1175"/>
                </a:lnTo>
                <a:lnTo>
                  <a:pt x="1386" y="1176"/>
                </a:lnTo>
                <a:lnTo>
                  <a:pt x="1382" y="1178"/>
                </a:lnTo>
                <a:lnTo>
                  <a:pt x="1379" y="1180"/>
                </a:lnTo>
                <a:lnTo>
                  <a:pt x="1373" y="1180"/>
                </a:lnTo>
                <a:lnTo>
                  <a:pt x="1373" y="1178"/>
                </a:lnTo>
                <a:lnTo>
                  <a:pt x="1373" y="1176"/>
                </a:lnTo>
                <a:lnTo>
                  <a:pt x="1372" y="1175"/>
                </a:lnTo>
                <a:lnTo>
                  <a:pt x="1370" y="1173"/>
                </a:lnTo>
                <a:lnTo>
                  <a:pt x="1368" y="1171"/>
                </a:lnTo>
                <a:lnTo>
                  <a:pt x="1366" y="1173"/>
                </a:lnTo>
                <a:lnTo>
                  <a:pt x="1363" y="1183"/>
                </a:lnTo>
                <a:lnTo>
                  <a:pt x="1358" y="1183"/>
                </a:lnTo>
                <a:lnTo>
                  <a:pt x="1345" y="1182"/>
                </a:lnTo>
                <a:lnTo>
                  <a:pt x="1331" y="1180"/>
                </a:lnTo>
                <a:lnTo>
                  <a:pt x="1321" y="1180"/>
                </a:lnTo>
                <a:lnTo>
                  <a:pt x="1316" y="1168"/>
                </a:lnTo>
                <a:lnTo>
                  <a:pt x="1325" y="1168"/>
                </a:lnTo>
                <a:lnTo>
                  <a:pt x="1331" y="1168"/>
                </a:lnTo>
                <a:lnTo>
                  <a:pt x="1338" y="1166"/>
                </a:lnTo>
                <a:lnTo>
                  <a:pt x="1344" y="1164"/>
                </a:lnTo>
                <a:lnTo>
                  <a:pt x="1340" y="1162"/>
                </a:lnTo>
                <a:lnTo>
                  <a:pt x="1337" y="1159"/>
                </a:lnTo>
                <a:lnTo>
                  <a:pt x="1335" y="1157"/>
                </a:lnTo>
                <a:lnTo>
                  <a:pt x="1333" y="1154"/>
                </a:lnTo>
                <a:lnTo>
                  <a:pt x="1331" y="1148"/>
                </a:lnTo>
                <a:close/>
                <a:moveTo>
                  <a:pt x="211" y="1110"/>
                </a:moveTo>
                <a:lnTo>
                  <a:pt x="227" y="1115"/>
                </a:lnTo>
                <a:lnTo>
                  <a:pt x="239" y="1122"/>
                </a:lnTo>
                <a:lnTo>
                  <a:pt x="253" y="1129"/>
                </a:lnTo>
                <a:lnTo>
                  <a:pt x="253" y="1133"/>
                </a:lnTo>
                <a:lnTo>
                  <a:pt x="249" y="1133"/>
                </a:lnTo>
                <a:lnTo>
                  <a:pt x="237" y="1141"/>
                </a:lnTo>
                <a:lnTo>
                  <a:pt x="225" y="1143"/>
                </a:lnTo>
                <a:lnTo>
                  <a:pt x="214" y="1145"/>
                </a:lnTo>
                <a:lnTo>
                  <a:pt x="202" y="1148"/>
                </a:lnTo>
                <a:lnTo>
                  <a:pt x="202" y="1145"/>
                </a:lnTo>
                <a:lnTo>
                  <a:pt x="199" y="1145"/>
                </a:lnTo>
                <a:lnTo>
                  <a:pt x="202" y="1136"/>
                </a:lnTo>
                <a:lnTo>
                  <a:pt x="202" y="1127"/>
                </a:lnTo>
                <a:lnTo>
                  <a:pt x="202" y="1115"/>
                </a:lnTo>
                <a:lnTo>
                  <a:pt x="206" y="1113"/>
                </a:lnTo>
                <a:lnTo>
                  <a:pt x="207" y="1113"/>
                </a:lnTo>
                <a:lnTo>
                  <a:pt x="207" y="1112"/>
                </a:lnTo>
                <a:lnTo>
                  <a:pt x="209" y="1112"/>
                </a:lnTo>
                <a:lnTo>
                  <a:pt x="211" y="1110"/>
                </a:lnTo>
                <a:close/>
                <a:moveTo>
                  <a:pt x="1209" y="1099"/>
                </a:moveTo>
                <a:lnTo>
                  <a:pt x="1237" y="1105"/>
                </a:lnTo>
                <a:lnTo>
                  <a:pt x="1262" y="1113"/>
                </a:lnTo>
                <a:lnTo>
                  <a:pt x="1281" y="1122"/>
                </a:lnTo>
                <a:lnTo>
                  <a:pt x="1300" y="1131"/>
                </a:lnTo>
                <a:lnTo>
                  <a:pt x="1321" y="1141"/>
                </a:lnTo>
                <a:lnTo>
                  <a:pt x="1321" y="1148"/>
                </a:lnTo>
                <a:lnTo>
                  <a:pt x="1312" y="1148"/>
                </a:lnTo>
                <a:lnTo>
                  <a:pt x="1302" y="1152"/>
                </a:lnTo>
                <a:lnTo>
                  <a:pt x="1290" y="1155"/>
                </a:lnTo>
                <a:lnTo>
                  <a:pt x="1277" y="1157"/>
                </a:lnTo>
                <a:lnTo>
                  <a:pt x="1279" y="1154"/>
                </a:lnTo>
                <a:lnTo>
                  <a:pt x="1279" y="1150"/>
                </a:lnTo>
                <a:lnTo>
                  <a:pt x="1279" y="1148"/>
                </a:lnTo>
                <a:lnTo>
                  <a:pt x="1279" y="1147"/>
                </a:lnTo>
                <a:lnTo>
                  <a:pt x="1279" y="1145"/>
                </a:lnTo>
                <a:lnTo>
                  <a:pt x="1277" y="1141"/>
                </a:lnTo>
                <a:lnTo>
                  <a:pt x="1251" y="1134"/>
                </a:lnTo>
                <a:lnTo>
                  <a:pt x="1227" y="1122"/>
                </a:lnTo>
                <a:lnTo>
                  <a:pt x="1201" y="1110"/>
                </a:lnTo>
                <a:lnTo>
                  <a:pt x="1195" y="1115"/>
                </a:lnTo>
                <a:lnTo>
                  <a:pt x="1192" y="1120"/>
                </a:lnTo>
                <a:lnTo>
                  <a:pt x="1187" y="1126"/>
                </a:lnTo>
                <a:lnTo>
                  <a:pt x="1181" y="1124"/>
                </a:lnTo>
                <a:lnTo>
                  <a:pt x="1174" y="1120"/>
                </a:lnTo>
                <a:lnTo>
                  <a:pt x="1171" y="1119"/>
                </a:lnTo>
                <a:lnTo>
                  <a:pt x="1178" y="1119"/>
                </a:lnTo>
                <a:lnTo>
                  <a:pt x="1183" y="1112"/>
                </a:lnTo>
                <a:lnTo>
                  <a:pt x="1188" y="1108"/>
                </a:lnTo>
                <a:lnTo>
                  <a:pt x="1194" y="1103"/>
                </a:lnTo>
                <a:lnTo>
                  <a:pt x="1199" y="1103"/>
                </a:lnTo>
                <a:lnTo>
                  <a:pt x="1202" y="1101"/>
                </a:lnTo>
                <a:lnTo>
                  <a:pt x="1206" y="1101"/>
                </a:lnTo>
                <a:lnTo>
                  <a:pt x="1209" y="1099"/>
                </a:lnTo>
                <a:close/>
                <a:moveTo>
                  <a:pt x="188" y="1091"/>
                </a:moveTo>
                <a:lnTo>
                  <a:pt x="202" y="1096"/>
                </a:lnTo>
                <a:lnTo>
                  <a:pt x="202" y="1099"/>
                </a:lnTo>
                <a:lnTo>
                  <a:pt x="199" y="1099"/>
                </a:lnTo>
                <a:lnTo>
                  <a:pt x="188" y="1103"/>
                </a:lnTo>
                <a:lnTo>
                  <a:pt x="178" y="1103"/>
                </a:lnTo>
                <a:lnTo>
                  <a:pt x="169" y="1103"/>
                </a:lnTo>
                <a:lnTo>
                  <a:pt x="169" y="1096"/>
                </a:lnTo>
                <a:lnTo>
                  <a:pt x="174" y="1094"/>
                </a:lnTo>
                <a:lnTo>
                  <a:pt x="179" y="1094"/>
                </a:lnTo>
                <a:lnTo>
                  <a:pt x="183" y="1093"/>
                </a:lnTo>
                <a:lnTo>
                  <a:pt x="188" y="1091"/>
                </a:lnTo>
                <a:close/>
                <a:moveTo>
                  <a:pt x="111" y="1075"/>
                </a:moveTo>
                <a:lnTo>
                  <a:pt x="117" y="1077"/>
                </a:lnTo>
                <a:lnTo>
                  <a:pt x="124" y="1077"/>
                </a:lnTo>
                <a:lnTo>
                  <a:pt x="127" y="1077"/>
                </a:lnTo>
                <a:lnTo>
                  <a:pt x="132" y="1079"/>
                </a:lnTo>
                <a:lnTo>
                  <a:pt x="138" y="1080"/>
                </a:lnTo>
                <a:lnTo>
                  <a:pt x="138" y="1087"/>
                </a:lnTo>
                <a:lnTo>
                  <a:pt x="134" y="1087"/>
                </a:lnTo>
                <a:lnTo>
                  <a:pt x="129" y="1089"/>
                </a:lnTo>
                <a:lnTo>
                  <a:pt x="124" y="1091"/>
                </a:lnTo>
                <a:lnTo>
                  <a:pt x="118" y="1091"/>
                </a:lnTo>
                <a:lnTo>
                  <a:pt x="111" y="1091"/>
                </a:lnTo>
                <a:lnTo>
                  <a:pt x="111" y="1075"/>
                </a:lnTo>
                <a:close/>
                <a:moveTo>
                  <a:pt x="1263" y="1072"/>
                </a:moveTo>
                <a:lnTo>
                  <a:pt x="1269" y="1075"/>
                </a:lnTo>
                <a:lnTo>
                  <a:pt x="1272" y="1079"/>
                </a:lnTo>
                <a:lnTo>
                  <a:pt x="1276" y="1082"/>
                </a:lnTo>
                <a:lnTo>
                  <a:pt x="1277" y="1087"/>
                </a:lnTo>
                <a:lnTo>
                  <a:pt x="1277" y="1096"/>
                </a:lnTo>
                <a:lnTo>
                  <a:pt x="1270" y="1096"/>
                </a:lnTo>
                <a:lnTo>
                  <a:pt x="1269" y="1091"/>
                </a:lnTo>
                <a:lnTo>
                  <a:pt x="1267" y="1089"/>
                </a:lnTo>
                <a:lnTo>
                  <a:pt x="1265" y="1086"/>
                </a:lnTo>
                <a:lnTo>
                  <a:pt x="1263" y="1082"/>
                </a:lnTo>
                <a:lnTo>
                  <a:pt x="1263" y="1079"/>
                </a:lnTo>
                <a:lnTo>
                  <a:pt x="1263" y="1072"/>
                </a:lnTo>
                <a:close/>
                <a:moveTo>
                  <a:pt x="1255" y="1049"/>
                </a:moveTo>
                <a:lnTo>
                  <a:pt x="1277" y="1049"/>
                </a:lnTo>
                <a:lnTo>
                  <a:pt x="1279" y="1052"/>
                </a:lnTo>
                <a:lnTo>
                  <a:pt x="1283" y="1054"/>
                </a:lnTo>
                <a:lnTo>
                  <a:pt x="1283" y="1056"/>
                </a:lnTo>
                <a:lnTo>
                  <a:pt x="1284" y="1058"/>
                </a:lnTo>
                <a:lnTo>
                  <a:pt x="1284" y="1059"/>
                </a:lnTo>
                <a:lnTo>
                  <a:pt x="1283" y="1061"/>
                </a:lnTo>
                <a:lnTo>
                  <a:pt x="1283" y="1065"/>
                </a:lnTo>
                <a:lnTo>
                  <a:pt x="1277" y="1061"/>
                </a:lnTo>
                <a:lnTo>
                  <a:pt x="1272" y="1059"/>
                </a:lnTo>
                <a:lnTo>
                  <a:pt x="1267" y="1059"/>
                </a:lnTo>
                <a:lnTo>
                  <a:pt x="1263" y="1058"/>
                </a:lnTo>
                <a:lnTo>
                  <a:pt x="1260" y="1058"/>
                </a:lnTo>
                <a:lnTo>
                  <a:pt x="1256" y="1056"/>
                </a:lnTo>
                <a:lnTo>
                  <a:pt x="1255" y="1052"/>
                </a:lnTo>
                <a:lnTo>
                  <a:pt x="1255" y="1049"/>
                </a:lnTo>
                <a:close/>
                <a:moveTo>
                  <a:pt x="1328" y="722"/>
                </a:moveTo>
                <a:lnTo>
                  <a:pt x="1326" y="726"/>
                </a:lnTo>
                <a:lnTo>
                  <a:pt x="1323" y="729"/>
                </a:lnTo>
                <a:lnTo>
                  <a:pt x="1321" y="731"/>
                </a:lnTo>
                <a:lnTo>
                  <a:pt x="1319" y="733"/>
                </a:lnTo>
                <a:lnTo>
                  <a:pt x="1319" y="735"/>
                </a:lnTo>
                <a:lnTo>
                  <a:pt x="1321" y="736"/>
                </a:lnTo>
                <a:lnTo>
                  <a:pt x="1325" y="738"/>
                </a:lnTo>
                <a:lnTo>
                  <a:pt x="1326" y="733"/>
                </a:lnTo>
                <a:lnTo>
                  <a:pt x="1326" y="731"/>
                </a:lnTo>
                <a:lnTo>
                  <a:pt x="1328" y="728"/>
                </a:lnTo>
                <a:lnTo>
                  <a:pt x="1330" y="726"/>
                </a:lnTo>
                <a:lnTo>
                  <a:pt x="1331" y="722"/>
                </a:lnTo>
                <a:lnTo>
                  <a:pt x="1328" y="722"/>
                </a:lnTo>
                <a:close/>
                <a:moveTo>
                  <a:pt x="1501" y="691"/>
                </a:moveTo>
                <a:lnTo>
                  <a:pt x="1504" y="700"/>
                </a:lnTo>
                <a:lnTo>
                  <a:pt x="1506" y="712"/>
                </a:lnTo>
                <a:lnTo>
                  <a:pt x="1508" y="722"/>
                </a:lnTo>
                <a:lnTo>
                  <a:pt x="1506" y="724"/>
                </a:lnTo>
                <a:lnTo>
                  <a:pt x="1504" y="724"/>
                </a:lnTo>
                <a:lnTo>
                  <a:pt x="1503" y="724"/>
                </a:lnTo>
                <a:lnTo>
                  <a:pt x="1503" y="726"/>
                </a:lnTo>
                <a:lnTo>
                  <a:pt x="1501" y="726"/>
                </a:lnTo>
                <a:lnTo>
                  <a:pt x="1494" y="726"/>
                </a:lnTo>
                <a:lnTo>
                  <a:pt x="1492" y="724"/>
                </a:lnTo>
                <a:lnTo>
                  <a:pt x="1492" y="722"/>
                </a:lnTo>
                <a:lnTo>
                  <a:pt x="1492" y="721"/>
                </a:lnTo>
                <a:lnTo>
                  <a:pt x="1490" y="721"/>
                </a:lnTo>
                <a:lnTo>
                  <a:pt x="1489" y="719"/>
                </a:lnTo>
                <a:lnTo>
                  <a:pt x="1501" y="691"/>
                </a:lnTo>
                <a:close/>
                <a:moveTo>
                  <a:pt x="1113" y="658"/>
                </a:moveTo>
                <a:lnTo>
                  <a:pt x="1105" y="670"/>
                </a:lnTo>
                <a:lnTo>
                  <a:pt x="1096" y="681"/>
                </a:lnTo>
                <a:lnTo>
                  <a:pt x="1091" y="696"/>
                </a:lnTo>
                <a:lnTo>
                  <a:pt x="1101" y="695"/>
                </a:lnTo>
                <a:lnTo>
                  <a:pt x="1108" y="698"/>
                </a:lnTo>
                <a:lnTo>
                  <a:pt x="1113" y="703"/>
                </a:lnTo>
                <a:lnTo>
                  <a:pt x="1120" y="712"/>
                </a:lnTo>
                <a:lnTo>
                  <a:pt x="1122" y="705"/>
                </a:lnTo>
                <a:lnTo>
                  <a:pt x="1122" y="700"/>
                </a:lnTo>
                <a:lnTo>
                  <a:pt x="1124" y="696"/>
                </a:lnTo>
                <a:lnTo>
                  <a:pt x="1124" y="691"/>
                </a:lnTo>
                <a:lnTo>
                  <a:pt x="1133" y="691"/>
                </a:lnTo>
                <a:lnTo>
                  <a:pt x="1138" y="703"/>
                </a:lnTo>
                <a:lnTo>
                  <a:pt x="1146" y="707"/>
                </a:lnTo>
                <a:lnTo>
                  <a:pt x="1153" y="710"/>
                </a:lnTo>
                <a:lnTo>
                  <a:pt x="1160" y="714"/>
                </a:lnTo>
                <a:lnTo>
                  <a:pt x="1167" y="722"/>
                </a:lnTo>
                <a:lnTo>
                  <a:pt x="1160" y="733"/>
                </a:lnTo>
                <a:lnTo>
                  <a:pt x="1152" y="745"/>
                </a:lnTo>
                <a:lnTo>
                  <a:pt x="1145" y="761"/>
                </a:lnTo>
                <a:lnTo>
                  <a:pt x="1139" y="775"/>
                </a:lnTo>
                <a:lnTo>
                  <a:pt x="1139" y="784"/>
                </a:lnTo>
                <a:lnTo>
                  <a:pt x="1141" y="789"/>
                </a:lnTo>
                <a:lnTo>
                  <a:pt x="1141" y="792"/>
                </a:lnTo>
                <a:lnTo>
                  <a:pt x="1143" y="794"/>
                </a:lnTo>
                <a:lnTo>
                  <a:pt x="1145" y="796"/>
                </a:lnTo>
                <a:lnTo>
                  <a:pt x="1146" y="798"/>
                </a:lnTo>
                <a:lnTo>
                  <a:pt x="1152" y="799"/>
                </a:lnTo>
                <a:lnTo>
                  <a:pt x="1152" y="796"/>
                </a:lnTo>
                <a:lnTo>
                  <a:pt x="1155" y="789"/>
                </a:lnTo>
                <a:lnTo>
                  <a:pt x="1160" y="778"/>
                </a:lnTo>
                <a:lnTo>
                  <a:pt x="1166" y="764"/>
                </a:lnTo>
                <a:lnTo>
                  <a:pt x="1171" y="752"/>
                </a:lnTo>
                <a:lnTo>
                  <a:pt x="1176" y="742"/>
                </a:lnTo>
                <a:lnTo>
                  <a:pt x="1178" y="735"/>
                </a:lnTo>
                <a:lnTo>
                  <a:pt x="1190" y="735"/>
                </a:lnTo>
                <a:lnTo>
                  <a:pt x="1192" y="754"/>
                </a:lnTo>
                <a:lnTo>
                  <a:pt x="1192" y="771"/>
                </a:lnTo>
                <a:lnTo>
                  <a:pt x="1192" y="792"/>
                </a:lnTo>
                <a:lnTo>
                  <a:pt x="1194" y="815"/>
                </a:lnTo>
                <a:lnTo>
                  <a:pt x="1216" y="818"/>
                </a:lnTo>
                <a:lnTo>
                  <a:pt x="1225" y="805"/>
                </a:lnTo>
                <a:lnTo>
                  <a:pt x="1241" y="796"/>
                </a:lnTo>
                <a:lnTo>
                  <a:pt x="1258" y="787"/>
                </a:lnTo>
                <a:lnTo>
                  <a:pt x="1276" y="780"/>
                </a:lnTo>
                <a:lnTo>
                  <a:pt x="1293" y="773"/>
                </a:lnTo>
                <a:lnTo>
                  <a:pt x="1309" y="764"/>
                </a:lnTo>
                <a:lnTo>
                  <a:pt x="1316" y="754"/>
                </a:lnTo>
                <a:lnTo>
                  <a:pt x="1312" y="754"/>
                </a:lnTo>
                <a:lnTo>
                  <a:pt x="1311" y="750"/>
                </a:lnTo>
                <a:lnTo>
                  <a:pt x="1311" y="749"/>
                </a:lnTo>
                <a:lnTo>
                  <a:pt x="1309" y="747"/>
                </a:lnTo>
                <a:lnTo>
                  <a:pt x="1309" y="747"/>
                </a:lnTo>
                <a:lnTo>
                  <a:pt x="1307" y="747"/>
                </a:lnTo>
                <a:lnTo>
                  <a:pt x="1305" y="747"/>
                </a:lnTo>
                <a:lnTo>
                  <a:pt x="1302" y="745"/>
                </a:lnTo>
                <a:lnTo>
                  <a:pt x="1295" y="750"/>
                </a:lnTo>
                <a:lnTo>
                  <a:pt x="1283" y="757"/>
                </a:lnTo>
                <a:lnTo>
                  <a:pt x="1269" y="768"/>
                </a:lnTo>
                <a:lnTo>
                  <a:pt x="1251" y="777"/>
                </a:lnTo>
                <a:lnTo>
                  <a:pt x="1235" y="787"/>
                </a:lnTo>
                <a:lnTo>
                  <a:pt x="1220" y="794"/>
                </a:lnTo>
                <a:lnTo>
                  <a:pt x="1209" y="798"/>
                </a:lnTo>
                <a:lnTo>
                  <a:pt x="1206" y="799"/>
                </a:lnTo>
                <a:lnTo>
                  <a:pt x="1204" y="798"/>
                </a:lnTo>
                <a:lnTo>
                  <a:pt x="1202" y="796"/>
                </a:lnTo>
                <a:lnTo>
                  <a:pt x="1202" y="794"/>
                </a:lnTo>
                <a:lnTo>
                  <a:pt x="1202" y="792"/>
                </a:lnTo>
                <a:lnTo>
                  <a:pt x="1201" y="789"/>
                </a:lnTo>
                <a:lnTo>
                  <a:pt x="1206" y="780"/>
                </a:lnTo>
                <a:lnTo>
                  <a:pt x="1206" y="773"/>
                </a:lnTo>
                <a:lnTo>
                  <a:pt x="1204" y="768"/>
                </a:lnTo>
                <a:lnTo>
                  <a:pt x="1202" y="759"/>
                </a:lnTo>
                <a:lnTo>
                  <a:pt x="1206" y="749"/>
                </a:lnTo>
                <a:lnTo>
                  <a:pt x="1208" y="747"/>
                </a:lnTo>
                <a:lnTo>
                  <a:pt x="1209" y="745"/>
                </a:lnTo>
                <a:lnTo>
                  <a:pt x="1211" y="743"/>
                </a:lnTo>
                <a:lnTo>
                  <a:pt x="1213" y="743"/>
                </a:lnTo>
                <a:lnTo>
                  <a:pt x="1215" y="743"/>
                </a:lnTo>
                <a:lnTo>
                  <a:pt x="1216" y="742"/>
                </a:lnTo>
                <a:lnTo>
                  <a:pt x="1218" y="740"/>
                </a:lnTo>
                <a:lnTo>
                  <a:pt x="1218" y="736"/>
                </a:lnTo>
                <a:lnTo>
                  <a:pt x="1220" y="731"/>
                </a:lnTo>
                <a:lnTo>
                  <a:pt x="1220" y="722"/>
                </a:lnTo>
                <a:lnTo>
                  <a:pt x="1211" y="717"/>
                </a:lnTo>
                <a:lnTo>
                  <a:pt x="1202" y="715"/>
                </a:lnTo>
                <a:lnTo>
                  <a:pt x="1195" y="715"/>
                </a:lnTo>
                <a:lnTo>
                  <a:pt x="1187" y="712"/>
                </a:lnTo>
                <a:lnTo>
                  <a:pt x="1174" y="703"/>
                </a:lnTo>
                <a:lnTo>
                  <a:pt x="1166" y="695"/>
                </a:lnTo>
                <a:lnTo>
                  <a:pt x="1160" y="684"/>
                </a:lnTo>
                <a:lnTo>
                  <a:pt x="1153" y="674"/>
                </a:lnTo>
                <a:lnTo>
                  <a:pt x="1145" y="667"/>
                </a:lnTo>
                <a:lnTo>
                  <a:pt x="1131" y="660"/>
                </a:lnTo>
                <a:lnTo>
                  <a:pt x="1113" y="658"/>
                </a:lnTo>
                <a:close/>
                <a:moveTo>
                  <a:pt x="1469" y="639"/>
                </a:moveTo>
                <a:lnTo>
                  <a:pt x="1482" y="640"/>
                </a:lnTo>
                <a:lnTo>
                  <a:pt x="1490" y="642"/>
                </a:lnTo>
                <a:lnTo>
                  <a:pt x="1501" y="646"/>
                </a:lnTo>
                <a:lnTo>
                  <a:pt x="1501" y="654"/>
                </a:lnTo>
                <a:lnTo>
                  <a:pt x="1497" y="654"/>
                </a:lnTo>
                <a:lnTo>
                  <a:pt x="1494" y="656"/>
                </a:lnTo>
                <a:lnTo>
                  <a:pt x="1490" y="656"/>
                </a:lnTo>
                <a:lnTo>
                  <a:pt x="1487" y="656"/>
                </a:lnTo>
                <a:lnTo>
                  <a:pt x="1482" y="658"/>
                </a:lnTo>
                <a:lnTo>
                  <a:pt x="1478" y="653"/>
                </a:lnTo>
                <a:lnTo>
                  <a:pt x="1476" y="651"/>
                </a:lnTo>
                <a:lnTo>
                  <a:pt x="1475" y="647"/>
                </a:lnTo>
                <a:lnTo>
                  <a:pt x="1473" y="644"/>
                </a:lnTo>
                <a:lnTo>
                  <a:pt x="1469" y="639"/>
                </a:lnTo>
                <a:close/>
                <a:moveTo>
                  <a:pt x="1551" y="619"/>
                </a:moveTo>
                <a:lnTo>
                  <a:pt x="1562" y="619"/>
                </a:lnTo>
                <a:lnTo>
                  <a:pt x="1562" y="633"/>
                </a:lnTo>
                <a:lnTo>
                  <a:pt x="1562" y="646"/>
                </a:lnTo>
                <a:lnTo>
                  <a:pt x="1564" y="656"/>
                </a:lnTo>
                <a:lnTo>
                  <a:pt x="1565" y="668"/>
                </a:lnTo>
                <a:lnTo>
                  <a:pt x="1585" y="668"/>
                </a:lnTo>
                <a:lnTo>
                  <a:pt x="1585" y="688"/>
                </a:lnTo>
                <a:lnTo>
                  <a:pt x="1593" y="688"/>
                </a:lnTo>
                <a:lnTo>
                  <a:pt x="1595" y="689"/>
                </a:lnTo>
                <a:lnTo>
                  <a:pt x="1597" y="689"/>
                </a:lnTo>
                <a:lnTo>
                  <a:pt x="1599" y="689"/>
                </a:lnTo>
                <a:lnTo>
                  <a:pt x="1600" y="689"/>
                </a:lnTo>
                <a:lnTo>
                  <a:pt x="1602" y="689"/>
                </a:lnTo>
                <a:lnTo>
                  <a:pt x="1604" y="691"/>
                </a:lnTo>
                <a:lnTo>
                  <a:pt x="1602" y="702"/>
                </a:lnTo>
                <a:lnTo>
                  <a:pt x="1599" y="714"/>
                </a:lnTo>
                <a:lnTo>
                  <a:pt x="1597" y="726"/>
                </a:lnTo>
                <a:lnTo>
                  <a:pt x="1593" y="726"/>
                </a:lnTo>
                <a:lnTo>
                  <a:pt x="1592" y="722"/>
                </a:lnTo>
                <a:lnTo>
                  <a:pt x="1592" y="721"/>
                </a:lnTo>
                <a:lnTo>
                  <a:pt x="1592" y="719"/>
                </a:lnTo>
                <a:lnTo>
                  <a:pt x="1590" y="717"/>
                </a:lnTo>
                <a:lnTo>
                  <a:pt x="1590" y="715"/>
                </a:lnTo>
                <a:lnTo>
                  <a:pt x="1588" y="719"/>
                </a:lnTo>
                <a:lnTo>
                  <a:pt x="1586" y="719"/>
                </a:lnTo>
                <a:lnTo>
                  <a:pt x="1586" y="721"/>
                </a:lnTo>
                <a:lnTo>
                  <a:pt x="1586" y="721"/>
                </a:lnTo>
                <a:lnTo>
                  <a:pt x="1586" y="721"/>
                </a:lnTo>
                <a:lnTo>
                  <a:pt x="1585" y="721"/>
                </a:lnTo>
                <a:lnTo>
                  <a:pt x="1581" y="722"/>
                </a:lnTo>
                <a:lnTo>
                  <a:pt x="1581" y="715"/>
                </a:lnTo>
                <a:lnTo>
                  <a:pt x="1583" y="714"/>
                </a:lnTo>
                <a:lnTo>
                  <a:pt x="1583" y="712"/>
                </a:lnTo>
                <a:lnTo>
                  <a:pt x="1585" y="710"/>
                </a:lnTo>
                <a:lnTo>
                  <a:pt x="1585" y="707"/>
                </a:lnTo>
                <a:lnTo>
                  <a:pt x="1585" y="703"/>
                </a:lnTo>
                <a:lnTo>
                  <a:pt x="1581" y="703"/>
                </a:lnTo>
                <a:lnTo>
                  <a:pt x="1574" y="710"/>
                </a:lnTo>
                <a:lnTo>
                  <a:pt x="1567" y="717"/>
                </a:lnTo>
                <a:lnTo>
                  <a:pt x="1558" y="722"/>
                </a:lnTo>
                <a:lnTo>
                  <a:pt x="1558" y="717"/>
                </a:lnTo>
                <a:lnTo>
                  <a:pt x="1558" y="712"/>
                </a:lnTo>
                <a:lnTo>
                  <a:pt x="1558" y="710"/>
                </a:lnTo>
                <a:lnTo>
                  <a:pt x="1557" y="709"/>
                </a:lnTo>
                <a:lnTo>
                  <a:pt x="1553" y="707"/>
                </a:lnTo>
                <a:lnTo>
                  <a:pt x="1548" y="707"/>
                </a:lnTo>
                <a:lnTo>
                  <a:pt x="1539" y="707"/>
                </a:lnTo>
                <a:lnTo>
                  <a:pt x="1536" y="707"/>
                </a:lnTo>
                <a:lnTo>
                  <a:pt x="1532" y="707"/>
                </a:lnTo>
                <a:lnTo>
                  <a:pt x="1527" y="705"/>
                </a:lnTo>
                <a:lnTo>
                  <a:pt x="1522" y="705"/>
                </a:lnTo>
                <a:lnTo>
                  <a:pt x="1517" y="703"/>
                </a:lnTo>
                <a:lnTo>
                  <a:pt x="1513" y="700"/>
                </a:lnTo>
                <a:lnTo>
                  <a:pt x="1523" y="686"/>
                </a:lnTo>
                <a:lnTo>
                  <a:pt x="1534" y="665"/>
                </a:lnTo>
                <a:lnTo>
                  <a:pt x="1541" y="642"/>
                </a:lnTo>
                <a:lnTo>
                  <a:pt x="1551" y="619"/>
                </a:lnTo>
                <a:close/>
                <a:moveTo>
                  <a:pt x="1220" y="558"/>
                </a:moveTo>
                <a:lnTo>
                  <a:pt x="1235" y="558"/>
                </a:lnTo>
                <a:lnTo>
                  <a:pt x="1235" y="565"/>
                </a:lnTo>
                <a:lnTo>
                  <a:pt x="1232" y="565"/>
                </a:lnTo>
                <a:lnTo>
                  <a:pt x="1230" y="567"/>
                </a:lnTo>
                <a:lnTo>
                  <a:pt x="1229" y="567"/>
                </a:lnTo>
                <a:lnTo>
                  <a:pt x="1227" y="567"/>
                </a:lnTo>
                <a:lnTo>
                  <a:pt x="1225" y="569"/>
                </a:lnTo>
                <a:lnTo>
                  <a:pt x="1220" y="569"/>
                </a:lnTo>
                <a:lnTo>
                  <a:pt x="1220" y="558"/>
                </a:lnTo>
                <a:close/>
                <a:moveTo>
                  <a:pt x="515" y="550"/>
                </a:moveTo>
                <a:lnTo>
                  <a:pt x="522" y="550"/>
                </a:lnTo>
                <a:lnTo>
                  <a:pt x="525" y="551"/>
                </a:lnTo>
                <a:lnTo>
                  <a:pt x="529" y="553"/>
                </a:lnTo>
                <a:lnTo>
                  <a:pt x="534" y="553"/>
                </a:lnTo>
                <a:lnTo>
                  <a:pt x="541" y="553"/>
                </a:lnTo>
                <a:lnTo>
                  <a:pt x="543" y="567"/>
                </a:lnTo>
                <a:lnTo>
                  <a:pt x="546" y="578"/>
                </a:lnTo>
                <a:lnTo>
                  <a:pt x="548" y="592"/>
                </a:lnTo>
                <a:lnTo>
                  <a:pt x="541" y="592"/>
                </a:lnTo>
                <a:lnTo>
                  <a:pt x="537" y="586"/>
                </a:lnTo>
                <a:lnTo>
                  <a:pt x="534" y="583"/>
                </a:lnTo>
                <a:lnTo>
                  <a:pt x="529" y="579"/>
                </a:lnTo>
                <a:lnTo>
                  <a:pt x="525" y="576"/>
                </a:lnTo>
                <a:lnTo>
                  <a:pt x="522" y="571"/>
                </a:lnTo>
                <a:lnTo>
                  <a:pt x="518" y="565"/>
                </a:lnTo>
                <a:lnTo>
                  <a:pt x="516" y="562"/>
                </a:lnTo>
                <a:lnTo>
                  <a:pt x="515" y="558"/>
                </a:lnTo>
                <a:lnTo>
                  <a:pt x="515" y="555"/>
                </a:lnTo>
                <a:lnTo>
                  <a:pt x="515" y="550"/>
                </a:lnTo>
                <a:close/>
                <a:moveTo>
                  <a:pt x="246" y="454"/>
                </a:moveTo>
                <a:lnTo>
                  <a:pt x="251" y="462"/>
                </a:lnTo>
                <a:lnTo>
                  <a:pt x="251" y="469"/>
                </a:lnTo>
                <a:lnTo>
                  <a:pt x="246" y="478"/>
                </a:lnTo>
                <a:lnTo>
                  <a:pt x="239" y="483"/>
                </a:lnTo>
                <a:lnTo>
                  <a:pt x="232" y="487"/>
                </a:lnTo>
                <a:lnTo>
                  <a:pt x="230" y="489"/>
                </a:lnTo>
                <a:lnTo>
                  <a:pt x="227" y="485"/>
                </a:lnTo>
                <a:lnTo>
                  <a:pt x="225" y="482"/>
                </a:lnTo>
                <a:lnTo>
                  <a:pt x="223" y="476"/>
                </a:lnTo>
                <a:lnTo>
                  <a:pt x="223" y="471"/>
                </a:lnTo>
                <a:lnTo>
                  <a:pt x="221" y="466"/>
                </a:lnTo>
                <a:lnTo>
                  <a:pt x="234" y="461"/>
                </a:lnTo>
                <a:lnTo>
                  <a:pt x="237" y="459"/>
                </a:lnTo>
                <a:lnTo>
                  <a:pt x="242" y="457"/>
                </a:lnTo>
                <a:lnTo>
                  <a:pt x="246" y="454"/>
                </a:lnTo>
                <a:close/>
                <a:moveTo>
                  <a:pt x="29" y="386"/>
                </a:moveTo>
                <a:lnTo>
                  <a:pt x="49" y="386"/>
                </a:lnTo>
                <a:lnTo>
                  <a:pt x="49" y="393"/>
                </a:lnTo>
                <a:lnTo>
                  <a:pt x="45" y="393"/>
                </a:lnTo>
                <a:lnTo>
                  <a:pt x="45" y="396"/>
                </a:lnTo>
                <a:lnTo>
                  <a:pt x="40" y="394"/>
                </a:lnTo>
                <a:lnTo>
                  <a:pt x="36" y="391"/>
                </a:lnTo>
                <a:lnTo>
                  <a:pt x="33" y="389"/>
                </a:lnTo>
                <a:lnTo>
                  <a:pt x="29" y="386"/>
                </a:lnTo>
                <a:close/>
                <a:moveTo>
                  <a:pt x="1239" y="331"/>
                </a:moveTo>
                <a:lnTo>
                  <a:pt x="1244" y="335"/>
                </a:lnTo>
                <a:lnTo>
                  <a:pt x="1249" y="340"/>
                </a:lnTo>
                <a:lnTo>
                  <a:pt x="1253" y="347"/>
                </a:lnTo>
                <a:lnTo>
                  <a:pt x="1255" y="354"/>
                </a:lnTo>
                <a:lnTo>
                  <a:pt x="1251" y="354"/>
                </a:lnTo>
                <a:lnTo>
                  <a:pt x="1248" y="356"/>
                </a:lnTo>
                <a:lnTo>
                  <a:pt x="1246" y="356"/>
                </a:lnTo>
                <a:lnTo>
                  <a:pt x="1241" y="358"/>
                </a:lnTo>
                <a:lnTo>
                  <a:pt x="1235" y="358"/>
                </a:lnTo>
                <a:lnTo>
                  <a:pt x="1235" y="354"/>
                </a:lnTo>
                <a:lnTo>
                  <a:pt x="1234" y="354"/>
                </a:lnTo>
                <a:lnTo>
                  <a:pt x="1234" y="352"/>
                </a:lnTo>
                <a:lnTo>
                  <a:pt x="1234" y="352"/>
                </a:lnTo>
                <a:lnTo>
                  <a:pt x="1232" y="351"/>
                </a:lnTo>
                <a:lnTo>
                  <a:pt x="1234" y="347"/>
                </a:lnTo>
                <a:lnTo>
                  <a:pt x="1234" y="345"/>
                </a:lnTo>
                <a:lnTo>
                  <a:pt x="1234" y="345"/>
                </a:lnTo>
                <a:lnTo>
                  <a:pt x="1234" y="344"/>
                </a:lnTo>
                <a:lnTo>
                  <a:pt x="1235" y="342"/>
                </a:lnTo>
                <a:lnTo>
                  <a:pt x="1239" y="331"/>
                </a:lnTo>
                <a:close/>
                <a:moveTo>
                  <a:pt x="1209" y="319"/>
                </a:moveTo>
                <a:lnTo>
                  <a:pt x="1213" y="323"/>
                </a:lnTo>
                <a:lnTo>
                  <a:pt x="1215" y="325"/>
                </a:lnTo>
                <a:lnTo>
                  <a:pt x="1215" y="326"/>
                </a:lnTo>
                <a:lnTo>
                  <a:pt x="1216" y="330"/>
                </a:lnTo>
                <a:lnTo>
                  <a:pt x="1216" y="333"/>
                </a:lnTo>
                <a:lnTo>
                  <a:pt x="1216" y="338"/>
                </a:lnTo>
                <a:lnTo>
                  <a:pt x="1213" y="338"/>
                </a:lnTo>
                <a:lnTo>
                  <a:pt x="1213" y="342"/>
                </a:lnTo>
                <a:lnTo>
                  <a:pt x="1206" y="340"/>
                </a:lnTo>
                <a:lnTo>
                  <a:pt x="1199" y="338"/>
                </a:lnTo>
                <a:lnTo>
                  <a:pt x="1194" y="335"/>
                </a:lnTo>
                <a:lnTo>
                  <a:pt x="1190" y="335"/>
                </a:lnTo>
                <a:lnTo>
                  <a:pt x="1190" y="331"/>
                </a:lnTo>
                <a:lnTo>
                  <a:pt x="1197" y="328"/>
                </a:lnTo>
                <a:lnTo>
                  <a:pt x="1204" y="325"/>
                </a:lnTo>
                <a:lnTo>
                  <a:pt x="1209" y="319"/>
                </a:lnTo>
                <a:close/>
                <a:moveTo>
                  <a:pt x="1286" y="288"/>
                </a:moveTo>
                <a:lnTo>
                  <a:pt x="1290" y="290"/>
                </a:lnTo>
                <a:lnTo>
                  <a:pt x="1290" y="290"/>
                </a:lnTo>
                <a:lnTo>
                  <a:pt x="1291" y="291"/>
                </a:lnTo>
                <a:lnTo>
                  <a:pt x="1291" y="291"/>
                </a:lnTo>
                <a:lnTo>
                  <a:pt x="1293" y="293"/>
                </a:lnTo>
                <a:lnTo>
                  <a:pt x="1297" y="293"/>
                </a:lnTo>
                <a:lnTo>
                  <a:pt x="1297" y="295"/>
                </a:lnTo>
                <a:lnTo>
                  <a:pt x="1297" y="297"/>
                </a:lnTo>
                <a:lnTo>
                  <a:pt x="1295" y="298"/>
                </a:lnTo>
                <a:lnTo>
                  <a:pt x="1295" y="298"/>
                </a:lnTo>
                <a:lnTo>
                  <a:pt x="1293" y="300"/>
                </a:lnTo>
                <a:lnTo>
                  <a:pt x="1291" y="302"/>
                </a:lnTo>
                <a:lnTo>
                  <a:pt x="1290" y="302"/>
                </a:lnTo>
                <a:lnTo>
                  <a:pt x="1288" y="304"/>
                </a:lnTo>
                <a:lnTo>
                  <a:pt x="1286" y="304"/>
                </a:lnTo>
                <a:lnTo>
                  <a:pt x="1283" y="304"/>
                </a:lnTo>
                <a:lnTo>
                  <a:pt x="1283" y="298"/>
                </a:lnTo>
                <a:lnTo>
                  <a:pt x="1283" y="295"/>
                </a:lnTo>
                <a:lnTo>
                  <a:pt x="1284" y="293"/>
                </a:lnTo>
                <a:lnTo>
                  <a:pt x="1286" y="288"/>
                </a:lnTo>
                <a:close/>
                <a:moveTo>
                  <a:pt x="0" y="269"/>
                </a:moveTo>
                <a:lnTo>
                  <a:pt x="17" y="272"/>
                </a:lnTo>
                <a:lnTo>
                  <a:pt x="29" y="277"/>
                </a:lnTo>
                <a:lnTo>
                  <a:pt x="38" y="288"/>
                </a:lnTo>
                <a:lnTo>
                  <a:pt x="35" y="291"/>
                </a:lnTo>
                <a:lnTo>
                  <a:pt x="31" y="291"/>
                </a:lnTo>
                <a:lnTo>
                  <a:pt x="29" y="293"/>
                </a:lnTo>
                <a:lnTo>
                  <a:pt x="28" y="295"/>
                </a:lnTo>
                <a:lnTo>
                  <a:pt x="22" y="297"/>
                </a:lnTo>
                <a:lnTo>
                  <a:pt x="19" y="293"/>
                </a:lnTo>
                <a:lnTo>
                  <a:pt x="14" y="290"/>
                </a:lnTo>
                <a:lnTo>
                  <a:pt x="10" y="286"/>
                </a:lnTo>
                <a:lnTo>
                  <a:pt x="5" y="284"/>
                </a:lnTo>
                <a:lnTo>
                  <a:pt x="3" y="283"/>
                </a:lnTo>
                <a:lnTo>
                  <a:pt x="0" y="279"/>
                </a:lnTo>
                <a:lnTo>
                  <a:pt x="0" y="276"/>
                </a:lnTo>
                <a:lnTo>
                  <a:pt x="0" y="269"/>
                </a:lnTo>
                <a:close/>
                <a:moveTo>
                  <a:pt x="1178" y="227"/>
                </a:moveTo>
                <a:lnTo>
                  <a:pt x="1178" y="235"/>
                </a:lnTo>
                <a:lnTo>
                  <a:pt x="1180" y="239"/>
                </a:lnTo>
                <a:lnTo>
                  <a:pt x="1181" y="242"/>
                </a:lnTo>
                <a:lnTo>
                  <a:pt x="1181" y="248"/>
                </a:lnTo>
                <a:lnTo>
                  <a:pt x="1181" y="255"/>
                </a:lnTo>
                <a:lnTo>
                  <a:pt x="1201" y="255"/>
                </a:lnTo>
                <a:lnTo>
                  <a:pt x="1218" y="274"/>
                </a:lnTo>
                <a:lnTo>
                  <a:pt x="1235" y="293"/>
                </a:lnTo>
                <a:lnTo>
                  <a:pt x="1235" y="295"/>
                </a:lnTo>
                <a:lnTo>
                  <a:pt x="1234" y="297"/>
                </a:lnTo>
                <a:lnTo>
                  <a:pt x="1234" y="298"/>
                </a:lnTo>
                <a:lnTo>
                  <a:pt x="1234" y="298"/>
                </a:lnTo>
                <a:lnTo>
                  <a:pt x="1232" y="300"/>
                </a:lnTo>
                <a:lnTo>
                  <a:pt x="1229" y="304"/>
                </a:lnTo>
                <a:lnTo>
                  <a:pt x="1227" y="305"/>
                </a:lnTo>
                <a:lnTo>
                  <a:pt x="1225" y="307"/>
                </a:lnTo>
                <a:lnTo>
                  <a:pt x="1223" y="307"/>
                </a:lnTo>
                <a:lnTo>
                  <a:pt x="1218" y="307"/>
                </a:lnTo>
                <a:lnTo>
                  <a:pt x="1213" y="309"/>
                </a:lnTo>
                <a:lnTo>
                  <a:pt x="1213" y="304"/>
                </a:lnTo>
                <a:lnTo>
                  <a:pt x="1213" y="298"/>
                </a:lnTo>
                <a:lnTo>
                  <a:pt x="1213" y="295"/>
                </a:lnTo>
                <a:lnTo>
                  <a:pt x="1213" y="293"/>
                </a:lnTo>
                <a:lnTo>
                  <a:pt x="1209" y="290"/>
                </a:lnTo>
                <a:lnTo>
                  <a:pt x="1206" y="288"/>
                </a:lnTo>
                <a:lnTo>
                  <a:pt x="1201" y="284"/>
                </a:lnTo>
                <a:lnTo>
                  <a:pt x="1195" y="298"/>
                </a:lnTo>
                <a:lnTo>
                  <a:pt x="1185" y="307"/>
                </a:lnTo>
                <a:lnTo>
                  <a:pt x="1171" y="312"/>
                </a:lnTo>
                <a:lnTo>
                  <a:pt x="1171" y="307"/>
                </a:lnTo>
                <a:lnTo>
                  <a:pt x="1171" y="304"/>
                </a:lnTo>
                <a:lnTo>
                  <a:pt x="1173" y="300"/>
                </a:lnTo>
                <a:lnTo>
                  <a:pt x="1171" y="297"/>
                </a:lnTo>
                <a:lnTo>
                  <a:pt x="1169" y="293"/>
                </a:lnTo>
                <a:lnTo>
                  <a:pt x="1167" y="288"/>
                </a:lnTo>
                <a:lnTo>
                  <a:pt x="1162" y="286"/>
                </a:lnTo>
                <a:lnTo>
                  <a:pt x="1159" y="284"/>
                </a:lnTo>
                <a:lnTo>
                  <a:pt x="1155" y="284"/>
                </a:lnTo>
                <a:lnTo>
                  <a:pt x="1152" y="283"/>
                </a:lnTo>
                <a:lnTo>
                  <a:pt x="1150" y="283"/>
                </a:lnTo>
                <a:lnTo>
                  <a:pt x="1146" y="281"/>
                </a:lnTo>
                <a:lnTo>
                  <a:pt x="1143" y="277"/>
                </a:lnTo>
                <a:lnTo>
                  <a:pt x="1153" y="265"/>
                </a:lnTo>
                <a:lnTo>
                  <a:pt x="1160" y="251"/>
                </a:lnTo>
                <a:lnTo>
                  <a:pt x="1167" y="237"/>
                </a:lnTo>
                <a:lnTo>
                  <a:pt x="1178" y="227"/>
                </a:lnTo>
                <a:close/>
                <a:moveTo>
                  <a:pt x="2150" y="197"/>
                </a:moveTo>
                <a:lnTo>
                  <a:pt x="2152" y="201"/>
                </a:lnTo>
                <a:lnTo>
                  <a:pt x="2154" y="204"/>
                </a:lnTo>
                <a:lnTo>
                  <a:pt x="2155" y="206"/>
                </a:lnTo>
                <a:lnTo>
                  <a:pt x="2155" y="209"/>
                </a:lnTo>
                <a:lnTo>
                  <a:pt x="2157" y="213"/>
                </a:lnTo>
                <a:lnTo>
                  <a:pt x="2157" y="220"/>
                </a:lnTo>
                <a:lnTo>
                  <a:pt x="2157" y="225"/>
                </a:lnTo>
                <a:lnTo>
                  <a:pt x="2159" y="239"/>
                </a:lnTo>
                <a:lnTo>
                  <a:pt x="2161" y="255"/>
                </a:lnTo>
                <a:lnTo>
                  <a:pt x="2161" y="269"/>
                </a:lnTo>
                <a:lnTo>
                  <a:pt x="2141" y="279"/>
                </a:lnTo>
                <a:lnTo>
                  <a:pt x="2119" y="288"/>
                </a:lnTo>
                <a:lnTo>
                  <a:pt x="2098" y="298"/>
                </a:lnTo>
                <a:lnTo>
                  <a:pt x="2080" y="312"/>
                </a:lnTo>
                <a:lnTo>
                  <a:pt x="2075" y="309"/>
                </a:lnTo>
                <a:lnTo>
                  <a:pt x="2066" y="305"/>
                </a:lnTo>
                <a:lnTo>
                  <a:pt x="2054" y="298"/>
                </a:lnTo>
                <a:lnTo>
                  <a:pt x="2044" y="293"/>
                </a:lnTo>
                <a:lnTo>
                  <a:pt x="2035" y="288"/>
                </a:lnTo>
                <a:lnTo>
                  <a:pt x="2031" y="284"/>
                </a:lnTo>
                <a:lnTo>
                  <a:pt x="2033" y="283"/>
                </a:lnTo>
                <a:lnTo>
                  <a:pt x="2035" y="281"/>
                </a:lnTo>
                <a:lnTo>
                  <a:pt x="2035" y="281"/>
                </a:lnTo>
                <a:lnTo>
                  <a:pt x="2037" y="279"/>
                </a:lnTo>
                <a:lnTo>
                  <a:pt x="2037" y="277"/>
                </a:lnTo>
                <a:lnTo>
                  <a:pt x="2038" y="274"/>
                </a:lnTo>
                <a:lnTo>
                  <a:pt x="2033" y="270"/>
                </a:lnTo>
                <a:lnTo>
                  <a:pt x="2026" y="269"/>
                </a:lnTo>
                <a:lnTo>
                  <a:pt x="2021" y="265"/>
                </a:lnTo>
                <a:lnTo>
                  <a:pt x="2016" y="262"/>
                </a:lnTo>
                <a:lnTo>
                  <a:pt x="2019" y="262"/>
                </a:lnTo>
                <a:lnTo>
                  <a:pt x="2023" y="258"/>
                </a:lnTo>
                <a:lnTo>
                  <a:pt x="2024" y="256"/>
                </a:lnTo>
                <a:lnTo>
                  <a:pt x="2026" y="256"/>
                </a:lnTo>
                <a:lnTo>
                  <a:pt x="2028" y="255"/>
                </a:lnTo>
                <a:lnTo>
                  <a:pt x="2033" y="255"/>
                </a:lnTo>
                <a:lnTo>
                  <a:pt x="2038" y="255"/>
                </a:lnTo>
                <a:lnTo>
                  <a:pt x="2038" y="242"/>
                </a:lnTo>
                <a:lnTo>
                  <a:pt x="2012" y="242"/>
                </a:lnTo>
                <a:lnTo>
                  <a:pt x="2007" y="232"/>
                </a:lnTo>
                <a:lnTo>
                  <a:pt x="2016" y="225"/>
                </a:lnTo>
                <a:lnTo>
                  <a:pt x="2023" y="218"/>
                </a:lnTo>
                <a:lnTo>
                  <a:pt x="2031" y="215"/>
                </a:lnTo>
                <a:lnTo>
                  <a:pt x="2045" y="211"/>
                </a:lnTo>
                <a:lnTo>
                  <a:pt x="2051" y="216"/>
                </a:lnTo>
                <a:lnTo>
                  <a:pt x="2054" y="222"/>
                </a:lnTo>
                <a:lnTo>
                  <a:pt x="2058" y="225"/>
                </a:lnTo>
                <a:lnTo>
                  <a:pt x="2061" y="232"/>
                </a:lnTo>
                <a:lnTo>
                  <a:pt x="2072" y="223"/>
                </a:lnTo>
                <a:lnTo>
                  <a:pt x="2082" y="216"/>
                </a:lnTo>
                <a:lnTo>
                  <a:pt x="2096" y="211"/>
                </a:lnTo>
                <a:lnTo>
                  <a:pt x="2098" y="216"/>
                </a:lnTo>
                <a:lnTo>
                  <a:pt x="2101" y="218"/>
                </a:lnTo>
                <a:lnTo>
                  <a:pt x="2101" y="220"/>
                </a:lnTo>
                <a:lnTo>
                  <a:pt x="2103" y="220"/>
                </a:lnTo>
                <a:lnTo>
                  <a:pt x="2105" y="220"/>
                </a:lnTo>
                <a:lnTo>
                  <a:pt x="2108" y="220"/>
                </a:lnTo>
                <a:lnTo>
                  <a:pt x="2117" y="215"/>
                </a:lnTo>
                <a:lnTo>
                  <a:pt x="2122" y="209"/>
                </a:lnTo>
                <a:lnTo>
                  <a:pt x="2129" y="204"/>
                </a:lnTo>
                <a:lnTo>
                  <a:pt x="2136" y="199"/>
                </a:lnTo>
                <a:lnTo>
                  <a:pt x="2150" y="197"/>
                </a:lnTo>
                <a:close/>
                <a:moveTo>
                  <a:pt x="1302" y="134"/>
                </a:moveTo>
                <a:lnTo>
                  <a:pt x="1305" y="136"/>
                </a:lnTo>
                <a:lnTo>
                  <a:pt x="1307" y="138"/>
                </a:lnTo>
                <a:lnTo>
                  <a:pt x="1309" y="138"/>
                </a:lnTo>
                <a:lnTo>
                  <a:pt x="1311" y="139"/>
                </a:lnTo>
                <a:lnTo>
                  <a:pt x="1311" y="141"/>
                </a:lnTo>
                <a:lnTo>
                  <a:pt x="1311" y="143"/>
                </a:lnTo>
                <a:lnTo>
                  <a:pt x="1312" y="146"/>
                </a:lnTo>
                <a:lnTo>
                  <a:pt x="1316" y="152"/>
                </a:lnTo>
                <a:lnTo>
                  <a:pt x="1318" y="157"/>
                </a:lnTo>
                <a:lnTo>
                  <a:pt x="1319" y="162"/>
                </a:lnTo>
                <a:lnTo>
                  <a:pt x="1321" y="169"/>
                </a:lnTo>
                <a:lnTo>
                  <a:pt x="1316" y="171"/>
                </a:lnTo>
                <a:lnTo>
                  <a:pt x="1311" y="173"/>
                </a:lnTo>
                <a:lnTo>
                  <a:pt x="1305" y="173"/>
                </a:lnTo>
                <a:lnTo>
                  <a:pt x="1297" y="174"/>
                </a:lnTo>
                <a:lnTo>
                  <a:pt x="1295" y="166"/>
                </a:lnTo>
                <a:lnTo>
                  <a:pt x="1293" y="157"/>
                </a:lnTo>
                <a:lnTo>
                  <a:pt x="1293" y="146"/>
                </a:lnTo>
                <a:lnTo>
                  <a:pt x="1297" y="143"/>
                </a:lnTo>
                <a:lnTo>
                  <a:pt x="1298" y="139"/>
                </a:lnTo>
                <a:lnTo>
                  <a:pt x="1302" y="134"/>
                </a:lnTo>
                <a:close/>
                <a:moveTo>
                  <a:pt x="1604" y="105"/>
                </a:moveTo>
                <a:lnTo>
                  <a:pt x="1611" y="108"/>
                </a:lnTo>
                <a:lnTo>
                  <a:pt x="1618" y="112"/>
                </a:lnTo>
                <a:lnTo>
                  <a:pt x="1621" y="115"/>
                </a:lnTo>
                <a:lnTo>
                  <a:pt x="1626" y="119"/>
                </a:lnTo>
                <a:lnTo>
                  <a:pt x="1632" y="124"/>
                </a:lnTo>
                <a:lnTo>
                  <a:pt x="1630" y="127"/>
                </a:lnTo>
                <a:lnTo>
                  <a:pt x="1630" y="127"/>
                </a:lnTo>
                <a:lnTo>
                  <a:pt x="1630" y="129"/>
                </a:lnTo>
                <a:lnTo>
                  <a:pt x="1628" y="129"/>
                </a:lnTo>
                <a:lnTo>
                  <a:pt x="1628" y="131"/>
                </a:lnTo>
                <a:lnTo>
                  <a:pt x="1625" y="134"/>
                </a:lnTo>
                <a:lnTo>
                  <a:pt x="1625" y="136"/>
                </a:lnTo>
                <a:lnTo>
                  <a:pt x="1623" y="136"/>
                </a:lnTo>
                <a:lnTo>
                  <a:pt x="1621" y="136"/>
                </a:lnTo>
                <a:lnTo>
                  <a:pt x="1619" y="138"/>
                </a:lnTo>
                <a:lnTo>
                  <a:pt x="1616" y="139"/>
                </a:lnTo>
                <a:lnTo>
                  <a:pt x="1611" y="134"/>
                </a:lnTo>
                <a:lnTo>
                  <a:pt x="1606" y="129"/>
                </a:lnTo>
                <a:lnTo>
                  <a:pt x="1599" y="124"/>
                </a:lnTo>
                <a:lnTo>
                  <a:pt x="1593" y="120"/>
                </a:lnTo>
                <a:lnTo>
                  <a:pt x="1597" y="108"/>
                </a:lnTo>
                <a:lnTo>
                  <a:pt x="1600" y="108"/>
                </a:lnTo>
                <a:lnTo>
                  <a:pt x="1602" y="106"/>
                </a:lnTo>
                <a:lnTo>
                  <a:pt x="1602" y="106"/>
                </a:lnTo>
                <a:lnTo>
                  <a:pt x="1602" y="106"/>
                </a:lnTo>
                <a:lnTo>
                  <a:pt x="1604" y="105"/>
                </a:lnTo>
                <a:close/>
                <a:moveTo>
                  <a:pt x="989" y="77"/>
                </a:moveTo>
                <a:lnTo>
                  <a:pt x="1005" y="87"/>
                </a:lnTo>
                <a:lnTo>
                  <a:pt x="1019" y="99"/>
                </a:lnTo>
                <a:lnTo>
                  <a:pt x="1033" y="112"/>
                </a:lnTo>
                <a:lnTo>
                  <a:pt x="1028" y="112"/>
                </a:lnTo>
                <a:lnTo>
                  <a:pt x="1024" y="117"/>
                </a:lnTo>
                <a:lnTo>
                  <a:pt x="1021" y="119"/>
                </a:lnTo>
                <a:lnTo>
                  <a:pt x="1016" y="119"/>
                </a:lnTo>
                <a:lnTo>
                  <a:pt x="1010" y="120"/>
                </a:lnTo>
                <a:lnTo>
                  <a:pt x="1002" y="120"/>
                </a:lnTo>
                <a:lnTo>
                  <a:pt x="995" y="113"/>
                </a:lnTo>
                <a:lnTo>
                  <a:pt x="988" y="108"/>
                </a:lnTo>
                <a:lnTo>
                  <a:pt x="979" y="105"/>
                </a:lnTo>
                <a:lnTo>
                  <a:pt x="979" y="101"/>
                </a:lnTo>
                <a:lnTo>
                  <a:pt x="995" y="92"/>
                </a:lnTo>
                <a:lnTo>
                  <a:pt x="993" y="89"/>
                </a:lnTo>
                <a:lnTo>
                  <a:pt x="991" y="87"/>
                </a:lnTo>
                <a:lnTo>
                  <a:pt x="991" y="84"/>
                </a:lnTo>
                <a:lnTo>
                  <a:pt x="989" y="77"/>
                </a:lnTo>
                <a:close/>
                <a:moveTo>
                  <a:pt x="1063" y="0"/>
                </a:moveTo>
                <a:lnTo>
                  <a:pt x="1064" y="7"/>
                </a:lnTo>
                <a:lnTo>
                  <a:pt x="1064" y="12"/>
                </a:lnTo>
                <a:lnTo>
                  <a:pt x="1066" y="14"/>
                </a:lnTo>
                <a:lnTo>
                  <a:pt x="1068" y="16"/>
                </a:lnTo>
                <a:lnTo>
                  <a:pt x="1070" y="17"/>
                </a:lnTo>
                <a:lnTo>
                  <a:pt x="1073" y="21"/>
                </a:lnTo>
                <a:lnTo>
                  <a:pt x="1075" y="24"/>
                </a:lnTo>
                <a:lnTo>
                  <a:pt x="1073" y="28"/>
                </a:lnTo>
                <a:lnTo>
                  <a:pt x="1071" y="33"/>
                </a:lnTo>
                <a:lnTo>
                  <a:pt x="1070" y="37"/>
                </a:lnTo>
                <a:lnTo>
                  <a:pt x="1068" y="40"/>
                </a:lnTo>
                <a:lnTo>
                  <a:pt x="1066" y="47"/>
                </a:lnTo>
                <a:lnTo>
                  <a:pt x="1073" y="49"/>
                </a:lnTo>
                <a:lnTo>
                  <a:pt x="1077" y="52"/>
                </a:lnTo>
                <a:lnTo>
                  <a:pt x="1080" y="56"/>
                </a:lnTo>
                <a:lnTo>
                  <a:pt x="1082" y="59"/>
                </a:lnTo>
                <a:lnTo>
                  <a:pt x="1082" y="66"/>
                </a:lnTo>
                <a:lnTo>
                  <a:pt x="1082" y="73"/>
                </a:lnTo>
                <a:lnTo>
                  <a:pt x="1077" y="77"/>
                </a:lnTo>
                <a:lnTo>
                  <a:pt x="1073" y="80"/>
                </a:lnTo>
                <a:lnTo>
                  <a:pt x="1071" y="85"/>
                </a:lnTo>
                <a:lnTo>
                  <a:pt x="1070" y="91"/>
                </a:lnTo>
                <a:lnTo>
                  <a:pt x="1066" y="98"/>
                </a:lnTo>
                <a:lnTo>
                  <a:pt x="1091" y="98"/>
                </a:lnTo>
                <a:lnTo>
                  <a:pt x="1091" y="113"/>
                </a:lnTo>
                <a:lnTo>
                  <a:pt x="1094" y="127"/>
                </a:lnTo>
                <a:lnTo>
                  <a:pt x="1105" y="127"/>
                </a:lnTo>
                <a:lnTo>
                  <a:pt x="1110" y="122"/>
                </a:lnTo>
                <a:lnTo>
                  <a:pt x="1115" y="117"/>
                </a:lnTo>
                <a:lnTo>
                  <a:pt x="1120" y="112"/>
                </a:lnTo>
                <a:lnTo>
                  <a:pt x="1129" y="108"/>
                </a:lnTo>
                <a:lnTo>
                  <a:pt x="1129" y="119"/>
                </a:lnTo>
                <a:lnTo>
                  <a:pt x="1127" y="133"/>
                </a:lnTo>
                <a:lnTo>
                  <a:pt x="1126" y="145"/>
                </a:lnTo>
                <a:lnTo>
                  <a:pt x="1126" y="153"/>
                </a:lnTo>
                <a:lnTo>
                  <a:pt x="1124" y="159"/>
                </a:lnTo>
                <a:lnTo>
                  <a:pt x="1127" y="162"/>
                </a:lnTo>
                <a:lnTo>
                  <a:pt x="1129" y="164"/>
                </a:lnTo>
                <a:lnTo>
                  <a:pt x="1131" y="166"/>
                </a:lnTo>
                <a:lnTo>
                  <a:pt x="1134" y="167"/>
                </a:lnTo>
                <a:lnTo>
                  <a:pt x="1139" y="169"/>
                </a:lnTo>
                <a:lnTo>
                  <a:pt x="1148" y="155"/>
                </a:lnTo>
                <a:lnTo>
                  <a:pt x="1155" y="139"/>
                </a:lnTo>
                <a:lnTo>
                  <a:pt x="1155" y="127"/>
                </a:lnTo>
                <a:lnTo>
                  <a:pt x="1153" y="115"/>
                </a:lnTo>
                <a:lnTo>
                  <a:pt x="1153" y="103"/>
                </a:lnTo>
                <a:lnTo>
                  <a:pt x="1157" y="91"/>
                </a:lnTo>
                <a:lnTo>
                  <a:pt x="1167" y="82"/>
                </a:lnTo>
                <a:lnTo>
                  <a:pt x="1171" y="78"/>
                </a:lnTo>
                <a:lnTo>
                  <a:pt x="1174" y="78"/>
                </a:lnTo>
                <a:lnTo>
                  <a:pt x="1178" y="80"/>
                </a:lnTo>
                <a:lnTo>
                  <a:pt x="1181" y="82"/>
                </a:lnTo>
                <a:lnTo>
                  <a:pt x="1183" y="85"/>
                </a:lnTo>
                <a:lnTo>
                  <a:pt x="1187" y="89"/>
                </a:lnTo>
                <a:lnTo>
                  <a:pt x="1188" y="92"/>
                </a:lnTo>
                <a:lnTo>
                  <a:pt x="1192" y="94"/>
                </a:lnTo>
                <a:lnTo>
                  <a:pt x="1194" y="98"/>
                </a:lnTo>
                <a:lnTo>
                  <a:pt x="1201" y="98"/>
                </a:lnTo>
                <a:lnTo>
                  <a:pt x="1209" y="94"/>
                </a:lnTo>
                <a:lnTo>
                  <a:pt x="1218" y="92"/>
                </a:lnTo>
                <a:lnTo>
                  <a:pt x="1225" y="98"/>
                </a:lnTo>
                <a:lnTo>
                  <a:pt x="1225" y="112"/>
                </a:lnTo>
                <a:lnTo>
                  <a:pt x="1225" y="119"/>
                </a:lnTo>
                <a:lnTo>
                  <a:pt x="1223" y="131"/>
                </a:lnTo>
                <a:lnTo>
                  <a:pt x="1222" y="146"/>
                </a:lnTo>
                <a:lnTo>
                  <a:pt x="1218" y="164"/>
                </a:lnTo>
                <a:lnTo>
                  <a:pt x="1215" y="178"/>
                </a:lnTo>
                <a:lnTo>
                  <a:pt x="1213" y="188"/>
                </a:lnTo>
                <a:lnTo>
                  <a:pt x="1206" y="188"/>
                </a:lnTo>
                <a:lnTo>
                  <a:pt x="1202" y="187"/>
                </a:lnTo>
                <a:lnTo>
                  <a:pt x="1199" y="185"/>
                </a:lnTo>
                <a:lnTo>
                  <a:pt x="1195" y="183"/>
                </a:lnTo>
                <a:lnTo>
                  <a:pt x="1190" y="181"/>
                </a:lnTo>
                <a:lnTo>
                  <a:pt x="1190" y="185"/>
                </a:lnTo>
                <a:lnTo>
                  <a:pt x="1192" y="187"/>
                </a:lnTo>
                <a:lnTo>
                  <a:pt x="1194" y="188"/>
                </a:lnTo>
                <a:lnTo>
                  <a:pt x="1195" y="190"/>
                </a:lnTo>
                <a:lnTo>
                  <a:pt x="1195" y="192"/>
                </a:lnTo>
                <a:lnTo>
                  <a:pt x="1197" y="195"/>
                </a:lnTo>
                <a:lnTo>
                  <a:pt x="1197" y="201"/>
                </a:lnTo>
                <a:lnTo>
                  <a:pt x="1148" y="204"/>
                </a:lnTo>
                <a:lnTo>
                  <a:pt x="1148" y="208"/>
                </a:lnTo>
                <a:lnTo>
                  <a:pt x="1152" y="218"/>
                </a:lnTo>
                <a:lnTo>
                  <a:pt x="1150" y="229"/>
                </a:lnTo>
                <a:lnTo>
                  <a:pt x="1148" y="246"/>
                </a:lnTo>
                <a:lnTo>
                  <a:pt x="1139" y="246"/>
                </a:lnTo>
                <a:lnTo>
                  <a:pt x="1127" y="239"/>
                </a:lnTo>
                <a:lnTo>
                  <a:pt x="1110" y="235"/>
                </a:lnTo>
                <a:lnTo>
                  <a:pt x="1110" y="239"/>
                </a:lnTo>
                <a:lnTo>
                  <a:pt x="1113" y="239"/>
                </a:lnTo>
                <a:lnTo>
                  <a:pt x="1117" y="242"/>
                </a:lnTo>
                <a:lnTo>
                  <a:pt x="1119" y="244"/>
                </a:lnTo>
                <a:lnTo>
                  <a:pt x="1120" y="246"/>
                </a:lnTo>
                <a:lnTo>
                  <a:pt x="1122" y="248"/>
                </a:lnTo>
                <a:lnTo>
                  <a:pt x="1124" y="253"/>
                </a:lnTo>
                <a:lnTo>
                  <a:pt x="1124" y="258"/>
                </a:lnTo>
                <a:lnTo>
                  <a:pt x="1122" y="262"/>
                </a:lnTo>
                <a:lnTo>
                  <a:pt x="1119" y="265"/>
                </a:lnTo>
                <a:lnTo>
                  <a:pt x="1117" y="269"/>
                </a:lnTo>
                <a:lnTo>
                  <a:pt x="1108" y="276"/>
                </a:lnTo>
                <a:lnTo>
                  <a:pt x="1101" y="283"/>
                </a:lnTo>
                <a:lnTo>
                  <a:pt x="1098" y="291"/>
                </a:lnTo>
                <a:lnTo>
                  <a:pt x="1094" y="304"/>
                </a:lnTo>
                <a:lnTo>
                  <a:pt x="1087" y="304"/>
                </a:lnTo>
                <a:lnTo>
                  <a:pt x="1082" y="302"/>
                </a:lnTo>
                <a:lnTo>
                  <a:pt x="1077" y="300"/>
                </a:lnTo>
                <a:lnTo>
                  <a:pt x="1073" y="298"/>
                </a:lnTo>
                <a:lnTo>
                  <a:pt x="1066" y="297"/>
                </a:lnTo>
                <a:lnTo>
                  <a:pt x="1066" y="300"/>
                </a:lnTo>
                <a:lnTo>
                  <a:pt x="1075" y="300"/>
                </a:lnTo>
                <a:lnTo>
                  <a:pt x="1077" y="304"/>
                </a:lnTo>
                <a:lnTo>
                  <a:pt x="1078" y="307"/>
                </a:lnTo>
                <a:lnTo>
                  <a:pt x="1080" y="309"/>
                </a:lnTo>
                <a:lnTo>
                  <a:pt x="1080" y="312"/>
                </a:lnTo>
                <a:lnTo>
                  <a:pt x="1082" y="318"/>
                </a:lnTo>
                <a:lnTo>
                  <a:pt x="1082" y="323"/>
                </a:lnTo>
                <a:lnTo>
                  <a:pt x="1066" y="328"/>
                </a:lnTo>
                <a:lnTo>
                  <a:pt x="1052" y="337"/>
                </a:lnTo>
                <a:lnTo>
                  <a:pt x="1043" y="347"/>
                </a:lnTo>
                <a:lnTo>
                  <a:pt x="1037" y="363"/>
                </a:lnTo>
                <a:lnTo>
                  <a:pt x="1037" y="386"/>
                </a:lnTo>
                <a:lnTo>
                  <a:pt x="1043" y="400"/>
                </a:lnTo>
                <a:lnTo>
                  <a:pt x="1047" y="419"/>
                </a:lnTo>
                <a:lnTo>
                  <a:pt x="1047" y="438"/>
                </a:lnTo>
                <a:lnTo>
                  <a:pt x="1066" y="438"/>
                </a:lnTo>
                <a:lnTo>
                  <a:pt x="1066" y="447"/>
                </a:lnTo>
                <a:lnTo>
                  <a:pt x="1070" y="450"/>
                </a:lnTo>
                <a:lnTo>
                  <a:pt x="1070" y="454"/>
                </a:lnTo>
                <a:lnTo>
                  <a:pt x="1070" y="457"/>
                </a:lnTo>
                <a:lnTo>
                  <a:pt x="1070" y="459"/>
                </a:lnTo>
                <a:lnTo>
                  <a:pt x="1070" y="461"/>
                </a:lnTo>
                <a:lnTo>
                  <a:pt x="1070" y="462"/>
                </a:lnTo>
                <a:lnTo>
                  <a:pt x="1071" y="464"/>
                </a:lnTo>
                <a:lnTo>
                  <a:pt x="1077" y="464"/>
                </a:lnTo>
                <a:lnTo>
                  <a:pt x="1082" y="466"/>
                </a:lnTo>
                <a:lnTo>
                  <a:pt x="1094" y="464"/>
                </a:lnTo>
                <a:lnTo>
                  <a:pt x="1106" y="469"/>
                </a:lnTo>
                <a:lnTo>
                  <a:pt x="1119" y="478"/>
                </a:lnTo>
                <a:lnTo>
                  <a:pt x="1131" y="490"/>
                </a:lnTo>
                <a:lnTo>
                  <a:pt x="1141" y="501"/>
                </a:lnTo>
                <a:lnTo>
                  <a:pt x="1152" y="508"/>
                </a:lnTo>
                <a:lnTo>
                  <a:pt x="1157" y="510"/>
                </a:lnTo>
                <a:lnTo>
                  <a:pt x="1160" y="511"/>
                </a:lnTo>
                <a:lnTo>
                  <a:pt x="1164" y="510"/>
                </a:lnTo>
                <a:lnTo>
                  <a:pt x="1167" y="510"/>
                </a:lnTo>
                <a:lnTo>
                  <a:pt x="1169" y="508"/>
                </a:lnTo>
                <a:lnTo>
                  <a:pt x="1173" y="506"/>
                </a:lnTo>
                <a:lnTo>
                  <a:pt x="1174" y="504"/>
                </a:lnTo>
                <a:lnTo>
                  <a:pt x="1178" y="504"/>
                </a:lnTo>
                <a:lnTo>
                  <a:pt x="1206" y="511"/>
                </a:lnTo>
                <a:lnTo>
                  <a:pt x="1209" y="530"/>
                </a:lnTo>
                <a:lnTo>
                  <a:pt x="1213" y="544"/>
                </a:lnTo>
                <a:lnTo>
                  <a:pt x="1215" y="555"/>
                </a:lnTo>
                <a:lnTo>
                  <a:pt x="1216" y="565"/>
                </a:lnTo>
                <a:lnTo>
                  <a:pt x="1220" y="576"/>
                </a:lnTo>
                <a:lnTo>
                  <a:pt x="1229" y="588"/>
                </a:lnTo>
                <a:lnTo>
                  <a:pt x="1239" y="604"/>
                </a:lnTo>
                <a:lnTo>
                  <a:pt x="1242" y="602"/>
                </a:lnTo>
                <a:lnTo>
                  <a:pt x="1244" y="602"/>
                </a:lnTo>
                <a:lnTo>
                  <a:pt x="1244" y="602"/>
                </a:lnTo>
                <a:lnTo>
                  <a:pt x="1246" y="600"/>
                </a:lnTo>
                <a:lnTo>
                  <a:pt x="1248" y="600"/>
                </a:lnTo>
                <a:lnTo>
                  <a:pt x="1251" y="599"/>
                </a:lnTo>
                <a:lnTo>
                  <a:pt x="1253" y="599"/>
                </a:lnTo>
                <a:lnTo>
                  <a:pt x="1253" y="597"/>
                </a:lnTo>
                <a:lnTo>
                  <a:pt x="1253" y="597"/>
                </a:lnTo>
                <a:lnTo>
                  <a:pt x="1253" y="597"/>
                </a:lnTo>
                <a:lnTo>
                  <a:pt x="1253" y="595"/>
                </a:lnTo>
                <a:lnTo>
                  <a:pt x="1255" y="592"/>
                </a:lnTo>
                <a:lnTo>
                  <a:pt x="1255" y="581"/>
                </a:lnTo>
                <a:lnTo>
                  <a:pt x="1253" y="567"/>
                </a:lnTo>
                <a:lnTo>
                  <a:pt x="1249" y="550"/>
                </a:lnTo>
                <a:lnTo>
                  <a:pt x="1244" y="534"/>
                </a:lnTo>
                <a:lnTo>
                  <a:pt x="1258" y="527"/>
                </a:lnTo>
                <a:lnTo>
                  <a:pt x="1272" y="517"/>
                </a:lnTo>
                <a:lnTo>
                  <a:pt x="1281" y="503"/>
                </a:lnTo>
                <a:lnTo>
                  <a:pt x="1286" y="485"/>
                </a:lnTo>
                <a:lnTo>
                  <a:pt x="1288" y="475"/>
                </a:lnTo>
                <a:lnTo>
                  <a:pt x="1286" y="459"/>
                </a:lnTo>
                <a:lnTo>
                  <a:pt x="1286" y="443"/>
                </a:lnTo>
                <a:lnTo>
                  <a:pt x="1279" y="440"/>
                </a:lnTo>
                <a:lnTo>
                  <a:pt x="1276" y="438"/>
                </a:lnTo>
                <a:lnTo>
                  <a:pt x="1272" y="436"/>
                </a:lnTo>
                <a:lnTo>
                  <a:pt x="1269" y="433"/>
                </a:lnTo>
                <a:lnTo>
                  <a:pt x="1267" y="427"/>
                </a:lnTo>
                <a:lnTo>
                  <a:pt x="1274" y="415"/>
                </a:lnTo>
                <a:lnTo>
                  <a:pt x="1277" y="401"/>
                </a:lnTo>
                <a:lnTo>
                  <a:pt x="1274" y="386"/>
                </a:lnTo>
                <a:lnTo>
                  <a:pt x="1270" y="370"/>
                </a:lnTo>
                <a:lnTo>
                  <a:pt x="1265" y="352"/>
                </a:lnTo>
                <a:lnTo>
                  <a:pt x="1263" y="335"/>
                </a:lnTo>
                <a:lnTo>
                  <a:pt x="1267" y="335"/>
                </a:lnTo>
                <a:lnTo>
                  <a:pt x="1267" y="331"/>
                </a:lnTo>
                <a:lnTo>
                  <a:pt x="1291" y="335"/>
                </a:lnTo>
                <a:lnTo>
                  <a:pt x="1312" y="335"/>
                </a:lnTo>
                <a:lnTo>
                  <a:pt x="1335" y="331"/>
                </a:lnTo>
                <a:lnTo>
                  <a:pt x="1340" y="340"/>
                </a:lnTo>
                <a:lnTo>
                  <a:pt x="1345" y="352"/>
                </a:lnTo>
                <a:lnTo>
                  <a:pt x="1351" y="361"/>
                </a:lnTo>
                <a:lnTo>
                  <a:pt x="1356" y="365"/>
                </a:lnTo>
                <a:lnTo>
                  <a:pt x="1359" y="366"/>
                </a:lnTo>
                <a:lnTo>
                  <a:pt x="1365" y="366"/>
                </a:lnTo>
                <a:lnTo>
                  <a:pt x="1370" y="368"/>
                </a:lnTo>
                <a:lnTo>
                  <a:pt x="1375" y="370"/>
                </a:lnTo>
                <a:lnTo>
                  <a:pt x="1379" y="373"/>
                </a:lnTo>
                <a:lnTo>
                  <a:pt x="1380" y="382"/>
                </a:lnTo>
                <a:lnTo>
                  <a:pt x="1384" y="398"/>
                </a:lnTo>
                <a:lnTo>
                  <a:pt x="1386" y="412"/>
                </a:lnTo>
                <a:lnTo>
                  <a:pt x="1389" y="422"/>
                </a:lnTo>
                <a:lnTo>
                  <a:pt x="1391" y="424"/>
                </a:lnTo>
                <a:lnTo>
                  <a:pt x="1394" y="427"/>
                </a:lnTo>
                <a:lnTo>
                  <a:pt x="1398" y="429"/>
                </a:lnTo>
                <a:lnTo>
                  <a:pt x="1401" y="433"/>
                </a:lnTo>
                <a:lnTo>
                  <a:pt x="1407" y="434"/>
                </a:lnTo>
                <a:lnTo>
                  <a:pt x="1408" y="438"/>
                </a:lnTo>
                <a:lnTo>
                  <a:pt x="1422" y="427"/>
                </a:lnTo>
                <a:lnTo>
                  <a:pt x="1433" y="414"/>
                </a:lnTo>
                <a:lnTo>
                  <a:pt x="1441" y="400"/>
                </a:lnTo>
                <a:lnTo>
                  <a:pt x="1455" y="389"/>
                </a:lnTo>
                <a:lnTo>
                  <a:pt x="1457" y="401"/>
                </a:lnTo>
                <a:lnTo>
                  <a:pt x="1462" y="408"/>
                </a:lnTo>
                <a:lnTo>
                  <a:pt x="1469" y="415"/>
                </a:lnTo>
                <a:lnTo>
                  <a:pt x="1476" y="422"/>
                </a:lnTo>
                <a:lnTo>
                  <a:pt x="1482" y="431"/>
                </a:lnTo>
                <a:lnTo>
                  <a:pt x="1482" y="434"/>
                </a:lnTo>
                <a:lnTo>
                  <a:pt x="1482" y="438"/>
                </a:lnTo>
                <a:lnTo>
                  <a:pt x="1480" y="440"/>
                </a:lnTo>
                <a:lnTo>
                  <a:pt x="1480" y="443"/>
                </a:lnTo>
                <a:lnTo>
                  <a:pt x="1478" y="447"/>
                </a:lnTo>
                <a:lnTo>
                  <a:pt x="1480" y="450"/>
                </a:lnTo>
                <a:lnTo>
                  <a:pt x="1482" y="454"/>
                </a:lnTo>
                <a:lnTo>
                  <a:pt x="1483" y="455"/>
                </a:lnTo>
                <a:lnTo>
                  <a:pt x="1487" y="455"/>
                </a:lnTo>
                <a:lnTo>
                  <a:pt x="1490" y="455"/>
                </a:lnTo>
                <a:lnTo>
                  <a:pt x="1492" y="455"/>
                </a:lnTo>
                <a:lnTo>
                  <a:pt x="1496" y="455"/>
                </a:lnTo>
                <a:lnTo>
                  <a:pt x="1497" y="457"/>
                </a:lnTo>
                <a:lnTo>
                  <a:pt x="1503" y="471"/>
                </a:lnTo>
                <a:lnTo>
                  <a:pt x="1503" y="482"/>
                </a:lnTo>
                <a:lnTo>
                  <a:pt x="1501" y="492"/>
                </a:lnTo>
                <a:lnTo>
                  <a:pt x="1504" y="501"/>
                </a:lnTo>
                <a:lnTo>
                  <a:pt x="1517" y="511"/>
                </a:lnTo>
                <a:lnTo>
                  <a:pt x="1506" y="532"/>
                </a:lnTo>
                <a:lnTo>
                  <a:pt x="1494" y="550"/>
                </a:lnTo>
                <a:lnTo>
                  <a:pt x="1497" y="550"/>
                </a:lnTo>
                <a:lnTo>
                  <a:pt x="1508" y="539"/>
                </a:lnTo>
                <a:lnTo>
                  <a:pt x="1518" y="530"/>
                </a:lnTo>
                <a:lnTo>
                  <a:pt x="1527" y="520"/>
                </a:lnTo>
                <a:lnTo>
                  <a:pt x="1539" y="523"/>
                </a:lnTo>
                <a:lnTo>
                  <a:pt x="1546" y="530"/>
                </a:lnTo>
                <a:lnTo>
                  <a:pt x="1553" y="539"/>
                </a:lnTo>
                <a:lnTo>
                  <a:pt x="1555" y="553"/>
                </a:lnTo>
                <a:lnTo>
                  <a:pt x="1571" y="553"/>
                </a:lnTo>
                <a:lnTo>
                  <a:pt x="1571" y="558"/>
                </a:lnTo>
                <a:lnTo>
                  <a:pt x="1572" y="562"/>
                </a:lnTo>
                <a:lnTo>
                  <a:pt x="1572" y="567"/>
                </a:lnTo>
                <a:lnTo>
                  <a:pt x="1574" y="572"/>
                </a:lnTo>
                <a:lnTo>
                  <a:pt x="1572" y="578"/>
                </a:lnTo>
                <a:lnTo>
                  <a:pt x="1572" y="581"/>
                </a:lnTo>
                <a:lnTo>
                  <a:pt x="1572" y="585"/>
                </a:lnTo>
                <a:lnTo>
                  <a:pt x="1574" y="586"/>
                </a:lnTo>
                <a:lnTo>
                  <a:pt x="1574" y="590"/>
                </a:lnTo>
                <a:lnTo>
                  <a:pt x="1574" y="592"/>
                </a:lnTo>
                <a:lnTo>
                  <a:pt x="1574" y="595"/>
                </a:lnTo>
                <a:lnTo>
                  <a:pt x="1555" y="609"/>
                </a:lnTo>
                <a:lnTo>
                  <a:pt x="1534" y="618"/>
                </a:lnTo>
                <a:lnTo>
                  <a:pt x="1510" y="623"/>
                </a:lnTo>
                <a:lnTo>
                  <a:pt x="1485" y="626"/>
                </a:lnTo>
                <a:lnTo>
                  <a:pt x="1461" y="630"/>
                </a:lnTo>
                <a:lnTo>
                  <a:pt x="1436" y="633"/>
                </a:lnTo>
                <a:lnTo>
                  <a:pt x="1415" y="640"/>
                </a:lnTo>
                <a:lnTo>
                  <a:pt x="1396" y="649"/>
                </a:lnTo>
                <a:lnTo>
                  <a:pt x="1382" y="665"/>
                </a:lnTo>
                <a:lnTo>
                  <a:pt x="1386" y="665"/>
                </a:lnTo>
                <a:lnTo>
                  <a:pt x="1403" y="653"/>
                </a:lnTo>
                <a:lnTo>
                  <a:pt x="1424" y="644"/>
                </a:lnTo>
                <a:lnTo>
                  <a:pt x="1447" y="639"/>
                </a:lnTo>
                <a:lnTo>
                  <a:pt x="1448" y="642"/>
                </a:lnTo>
                <a:lnTo>
                  <a:pt x="1450" y="646"/>
                </a:lnTo>
                <a:lnTo>
                  <a:pt x="1452" y="647"/>
                </a:lnTo>
                <a:lnTo>
                  <a:pt x="1455" y="649"/>
                </a:lnTo>
                <a:lnTo>
                  <a:pt x="1459" y="651"/>
                </a:lnTo>
                <a:lnTo>
                  <a:pt x="1462" y="654"/>
                </a:lnTo>
                <a:lnTo>
                  <a:pt x="1457" y="663"/>
                </a:lnTo>
                <a:lnTo>
                  <a:pt x="1454" y="670"/>
                </a:lnTo>
                <a:lnTo>
                  <a:pt x="1452" y="677"/>
                </a:lnTo>
                <a:lnTo>
                  <a:pt x="1450" y="688"/>
                </a:lnTo>
                <a:lnTo>
                  <a:pt x="1464" y="695"/>
                </a:lnTo>
                <a:lnTo>
                  <a:pt x="1473" y="705"/>
                </a:lnTo>
                <a:lnTo>
                  <a:pt x="1480" y="715"/>
                </a:lnTo>
                <a:lnTo>
                  <a:pt x="1489" y="726"/>
                </a:lnTo>
                <a:lnTo>
                  <a:pt x="1489" y="729"/>
                </a:lnTo>
                <a:lnTo>
                  <a:pt x="1489" y="731"/>
                </a:lnTo>
                <a:lnTo>
                  <a:pt x="1487" y="731"/>
                </a:lnTo>
                <a:lnTo>
                  <a:pt x="1487" y="733"/>
                </a:lnTo>
                <a:lnTo>
                  <a:pt x="1485" y="735"/>
                </a:lnTo>
                <a:lnTo>
                  <a:pt x="1475" y="747"/>
                </a:lnTo>
                <a:lnTo>
                  <a:pt x="1461" y="757"/>
                </a:lnTo>
                <a:lnTo>
                  <a:pt x="1443" y="764"/>
                </a:lnTo>
                <a:lnTo>
                  <a:pt x="1443" y="749"/>
                </a:lnTo>
                <a:lnTo>
                  <a:pt x="1452" y="743"/>
                </a:lnTo>
                <a:lnTo>
                  <a:pt x="1459" y="738"/>
                </a:lnTo>
                <a:lnTo>
                  <a:pt x="1466" y="729"/>
                </a:lnTo>
                <a:lnTo>
                  <a:pt x="1459" y="726"/>
                </a:lnTo>
                <a:lnTo>
                  <a:pt x="1459" y="722"/>
                </a:lnTo>
                <a:lnTo>
                  <a:pt x="1457" y="722"/>
                </a:lnTo>
                <a:lnTo>
                  <a:pt x="1455" y="722"/>
                </a:lnTo>
                <a:lnTo>
                  <a:pt x="1455" y="722"/>
                </a:lnTo>
                <a:lnTo>
                  <a:pt x="1455" y="724"/>
                </a:lnTo>
                <a:lnTo>
                  <a:pt x="1455" y="726"/>
                </a:lnTo>
                <a:lnTo>
                  <a:pt x="1455" y="726"/>
                </a:lnTo>
                <a:lnTo>
                  <a:pt x="1443" y="735"/>
                </a:lnTo>
                <a:lnTo>
                  <a:pt x="1427" y="742"/>
                </a:lnTo>
                <a:lnTo>
                  <a:pt x="1414" y="747"/>
                </a:lnTo>
                <a:lnTo>
                  <a:pt x="1400" y="754"/>
                </a:lnTo>
                <a:lnTo>
                  <a:pt x="1387" y="763"/>
                </a:lnTo>
                <a:lnTo>
                  <a:pt x="1379" y="775"/>
                </a:lnTo>
                <a:lnTo>
                  <a:pt x="1373" y="792"/>
                </a:lnTo>
                <a:lnTo>
                  <a:pt x="1379" y="794"/>
                </a:lnTo>
                <a:lnTo>
                  <a:pt x="1386" y="796"/>
                </a:lnTo>
                <a:lnTo>
                  <a:pt x="1389" y="799"/>
                </a:lnTo>
                <a:lnTo>
                  <a:pt x="1382" y="799"/>
                </a:lnTo>
                <a:lnTo>
                  <a:pt x="1372" y="808"/>
                </a:lnTo>
                <a:lnTo>
                  <a:pt x="1358" y="811"/>
                </a:lnTo>
                <a:lnTo>
                  <a:pt x="1345" y="813"/>
                </a:lnTo>
                <a:lnTo>
                  <a:pt x="1331" y="815"/>
                </a:lnTo>
                <a:lnTo>
                  <a:pt x="1321" y="843"/>
                </a:lnTo>
                <a:lnTo>
                  <a:pt x="1309" y="873"/>
                </a:lnTo>
                <a:lnTo>
                  <a:pt x="1305" y="869"/>
                </a:lnTo>
                <a:lnTo>
                  <a:pt x="1304" y="867"/>
                </a:lnTo>
                <a:lnTo>
                  <a:pt x="1300" y="866"/>
                </a:lnTo>
                <a:lnTo>
                  <a:pt x="1298" y="864"/>
                </a:lnTo>
                <a:lnTo>
                  <a:pt x="1293" y="860"/>
                </a:lnTo>
                <a:lnTo>
                  <a:pt x="1293" y="869"/>
                </a:lnTo>
                <a:lnTo>
                  <a:pt x="1295" y="873"/>
                </a:lnTo>
                <a:lnTo>
                  <a:pt x="1298" y="883"/>
                </a:lnTo>
                <a:lnTo>
                  <a:pt x="1302" y="895"/>
                </a:lnTo>
                <a:lnTo>
                  <a:pt x="1305" y="906"/>
                </a:lnTo>
                <a:lnTo>
                  <a:pt x="1305" y="911"/>
                </a:lnTo>
                <a:lnTo>
                  <a:pt x="1291" y="920"/>
                </a:lnTo>
                <a:lnTo>
                  <a:pt x="1276" y="928"/>
                </a:lnTo>
                <a:lnTo>
                  <a:pt x="1260" y="939"/>
                </a:lnTo>
                <a:lnTo>
                  <a:pt x="1244" y="949"/>
                </a:lnTo>
                <a:lnTo>
                  <a:pt x="1234" y="963"/>
                </a:lnTo>
                <a:lnTo>
                  <a:pt x="1229" y="981"/>
                </a:lnTo>
                <a:lnTo>
                  <a:pt x="1223" y="995"/>
                </a:lnTo>
                <a:lnTo>
                  <a:pt x="1225" y="1012"/>
                </a:lnTo>
                <a:lnTo>
                  <a:pt x="1230" y="1031"/>
                </a:lnTo>
                <a:lnTo>
                  <a:pt x="1237" y="1051"/>
                </a:lnTo>
                <a:lnTo>
                  <a:pt x="1244" y="1070"/>
                </a:lnTo>
                <a:lnTo>
                  <a:pt x="1248" y="1087"/>
                </a:lnTo>
                <a:lnTo>
                  <a:pt x="1244" y="1087"/>
                </a:lnTo>
                <a:lnTo>
                  <a:pt x="1244" y="1091"/>
                </a:lnTo>
                <a:lnTo>
                  <a:pt x="1232" y="1087"/>
                </a:lnTo>
                <a:lnTo>
                  <a:pt x="1227" y="1072"/>
                </a:lnTo>
                <a:lnTo>
                  <a:pt x="1218" y="1052"/>
                </a:lnTo>
                <a:lnTo>
                  <a:pt x="1208" y="1031"/>
                </a:lnTo>
                <a:lnTo>
                  <a:pt x="1197" y="1016"/>
                </a:lnTo>
                <a:lnTo>
                  <a:pt x="1187" y="1007"/>
                </a:lnTo>
                <a:lnTo>
                  <a:pt x="1174" y="1005"/>
                </a:lnTo>
                <a:lnTo>
                  <a:pt x="1159" y="998"/>
                </a:lnTo>
                <a:lnTo>
                  <a:pt x="1141" y="991"/>
                </a:lnTo>
                <a:lnTo>
                  <a:pt x="1120" y="988"/>
                </a:lnTo>
                <a:lnTo>
                  <a:pt x="1120" y="991"/>
                </a:lnTo>
                <a:lnTo>
                  <a:pt x="1117" y="991"/>
                </a:lnTo>
                <a:lnTo>
                  <a:pt x="1119" y="997"/>
                </a:lnTo>
                <a:lnTo>
                  <a:pt x="1122" y="1002"/>
                </a:lnTo>
                <a:lnTo>
                  <a:pt x="1124" y="1005"/>
                </a:lnTo>
                <a:lnTo>
                  <a:pt x="1126" y="1009"/>
                </a:lnTo>
                <a:lnTo>
                  <a:pt x="1129" y="1014"/>
                </a:lnTo>
                <a:lnTo>
                  <a:pt x="1113" y="1014"/>
                </a:lnTo>
                <a:lnTo>
                  <a:pt x="1101" y="1009"/>
                </a:lnTo>
                <a:lnTo>
                  <a:pt x="1085" y="1005"/>
                </a:lnTo>
                <a:lnTo>
                  <a:pt x="1070" y="1005"/>
                </a:lnTo>
                <a:lnTo>
                  <a:pt x="1054" y="1007"/>
                </a:lnTo>
                <a:lnTo>
                  <a:pt x="1043" y="1010"/>
                </a:lnTo>
                <a:lnTo>
                  <a:pt x="1031" y="1016"/>
                </a:lnTo>
                <a:lnTo>
                  <a:pt x="1021" y="1023"/>
                </a:lnTo>
                <a:lnTo>
                  <a:pt x="1014" y="1033"/>
                </a:lnTo>
                <a:lnTo>
                  <a:pt x="1010" y="1042"/>
                </a:lnTo>
                <a:lnTo>
                  <a:pt x="1012" y="1049"/>
                </a:lnTo>
                <a:lnTo>
                  <a:pt x="1012" y="1058"/>
                </a:lnTo>
                <a:lnTo>
                  <a:pt x="1009" y="1068"/>
                </a:lnTo>
                <a:lnTo>
                  <a:pt x="1002" y="1091"/>
                </a:lnTo>
                <a:lnTo>
                  <a:pt x="1002" y="1108"/>
                </a:lnTo>
                <a:lnTo>
                  <a:pt x="1003" y="1126"/>
                </a:lnTo>
                <a:lnTo>
                  <a:pt x="1010" y="1143"/>
                </a:lnTo>
                <a:lnTo>
                  <a:pt x="1021" y="1164"/>
                </a:lnTo>
                <a:lnTo>
                  <a:pt x="1033" y="1166"/>
                </a:lnTo>
                <a:lnTo>
                  <a:pt x="1040" y="1168"/>
                </a:lnTo>
                <a:lnTo>
                  <a:pt x="1043" y="1171"/>
                </a:lnTo>
                <a:lnTo>
                  <a:pt x="1047" y="1173"/>
                </a:lnTo>
                <a:lnTo>
                  <a:pt x="1052" y="1175"/>
                </a:lnTo>
                <a:lnTo>
                  <a:pt x="1061" y="1171"/>
                </a:lnTo>
                <a:lnTo>
                  <a:pt x="1075" y="1164"/>
                </a:lnTo>
                <a:lnTo>
                  <a:pt x="1078" y="1162"/>
                </a:lnTo>
                <a:lnTo>
                  <a:pt x="1080" y="1162"/>
                </a:lnTo>
                <a:lnTo>
                  <a:pt x="1084" y="1162"/>
                </a:lnTo>
                <a:lnTo>
                  <a:pt x="1084" y="1162"/>
                </a:lnTo>
                <a:lnTo>
                  <a:pt x="1085" y="1162"/>
                </a:lnTo>
                <a:lnTo>
                  <a:pt x="1087" y="1162"/>
                </a:lnTo>
                <a:lnTo>
                  <a:pt x="1087" y="1161"/>
                </a:lnTo>
                <a:lnTo>
                  <a:pt x="1091" y="1157"/>
                </a:lnTo>
                <a:lnTo>
                  <a:pt x="1092" y="1152"/>
                </a:lnTo>
                <a:lnTo>
                  <a:pt x="1094" y="1147"/>
                </a:lnTo>
                <a:lnTo>
                  <a:pt x="1096" y="1141"/>
                </a:lnTo>
                <a:lnTo>
                  <a:pt x="1098" y="1138"/>
                </a:lnTo>
                <a:lnTo>
                  <a:pt x="1106" y="1129"/>
                </a:lnTo>
                <a:lnTo>
                  <a:pt x="1117" y="1124"/>
                </a:lnTo>
                <a:lnTo>
                  <a:pt x="1133" y="1122"/>
                </a:lnTo>
                <a:lnTo>
                  <a:pt x="1134" y="1126"/>
                </a:lnTo>
                <a:lnTo>
                  <a:pt x="1136" y="1127"/>
                </a:lnTo>
                <a:lnTo>
                  <a:pt x="1136" y="1129"/>
                </a:lnTo>
                <a:lnTo>
                  <a:pt x="1138" y="1129"/>
                </a:lnTo>
                <a:lnTo>
                  <a:pt x="1138" y="1127"/>
                </a:lnTo>
                <a:lnTo>
                  <a:pt x="1139" y="1127"/>
                </a:lnTo>
                <a:lnTo>
                  <a:pt x="1143" y="1127"/>
                </a:lnTo>
                <a:lnTo>
                  <a:pt x="1148" y="1126"/>
                </a:lnTo>
                <a:lnTo>
                  <a:pt x="1148" y="1141"/>
                </a:lnTo>
                <a:lnTo>
                  <a:pt x="1141" y="1148"/>
                </a:lnTo>
                <a:lnTo>
                  <a:pt x="1136" y="1161"/>
                </a:lnTo>
                <a:lnTo>
                  <a:pt x="1131" y="1178"/>
                </a:lnTo>
                <a:lnTo>
                  <a:pt x="1126" y="1194"/>
                </a:lnTo>
                <a:lnTo>
                  <a:pt x="1120" y="1206"/>
                </a:lnTo>
                <a:lnTo>
                  <a:pt x="1138" y="1206"/>
                </a:lnTo>
                <a:lnTo>
                  <a:pt x="1153" y="1204"/>
                </a:lnTo>
                <a:lnTo>
                  <a:pt x="1167" y="1204"/>
                </a:lnTo>
                <a:lnTo>
                  <a:pt x="1180" y="1206"/>
                </a:lnTo>
                <a:lnTo>
                  <a:pt x="1188" y="1211"/>
                </a:lnTo>
                <a:lnTo>
                  <a:pt x="1195" y="1222"/>
                </a:lnTo>
                <a:lnTo>
                  <a:pt x="1197" y="1237"/>
                </a:lnTo>
                <a:lnTo>
                  <a:pt x="1194" y="1248"/>
                </a:lnTo>
                <a:lnTo>
                  <a:pt x="1190" y="1262"/>
                </a:lnTo>
                <a:lnTo>
                  <a:pt x="1190" y="1276"/>
                </a:lnTo>
                <a:lnTo>
                  <a:pt x="1199" y="1285"/>
                </a:lnTo>
                <a:lnTo>
                  <a:pt x="1204" y="1291"/>
                </a:lnTo>
                <a:lnTo>
                  <a:pt x="1211" y="1298"/>
                </a:lnTo>
                <a:lnTo>
                  <a:pt x="1222" y="1304"/>
                </a:lnTo>
                <a:lnTo>
                  <a:pt x="1235" y="1307"/>
                </a:lnTo>
                <a:lnTo>
                  <a:pt x="1242" y="1298"/>
                </a:lnTo>
                <a:lnTo>
                  <a:pt x="1251" y="1295"/>
                </a:lnTo>
                <a:lnTo>
                  <a:pt x="1267" y="1295"/>
                </a:lnTo>
                <a:lnTo>
                  <a:pt x="1269" y="1298"/>
                </a:lnTo>
                <a:lnTo>
                  <a:pt x="1272" y="1302"/>
                </a:lnTo>
                <a:lnTo>
                  <a:pt x="1274" y="1304"/>
                </a:lnTo>
                <a:lnTo>
                  <a:pt x="1276" y="1304"/>
                </a:lnTo>
                <a:lnTo>
                  <a:pt x="1281" y="1305"/>
                </a:lnTo>
                <a:lnTo>
                  <a:pt x="1286" y="1307"/>
                </a:lnTo>
                <a:lnTo>
                  <a:pt x="1293" y="1293"/>
                </a:lnTo>
                <a:lnTo>
                  <a:pt x="1302" y="1283"/>
                </a:lnTo>
                <a:lnTo>
                  <a:pt x="1312" y="1274"/>
                </a:lnTo>
                <a:lnTo>
                  <a:pt x="1325" y="1267"/>
                </a:lnTo>
                <a:lnTo>
                  <a:pt x="1344" y="1264"/>
                </a:lnTo>
                <a:lnTo>
                  <a:pt x="1347" y="1262"/>
                </a:lnTo>
                <a:lnTo>
                  <a:pt x="1349" y="1262"/>
                </a:lnTo>
                <a:lnTo>
                  <a:pt x="1352" y="1262"/>
                </a:lnTo>
                <a:lnTo>
                  <a:pt x="1354" y="1262"/>
                </a:lnTo>
                <a:lnTo>
                  <a:pt x="1358" y="1264"/>
                </a:lnTo>
                <a:lnTo>
                  <a:pt x="1363" y="1264"/>
                </a:lnTo>
                <a:lnTo>
                  <a:pt x="1361" y="1267"/>
                </a:lnTo>
                <a:lnTo>
                  <a:pt x="1361" y="1271"/>
                </a:lnTo>
                <a:lnTo>
                  <a:pt x="1359" y="1271"/>
                </a:lnTo>
                <a:lnTo>
                  <a:pt x="1359" y="1272"/>
                </a:lnTo>
                <a:lnTo>
                  <a:pt x="1361" y="1272"/>
                </a:lnTo>
                <a:lnTo>
                  <a:pt x="1363" y="1274"/>
                </a:lnTo>
                <a:lnTo>
                  <a:pt x="1366" y="1276"/>
                </a:lnTo>
                <a:lnTo>
                  <a:pt x="1366" y="1272"/>
                </a:lnTo>
                <a:lnTo>
                  <a:pt x="1370" y="1269"/>
                </a:lnTo>
                <a:lnTo>
                  <a:pt x="1372" y="1267"/>
                </a:lnTo>
                <a:lnTo>
                  <a:pt x="1373" y="1265"/>
                </a:lnTo>
                <a:lnTo>
                  <a:pt x="1375" y="1264"/>
                </a:lnTo>
                <a:lnTo>
                  <a:pt x="1379" y="1262"/>
                </a:lnTo>
                <a:lnTo>
                  <a:pt x="1382" y="1260"/>
                </a:lnTo>
                <a:lnTo>
                  <a:pt x="1398" y="1274"/>
                </a:lnTo>
                <a:lnTo>
                  <a:pt x="1419" y="1281"/>
                </a:lnTo>
                <a:lnTo>
                  <a:pt x="1440" y="1283"/>
                </a:lnTo>
                <a:lnTo>
                  <a:pt x="1464" y="1281"/>
                </a:lnTo>
                <a:lnTo>
                  <a:pt x="1489" y="1279"/>
                </a:lnTo>
                <a:lnTo>
                  <a:pt x="1489" y="1283"/>
                </a:lnTo>
                <a:lnTo>
                  <a:pt x="1489" y="1285"/>
                </a:lnTo>
                <a:lnTo>
                  <a:pt x="1487" y="1286"/>
                </a:lnTo>
                <a:lnTo>
                  <a:pt x="1487" y="1286"/>
                </a:lnTo>
                <a:lnTo>
                  <a:pt x="1487" y="1288"/>
                </a:lnTo>
                <a:lnTo>
                  <a:pt x="1485" y="1291"/>
                </a:lnTo>
                <a:lnTo>
                  <a:pt x="1497" y="1295"/>
                </a:lnTo>
                <a:lnTo>
                  <a:pt x="1504" y="1300"/>
                </a:lnTo>
                <a:lnTo>
                  <a:pt x="1511" y="1305"/>
                </a:lnTo>
                <a:lnTo>
                  <a:pt x="1523" y="1311"/>
                </a:lnTo>
                <a:lnTo>
                  <a:pt x="1523" y="1321"/>
                </a:lnTo>
                <a:lnTo>
                  <a:pt x="1536" y="1325"/>
                </a:lnTo>
                <a:lnTo>
                  <a:pt x="1544" y="1326"/>
                </a:lnTo>
                <a:lnTo>
                  <a:pt x="1551" y="1333"/>
                </a:lnTo>
                <a:lnTo>
                  <a:pt x="1555" y="1344"/>
                </a:lnTo>
                <a:lnTo>
                  <a:pt x="1576" y="1346"/>
                </a:lnTo>
                <a:lnTo>
                  <a:pt x="1593" y="1347"/>
                </a:lnTo>
                <a:lnTo>
                  <a:pt x="1616" y="1349"/>
                </a:lnTo>
                <a:lnTo>
                  <a:pt x="1632" y="1370"/>
                </a:lnTo>
                <a:lnTo>
                  <a:pt x="1651" y="1389"/>
                </a:lnTo>
                <a:lnTo>
                  <a:pt x="1672" y="1405"/>
                </a:lnTo>
                <a:lnTo>
                  <a:pt x="1696" y="1417"/>
                </a:lnTo>
                <a:lnTo>
                  <a:pt x="1695" y="1424"/>
                </a:lnTo>
                <a:lnTo>
                  <a:pt x="1691" y="1428"/>
                </a:lnTo>
                <a:lnTo>
                  <a:pt x="1688" y="1433"/>
                </a:lnTo>
                <a:lnTo>
                  <a:pt x="1684" y="1436"/>
                </a:lnTo>
                <a:lnTo>
                  <a:pt x="1681" y="1442"/>
                </a:lnTo>
                <a:lnTo>
                  <a:pt x="1703" y="1442"/>
                </a:lnTo>
                <a:lnTo>
                  <a:pt x="1724" y="1449"/>
                </a:lnTo>
                <a:lnTo>
                  <a:pt x="1728" y="1461"/>
                </a:lnTo>
                <a:lnTo>
                  <a:pt x="1733" y="1459"/>
                </a:lnTo>
                <a:lnTo>
                  <a:pt x="1736" y="1457"/>
                </a:lnTo>
                <a:lnTo>
                  <a:pt x="1742" y="1459"/>
                </a:lnTo>
                <a:lnTo>
                  <a:pt x="1743" y="1459"/>
                </a:lnTo>
                <a:lnTo>
                  <a:pt x="1747" y="1461"/>
                </a:lnTo>
                <a:lnTo>
                  <a:pt x="1750" y="1463"/>
                </a:lnTo>
                <a:lnTo>
                  <a:pt x="1754" y="1464"/>
                </a:lnTo>
                <a:lnTo>
                  <a:pt x="1808" y="1468"/>
                </a:lnTo>
                <a:lnTo>
                  <a:pt x="1813" y="1473"/>
                </a:lnTo>
                <a:lnTo>
                  <a:pt x="1817" y="1483"/>
                </a:lnTo>
                <a:lnTo>
                  <a:pt x="1818" y="1492"/>
                </a:lnTo>
                <a:lnTo>
                  <a:pt x="1824" y="1499"/>
                </a:lnTo>
                <a:lnTo>
                  <a:pt x="1832" y="1501"/>
                </a:lnTo>
                <a:lnTo>
                  <a:pt x="1841" y="1501"/>
                </a:lnTo>
                <a:lnTo>
                  <a:pt x="1848" y="1499"/>
                </a:lnTo>
                <a:lnTo>
                  <a:pt x="1853" y="1506"/>
                </a:lnTo>
                <a:lnTo>
                  <a:pt x="1859" y="1511"/>
                </a:lnTo>
                <a:lnTo>
                  <a:pt x="1862" y="1517"/>
                </a:lnTo>
                <a:lnTo>
                  <a:pt x="1864" y="1524"/>
                </a:lnTo>
                <a:lnTo>
                  <a:pt x="1866" y="1532"/>
                </a:lnTo>
                <a:lnTo>
                  <a:pt x="1853" y="1548"/>
                </a:lnTo>
                <a:lnTo>
                  <a:pt x="1839" y="1567"/>
                </a:lnTo>
                <a:lnTo>
                  <a:pt x="1825" y="1588"/>
                </a:lnTo>
                <a:lnTo>
                  <a:pt x="1813" y="1609"/>
                </a:lnTo>
                <a:lnTo>
                  <a:pt x="1805" y="1625"/>
                </a:lnTo>
                <a:lnTo>
                  <a:pt x="1805" y="1635"/>
                </a:lnTo>
                <a:lnTo>
                  <a:pt x="1806" y="1649"/>
                </a:lnTo>
                <a:lnTo>
                  <a:pt x="1810" y="1665"/>
                </a:lnTo>
                <a:lnTo>
                  <a:pt x="1808" y="1679"/>
                </a:lnTo>
                <a:lnTo>
                  <a:pt x="1805" y="1688"/>
                </a:lnTo>
                <a:lnTo>
                  <a:pt x="1798" y="1702"/>
                </a:lnTo>
                <a:lnTo>
                  <a:pt x="1789" y="1717"/>
                </a:lnTo>
                <a:lnTo>
                  <a:pt x="1780" y="1733"/>
                </a:lnTo>
                <a:lnTo>
                  <a:pt x="1771" y="1745"/>
                </a:lnTo>
                <a:lnTo>
                  <a:pt x="1766" y="1752"/>
                </a:lnTo>
                <a:lnTo>
                  <a:pt x="1756" y="1756"/>
                </a:lnTo>
                <a:lnTo>
                  <a:pt x="1740" y="1758"/>
                </a:lnTo>
                <a:lnTo>
                  <a:pt x="1724" y="1759"/>
                </a:lnTo>
                <a:lnTo>
                  <a:pt x="1709" y="1763"/>
                </a:lnTo>
                <a:lnTo>
                  <a:pt x="1695" y="1768"/>
                </a:lnTo>
                <a:lnTo>
                  <a:pt x="1686" y="1778"/>
                </a:lnTo>
                <a:lnTo>
                  <a:pt x="1682" y="1784"/>
                </a:lnTo>
                <a:lnTo>
                  <a:pt x="1682" y="1787"/>
                </a:lnTo>
                <a:lnTo>
                  <a:pt x="1682" y="1791"/>
                </a:lnTo>
                <a:lnTo>
                  <a:pt x="1684" y="1796"/>
                </a:lnTo>
                <a:lnTo>
                  <a:pt x="1686" y="1801"/>
                </a:lnTo>
                <a:lnTo>
                  <a:pt x="1674" y="1801"/>
                </a:lnTo>
                <a:lnTo>
                  <a:pt x="1672" y="1824"/>
                </a:lnTo>
                <a:lnTo>
                  <a:pt x="1668" y="1843"/>
                </a:lnTo>
                <a:lnTo>
                  <a:pt x="1661" y="1859"/>
                </a:lnTo>
                <a:lnTo>
                  <a:pt x="1654" y="1874"/>
                </a:lnTo>
                <a:lnTo>
                  <a:pt x="1647" y="1894"/>
                </a:lnTo>
                <a:lnTo>
                  <a:pt x="1642" y="1894"/>
                </a:lnTo>
                <a:lnTo>
                  <a:pt x="1642" y="1887"/>
                </a:lnTo>
                <a:lnTo>
                  <a:pt x="1642" y="1883"/>
                </a:lnTo>
                <a:lnTo>
                  <a:pt x="1640" y="1878"/>
                </a:lnTo>
                <a:lnTo>
                  <a:pt x="1639" y="1874"/>
                </a:lnTo>
                <a:lnTo>
                  <a:pt x="1637" y="1876"/>
                </a:lnTo>
                <a:lnTo>
                  <a:pt x="1637" y="1876"/>
                </a:lnTo>
                <a:lnTo>
                  <a:pt x="1635" y="1876"/>
                </a:lnTo>
                <a:lnTo>
                  <a:pt x="1633" y="1878"/>
                </a:lnTo>
                <a:lnTo>
                  <a:pt x="1632" y="1878"/>
                </a:lnTo>
                <a:lnTo>
                  <a:pt x="1623" y="1899"/>
                </a:lnTo>
                <a:lnTo>
                  <a:pt x="1613" y="1913"/>
                </a:lnTo>
                <a:lnTo>
                  <a:pt x="1602" y="1925"/>
                </a:lnTo>
                <a:lnTo>
                  <a:pt x="1590" y="1939"/>
                </a:lnTo>
                <a:lnTo>
                  <a:pt x="1565" y="1934"/>
                </a:lnTo>
                <a:lnTo>
                  <a:pt x="1543" y="1929"/>
                </a:lnTo>
                <a:lnTo>
                  <a:pt x="1543" y="1936"/>
                </a:lnTo>
                <a:lnTo>
                  <a:pt x="1555" y="1943"/>
                </a:lnTo>
                <a:lnTo>
                  <a:pt x="1560" y="1953"/>
                </a:lnTo>
                <a:lnTo>
                  <a:pt x="1562" y="1963"/>
                </a:lnTo>
                <a:lnTo>
                  <a:pt x="1560" y="1976"/>
                </a:lnTo>
                <a:lnTo>
                  <a:pt x="1558" y="1990"/>
                </a:lnTo>
                <a:lnTo>
                  <a:pt x="1527" y="1991"/>
                </a:lnTo>
                <a:lnTo>
                  <a:pt x="1501" y="1998"/>
                </a:lnTo>
                <a:lnTo>
                  <a:pt x="1499" y="2002"/>
                </a:lnTo>
                <a:lnTo>
                  <a:pt x="1497" y="2007"/>
                </a:lnTo>
                <a:lnTo>
                  <a:pt x="1497" y="2014"/>
                </a:lnTo>
                <a:lnTo>
                  <a:pt x="1497" y="2021"/>
                </a:lnTo>
                <a:lnTo>
                  <a:pt x="1496" y="2025"/>
                </a:lnTo>
                <a:lnTo>
                  <a:pt x="1496" y="2026"/>
                </a:lnTo>
                <a:lnTo>
                  <a:pt x="1496" y="2030"/>
                </a:lnTo>
                <a:lnTo>
                  <a:pt x="1496" y="2033"/>
                </a:lnTo>
                <a:lnTo>
                  <a:pt x="1497" y="2040"/>
                </a:lnTo>
                <a:lnTo>
                  <a:pt x="1489" y="2040"/>
                </a:lnTo>
                <a:lnTo>
                  <a:pt x="1478" y="2042"/>
                </a:lnTo>
                <a:lnTo>
                  <a:pt x="1464" y="2042"/>
                </a:lnTo>
                <a:lnTo>
                  <a:pt x="1450" y="2044"/>
                </a:lnTo>
                <a:lnTo>
                  <a:pt x="1450" y="2051"/>
                </a:lnTo>
                <a:lnTo>
                  <a:pt x="1457" y="2054"/>
                </a:lnTo>
                <a:lnTo>
                  <a:pt x="1462" y="2058"/>
                </a:lnTo>
                <a:lnTo>
                  <a:pt x="1466" y="2059"/>
                </a:lnTo>
                <a:lnTo>
                  <a:pt x="1469" y="2061"/>
                </a:lnTo>
                <a:lnTo>
                  <a:pt x="1473" y="2065"/>
                </a:lnTo>
                <a:lnTo>
                  <a:pt x="1475" y="2068"/>
                </a:lnTo>
                <a:lnTo>
                  <a:pt x="1478" y="2073"/>
                </a:lnTo>
                <a:lnTo>
                  <a:pt x="1471" y="2075"/>
                </a:lnTo>
                <a:lnTo>
                  <a:pt x="1466" y="2077"/>
                </a:lnTo>
                <a:lnTo>
                  <a:pt x="1461" y="2079"/>
                </a:lnTo>
                <a:lnTo>
                  <a:pt x="1457" y="2080"/>
                </a:lnTo>
                <a:lnTo>
                  <a:pt x="1455" y="2086"/>
                </a:lnTo>
                <a:lnTo>
                  <a:pt x="1450" y="2096"/>
                </a:lnTo>
                <a:lnTo>
                  <a:pt x="1447" y="2107"/>
                </a:lnTo>
                <a:lnTo>
                  <a:pt x="1443" y="2117"/>
                </a:lnTo>
                <a:lnTo>
                  <a:pt x="1440" y="2119"/>
                </a:lnTo>
                <a:lnTo>
                  <a:pt x="1438" y="2119"/>
                </a:lnTo>
                <a:lnTo>
                  <a:pt x="1433" y="2121"/>
                </a:lnTo>
                <a:lnTo>
                  <a:pt x="1427" y="2121"/>
                </a:lnTo>
                <a:lnTo>
                  <a:pt x="1427" y="2126"/>
                </a:lnTo>
                <a:lnTo>
                  <a:pt x="1427" y="2129"/>
                </a:lnTo>
                <a:lnTo>
                  <a:pt x="1427" y="2131"/>
                </a:lnTo>
                <a:lnTo>
                  <a:pt x="1426" y="2133"/>
                </a:lnTo>
                <a:lnTo>
                  <a:pt x="1427" y="2135"/>
                </a:lnTo>
                <a:lnTo>
                  <a:pt x="1427" y="2136"/>
                </a:lnTo>
                <a:lnTo>
                  <a:pt x="1431" y="2143"/>
                </a:lnTo>
                <a:lnTo>
                  <a:pt x="1434" y="2149"/>
                </a:lnTo>
                <a:lnTo>
                  <a:pt x="1440" y="2152"/>
                </a:lnTo>
                <a:lnTo>
                  <a:pt x="1445" y="2155"/>
                </a:lnTo>
                <a:lnTo>
                  <a:pt x="1450" y="2159"/>
                </a:lnTo>
                <a:lnTo>
                  <a:pt x="1447" y="2171"/>
                </a:lnTo>
                <a:lnTo>
                  <a:pt x="1433" y="2178"/>
                </a:lnTo>
                <a:lnTo>
                  <a:pt x="1419" y="2192"/>
                </a:lnTo>
                <a:lnTo>
                  <a:pt x="1407" y="2210"/>
                </a:lnTo>
                <a:lnTo>
                  <a:pt x="1398" y="2227"/>
                </a:lnTo>
                <a:lnTo>
                  <a:pt x="1393" y="2243"/>
                </a:lnTo>
                <a:lnTo>
                  <a:pt x="1398" y="2248"/>
                </a:lnTo>
                <a:lnTo>
                  <a:pt x="1403" y="2253"/>
                </a:lnTo>
                <a:lnTo>
                  <a:pt x="1407" y="2258"/>
                </a:lnTo>
                <a:lnTo>
                  <a:pt x="1408" y="2267"/>
                </a:lnTo>
                <a:lnTo>
                  <a:pt x="1400" y="2269"/>
                </a:lnTo>
                <a:lnTo>
                  <a:pt x="1387" y="2276"/>
                </a:lnTo>
                <a:lnTo>
                  <a:pt x="1375" y="2286"/>
                </a:lnTo>
                <a:lnTo>
                  <a:pt x="1366" y="2297"/>
                </a:lnTo>
                <a:lnTo>
                  <a:pt x="1365" y="2300"/>
                </a:lnTo>
                <a:lnTo>
                  <a:pt x="1363" y="2304"/>
                </a:lnTo>
                <a:lnTo>
                  <a:pt x="1363" y="2307"/>
                </a:lnTo>
                <a:lnTo>
                  <a:pt x="1363" y="2313"/>
                </a:lnTo>
                <a:lnTo>
                  <a:pt x="1366" y="2313"/>
                </a:lnTo>
                <a:lnTo>
                  <a:pt x="1366" y="2309"/>
                </a:lnTo>
                <a:lnTo>
                  <a:pt x="1377" y="2297"/>
                </a:lnTo>
                <a:lnTo>
                  <a:pt x="1386" y="2285"/>
                </a:lnTo>
                <a:lnTo>
                  <a:pt x="1389" y="2286"/>
                </a:lnTo>
                <a:lnTo>
                  <a:pt x="1391" y="2286"/>
                </a:lnTo>
                <a:lnTo>
                  <a:pt x="1391" y="2288"/>
                </a:lnTo>
                <a:lnTo>
                  <a:pt x="1391" y="2288"/>
                </a:lnTo>
                <a:lnTo>
                  <a:pt x="1393" y="2290"/>
                </a:lnTo>
                <a:lnTo>
                  <a:pt x="1396" y="2299"/>
                </a:lnTo>
                <a:lnTo>
                  <a:pt x="1398" y="2309"/>
                </a:lnTo>
                <a:lnTo>
                  <a:pt x="1400" y="2321"/>
                </a:lnTo>
                <a:lnTo>
                  <a:pt x="1401" y="2332"/>
                </a:lnTo>
                <a:lnTo>
                  <a:pt x="1407" y="2332"/>
                </a:lnTo>
                <a:lnTo>
                  <a:pt x="1408" y="2332"/>
                </a:lnTo>
                <a:lnTo>
                  <a:pt x="1412" y="2332"/>
                </a:lnTo>
                <a:lnTo>
                  <a:pt x="1412" y="2334"/>
                </a:lnTo>
                <a:lnTo>
                  <a:pt x="1414" y="2334"/>
                </a:lnTo>
                <a:lnTo>
                  <a:pt x="1414" y="2335"/>
                </a:lnTo>
                <a:lnTo>
                  <a:pt x="1417" y="2339"/>
                </a:lnTo>
                <a:lnTo>
                  <a:pt x="1414" y="2341"/>
                </a:lnTo>
                <a:lnTo>
                  <a:pt x="1412" y="2342"/>
                </a:lnTo>
                <a:lnTo>
                  <a:pt x="1412" y="2344"/>
                </a:lnTo>
                <a:lnTo>
                  <a:pt x="1410" y="2344"/>
                </a:lnTo>
                <a:lnTo>
                  <a:pt x="1408" y="2346"/>
                </a:lnTo>
                <a:lnTo>
                  <a:pt x="1405" y="2347"/>
                </a:lnTo>
                <a:lnTo>
                  <a:pt x="1389" y="2351"/>
                </a:lnTo>
                <a:lnTo>
                  <a:pt x="1373" y="2347"/>
                </a:lnTo>
                <a:lnTo>
                  <a:pt x="1358" y="2339"/>
                </a:lnTo>
                <a:lnTo>
                  <a:pt x="1342" y="2327"/>
                </a:lnTo>
                <a:lnTo>
                  <a:pt x="1328" y="2313"/>
                </a:lnTo>
                <a:lnTo>
                  <a:pt x="1318" y="2299"/>
                </a:lnTo>
                <a:lnTo>
                  <a:pt x="1312" y="2285"/>
                </a:lnTo>
                <a:lnTo>
                  <a:pt x="1316" y="2285"/>
                </a:lnTo>
                <a:lnTo>
                  <a:pt x="1328" y="2297"/>
                </a:lnTo>
                <a:lnTo>
                  <a:pt x="1340" y="2307"/>
                </a:lnTo>
                <a:lnTo>
                  <a:pt x="1354" y="2316"/>
                </a:lnTo>
                <a:lnTo>
                  <a:pt x="1354" y="2309"/>
                </a:lnTo>
                <a:lnTo>
                  <a:pt x="1335" y="2299"/>
                </a:lnTo>
                <a:lnTo>
                  <a:pt x="1319" y="2285"/>
                </a:lnTo>
                <a:lnTo>
                  <a:pt x="1309" y="2265"/>
                </a:lnTo>
                <a:lnTo>
                  <a:pt x="1302" y="2243"/>
                </a:lnTo>
                <a:lnTo>
                  <a:pt x="1298" y="2220"/>
                </a:lnTo>
                <a:lnTo>
                  <a:pt x="1300" y="2194"/>
                </a:lnTo>
                <a:lnTo>
                  <a:pt x="1302" y="2169"/>
                </a:lnTo>
                <a:lnTo>
                  <a:pt x="1307" y="2147"/>
                </a:lnTo>
                <a:lnTo>
                  <a:pt x="1314" y="2126"/>
                </a:lnTo>
                <a:lnTo>
                  <a:pt x="1321" y="2108"/>
                </a:lnTo>
                <a:lnTo>
                  <a:pt x="1331" y="2108"/>
                </a:lnTo>
                <a:lnTo>
                  <a:pt x="1340" y="2073"/>
                </a:lnTo>
                <a:lnTo>
                  <a:pt x="1335" y="2073"/>
                </a:lnTo>
                <a:lnTo>
                  <a:pt x="1335" y="2070"/>
                </a:lnTo>
                <a:lnTo>
                  <a:pt x="1331" y="2073"/>
                </a:lnTo>
                <a:lnTo>
                  <a:pt x="1328" y="2077"/>
                </a:lnTo>
                <a:lnTo>
                  <a:pt x="1326" y="2080"/>
                </a:lnTo>
                <a:lnTo>
                  <a:pt x="1323" y="2084"/>
                </a:lnTo>
                <a:lnTo>
                  <a:pt x="1316" y="2086"/>
                </a:lnTo>
                <a:lnTo>
                  <a:pt x="1316" y="2082"/>
                </a:lnTo>
                <a:lnTo>
                  <a:pt x="1328" y="2009"/>
                </a:lnTo>
                <a:lnTo>
                  <a:pt x="1326" y="2002"/>
                </a:lnTo>
                <a:lnTo>
                  <a:pt x="1323" y="1990"/>
                </a:lnTo>
                <a:lnTo>
                  <a:pt x="1325" y="1979"/>
                </a:lnTo>
                <a:lnTo>
                  <a:pt x="1337" y="1937"/>
                </a:lnTo>
                <a:lnTo>
                  <a:pt x="1347" y="1894"/>
                </a:lnTo>
                <a:lnTo>
                  <a:pt x="1356" y="1847"/>
                </a:lnTo>
                <a:lnTo>
                  <a:pt x="1366" y="1801"/>
                </a:lnTo>
                <a:lnTo>
                  <a:pt x="1372" y="1771"/>
                </a:lnTo>
                <a:lnTo>
                  <a:pt x="1373" y="1740"/>
                </a:lnTo>
                <a:lnTo>
                  <a:pt x="1375" y="1710"/>
                </a:lnTo>
                <a:lnTo>
                  <a:pt x="1379" y="1682"/>
                </a:lnTo>
                <a:lnTo>
                  <a:pt x="1344" y="1669"/>
                </a:lnTo>
                <a:lnTo>
                  <a:pt x="1314" y="1649"/>
                </a:lnTo>
                <a:lnTo>
                  <a:pt x="1290" y="1623"/>
                </a:lnTo>
                <a:lnTo>
                  <a:pt x="1270" y="1595"/>
                </a:lnTo>
                <a:lnTo>
                  <a:pt x="1263" y="1579"/>
                </a:lnTo>
                <a:lnTo>
                  <a:pt x="1258" y="1564"/>
                </a:lnTo>
                <a:lnTo>
                  <a:pt x="1253" y="1546"/>
                </a:lnTo>
                <a:lnTo>
                  <a:pt x="1246" y="1532"/>
                </a:lnTo>
                <a:lnTo>
                  <a:pt x="1235" y="1522"/>
                </a:lnTo>
                <a:lnTo>
                  <a:pt x="1232" y="1518"/>
                </a:lnTo>
                <a:lnTo>
                  <a:pt x="1227" y="1518"/>
                </a:lnTo>
                <a:lnTo>
                  <a:pt x="1223" y="1517"/>
                </a:lnTo>
                <a:lnTo>
                  <a:pt x="1220" y="1513"/>
                </a:lnTo>
                <a:lnTo>
                  <a:pt x="1216" y="1510"/>
                </a:lnTo>
                <a:lnTo>
                  <a:pt x="1220" y="1503"/>
                </a:lnTo>
                <a:lnTo>
                  <a:pt x="1220" y="1497"/>
                </a:lnTo>
                <a:lnTo>
                  <a:pt x="1220" y="1490"/>
                </a:lnTo>
                <a:lnTo>
                  <a:pt x="1220" y="1483"/>
                </a:lnTo>
                <a:lnTo>
                  <a:pt x="1229" y="1478"/>
                </a:lnTo>
                <a:lnTo>
                  <a:pt x="1235" y="1473"/>
                </a:lnTo>
                <a:lnTo>
                  <a:pt x="1244" y="1468"/>
                </a:lnTo>
                <a:lnTo>
                  <a:pt x="1244" y="1464"/>
                </a:lnTo>
                <a:lnTo>
                  <a:pt x="1235" y="1464"/>
                </a:lnTo>
                <a:lnTo>
                  <a:pt x="1230" y="1463"/>
                </a:lnTo>
                <a:lnTo>
                  <a:pt x="1225" y="1463"/>
                </a:lnTo>
                <a:lnTo>
                  <a:pt x="1220" y="1461"/>
                </a:lnTo>
                <a:lnTo>
                  <a:pt x="1227" y="1445"/>
                </a:lnTo>
                <a:lnTo>
                  <a:pt x="1232" y="1429"/>
                </a:lnTo>
                <a:lnTo>
                  <a:pt x="1239" y="1414"/>
                </a:lnTo>
                <a:lnTo>
                  <a:pt x="1251" y="1401"/>
                </a:lnTo>
                <a:lnTo>
                  <a:pt x="1265" y="1389"/>
                </a:lnTo>
                <a:lnTo>
                  <a:pt x="1277" y="1375"/>
                </a:lnTo>
                <a:lnTo>
                  <a:pt x="1276" y="1365"/>
                </a:lnTo>
                <a:lnTo>
                  <a:pt x="1276" y="1351"/>
                </a:lnTo>
                <a:lnTo>
                  <a:pt x="1274" y="1337"/>
                </a:lnTo>
                <a:lnTo>
                  <a:pt x="1269" y="1328"/>
                </a:lnTo>
                <a:lnTo>
                  <a:pt x="1262" y="1318"/>
                </a:lnTo>
                <a:lnTo>
                  <a:pt x="1255" y="1307"/>
                </a:lnTo>
                <a:lnTo>
                  <a:pt x="1248" y="1307"/>
                </a:lnTo>
                <a:lnTo>
                  <a:pt x="1246" y="1309"/>
                </a:lnTo>
                <a:lnTo>
                  <a:pt x="1244" y="1311"/>
                </a:lnTo>
                <a:lnTo>
                  <a:pt x="1242" y="1312"/>
                </a:lnTo>
                <a:lnTo>
                  <a:pt x="1239" y="1314"/>
                </a:lnTo>
                <a:lnTo>
                  <a:pt x="1241" y="1318"/>
                </a:lnTo>
                <a:lnTo>
                  <a:pt x="1241" y="1321"/>
                </a:lnTo>
                <a:lnTo>
                  <a:pt x="1241" y="1321"/>
                </a:lnTo>
                <a:lnTo>
                  <a:pt x="1241" y="1323"/>
                </a:lnTo>
                <a:lnTo>
                  <a:pt x="1241" y="1323"/>
                </a:lnTo>
                <a:lnTo>
                  <a:pt x="1239" y="1326"/>
                </a:lnTo>
                <a:lnTo>
                  <a:pt x="1237" y="1326"/>
                </a:lnTo>
                <a:lnTo>
                  <a:pt x="1235" y="1328"/>
                </a:lnTo>
                <a:lnTo>
                  <a:pt x="1234" y="1328"/>
                </a:lnTo>
                <a:lnTo>
                  <a:pt x="1232" y="1328"/>
                </a:lnTo>
                <a:lnTo>
                  <a:pt x="1229" y="1330"/>
                </a:lnTo>
                <a:lnTo>
                  <a:pt x="1220" y="1323"/>
                </a:lnTo>
                <a:lnTo>
                  <a:pt x="1204" y="1314"/>
                </a:lnTo>
                <a:lnTo>
                  <a:pt x="1188" y="1305"/>
                </a:lnTo>
                <a:lnTo>
                  <a:pt x="1173" y="1298"/>
                </a:lnTo>
                <a:lnTo>
                  <a:pt x="1162" y="1295"/>
                </a:lnTo>
                <a:lnTo>
                  <a:pt x="1153" y="1274"/>
                </a:lnTo>
                <a:lnTo>
                  <a:pt x="1145" y="1262"/>
                </a:lnTo>
                <a:lnTo>
                  <a:pt x="1136" y="1253"/>
                </a:lnTo>
                <a:lnTo>
                  <a:pt x="1127" y="1250"/>
                </a:lnTo>
                <a:lnTo>
                  <a:pt x="1113" y="1246"/>
                </a:lnTo>
                <a:lnTo>
                  <a:pt x="1098" y="1241"/>
                </a:lnTo>
                <a:lnTo>
                  <a:pt x="1078" y="1234"/>
                </a:lnTo>
                <a:lnTo>
                  <a:pt x="1066" y="1225"/>
                </a:lnTo>
                <a:lnTo>
                  <a:pt x="1056" y="1216"/>
                </a:lnTo>
                <a:lnTo>
                  <a:pt x="1040" y="1209"/>
                </a:lnTo>
                <a:lnTo>
                  <a:pt x="1030" y="1209"/>
                </a:lnTo>
                <a:lnTo>
                  <a:pt x="1023" y="1213"/>
                </a:lnTo>
                <a:lnTo>
                  <a:pt x="1017" y="1216"/>
                </a:lnTo>
                <a:lnTo>
                  <a:pt x="1010" y="1220"/>
                </a:lnTo>
                <a:lnTo>
                  <a:pt x="1002" y="1218"/>
                </a:lnTo>
                <a:lnTo>
                  <a:pt x="998" y="1216"/>
                </a:lnTo>
                <a:lnTo>
                  <a:pt x="995" y="1213"/>
                </a:lnTo>
                <a:lnTo>
                  <a:pt x="991" y="1209"/>
                </a:lnTo>
                <a:lnTo>
                  <a:pt x="986" y="1204"/>
                </a:lnTo>
                <a:lnTo>
                  <a:pt x="982" y="1201"/>
                </a:lnTo>
                <a:lnTo>
                  <a:pt x="979" y="1199"/>
                </a:lnTo>
                <a:lnTo>
                  <a:pt x="956" y="1195"/>
                </a:lnTo>
                <a:lnTo>
                  <a:pt x="953" y="1192"/>
                </a:lnTo>
                <a:lnTo>
                  <a:pt x="949" y="1189"/>
                </a:lnTo>
                <a:lnTo>
                  <a:pt x="946" y="1185"/>
                </a:lnTo>
                <a:lnTo>
                  <a:pt x="942" y="1182"/>
                </a:lnTo>
                <a:lnTo>
                  <a:pt x="941" y="1180"/>
                </a:lnTo>
                <a:lnTo>
                  <a:pt x="921" y="1183"/>
                </a:lnTo>
                <a:lnTo>
                  <a:pt x="918" y="1182"/>
                </a:lnTo>
                <a:lnTo>
                  <a:pt x="913" y="1175"/>
                </a:lnTo>
                <a:lnTo>
                  <a:pt x="904" y="1168"/>
                </a:lnTo>
                <a:lnTo>
                  <a:pt x="897" y="1159"/>
                </a:lnTo>
                <a:lnTo>
                  <a:pt x="890" y="1152"/>
                </a:lnTo>
                <a:lnTo>
                  <a:pt x="886" y="1148"/>
                </a:lnTo>
                <a:lnTo>
                  <a:pt x="893" y="1126"/>
                </a:lnTo>
                <a:lnTo>
                  <a:pt x="874" y="1105"/>
                </a:lnTo>
                <a:lnTo>
                  <a:pt x="857" y="1082"/>
                </a:lnTo>
                <a:lnTo>
                  <a:pt x="839" y="1058"/>
                </a:lnTo>
                <a:lnTo>
                  <a:pt x="822" y="1033"/>
                </a:lnTo>
                <a:lnTo>
                  <a:pt x="818" y="1031"/>
                </a:lnTo>
                <a:lnTo>
                  <a:pt x="813" y="1030"/>
                </a:lnTo>
                <a:lnTo>
                  <a:pt x="810" y="1030"/>
                </a:lnTo>
                <a:lnTo>
                  <a:pt x="804" y="1028"/>
                </a:lnTo>
                <a:lnTo>
                  <a:pt x="803" y="1026"/>
                </a:lnTo>
                <a:lnTo>
                  <a:pt x="796" y="1017"/>
                </a:lnTo>
                <a:lnTo>
                  <a:pt x="792" y="1007"/>
                </a:lnTo>
                <a:lnTo>
                  <a:pt x="789" y="997"/>
                </a:lnTo>
                <a:lnTo>
                  <a:pt x="783" y="986"/>
                </a:lnTo>
                <a:lnTo>
                  <a:pt x="775" y="981"/>
                </a:lnTo>
                <a:lnTo>
                  <a:pt x="771" y="977"/>
                </a:lnTo>
                <a:lnTo>
                  <a:pt x="768" y="974"/>
                </a:lnTo>
                <a:lnTo>
                  <a:pt x="764" y="972"/>
                </a:lnTo>
                <a:lnTo>
                  <a:pt x="764" y="991"/>
                </a:lnTo>
                <a:lnTo>
                  <a:pt x="769" y="998"/>
                </a:lnTo>
                <a:lnTo>
                  <a:pt x="780" y="1010"/>
                </a:lnTo>
                <a:lnTo>
                  <a:pt x="790" y="1024"/>
                </a:lnTo>
                <a:lnTo>
                  <a:pt x="803" y="1042"/>
                </a:lnTo>
                <a:lnTo>
                  <a:pt x="813" y="1059"/>
                </a:lnTo>
                <a:lnTo>
                  <a:pt x="824" y="1077"/>
                </a:lnTo>
                <a:lnTo>
                  <a:pt x="832" y="1093"/>
                </a:lnTo>
                <a:lnTo>
                  <a:pt x="836" y="1103"/>
                </a:lnTo>
                <a:lnTo>
                  <a:pt x="836" y="1110"/>
                </a:lnTo>
                <a:lnTo>
                  <a:pt x="834" y="1113"/>
                </a:lnTo>
                <a:lnTo>
                  <a:pt x="832" y="1115"/>
                </a:lnTo>
                <a:lnTo>
                  <a:pt x="832" y="1117"/>
                </a:lnTo>
                <a:lnTo>
                  <a:pt x="829" y="1119"/>
                </a:lnTo>
                <a:lnTo>
                  <a:pt x="829" y="1112"/>
                </a:lnTo>
                <a:lnTo>
                  <a:pt x="827" y="1106"/>
                </a:lnTo>
                <a:lnTo>
                  <a:pt x="827" y="1103"/>
                </a:lnTo>
                <a:lnTo>
                  <a:pt x="825" y="1099"/>
                </a:lnTo>
                <a:lnTo>
                  <a:pt x="822" y="1099"/>
                </a:lnTo>
                <a:lnTo>
                  <a:pt x="820" y="1099"/>
                </a:lnTo>
                <a:lnTo>
                  <a:pt x="818" y="1099"/>
                </a:lnTo>
                <a:lnTo>
                  <a:pt x="817" y="1099"/>
                </a:lnTo>
                <a:lnTo>
                  <a:pt x="815" y="1099"/>
                </a:lnTo>
                <a:lnTo>
                  <a:pt x="810" y="1099"/>
                </a:lnTo>
                <a:lnTo>
                  <a:pt x="806" y="1087"/>
                </a:lnTo>
                <a:lnTo>
                  <a:pt x="803" y="1075"/>
                </a:lnTo>
                <a:lnTo>
                  <a:pt x="797" y="1065"/>
                </a:lnTo>
                <a:lnTo>
                  <a:pt x="789" y="1056"/>
                </a:lnTo>
                <a:lnTo>
                  <a:pt x="778" y="1049"/>
                </a:lnTo>
                <a:lnTo>
                  <a:pt x="768" y="1042"/>
                </a:lnTo>
                <a:lnTo>
                  <a:pt x="759" y="1030"/>
                </a:lnTo>
                <a:lnTo>
                  <a:pt x="762" y="1028"/>
                </a:lnTo>
                <a:lnTo>
                  <a:pt x="764" y="1028"/>
                </a:lnTo>
                <a:lnTo>
                  <a:pt x="764" y="1028"/>
                </a:lnTo>
                <a:lnTo>
                  <a:pt x="766" y="1028"/>
                </a:lnTo>
                <a:lnTo>
                  <a:pt x="766" y="1026"/>
                </a:lnTo>
                <a:lnTo>
                  <a:pt x="766" y="1024"/>
                </a:lnTo>
                <a:lnTo>
                  <a:pt x="768" y="1023"/>
                </a:lnTo>
                <a:lnTo>
                  <a:pt x="755" y="1014"/>
                </a:lnTo>
                <a:lnTo>
                  <a:pt x="749" y="1003"/>
                </a:lnTo>
                <a:lnTo>
                  <a:pt x="743" y="991"/>
                </a:lnTo>
                <a:lnTo>
                  <a:pt x="740" y="977"/>
                </a:lnTo>
                <a:lnTo>
                  <a:pt x="733" y="965"/>
                </a:lnTo>
                <a:lnTo>
                  <a:pt x="724" y="955"/>
                </a:lnTo>
                <a:lnTo>
                  <a:pt x="714" y="949"/>
                </a:lnTo>
                <a:lnTo>
                  <a:pt x="701" y="944"/>
                </a:lnTo>
                <a:lnTo>
                  <a:pt x="691" y="937"/>
                </a:lnTo>
                <a:lnTo>
                  <a:pt x="684" y="928"/>
                </a:lnTo>
                <a:lnTo>
                  <a:pt x="680" y="918"/>
                </a:lnTo>
                <a:lnTo>
                  <a:pt x="675" y="907"/>
                </a:lnTo>
                <a:lnTo>
                  <a:pt x="663" y="890"/>
                </a:lnTo>
                <a:lnTo>
                  <a:pt x="653" y="878"/>
                </a:lnTo>
                <a:lnTo>
                  <a:pt x="642" y="867"/>
                </a:lnTo>
                <a:lnTo>
                  <a:pt x="635" y="855"/>
                </a:lnTo>
                <a:lnTo>
                  <a:pt x="630" y="839"/>
                </a:lnTo>
                <a:lnTo>
                  <a:pt x="626" y="818"/>
                </a:lnTo>
                <a:lnTo>
                  <a:pt x="625" y="789"/>
                </a:lnTo>
                <a:lnTo>
                  <a:pt x="625" y="782"/>
                </a:lnTo>
                <a:lnTo>
                  <a:pt x="626" y="768"/>
                </a:lnTo>
                <a:lnTo>
                  <a:pt x="626" y="749"/>
                </a:lnTo>
                <a:lnTo>
                  <a:pt x="626" y="726"/>
                </a:lnTo>
                <a:lnTo>
                  <a:pt x="626" y="705"/>
                </a:lnTo>
                <a:lnTo>
                  <a:pt x="628" y="688"/>
                </a:lnTo>
                <a:lnTo>
                  <a:pt x="630" y="677"/>
                </a:lnTo>
                <a:lnTo>
                  <a:pt x="635" y="675"/>
                </a:lnTo>
                <a:lnTo>
                  <a:pt x="639" y="675"/>
                </a:lnTo>
                <a:lnTo>
                  <a:pt x="642" y="675"/>
                </a:lnTo>
                <a:lnTo>
                  <a:pt x="646" y="675"/>
                </a:lnTo>
                <a:lnTo>
                  <a:pt x="649" y="677"/>
                </a:lnTo>
                <a:lnTo>
                  <a:pt x="651" y="681"/>
                </a:lnTo>
                <a:lnTo>
                  <a:pt x="654" y="684"/>
                </a:lnTo>
                <a:lnTo>
                  <a:pt x="656" y="688"/>
                </a:lnTo>
                <a:lnTo>
                  <a:pt x="656" y="668"/>
                </a:lnTo>
                <a:lnTo>
                  <a:pt x="644" y="654"/>
                </a:lnTo>
                <a:lnTo>
                  <a:pt x="630" y="640"/>
                </a:lnTo>
                <a:lnTo>
                  <a:pt x="614" y="630"/>
                </a:lnTo>
                <a:lnTo>
                  <a:pt x="614" y="639"/>
                </a:lnTo>
                <a:lnTo>
                  <a:pt x="621" y="644"/>
                </a:lnTo>
                <a:lnTo>
                  <a:pt x="628" y="649"/>
                </a:lnTo>
                <a:lnTo>
                  <a:pt x="635" y="654"/>
                </a:lnTo>
                <a:lnTo>
                  <a:pt x="640" y="661"/>
                </a:lnTo>
                <a:lnTo>
                  <a:pt x="640" y="665"/>
                </a:lnTo>
                <a:lnTo>
                  <a:pt x="639" y="665"/>
                </a:lnTo>
                <a:lnTo>
                  <a:pt x="639" y="667"/>
                </a:lnTo>
                <a:lnTo>
                  <a:pt x="639" y="667"/>
                </a:lnTo>
                <a:lnTo>
                  <a:pt x="637" y="668"/>
                </a:lnTo>
                <a:lnTo>
                  <a:pt x="633" y="670"/>
                </a:lnTo>
                <a:lnTo>
                  <a:pt x="632" y="672"/>
                </a:lnTo>
                <a:lnTo>
                  <a:pt x="626" y="672"/>
                </a:lnTo>
                <a:lnTo>
                  <a:pt x="621" y="672"/>
                </a:lnTo>
                <a:lnTo>
                  <a:pt x="619" y="672"/>
                </a:lnTo>
                <a:lnTo>
                  <a:pt x="619" y="670"/>
                </a:lnTo>
                <a:lnTo>
                  <a:pt x="618" y="670"/>
                </a:lnTo>
                <a:lnTo>
                  <a:pt x="618" y="670"/>
                </a:lnTo>
                <a:lnTo>
                  <a:pt x="614" y="668"/>
                </a:lnTo>
                <a:lnTo>
                  <a:pt x="602" y="653"/>
                </a:lnTo>
                <a:lnTo>
                  <a:pt x="591" y="637"/>
                </a:lnTo>
                <a:lnTo>
                  <a:pt x="583" y="619"/>
                </a:lnTo>
                <a:lnTo>
                  <a:pt x="591" y="619"/>
                </a:lnTo>
                <a:lnTo>
                  <a:pt x="595" y="621"/>
                </a:lnTo>
                <a:lnTo>
                  <a:pt x="598" y="621"/>
                </a:lnTo>
                <a:lnTo>
                  <a:pt x="602" y="621"/>
                </a:lnTo>
                <a:lnTo>
                  <a:pt x="605" y="619"/>
                </a:lnTo>
                <a:lnTo>
                  <a:pt x="591" y="614"/>
                </a:lnTo>
                <a:lnTo>
                  <a:pt x="583" y="606"/>
                </a:lnTo>
                <a:lnTo>
                  <a:pt x="576" y="595"/>
                </a:lnTo>
                <a:lnTo>
                  <a:pt x="570" y="583"/>
                </a:lnTo>
                <a:lnTo>
                  <a:pt x="567" y="571"/>
                </a:lnTo>
                <a:lnTo>
                  <a:pt x="562" y="560"/>
                </a:lnTo>
                <a:lnTo>
                  <a:pt x="555" y="551"/>
                </a:lnTo>
                <a:lnTo>
                  <a:pt x="544" y="546"/>
                </a:lnTo>
                <a:lnTo>
                  <a:pt x="548" y="523"/>
                </a:lnTo>
                <a:lnTo>
                  <a:pt x="536" y="510"/>
                </a:lnTo>
                <a:lnTo>
                  <a:pt x="525" y="494"/>
                </a:lnTo>
                <a:lnTo>
                  <a:pt x="516" y="478"/>
                </a:lnTo>
                <a:lnTo>
                  <a:pt x="504" y="462"/>
                </a:lnTo>
                <a:lnTo>
                  <a:pt x="490" y="450"/>
                </a:lnTo>
                <a:lnTo>
                  <a:pt x="471" y="441"/>
                </a:lnTo>
                <a:lnTo>
                  <a:pt x="448" y="436"/>
                </a:lnTo>
                <a:lnTo>
                  <a:pt x="429" y="427"/>
                </a:lnTo>
                <a:lnTo>
                  <a:pt x="415" y="415"/>
                </a:lnTo>
                <a:lnTo>
                  <a:pt x="399" y="401"/>
                </a:lnTo>
                <a:lnTo>
                  <a:pt x="384" y="393"/>
                </a:lnTo>
                <a:lnTo>
                  <a:pt x="352" y="393"/>
                </a:lnTo>
                <a:lnTo>
                  <a:pt x="342" y="387"/>
                </a:lnTo>
                <a:lnTo>
                  <a:pt x="333" y="380"/>
                </a:lnTo>
                <a:lnTo>
                  <a:pt x="323" y="375"/>
                </a:lnTo>
                <a:lnTo>
                  <a:pt x="307" y="373"/>
                </a:lnTo>
                <a:lnTo>
                  <a:pt x="307" y="396"/>
                </a:lnTo>
                <a:lnTo>
                  <a:pt x="289" y="405"/>
                </a:lnTo>
                <a:lnTo>
                  <a:pt x="274" y="414"/>
                </a:lnTo>
                <a:lnTo>
                  <a:pt x="253" y="419"/>
                </a:lnTo>
                <a:lnTo>
                  <a:pt x="258" y="403"/>
                </a:lnTo>
                <a:lnTo>
                  <a:pt x="265" y="387"/>
                </a:lnTo>
                <a:lnTo>
                  <a:pt x="275" y="373"/>
                </a:lnTo>
                <a:lnTo>
                  <a:pt x="284" y="358"/>
                </a:lnTo>
                <a:lnTo>
                  <a:pt x="275" y="358"/>
                </a:lnTo>
                <a:lnTo>
                  <a:pt x="275" y="361"/>
                </a:lnTo>
                <a:lnTo>
                  <a:pt x="262" y="372"/>
                </a:lnTo>
                <a:lnTo>
                  <a:pt x="251" y="386"/>
                </a:lnTo>
                <a:lnTo>
                  <a:pt x="244" y="401"/>
                </a:lnTo>
                <a:lnTo>
                  <a:pt x="239" y="417"/>
                </a:lnTo>
                <a:lnTo>
                  <a:pt x="232" y="434"/>
                </a:lnTo>
                <a:lnTo>
                  <a:pt x="221" y="450"/>
                </a:lnTo>
                <a:lnTo>
                  <a:pt x="214" y="457"/>
                </a:lnTo>
                <a:lnTo>
                  <a:pt x="200" y="468"/>
                </a:lnTo>
                <a:lnTo>
                  <a:pt x="183" y="478"/>
                </a:lnTo>
                <a:lnTo>
                  <a:pt x="162" y="490"/>
                </a:lnTo>
                <a:lnTo>
                  <a:pt x="141" y="504"/>
                </a:lnTo>
                <a:lnTo>
                  <a:pt x="120" y="517"/>
                </a:lnTo>
                <a:lnTo>
                  <a:pt x="99" y="527"/>
                </a:lnTo>
                <a:lnTo>
                  <a:pt x="83" y="534"/>
                </a:lnTo>
                <a:lnTo>
                  <a:pt x="73" y="537"/>
                </a:lnTo>
                <a:lnTo>
                  <a:pt x="73" y="534"/>
                </a:lnTo>
                <a:lnTo>
                  <a:pt x="77" y="534"/>
                </a:lnTo>
                <a:lnTo>
                  <a:pt x="89" y="522"/>
                </a:lnTo>
                <a:lnTo>
                  <a:pt x="104" y="511"/>
                </a:lnTo>
                <a:lnTo>
                  <a:pt x="122" y="501"/>
                </a:lnTo>
                <a:lnTo>
                  <a:pt x="139" y="490"/>
                </a:lnTo>
                <a:lnTo>
                  <a:pt x="155" y="478"/>
                </a:lnTo>
                <a:lnTo>
                  <a:pt x="167" y="464"/>
                </a:lnTo>
                <a:lnTo>
                  <a:pt x="176" y="448"/>
                </a:lnTo>
                <a:lnTo>
                  <a:pt x="179" y="427"/>
                </a:lnTo>
                <a:lnTo>
                  <a:pt x="166" y="431"/>
                </a:lnTo>
                <a:lnTo>
                  <a:pt x="157" y="434"/>
                </a:lnTo>
                <a:lnTo>
                  <a:pt x="145" y="438"/>
                </a:lnTo>
                <a:lnTo>
                  <a:pt x="145" y="434"/>
                </a:lnTo>
                <a:lnTo>
                  <a:pt x="145" y="431"/>
                </a:lnTo>
                <a:lnTo>
                  <a:pt x="145" y="431"/>
                </a:lnTo>
                <a:lnTo>
                  <a:pt x="143" y="429"/>
                </a:lnTo>
                <a:lnTo>
                  <a:pt x="143" y="429"/>
                </a:lnTo>
                <a:lnTo>
                  <a:pt x="141" y="429"/>
                </a:lnTo>
                <a:lnTo>
                  <a:pt x="138" y="427"/>
                </a:lnTo>
                <a:lnTo>
                  <a:pt x="136" y="429"/>
                </a:lnTo>
                <a:lnTo>
                  <a:pt x="134" y="431"/>
                </a:lnTo>
                <a:lnTo>
                  <a:pt x="132" y="433"/>
                </a:lnTo>
                <a:lnTo>
                  <a:pt x="131" y="433"/>
                </a:lnTo>
                <a:lnTo>
                  <a:pt x="127" y="434"/>
                </a:lnTo>
                <a:lnTo>
                  <a:pt x="122" y="434"/>
                </a:lnTo>
                <a:lnTo>
                  <a:pt x="120" y="424"/>
                </a:lnTo>
                <a:lnTo>
                  <a:pt x="115" y="410"/>
                </a:lnTo>
                <a:lnTo>
                  <a:pt x="111" y="400"/>
                </a:lnTo>
                <a:lnTo>
                  <a:pt x="108" y="403"/>
                </a:lnTo>
                <a:lnTo>
                  <a:pt x="106" y="405"/>
                </a:lnTo>
                <a:lnTo>
                  <a:pt x="104" y="405"/>
                </a:lnTo>
                <a:lnTo>
                  <a:pt x="101" y="405"/>
                </a:lnTo>
                <a:lnTo>
                  <a:pt x="99" y="403"/>
                </a:lnTo>
                <a:lnTo>
                  <a:pt x="82" y="391"/>
                </a:lnTo>
                <a:lnTo>
                  <a:pt x="68" y="373"/>
                </a:lnTo>
                <a:lnTo>
                  <a:pt x="57" y="354"/>
                </a:lnTo>
                <a:lnTo>
                  <a:pt x="63" y="344"/>
                </a:lnTo>
                <a:lnTo>
                  <a:pt x="68" y="331"/>
                </a:lnTo>
                <a:lnTo>
                  <a:pt x="73" y="321"/>
                </a:lnTo>
                <a:lnTo>
                  <a:pt x="80" y="312"/>
                </a:lnTo>
                <a:lnTo>
                  <a:pt x="92" y="305"/>
                </a:lnTo>
                <a:lnTo>
                  <a:pt x="103" y="302"/>
                </a:lnTo>
                <a:lnTo>
                  <a:pt x="113" y="297"/>
                </a:lnTo>
                <a:lnTo>
                  <a:pt x="120" y="290"/>
                </a:lnTo>
                <a:lnTo>
                  <a:pt x="125" y="279"/>
                </a:lnTo>
                <a:lnTo>
                  <a:pt x="125" y="262"/>
                </a:lnTo>
                <a:lnTo>
                  <a:pt x="127" y="260"/>
                </a:lnTo>
                <a:lnTo>
                  <a:pt x="129" y="260"/>
                </a:lnTo>
                <a:lnTo>
                  <a:pt x="129" y="258"/>
                </a:lnTo>
                <a:lnTo>
                  <a:pt x="129" y="256"/>
                </a:lnTo>
                <a:lnTo>
                  <a:pt x="131" y="255"/>
                </a:lnTo>
                <a:lnTo>
                  <a:pt x="115" y="255"/>
                </a:lnTo>
                <a:lnTo>
                  <a:pt x="111" y="258"/>
                </a:lnTo>
                <a:lnTo>
                  <a:pt x="110" y="260"/>
                </a:lnTo>
                <a:lnTo>
                  <a:pt x="108" y="262"/>
                </a:lnTo>
                <a:lnTo>
                  <a:pt x="104" y="263"/>
                </a:lnTo>
                <a:lnTo>
                  <a:pt x="101" y="265"/>
                </a:lnTo>
                <a:lnTo>
                  <a:pt x="96" y="265"/>
                </a:lnTo>
                <a:lnTo>
                  <a:pt x="85" y="262"/>
                </a:lnTo>
                <a:lnTo>
                  <a:pt x="70" y="256"/>
                </a:lnTo>
                <a:lnTo>
                  <a:pt x="52" y="253"/>
                </a:lnTo>
                <a:lnTo>
                  <a:pt x="38" y="246"/>
                </a:lnTo>
                <a:lnTo>
                  <a:pt x="35" y="220"/>
                </a:lnTo>
                <a:lnTo>
                  <a:pt x="42" y="220"/>
                </a:lnTo>
                <a:lnTo>
                  <a:pt x="45" y="218"/>
                </a:lnTo>
                <a:lnTo>
                  <a:pt x="50" y="216"/>
                </a:lnTo>
                <a:lnTo>
                  <a:pt x="54" y="215"/>
                </a:lnTo>
                <a:lnTo>
                  <a:pt x="57" y="215"/>
                </a:lnTo>
                <a:lnTo>
                  <a:pt x="61" y="211"/>
                </a:lnTo>
                <a:lnTo>
                  <a:pt x="64" y="208"/>
                </a:lnTo>
                <a:lnTo>
                  <a:pt x="63" y="206"/>
                </a:lnTo>
                <a:lnTo>
                  <a:pt x="63" y="206"/>
                </a:lnTo>
                <a:lnTo>
                  <a:pt x="63" y="204"/>
                </a:lnTo>
                <a:lnTo>
                  <a:pt x="63" y="204"/>
                </a:lnTo>
                <a:lnTo>
                  <a:pt x="61" y="201"/>
                </a:lnTo>
                <a:lnTo>
                  <a:pt x="77" y="201"/>
                </a:lnTo>
                <a:lnTo>
                  <a:pt x="78" y="199"/>
                </a:lnTo>
                <a:lnTo>
                  <a:pt x="80" y="199"/>
                </a:lnTo>
                <a:lnTo>
                  <a:pt x="82" y="197"/>
                </a:lnTo>
                <a:lnTo>
                  <a:pt x="83" y="197"/>
                </a:lnTo>
                <a:lnTo>
                  <a:pt x="87" y="197"/>
                </a:lnTo>
                <a:lnTo>
                  <a:pt x="92" y="202"/>
                </a:lnTo>
                <a:lnTo>
                  <a:pt x="97" y="206"/>
                </a:lnTo>
                <a:lnTo>
                  <a:pt x="103" y="211"/>
                </a:lnTo>
                <a:lnTo>
                  <a:pt x="106" y="216"/>
                </a:lnTo>
                <a:lnTo>
                  <a:pt x="118" y="211"/>
                </a:lnTo>
                <a:lnTo>
                  <a:pt x="118" y="204"/>
                </a:lnTo>
                <a:lnTo>
                  <a:pt x="115" y="199"/>
                </a:lnTo>
                <a:lnTo>
                  <a:pt x="113" y="194"/>
                </a:lnTo>
                <a:lnTo>
                  <a:pt x="111" y="188"/>
                </a:lnTo>
                <a:lnTo>
                  <a:pt x="110" y="183"/>
                </a:lnTo>
                <a:lnTo>
                  <a:pt x="106" y="178"/>
                </a:lnTo>
                <a:lnTo>
                  <a:pt x="94" y="164"/>
                </a:lnTo>
                <a:lnTo>
                  <a:pt x="80" y="153"/>
                </a:lnTo>
                <a:lnTo>
                  <a:pt x="64" y="143"/>
                </a:lnTo>
                <a:lnTo>
                  <a:pt x="50" y="133"/>
                </a:lnTo>
                <a:lnTo>
                  <a:pt x="42" y="117"/>
                </a:lnTo>
                <a:lnTo>
                  <a:pt x="45" y="112"/>
                </a:lnTo>
                <a:lnTo>
                  <a:pt x="47" y="106"/>
                </a:lnTo>
                <a:lnTo>
                  <a:pt x="49" y="101"/>
                </a:lnTo>
                <a:lnTo>
                  <a:pt x="70" y="103"/>
                </a:lnTo>
                <a:lnTo>
                  <a:pt x="90" y="101"/>
                </a:lnTo>
                <a:lnTo>
                  <a:pt x="106" y="92"/>
                </a:lnTo>
                <a:lnTo>
                  <a:pt x="111" y="80"/>
                </a:lnTo>
                <a:lnTo>
                  <a:pt x="115" y="68"/>
                </a:lnTo>
                <a:lnTo>
                  <a:pt x="118" y="57"/>
                </a:lnTo>
                <a:lnTo>
                  <a:pt x="131" y="47"/>
                </a:lnTo>
                <a:lnTo>
                  <a:pt x="148" y="38"/>
                </a:lnTo>
                <a:lnTo>
                  <a:pt x="167" y="33"/>
                </a:lnTo>
                <a:lnTo>
                  <a:pt x="183" y="26"/>
                </a:lnTo>
                <a:lnTo>
                  <a:pt x="199" y="16"/>
                </a:lnTo>
                <a:lnTo>
                  <a:pt x="204" y="19"/>
                </a:lnTo>
                <a:lnTo>
                  <a:pt x="207" y="21"/>
                </a:lnTo>
                <a:lnTo>
                  <a:pt x="207" y="24"/>
                </a:lnTo>
                <a:lnTo>
                  <a:pt x="209" y="26"/>
                </a:lnTo>
                <a:lnTo>
                  <a:pt x="209" y="30"/>
                </a:lnTo>
                <a:lnTo>
                  <a:pt x="211" y="31"/>
                </a:lnTo>
                <a:lnTo>
                  <a:pt x="214" y="35"/>
                </a:lnTo>
                <a:lnTo>
                  <a:pt x="218" y="38"/>
                </a:lnTo>
                <a:lnTo>
                  <a:pt x="223" y="38"/>
                </a:lnTo>
                <a:lnTo>
                  <a:pt x="227" y="38"/>
                </a:lnTo>
                <a:lnTo>
                  <a:pt x="230" y="37"/>
                </a:lnTo>
                <a:lnTo>
                  <a:pt x="234" y="35"/>
                </a:lnTo>
                <a:lnTo>
                  <a:pt x="237" y="35"/>
                </a:lnTo>
                <a:lnTo>
                  <a:pt x="241" y="35"/>
                </a:lnTo>
                <a:lnTo>
                  <a:pt x="244" y="37"/>
                </a:lnTo>
                <a:lnTo>
                  <a:pt x="248" y="40"/>
                </a:lnTo>
                <a:lnTo>
                  <a:pt x="253" y="45"/>
                </a:lnTo>
                <a:lnTo>
                  <a:pt x="256" y="49"/>
                </a:lnTo>
                <a:lnTo>
                  <a:pt x="260" y="52"/>
                </a:lnTo>
                <a:lnTo>
                  <a:pt x="265" y="54"/>
                </a:lnTo>
                <a:lnTo>
                  <a:pt x="270" y="56"/>
                </a:lnTo>
                <a:lnTo>
                  <a:pt x="275" y="54"/>
                </a:lnTo>
                <a:lnTo>
                  <a:pt x="279" y="54"/>
                </a:lnTo>
                <a:lnTo>
                  <a:pt x="282" y="52"/>
                </a:lnTo>
                <a:lnTo>
                  <a:pt x="288" y="50"/>
                </a:lnTo>
                <a:lnTo>
                  <a:pt x="291" y="50"/>
                </a:lnTo>
                <a:lnTo>
                  <a:pt x="302" y="54"/>
                </a:lnTo>
                <a:lnTo>
                  <a:pt x="317" y="59"/>
                </a:lnTo>
                <a:lnTo>
                  <a:pt x="331" y="66"/>
                </a:lnTo>
                <a:lnTo>
                  <a:pt x="345" y="70"/>
                </a:lnTo>
                <a:lnTo>
                  <a:pt x="375" y="66"/>
                </a:lnTo>
                <a:lnTo>
                  <a:pt x="394" y="75"/>
                </a:lnTo>
                <a:lnTo>
                  <a:pt x="412" y="87"/>
                </a:lnTo>
                <a:lnTo>
                  <a:pt x="429" y="98"/>
                </a:lnTo>
                <a:lnTo>
                  <a:pt x="448" y="108"/>
                </a:lnTo>
                <a:lnTo>
                  <a:pt x="471" y="112"/>
                </a:lnTo>
                <a:lnTo>
                  <a:pt x="471" y="105"/>
                </a:lnTo>
                <a:lnTo>
                  <a:pt x="466" y="99"/>
                </a:lnTo>
                <a:lnTo>
                  <a:pt x="461" y="92"/>
                </a:lnTo>
                <a:lnTo>
                  <a:pt x="455" y="85"/>
                </a:lnTo>
                <a:lnTo>
                  <a:pt x="452" y="77"/>
                </a:lnTo>
                <a:lnTo>
                  <a:pt x="473" y="75"/>
                </a:lnTo>
                <a:lnTo>
                  <a:pt x="487" y="71"/>
                </a:lnTo>
                <a:lnTo>
                  <a:pt x="499" y="64"/>
                </a:lnTo>
                <a:lnTo>
                  <a:pt x="509" y="57"/>
                </a:lnTo>
                <a:lnTo>
                  <a:pt x="520" y="49"/>
                </a:lnTo>
                <a:lnTo>
                  <a:pt x="532" y="43"/>
                </a:lnTo>
                <a:lnTo>
                  <a:pt x="548" y="40"/>
                </a:lnTo>
                <a:lnTo>
                  <a:pt x="551" y="42"/>
                </a:lnTo>
                <a:lnTo>
                  <a:pt x="557" y="43"/>
                </a:lnTo>
                <a:lnTo>
                  <a:pt x="560" y="45"/>
                </a:lnTo>
                <a:lnTo>
                  <a:pt x="563" y="47"/>
                </a:lnTo>
                <a:lnTo>
                  <a:pt x="557" y="47"/>
                </a:lnTo>
                <a:lnTo>
                  <a:pt x="539" y="61"/>
                </a:lnTo>
                <a:lnTo>
                  <a:pt x="520" y="73"/>
                </a:lnTo>
                <a:lnTo>
                  <a:pt x="499" y="82"/>
                </a:lnTo>
                <a:lnTo>
                  <a:pt x="499" y="89"/>
                </a:lnTo>
                <a:lnTo>
                  <a:pt x="518" y="92"/>
                </a:lnTo>
                <a:lnTo>
                  <a:pt x="527" y="82"/>
                </a:lnTo>
                <a:lnTo>
                  <a:pt x="536" y="77"/>
                </a:lnTo>
                <a:lnTo>
                  <a:pt x="548" y="75"/>
                </a:lnTo>
                <a:lnTo>
                  <a:pt x="560" y="75"/>
                </a:lnTo>
                <a:lnTo>
                  <a:pt x="576" y="73"/>
                </a:lnTo>
                <a:lnTo>
                  <a:pt x="577" y="68"/>
                </a:lnTo>
                <a:lnTo>
                  <a:pt x="579" y="63"/>
                </a:lnTo>
                <a:lnTo>
                  <a:pt x="583" y="57"/>
                </a:lnTo>
                <a:lnTo>
                  <a:pt x="586" y="54"/>
                </a:lnTo>
                <a:lnTo>
                  <a:pt x="591" y="66"/>
                </a:lnTo>
                <a:lnTo>
                  <a:pt x="597" y="75"/>
                </a:lnTo>
                <a:lnTo>
                  <a:pt x="605" y="82"/>
                </a:lnTo>
                <a:lnTo>
                  <a:pt x="618" y="85"/>
                </a:lnTo>
                <a:lnTo>
                  <a:pt x="621" y="82"/>
                </a:lnTo>
                <a:lnTo>
                  <a:pt x="623" y="80"/>
                </a:lnTo>
                <a:lnTo>
                  <a:pt x="626" y="78"/>
                </a:lnTo>
                <a:lnTo>
                  <a:pt x="628" y="77"/>
                </a:lnTo>
                <a:lnTo>
                  <a:pt x="632" y="77"/>
                </a:lnTo>
                <a:lnTo>
                  <a:pt x="633" y="77"/>
                </a:lnTo>
                <a:lnTo>
                  <a:pt x="637" y="82"/>
                </a:lnTo>
                <a:lnTo>
                  <a:pt x="639" y="85"/>
                </a:lnTo>
                <a:lnTo>
                  <a:pt x="640" y="89"/>
                </a:lnTo>
                <a:lnTo>
                  <a:pt x="646" y="87"/>
                </a:lnTo>
                <a:lnTo>
                  <a:pt x="651" y="84"/>
                </a:lnTo>
                <a:lnTo>
                  <a:pt x="654" y="80"/>
                </a:lnTo>
                <a:lnTo>
                  <a:pt x="659" y="78"/>
                </a:lnTo>
                <a:lnTo>
                  <a:pt x="663" y="77"/>
                </a:lnTo>
                <a:lnTo>
                  <a:pt x="682" y="82"/>
                </a:lnTo>
                <a:lnTo>
                  <a:pt x="698" y="94"/>
                </a:lnTo>
                <a:lnTo>
                  <a:pt x="714" y="106"/>
                </a:lnTo>
                <a:lnTo>
                  <a:pt x="729" y="117"/>
                </a:lnTo>
                <a:lnTo>
                  <a:pt x="735" y="117"/>
                </a:lnTo>
                <a:lnTo>
                  <a:pt x="740" y="117"/>
                </a:lnTo>
                <a:lnTo>
                  <a:pt x="743" y="115"/>
                </a:lnTo>
                <a:lnTo>
                  <a:pt x="749" y="113"/>
                </a:lnTo>
                <a:lnTo>
                  <a:pt x="752" y="112"/>
                </a:lnTo>
                <a:lnTo>
                  <a:pt x="755" y="112"/>
                </a:lnTo>
                <a:lnTo>
                  <a:pt x="759" y="115"/>
                </a:lnTo>
                <a:lnTo>
                  <a:pt x="762" y="119"/>
                </a:lnTo>
                <a:lnTo>
                  <a:pt x="766" y="124"/>
                </a:lnTo>
                <a:lnTo>
                  <a:pt x="769" y="131"/>
                </a:lnTo>
                <a:lnTo>
                  <a:pt x="771" y="134"/>
                </a:lnTo>
                <a:lnTo>
                  <a:pt x="768" y="136"/>
                </a:lnTo>
                <a:lnTo>
                  <a:pt x="764" y="138"/>
                </a:lnTo>
                <a:lnTo>
                  <a:pt x="764" y="138"/>
                </a:lnTo>
                <a:lnTo>
                  <a:pt x="762" y="139"/>
                </a:lnTo>
                <a:lnTo>
                  <a:pt x="762" y="141"/>
                </a:lnTo>
                <a:lnTo>
                  <a:pt x="761" y="143"/>
                </a:lnTo>
                <a:lnTo>
                  <a:pt x="759" y="146"/>
                </a:lnTo>
                <a:lnTo>
                  <a:pt x="771" y="146"/>
                </a:lnTo>
                <a:lnTo>
                  <a:pt x="787" y="148"/>
                </a:lnTo>
                <a:lnTo>
                  <a:pt x="803" y="148"/>
                </a:lnTo>
                <a:lnTo>
                  <a:pt x="817" y="148"/>
                </a:lnTo>
                <a:lnTo>
                  <a:pt x="825" y="150"/>
                </a:lnTo>
                <a:lnTo>
                  <a:pt x="834" y="160"/>
                </a:lnTo>
                <a:lnTo>
                  <a:pt x="843" y="171"/>
                </a:lnTo>
                <a:lnTo>
                  <a:pt x="851" y="181"/>
                </a:lnTo>
                <a:lnTo>
                  <a:pt x="851" y="146"/>
                </a:lnTo>
                <a:lnTo>
                  <a:pt x="860" y="146"/>
                </a:lnTo>
                <a:lnTo>
                  <a:pt x="867" y="146"/>
                </a:lnTo>
                <a:lnTo>
                  <a:pt x="872" y="145"/>
                </a:lnTo>
                <a:lnTo>
                  <a:pt x="879" y="143"/>
                </a:lnTo>
                <a:lnTo>
                  <a:pt x="879" y="139"/>
                </a:lnTo>
                <a:lnTo>
                  <a:pt x="848" y="139"/>
                </a:lnTo>
                <a:lnTo>
                  <a:pt x="846" y="134"/>
                </a:lnTo>
                <a:lnTo>
                  <a:pt x="845" y="133"/>
                </a:lnTo>
                <a:lnTo>
                  <a:pt x="843" y="129"/>
                </a:lnTo>
                <a:lnTo>
                  <a:pt x="841" y="126"/>
                </a:lnTo>
                <a:lnTo>
                  <a:pt x="841" y="120"/>
                </a:lnTo>
                <a:lnTo>
                  <a:pt x="845" y="120"/>
                </a:lnTo>
                <a:lnTo>
                  <a:pt x="845" y="117"/>
                </a:lnTo>
                <a:lnTo>
                  <a:pt x="890" y="112"/>
                </a:lnTo>
                <a:lnTo>
                  <a:pt x="890" y="124"/>
                </a:lnTo>
                <a:lnTo>
                  <a:pt x="895" y="127"/>
                </a:lnTo>
                <a:lnTo>
                  <a:pt x="899" y="133"/>
                </a:lnTo>
                <a:lnTo>
                  <a:pt x="902" y="136"/>
                </a:lnTo>
                <a:lnTo>
                  <a:pt x="906" y="143"/>
                </a:lnTo>
                <a:lnTo>
                  <a:pt x="925" y="143"/>
                </a:lnTo>
                <a:lnTo>
                  <a:pt x="937" y="146"/>
                </a:lnTo>
                <a:lnTo>
                  <a:pt x="949" y="148"/>
                </a:lnTo>
                <a:lnTo>
                  <a:pt x="961" y="150"/>
                </a:lnTo>
                <a:lnTo>
                  <a:pt x="979" y="150"/>
                </a:lnTo>
                <a:lnTo>
                  <a:pt x="981" y="148"/>
                </a:lnTo>
                <a:lnTo>
                  <a:pt x="982" y="146"/>
                </a:lnTo>
                <a:lnTo>
                  <a:pt x="984" y="145"/>
                </a:lnTo>
                <a:lnTo>
                  <a:pt x="986" y="143"/>
                </a:lnTo>
                <a:lnTo>
                  <a:pt x="986" y="131"/>
                </a:lnTo>
                <a:lnTo>
                  <a:pt x="1009" y="131"/>
                </a:lnTo>
                <a:lnTo>
                  <a:pt x="1016" y="146"/>
                </a:lnTo>
                <a:lnTo>
                  <a:pt x="1024" y="162"/>
                </a:lnTo>
                <a:lnTo>
                  <a:pt x="1026" y="155"/>
                </a:lnTo>
                <a:lnTo>
                  <a:pt x="1026" y="152"/>
                </a:lnTo>
                <a:lnTo>
                  <a:pt x="1028" y="146"/>
                </a:lnTo>
                <a:lnTo>
                  <a:pt x="1028" y="143"/>
                </a:lnTo>
                <a:lnTo>
                  <a:pt x="1040" y="143"/>
                </a:lnTo>
                <a:lnTo>
                  <a:pt x="1040" y="129"/>
                </a:lnTo>
                <a:lnTo>
                  <a:pt x="1040" y="113"/>
                </a:lnTo>
                <a:lnTo>
                  <a:pt x="1042" y="99"/>
                </a:lnTo>
                <a:lnTo>
                  <a:pt x="1040" y="92"/>
                </a:lnTo>
                <a:lnTo>
                  <a:pt x="1028" y="78"/>
                </a:lnTo>
                <a:lnTo>
                  <a:pt x="1019" y="63"/>
                </a:lnTo>
                <a:lnTo>
                  <a:pt x="1017" y="45"/>
                </a:lnTo>
                <a:lnTo>
                  <a:pt x="1021" y="28"/>
                </a:lnTo>
                <a:lnTo>
                  <a:pt x="1033" y="9"/>
                </a:lnTo>
                <a:lnTo>
                  <a:pt x="1042" y="5"/>
                </a:lnTo>
                <a:lnTo>
                  <a:pt x="1052" y="2"/>
                </a:lnTo>
                <a:lnTo>
                  <a:pt x="1063" y="0"/>
                </a:lnTo>
                <a:close/>
              </a:path>
            </a:pathLst>
          </a:custGeom>
          <a:solidFill>
            <a:srgbClr val="ED3B55"/>
          </a:solidFill>
          <a:ln w="3175" cap="rnd">
            <a:solidFill>
              <a:schemeClr val="bg1">
                <a:lumMod val="65000"/>
              </a:schemeClr>
            </a:solidFill>
          </a:ln>
          <a:extLst/>
        </p:spPr>
        <p:txBody>
          <a:bodyPr vert="horz" wrap="square" lIns="91440" tIns="45720" rIns="91440" bIns="45720" numCol="1" anchor="t" anchorCtr="0" compatLnSpc="1">
            <a:prstTxWarp prst="textNoShape">
              <a:avLst/>
            </a:prstTxWarp>
          </a:bodyPr>
          <a:lstStyle/>
          <a:p>
            <a:endParaRPr lang="ko-KR" altLang="en-US"/>
          </a:p>
        </p:txBody>
      </p:sp>
      <p:sp>
        <p:nvSpPr>
          <p:cNvPr id="45" name="Rectangle 21">
            <a:extLst>
              <a:ext uri="{FF2B5EF4-FFF2-40B4-BE49-F238E27FC236}">
                <a16:creationId xmlns:a16="http://schemas.microsoft.com/office/drawing/2014/main" id="{3DFB5373-0015-4A31-8F01-1597E404815D}"/>
              </a:ext>
            </a:extLst>
          </p:cNvPr>
          <p:cNvSpPr/>
          <p:nvPr/>
        </p:nvSpPr>
        <p:spPr>
          <a:xfrm>
            <a:off x="2080636" y="3870540"/>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45">
            <a:extLst>
              <a:ext uri="{FF2B5EF4-FFF2-40B4-BE49-F238E27FC236}">
                <a16:creationId xmlns:a16="http://schemas.microsoft.com/office/drawing/2014/main" id="{16758612-57B1-415D-8A95-540ED59D409A}"/>
              </a:ext>
            </a:extLst>
          </p:cNvPr>
          <p:cNvSpPr/>
          <p:nvPr/>
        </p:nvSpPr>
        <p:spPr>
          <a:xfrm>
            <a:off x="4171191" y="966842"/>
            <a:ext cx="2981907" cy="523220"/>
          </a:xfrm>
          <a:prstGeom prst="rect">
            <a:avLst/>
          </a:prstGeom>
        </p:spPr>
        <p:txBody>
          <a:bodyPr wrap="none">
            <a:spAutoFit/>
          </a:bodyPr>
          <a:lstStyle/>
          <a:p>
            <a:r>
              <a:rPr lang="en-US" altLang="ko-KR" sz="2800" b="1" dirty="0" smtClean="0">
                <a:solidFill>
                  <a:schemeClr val="accent4"/>
                </a:solidFill>
                <a:latin typeface="+mj-lt"/>
                <a:cs typeface="Arial" pitchFamily="34" charset="0"/>
              </a:rPr>
              <a:t>Miss The Mark? </a:t>
            </a:r>
            <a:endParaRPr lang="ko-KR" altLang="en-US" sz="2800" b="1" dirty="0">
              <a:solidFill>
                <a:schemeClr val="accent4"/>
              </a:solidFill>
              <a:latin typeface="+mj-lt"/>
              <a:cs typeface="Arial" pitchFamily="34" charset="0"/>
            </a:endParaRPr>
          </a:p>
        </p:txBody>
      </p:sp>
      <p:sp>
        <p:nvSpPr>
          <p:cNvPr id="37" name="Rectangle 36"/>
          <p:cNvSpPr/>
          <p:nvPr/>
        </p:nvSpPr>
        <p:spPr>
          <a:xfrm>
            <a:off x="14127" y="6500534"/>
            <a:ext cx="6096000" cy="307777"/>
          </a:xfrm>
          <a:prstGeom prst="rect">
            <a:avLst/>
          </a:prstGeom>
        </p:spPr>
        <p:txBody>
          <a:bodyPr>
            <a:spAutoFit/>
          </a:bodyPr>
          <a:lstStyle/>
          <a:p>
            <a:r>
              <a:rPr lang="en-US" sz="1400" dirty="0"/>
              <a:t>https://www.defensetravel.dod.mil/Docs/perdiem/BAH-Primer.pdf</a:t>
            </a:r>
          </a:p>
        </p:txBody>
      </p:sp>
    </p:spTree>
    <p:extLst>
      <p:ext uri="{BB962C8B-B14F-4D97-AF65-F5344CB8AC3E}">
        <p14:creationId xmlns:p14="http://schemas.microsoft.com/office/powerpoint/2010/main" val="256364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BAH Primer</a:t>
            </a:r>
            <a:endParaRPr lang="en-US" dirty="0"/>
          </a:p>
        </p:txBody>
      </p:sp>
      <p:sp>
        <p:nvSpPr>
          <p:cNvPr id="3" name="Hexagon 2">
            <a:extLst>
              <a:ext uri="{FF2B5EF4-FFF2-40B4-BE49-F238E27FC236}">
                <a16:creationId xmlns:a16="http://schemas.microsoft.com/office/drawing/2014/main" id="{FF2CA78C-D259-4B8A-901A-4EAB5269B096}"/>
              </a:ext>
            </a:extLst>
          </p:cNvPr>
          <p:cNvSpPr/>
          <p:nvPr/>
        </p:nvSpPr>
        <p:spPr>
          <a:xfrm>
            <a:off x="951648" y="3494175"/>
            <a:ext cx="2078494" cy="575940"/>
          </a:xfrm>
          <a:prstGeom prst="hexagon">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a:ln>
                <a:noFill/>
              </a:ln>
              <a:solidFill>
                <a:prstClr val="black">
                  <a:lumMod val="65000"/>
                  <a:lumOff val="35000"/>
                </a:prstClr>
              </a:solidFill>
              <a:effectLst/>
              <a:uLnTx/>
              <a:uFillTx/>
              <a:latin typeface="Arial"/>
              <a:ea typeface="Arial Unicode MS"/>
              <a:cs typeface="+mn-cs"/>
            </a:endParaRPr>
          </a:p>
        </p:txBody>
      </p:sp>
      <p:sp>
        <p:nvSpPr>
          <p:cNvPr id="4" name="직사각형 113">
            <a:extLst>
              <a:ext uri="{FF2B5EF4-FFF2-40B4-BE49-F238E27FC236}">
                <a16:creationId xmlns:a16="http://schemas.microsoft.com/office/drawing/2014/main" id="{D22737A6-6AF4-435C-99CF-206052D5600D}"/>
              </a:ext>
            </a:extLst>
          </p:cNvPr>
          <p:cNvSpPr>
            <a:spLocks noChangeArrowheads="1"/>
          </p:cNvSpPr>
          <p:nvPr/>
        </p:nvSpPr>
        <p:spPr bwMode="auto">
          <a:xfrm>
            <a:off x="1405522" y="3628258"/>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charset="0"/>
              </a:rPr>
              <a:t>Design</a:t>
            </a:r>
            <a:endParaRPr kumimoji="0" lang="ko-KR" altLang="en-US" sz="14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5" name="Hexagon 4">
            <a:extLst>
              <a:ext uri="{FF2B5EF4-FFF2-40B4-BE49-F238E27FC236}">
                <a16:creationId xmlns:a16="http://schemas.microsoft.com/office/drawing/2014/main" id="{E35B238C-F6E8-4386-8D0B-6AFE492384F0}"/>
              </a:ext>
            </a:extLst>
          </p:cNvPr>
          <p:cNvSpPr/>
          <p:nvPr/>
        </p:nvSpPr>
        <p:spPr>
          <a:xfrm>
            <a:off x="3001616" y="3847191"/>
            <a:ext cx="2078494" cy="575940"/>
          </a:xfrm>
          <a:prstGeom prst="hexagon">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a:ln>
                <a:noFill/>
              </a:ln>
              <a:solidFill>
                <a:prstClr val="black">
                  <a:lumMod val="75000"/>
                  <a:lumOff val="25000"/>
                </a:prstClr>
              </a:solidFill>
              <a:effectLst/>
              <a:uLnTx/>
              <a:uFillTx/>
              <a:latin typeface="Arial"/>
              <a:ea typeface="Arial Unicode MS"/>
              <a:cs typeface="+mn-cs"/>
            </a:endParaRPr>
          </a:p>
        </p:txBody>
      </p:sp>
      <p:sp>
        <p:nvSpPr>
          <p:cNvPr id="6" name="직사각형 113">
            <a:extLst>
              <a:ext uri="{FF2B5EF4-FFF2-40B4-BE49-F238E27FC236}">
                <a16:creationId xmlns:a16="http://schemas.microsoft.com/office/drawing/2014/main" id="{5483856E-9F8A-4532-B692-F7A67F6192E7}"/>
              </a:ext>
            </a:extLst>
          </p:cNvPr>
          <p:cNvSpPr>
            <a:spLocks noChangeArrowheads="1"/>
          </p:cNvSpPr>
          <p:nvPr/>
        </p:nvSpPr>
        <p:spPr bwMode="auto">
          <a:xfrm>
            <a:off x="3455491" y="3981274"/>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lumMod val="65000"/>
                    <a:lumOff val="35000"/>
                  </a:prstClr>
                </a:solidFill>
                <a:effectLst/>
                <a:uLnTx/>
                <a:uFillTx/>
                <a:latin typeface="Arial"/>
                <a:ea typeface="Arial Unicode MS"/>
                <a:cs typeface="Arial" charset="0"/>
              </a:rPr>
              <a:t>Data</a:t>
            </a:r>
            <a:endParaRPr kumimoji="0" lang="ko-KR" altLang="en-US" sz="1400" b="0" i="0" u="none" strike="noStrike" kern="1200" cap="none" spc="0" normalizeH="0" baseline="0" noProof="0" dirty="0">
              <a:ln>
                <a:noFill/>
              </a:ln>
              <a:solidFill>
                <a:prstClr val="black">
                  <a:lumMod val="65000"/>
                  <a:lumOff val="35000"/>
                </a:prstClr>
              </a:solidFill>
              <a:effectLst/>
              <a:uLnTx/>
              <a:uFillTx/>
              <a:latin typeface="Arial"/>
              <a:ea typeface="Arial Unicode MS"/>
              <a:cs typeface="+mn-cs"/>
            </a:endParaRPr>
          </a:p>
        </p:txBody>
      </p:sp>
      <p:sp>
        <p:nvSpPr>
          <p:cNvPr id="7" name="Hexagon 6">
            <a:extLst>
              <a:ext uri="{FF2B5EF4-FFF2-40B4-BE49-F238E27FC236}">
                <a16:creationId xmlns:a16="http://schemas.microsoft.com/office/drawing/2014/main" id="{BE031CCB-F304-4383-837B-94C07715C6E8}"/>
              </a:ext>
            </a:extLst>
          </p:cNvPr>
          <p:cNvSpPr/>
          <p:nvPr/>
        </p:nvSpPr>
        <p:spPr>
          <a:xfrm>
            <a:off x="5051584" y="3494175"/>
            <a:ext cx="2078494" cy="575940"/>
          </a:xfrm>
          <a:prstGeom prst="hexagon">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a:ln>
                <a:noFill/>
              </a:ln>
              <a:solidFill>
                <a:prstClr val="black">
                  <a:lumMod val="65000"/>
                  <a:lumOff val="35000"/>
                </a:prstClr>
              </a:solidFill>
              <a:effectLst/>
              <a:uLnTx/>
              <a:uFillTx/>
              <a:latin typeface="Arial"/>
              <a:ea typeface="Arial Unicode MS"/>
              <a:cs typeface="+mn-cs"/>
            </a:endParaRPr>
          </a:p>
        </p:txBody>
      </p:sp>
      <p:sp>
        <p:nvSpPr>
          <p:cNvPr id="8" name="직사각형 113">
            <a:extLst>
              <a:ext uri="{FF2B5EF4-FFF2-40B4-BE49-F238E27FC236}">
                <a16:creationId xmlns:a16="http://schemas.microsoft.com/office/drawing/2014/main" id="{3538BFC5-3E1C-4C00-AB05-2E556CC7B7ED}"/>
              </a:ext>
            </a:extLst>
          </p:cNvPr>
          <p:cNvSpPr>
            <a:spLocks noChangeArrowheads="1"/>
          </p:cNvSpPr>
          <p:nvPr/>
        </p:nvSpPr>
        <p:spPr bwMode="auto">
          <a:xfrm>
            <a:off x="5505460" y="3628258"/>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charset="0"/>
              </a:rPr>
              <a:t>Profiles</a:t>
            </a:r>
            <a:endParaRPr kumimoji="0" lang="ko-KR" altLang="en-US" sz="14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9" name="Hexagon 8">
            <a:extLst>
              <a:ext uri="{FF2B5EF4-FFF2-40B4-BE49-F238E27FC236}">
                <a16:creationId xmlns:a16="http://schemas.microsoft.com/office/drawing/2014/main" id="{4B7E8230-73DB-44E3-97E9-0A5EAD0ED57D}"/>
              </a:ext>
            </a:extLst>
          </p:cNvPr>
          <p:cNvSpPr/>
          <p:nvPr/>
        </p:nvSpPr>
        <p:spPr>
          <a:xfrm>
            <a:off x="9151522" y="3494175"/>
            <a:ext cx="2078494" cy="575940"/>
          </a:xfrm>
          <a:prstGeom prst="hexagon">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a:ln>
                <a:noFill/>
              </a:ln>
              <a:solidFill>
                <a:prstClr val="black">
                  <a:lumMod val="65000"/>
                  <a:lumOff val="35000"/>
                </a:prstClr>
              </a:solidFill>
              <a:effectLst/>
              <a:uLnTx/>
              <a:uFillTx/>
              <a:latin typeface="Arial"/>
              <a:ea typeface="Arial Unicode MS"/>
              <a:cs typeface="+mn-cs"/>
            </a:endParaRPr>
          </a:p>
        </p:txBody>
      </p:sp>
      <p:sp>
        <p:nvSpPr>
          <p:cNvPr id="10" name="직사각형 113">
            <a:extLst>
              <a:ext uri="{FF2B5EF4-FFF2-40B4-BE49-F238E27FC236}">
                <a16:creationId xmlns:a16="http://schemas.microsoft.com/office/drawing/2014/main" id="{B59EBC2A-7815-44DF-96C7-B9423E5A0FB4}"/>
              </a:ext>
            </a:extLst>
          </p:cNvPr>
          <p:cNvSpPr>
            <a:spLocks noChangeArrowheads="1"/>
          </p:cNvSpPr>
          <p:nvPr/>
        </p:nvSpPr>
        <p:spPr bwMode="auto">
          <a:xfrm>
            <a:off x="9605396" y="3628258"/>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smtClean="0">
                <a:solidFill>
                  <a:prstClr val="black">
                    <a:lumMod val="75000"/>
                    <a:lumOff val="25000"/>
                  </a:prstClr>
                </a:solidFill>
                <a:latin typeface="Arial"/>
                <a:ea typeface="Arial Unicode MS"/>
                <a:cs typeface="Arial" charset="0"/>
              </a:rPr>
              <a:t>Absorption</a:t>
            </a:r>
            <a:endParaRPr kumimoji="0" lang="ko-KR" altLang="en-US" sz="14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grpSp>
        <p:nvGrpSpPr>
          <p:cNvPr id="11" name="Group 10">
            <a:extLst>
              <a:ext uri="{FF2B5EF4-FFF2-40B4-BE49-F238E27FC236}">
                <a16:creationId xmlns:a16="http://schemas.microsoft.com/office/drawing/2014/main" id="{47B2DD24-536E-49AD-8CA7-D482A83524F1}"/>
              </a:ext>
            </a:extLst>
          </p:cNvPr>
          <p:cNvGrpSpPr/>
          <p:nvPr/>
        </p:nvGrpSpPr>
        <p:grpSpPr>
          <a:xfrm>
            <a:off x="1454576" y="2079494"/>
            <a:ext cx="1411829" cy="923330"/>
            <a:chOff x="6210997" y="1433695"/>
            <a:chExt cx="1457348" cy="656879"/>
          </a:xfrm>
        </p:grpSpPr>
        <p:sp>
          <p:nvSpPr>
            <p:cNvPr id="12" name="TextBox 11">
              <a:extLst>
                <a:ext uri="{FF2B5EF4-FFF2-40B4-BE49-F238E27FC236}">
                  <a16:creationId xmlns:a16="http://schemas.microsoft.com/office/drawing/2014/main" id="{4C8502FC-878D-455E-ACB1-5488411E1038}"/>
                </a:ext>
              </a:extLst>
            </p:cNvPr>
            <p:cNvSpPr txBox="1"/>
            <p:nvPr/>
          </p:nvSpPr>
          <p:spPr>
            <a:xfrm>
              <a:off x="6210999" y="1433695"/>
              <a:ext cx="1457346" cy="1970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Rental Market</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13" name="TextBox 12">
              <a:extLst>
                <a:ext uri="{FF2B5EF4-FFF2-40B4-BE49-F238E27FC236}">
                  <a16:creationId xmlns:a16="http://schemas.microsoft.com/office/drawing/2014/main" id="{C05ACB07-A9A7-44E8-96E3-1EC404BCD132}"/>
                </a:ext>
              </a:extLst>
            </p:cNvPr>
            <p:cNvSpPr txBox="1"/>
            <p:nvPr/>
          </p:nvSpPr>
          <p:spPr>
            <a:xfrm>
              <a:off x="6210997" y="1630759"/>
              <a:ext cx="1457346" cy="459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It is priced off the rental market, not the home costs.</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grpSp>
        <p:nvGrpSpPr>
          <p:cNvPr id="14" name="Group 13">
            <a:extLst>
              <a:ext uri="{FF2B5EF4-FFF2-40B4-BE49-F238E27FC236}">
                <a16:creationId xmlns:a16="http://schemas.microsoft.com/office/drawing/2014/main" id="{A40033AB-87C2-48B9-80A0-82E7D9F59CFC}"/>
              </a:ext>
            </a:extLst>
          </p:cNvPr>
          <p:cNvGrpSpPr/>
          <p:nvPr/>
        </p:nvGrpSpPr>
        <p:grpSpPr>
          <a:xfrm>
            <a:off x="5563580" y="2079492"/>
            <a:ext cx="1741681" cy="1292662"/>
            <a:chOff x="6210997" y="1433695"/>
            <a:chExt cx="1457348" cy="919631"/>
          </a:xfrm>
        </p:grpSpPr>
        <p:sp>
          <p:nvSpPr>
            <p:cNvPr id="15" name="TextBox 14">
              <a:extLst>
                <a:ext uri="{FF2B5EF4-FFF2-40B4-BE49-F238E27FC236}">
                  <a16:creationId xmlns:a16="http://schemas.microsoft.com/office/drawing/2014/main" id="{ECC2EC98-2FF0-428B-87E8-EB4F26CE85E2}"/>
                </a:ext>
              </a:extLst>
            </p:cNvPr>
            <p:cNvSpPr txBox="1"/>
            <p:nvPr/>
          </p:nvSpPr>
          <p:spPr>
            <a:xfrm>
              <a:off x="6210999" y="1433695"/>
              <a:ext cx="1457346" cy="1970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Anchoring</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16" name="TextBox 15">
              <a:extLst>
                <a:ext uri="{FF2B5EF4-FFF2-40B4-BE49-F238E27FC236}">
                  <a16:creationId xmlns:a16="http://schemas.microsoft.com/office/drawing/2014/main" id="{42862DE6-83E4-4689-95C6-602128B77641}"/>
                </a:ext>
              </a:extLst>
            </p:cNvPr>
            <p:cNvSpPr txBox="1"/>
            <p:nvPr/>
          </p:nvSpPr>
          <p:spPr>
            <a:xfrm>
              <a:off x="6210997" y="1630759"/>
              <a:ext cx="1457346" cy="7225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smtClean="0">
                  <a:solidFill>
                    <a:prstClr val="black">
                      <a:lumMod val="75000"/>
                      <a:lumOff val="25000"/>
                    </a:prstClr>
                  </a:solidFill>
                  <a:latin typeface="Arial"/>
                  <a:ea typeface="Arial Unicode MS"/>
                  <a:cs typeface="Arial" pitchFamily="34" charset="0"/>
                </a:rPr>
                <a:t>Rates are based on specific “anchor” points based on home type, grade and dependent status</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grpSp>
        <p:nvGrpSpPr>
          <p:cNvPr id="17" name="Group 16">
            <a:extLst>
              <a:ext uri="{FF2B5EF4-FFF2-40B4-BE49-F238E27FC236}">
                <a16:creationId xmlns:a16="http://schemas.microsoft.com/office/drawing/2014/main" id="{6274E674-445C-47C3-BEB4-2EE957EF0C81}"/>
              </a:ext>
            </a:extLst>
          </p:cNvPr>
          <p:cNvGrpSpPr/>
          <p:nvPr/>
        </p:nvGrpSpPr>
        <p:grpSpPr>
          <a:xfrm>
            <a:off x="9672585" y="2079493"/>
            <a:ext cx="1411829" cy="1292662"/>
            <a:chOff x="6210997" y="1433695"/>
            <a:chExt cx="1457348" cy="919631"/>
          </a:xfrm>
        </p:grpSpPr>
        <p:sp>
          <p:nvSpPr>
            <p:cNvPr id="18" name="TextBox 17">
              <a:extLst>
                <a:ext uri="{FF2B5EF4-FFF2-40B4-BE49-F238E27FC236}">
                  <a16:creationId xmlns:a16="http://schemas.microsoft.com/office/drawing/2014/main" id="{530E11C1-DC53-4D8D-BA74-276D4A024380}"/>
                </a:ext>
              </a:extLst>
            </p:cNvPr>
            <p:cNvSpPr txBox="1"/>
            <p:nvPr/>
          </p:nvSpPr>
          <p:spPr>
            <a:xfrm>
              <a:off x="6210999" y="1433695"/>
              <a:ext cx="1457346" cy="1970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19" name="TextBox 18">
              <a:extLst>
                <a:ext uri="{FF2B5EF4-FFF2-40B4-BE49-F238E27FC236}">
                  <a16:creationId xmlns:a16="http://schemas.microsoft.com/office/drawing/2014/main" id="{3D163E2B-A82E-457A-9027-8A69574F0562}"/>
                </a:ext>
              </a:extLst>
            </p:cNvPr>
            <p:cNvSpPr txBox="1"/>
            <p:nvPr/>
          </p:nvSpPr>
          <p:spPr>
            <a:xfrm>
              <a:off x="6210997" y="1630759"/>
              <a:ext cx="1457346" cy="7225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Starting in 2015, members are expected to have a 5% out of pocket expense.</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grpSp>
        <p:nvGrpSpPr>
          <p:cNvPr id="20" name="Group 19">
            <a:extLst>
              <a:ext uri="{FF2B5EF4-FFF2-40B4-BE49-F238E27FC236}">
                <a16:creationId xmlns:a16="http://schemas.microsoft.com/office/drawing/2014/main" id="{507EA802-F647-4DFD-8F81-9DFC10B4780F}"/>
              </a:ext>
            </a:extLst>
          </p:cNvPr>
          <p:cNvGrpSpPr/>
          <p:nvPr/>
        </p:nvGrpSpPr>
        <p:grpSpPr>
          <a:xfrm>
            <a:off x="3509078" y="4699907"/>
            <a:ext cx="1411829" cy="1292662"/>
            <a:chOff x="6210997" y="1433695"/>
            <a:chExt cx="1457348" cy="919631"/>
          </a:xfrm>
        </p:grpSpPr>
        <p:sp>
          <p:nvSpPr>
            <p:cNvPr id="21" name="TextBox 20">
              <a:extLst>
                <a:ext uri="{FF2B5EF4-FFF2-40B4-BE49-F238E27FC236}">
                  <a16:creationId xmlns:a16="http://schemas.microsoft.com/office/drawing/2014/main" id="{3700E070-F3F7-4C45-8A12-E325889663EC}"/>
                </a:ext>
              </a:extLst>
            </p:cNvPr>
            <p:cNvSpPr txBox="1"/>
            <p:nvPr/>
          </p:nvSpPr>
          <p:spPr>
            <a:xfrm>
              <a:off x="6210999" y="1433695"/>
              <a:ext cx="1457346" cy="1970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Rent</a:t>
              </a:r>
              <a:r>
                <a:rPr kumimoji="0" lang="en-US" altLang="ko-KR" sz="1200" b="1"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 Utilities</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22" name="TextBox 21">
              <a:extLst>
                <a:ext uri="{FF2B5EF4-FFF2-40B4-BE49-F238E27FC236}">
                  <a16:creationId xmlns:a16="http://schemas.microsoft.com/office/drawing/2014/main" id="{C8A4D796-19F9-4993-B8EE-74CB443A6138}"/>
                </a:ext>
              </a:extLst>
            </p:cNvPr>
            <p:cNvSpPr txBox="1"/>
            <p:nvPr/>
          </p:nvSpPr>
          <p:spPr>
            <a:xfrm>
              <a:off x="6210997" y="1630759"/>
              <a:ext cx="1457346" cy="7225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Utilize</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contractor to collect data for “anchor points” within BAH calculation.</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grpSp>
        <p:nvGrpSpPr>
          <p:cNvPr id="23" name="Group 22">
            <a:extLst>
              <a:ext uri="{FF2B5EF4-FFF2-40B4-BE49-F238E27FC236}">
                <a16:creationId xmlns:a16="http://schemas.microsoft.com/office/drawing/2014/main" id="{C7E2F730-EF42-4F96-814C-1F764DAC886E}"/>
              </a:ext>
            </a:extLst>
          </p:cNvPr>
          <p:cNvGrpSpPr/>
          <p:nvPr/>
        </p:nvGrpSpPr>
        <p:grpSpPr>
          <a:xfrm>
            <a:off x="7618082" y="4699907"/>
            <a:ext cx="1411829" cy="1292662"/>
            <a:chOff x="6210997" y="1433695"/>
            <a:chExt cx="1457348" cy="919631"/>
          </a:xfrm>
        </p:grpSpPr>
        <p:sp>
          <p:nvSpPr>
            <p:cNvPr id="24" name="TextBox 23">
              <a:extLst>
                <a:ext uri="{FF2B5EF4-FFF2-40B4-BE49-F238E27FC236}">
                  <a16:creationId xmlns:a16="http://schemas.microsoft.com/office/drawing/2014/main" id="{7655780F-98B7-481A-8667-E8DD970EE7B0}"/>
                </a:ext>
              </a:extLst>
            </p:cNvPr>
            <p:cNvSpPr txBox="1"/>
            <p:nvPr/>
          </p:nvSpPr>
          <p:spPr>
            <a:xfrm>
              <a:off x="6210999" y="1433695"/>
              <a:ext cx="1457346" cy="1970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b="1" noProof="0" dirty="0" smtClean="0">
                  <a:solidFill>
                    <a:prstClr val="black">
                      <a:lumMod val="75000"/>
                      <a:lumOff val="25000"/>
                    </a:prstClr>
                  </a:solidFill>
                  <a:latin typeface="Arial"/>
                  <a:ea typeface="Arial Unicode MS"/>
                  <a:cs typeface="Arial" pitchFamily="34" charset="0"/>
                </a:rPr>
                <a:t>Filling It In</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sp>
          <p:nvSpPr>
            <p:cNvPr id="25" name="TextBox 24">
              <a:extLst>
                <a:ext uri="{FF2B5EF4-FFF2-40B4-BE49-F238E27FC236}">
                  <a16:creationId xmlns:a16="http://schemas.microsoft.com/office/drawing/2014/main" id="{E11377D0-25F7-48A9-937A-B7E6D0698032}"/>
                </a:ext>
              </a:extLst>
            </p:cNvPr>
            <p:cNvSpPr txBox="1"/>
            <p:nvPr/>
          </p:nvSpPr>
          <p:spPr>
            <a:xfrm>
              <a:off x="6210997" y="1630759"/>
              <a:ext cx="1457346" cy="7225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Arial" pitchFamily="34" charset="0"/>
                </a:rPr>
                <a:t>Use anchoring points and interpolation to fill in all grades</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Arial" pitchFamily="34" charset="0"/>
                </a:rPr>
                <a:t> and scenarios</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Arial" pitchFamily="34" charset="0"/>
              </a:endParaRPr>
            </a:p>
          </p:txBody>
        </p:sp>
      </p:grpSp>
      <p:sp>
        <p:nvSpPr>
          <p:cNvPr id="26" name="Rectangle 25">
            <a:extLst>
              <a:ext uri="{FF2B5EF4-FFF2-40B4-BE49-F238E27FC236}">
                <a16:creationId xmlns:a16="http://schemas.microsoft.com/office/drawing/2014/main" id="{F3EC968B-FA38-4CA9-BC7C-7BB633C2EC37}"/>
              </a:ext>
            </a:extLst>
          </p:cNvPr>
          <p:cNvSpPr/>
          <p:nvPr/>
        </p:nvSpPr>
        <p:spPr>
          <a:xfrm rot="18900000">
            <a:off x="988922" y="2001969"/>
            <a:ext cx="432048" cy="4320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7" name="TextBox 26">
            <a:extLst>
              <a:ext uri="{FF2B5EF4-FFF2-40B4-BE49-F238E27FC236}">
                <a16:creationId xmlns:a16="http://schemas.microsoft.com/office/drawing/2014/main" id="{E8C70D0A-0A24-4FD4-8AFB-249C5E25FA49}"/>
              </a:ext>
            </a:extLst>
          </p:cNvPr>
          <p:cNvSpPr txBox="1"/>
          <p:nvPr/>
        </p:nvSpPr>
        <p:spPr>
          <a:xfrm>
            <a:off x="993952" y="2039191"/>
            <a:ext cx="4219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uLnTx/>
                <a:uFillTx/>
                <a:latin typeface="Arial"/>
                <a:ea typeface="Arial Unicode MS"/>
                <a:cs typeface="Calibri" pitchFamily="34" charset="0"/>
              </a:rPr>
              <a:t>01</a:t>
            </a:r>
            <a:endParaRPr kumimoji="0" lang="ko-KR" altLang="en-US" sz="1600" b="1" i="0" u="none" strike="noStrike" kern="1200" cap="none" spc="0" normalizeH="0" baseline="0" noProof="0" dirty="0">
              <a:ln>
                <a:noFill/>
              </a:ln>
              <a:solidFill>
                <a:prstClr val="white"/>
              </a:solidFill>
              <a:effectLst/>
              <a:uLnTx/>
              <a:uFillTx/>
              <a:latin typeface="Arial"/>
              <a:ea typeface="Arial Unicode MS"/>
              <a:cs typeface="Calibri" pitchFamily="34" charset="0"/>
            </a:endParaRPr>
          </a:p>
        </p:txBody>
      </p:sp>
      <p:sp>
        <p:nvSpPr>
          <p:cNvPr id="28" name="Rectangle 27">
            <a:extLst>
              <a:ext uri="{FF2B5EF4-FFF2-40B4-BE49-F238E27FC236}">
                <a16:creationId xmlns:a16="http://schemas.microsoft.com/office/drawing/2014/main" id="{C93685FA-6823-49C0-B299-DB7E3C86AF9E}"/>
              </a:ext>
            </a:extLst>
          </p:cNvPr>
          <p:cNvSpPr/>
          <p:nvPr/>
        </p:nvSpPr>
        <p:spPr>
          <a:xfrm rot="18900000">
            <a:off x="5067345" y="2001969"/>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9" name="TextBox 28">
            <a:extLst>
              <a:ext uri="{FF2B5EF4-FFF2-40B4-BE49-F238E27FC236}">
                <a16:creationId xmlns:a16="http://schemas.microsoft.com/office/drawing/2014/main" id="{0260874C-B5C0-48B8-B0B4-7325A7533CB8}"/>
              </a:ext>
            </a:extLst>
          </p:cNvPr>
          <p:cNvSpPr txBox="1"/>
          <p:nvPr/>
        </p:nvSpPr>
        <p:spPr>
          <a:xfrm>
            <a:off x="5072374" y="2039191"/>
            <a:ext cx="4219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white"/>
                </a:solidFill>
                <a:effectLst/>
                <a:uLnTx/>
                <a:uFillTx/>
                <a:latin typeface="Arial"/>
                <a:ea typeface="Arial Unicode MS"/>
                <a:cs typeface="Calibri" pitchFamily="34" charset="0"/>
              </a:rPr>
              <a:t>03</a:t>
            </a:r>
            <a:endParaRPr kumimoji="0" lang="ko-KR" altLang="en-US" sz="1600" b="1" i="0" u="none" strike="noStrike" kern="1200" cap="none" spc="0" normalizeH="0" baseline="0" noProof="0" dirty="0">
              <a:ln>
                <a:noFill/>
              </a:ln>
              <a:solidFill>
                <a:prstClr val="white"/>
              </a:solidFill>
              <a:effectLst/>
              <a:uLnTx/>
              <a:uFillTx/>
              <a:latin typeface="Arial"/>
              <a:ea typeface="Arial Unicode MS"/>
              <a:cs typeface="Calibri" pitchFamily="34" charset="0"/>
            </a:endParaRPr>
          </a:p>
        </p:txBody>
      </p:sp>
      <p:sp>
        <p:nvSpPr>
          <p:cNvPr id="30" name="Rectangle 29">
            <a:extLst>
              <a:ext uri="{FF2B5EF4-FFF2-40B4-BE49-F238E27FC236}">
                <a16:creationId xmlns:a16="http://schemas.microsoft.com/office/drawing/2014/main" id="{02CFC12D-ED99-4F64-BBF9-D51482F00A06}"/>
              </a:ext>
            </a:extLst>
          </p:cNvPr>
          <p:cNvSpPr/>
          <p:nvPr/>
        </p:nvSpPr>
        <p:spPr>
          <a:xfrm rot="18900000">
            <a:off x="9145768" y="2001969"/>
            <a:ext cx="432048"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31" name="TextBox 30">
            <a:extLst>
              <a:ext uri="{FF2B5EF4-FFF2-40B4-BE49-F238E27FC236}">
                <a16:creationId xmlns:a16="http://schemas.microsoft.com/office/drawing/2014/main" id="{2266065D-4B96-4FDB-9686-C94A010E9AF7}"/>
              </a:ext>
            </a:extLst>
          </p:cNvPr>
          <p:cNvSpPr txBox="1"/>
          <p:nvPr/>
        </p:nvSpPr>
        <p:spPr>
          <a:xfrm>
            <a:off x="9150798" y="2039191"/>
            <a:ext cx="4219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white"/>
                </a:solidFill>
                <a:effectLst/>
                <a:uLnTx/>
                <a:uFillTx/>
                <a:latin typeface="Arial"/>
                <a:ea typeface="Arial Unicode MS"/>
                <a:cs typeface="Calibri" pitchFamily="34" charset="0"/>
              </a:rPr>
              <a:t>05</a:t>
            </a:r>
            <a:endParaRPr kumimoji="0" lang="ko-KR" altLang="en-US" sz="1600" b="1" i="0" u="none" strike="noStrike" kern="1200" cap="none" spc="0" normalizeH="0" baseline="0" noProof="0" dirty="0">
              <a:ln>
                <a:noFill/>
              </a:ln>
              <a:solidFill>
                <a:prstClr val="white"/>
              </a:solidFill>
              <a:effectLst/>
              <a:uLnTx/>
              <a:uFillTx/>
              <a:latin typeface="Arial"/>
              <a:ea typeface="Arial Unicode MS"/>
              <a:cs typeface="Calibri" pitchFamily="34" charset="0"/>
            </a:endParaRPr>
          </a:p>
        </p:txBody>
      </p:sp>
      <p:sp>
        <p:nvSpPr>
          <p:cNvPr id="32" name="Rectangle 31">
            <a:extLst>
              <a:ext uri="{FF2B5EF4-FFF2-40B4-BE49-F238E27FC236}">
                <a16:creationId xmlns:a16="http://schemas.microsoft.com/office/drawing/2014/main" id="{691A8937-0CEF-42F0-8574-12A5984B0DBD}"/>
              </a:ext>
            </a:extLst>
          </p:cNvPr>
          <p:cNvSpPr/>
          <p:nvPr/>
        </p:nvSpPr>
        <p:spPr>
          <a:xfrm rot="18900000">
            <a:off x="3028133" y="4609912"/>
            <a:ext cx="432048" cy="432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3" name="TextBox 32">
            <a:extLst>
              <a:ext uri="{FF2B5EF4-FFF2-40B4-BE49-F238E27FC236}">
                <a16:creationId xmlns:a16="http://schemas.microsoft.com/office/drawing/2014/main" id="{FE48F016-378C-43C6-96BF-6392E8AD71BB}"/>
              </a:ext>
            </a:extLst>
          </p:cNvPr>
          <p:cNvSpPr txBox="1"/>
          <p:nvPr/>
        </p:nvSpPr>
        <p:spPr>
          <a:xfrm>
            <a:off x="3033162" y="4647133"/>
            <a:ext cx="4219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white"/>
                </a:solidFill>
                <a:effectLst/>
                <a:uLnTx/>
                <a:uFillTx/>
                <a:latin typeface="Arial"/>
                <a:ea typeface="Arial Unicode MS"/>
                <a:cs typeface="Calibri" pitchFamily="34" charset="0"/>
              </a:rPr>
              <a:t>02</a:t>
            </a:r>
            <a:endParaRPr kumimoji="0" lang="ko-KR" altLang="en-US" sz="1600" b="1" i="0" u="none" strike="noStrike" kern="1200" cap="none" spc="0" normalizeH="0" baseline="0" noProof="0" dirty="0">
              <a:ln>
                <a:noFill/>
              </a:ln>
              <a:solidFill>
                <a:prstClr val="white"/>
              </a:solidFill>
              <a:effectLst/>
              <a:uLnTx/>
              <a:uFillTx/>
              <a:latin typeface="Arial"/>
              <a:ea typeface="Arial Unicode MS"/>
              <a:cs typeface="Calibri" pitchFamily="34" charset="0"/>
            </a:endParaRPr>
          </a:p>
        </p:txBody>
      </p:sp>
      <p:sp>
        <p:nvSpPr>
          <p:cNvPr id="34" name="Rectangle 33">
            <a:extLst>
              <a:ext uri="{FF2B5EF4-FFF2-40B4-BE49-F238E27FC236}">
                <a16:creationId xmlns:a16="http://schemas.microsoft.com/office/drawing/2014/main" id="{6CF2FF5E-016C-4AA6-8EB0-3388D220357E}"/>
              </a:ext>
            </a:extLst>
          </p:cNvPr>
          <p:cNvSpPr/>
          <p:nvPr/>
        </p:nvSpPr>
        <p:spPr>
          <a:xfrm rot="18900000">
            <a:off x="7106557" y="4609912"/>
            <a:ext cx="432048" cy="432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5" name="TextBox 34">
            <a:extLst>
              <a:ext uri="{FF2B5EF4-FFF2-40B4-BE49-F238E27FC236}">
                <a16:creationId xmlns:a16="http://schemas.microsoft.com/office/drawing/2014/main" id="{9E6DC162-5E4A-4238-8B45-A4E3DB883D0B}"/>
              </a:ext>
            </a:extLst>
          </p:cNvPr>
          <p:cNvSpPr txBox="1"/>
          <p:nvPr/>
        </p:nvSpPr>
        <p:spPr>
          <a:xfrm>
            <a:off x="7111586" y="4647133"/>
            <a:ext cx="4219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white"/>
                </a:solidFill>
                <a:effectLst/>
                <a:uLnTx/>
                <a:uFillTx/>
                <a:latin typeface="Arial"/>
                <a:ea typeface="Arial Unicode MS"/>
                <a:cs typeface="Calibri" pitchFamily="34" charset="0"/>
              </a:rPr>
              <a:t>04</a:t>
            </a:r>
            <a:endParaRPr kumimoji="0" lang="ko-KR" altLang="en-US" sz="1600" b="1" i="0" u="none" strike="noStrike" kern="1200" cap="none" spc="0" normalizeH="0" baseline="0" noProof="0" dirty="0">
              <a:ln>
                <a:noFill/>
              </a:ln>
              <a:solidFill>
                <a:prstClr val="white"/>
              </a:solidFill>
              <a:effectLst/>
              <a:uLnTx/>
              <a:uFillTx/>
              <a:latin typeface="Arial"/>
              <a:ea typeface="Arial Unicode MS"/>
              <a:cs typeface="Calibri" pitchFamily="34" charset="0"/>
            </a:endParaRPr>
          </a:p>
        </p:txBody>
      </p:sp>
      <p:sp>
        <p:nvSpPr>
          <p:cNvPr id="36" name="Hexagon 35">
            <a:extLst>
              <a:ext uri="{FF2B5EF4-FFF2-40B4-BE49-F238E27FC236}">
                <a16:creationId xmlns:a16="http://schemas.microsoft.com/office/drawing/2014/main" id="{853A920D-5B15-4D27-B620-0E7A82771E90}"/>
              </a:ext>
            </a:extLst>
          </p:cNvPr>
          <p:cNvSpPr/>
          <p:nvPr/>
        </p:nvSpPr>
        <p:spPr>
          <a:xfrm>
            <a:off x="7101552" y="3847191"/>
            <a:ext cx="2078494" cy="575940"/>
          </a:xfrm>
          <a:prstGeom prst="hexagon">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a:ln>
                <a:noFill/>
              </a:ln>
              <a:solidFill>
                <a:prstClr val="black">
                  <a:lumMod val="65000"/>
                  <a:lumOff val="35000"/>
                </a:prstClr>
              </a:solidFill>
              <a:effectLst/>
              <a:uLnTx/>
              <a:uFillTx/>
              <a:latin typeface="Arial"/>
              <a:ea typeface="Arial Unicode MS"/>
              <a:cs typeface="+mn-cs"/>
            </a:endParaRPr>
          </a:p>
        </p:txBody>
      </p:sp>
      <p:sp>
        <p:nvSpPr>
          <p:cNvPr id="37" name="직사각형 113">
            <a:extLst>
              <a:ext uri="{FF2B5EF4-FFF2-40B4-BE49-F238E27FC236}">
                <a16:creationId xmlns:a16="http://schemas.microsoft.com/office/drawing/2014/main" id="{25D4083C-E957-4A98-983C-FC762F36BA27}"/>
              </a:ext>
            </a:extLst>
          </p:cNvPr>
          <p:cNvSpPr>
            <a:spLocks noChangeArrowheads="1"/>
          </p:cNvSpPr>
          <p:nvPr/>
        </p:nvSpPr>
        <p:spPr bwMode="auto">
          <a:xfrm>
            <a:off x="7555429" y="3981274"/>
            <a:ext cx="129039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lgn="ctr"/>
            <a:r>
              <a:rPr lang="en-US" sz="1400" b="1" dirty="0">
                <a:latin typeface="Arial" panose="020B0604020202020204" pitchFamily="34" charset="0"/>
                <a:cs typeface="Arial" panose="020B0604020202020204" pitchFamily="34" charset="0"/>
              </a:rPr>
              <a:t>Interpolation</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Arial Unicode MS"/>
              <a:cs typeface="Arial" panose="020B0604020202020204" pitchFamily="34" charset="0"/>
            </a:endParaRPr>
          </a:p>
        </p:txBody>
      </p:sp>
      <p:sp>
        <p:nvSpPr>
          <p:cNvPr id="38" name="Rectangle 37"/>
          <p:cNvSpPr/>
          <p:nvPr/>
        </p:nvSpPr>
        <p:spPr>
          <a:xfrm>
            <a:off x="14127" y="6500534"/>
            <a:ext cx="6096000" cy="307777"/>
          </a:xfrm>
          <a:prstGeom prst="rect">
            <a:avLst/>
          </a:prstGeom>
        </p:spPr>
        <p:txBody>
          <a:bodyPr>
            <a:spAutoFit/>
          </a:bodyPr>
          <a:lstStyle/>
          <a:p>
            <a:r>
              <a:rPr lang="en-US" sz="1400" dirty="0"/>
              <a:t>https://www.defensetravel.dod.mil/Docs/perdiem/BAH-Primer.pdf</a:t>
            </a:r>
          </a:p>
        </p:txBody>
      </p:sp>
    </p:spTree>
    <p:extLst>
      <p:ext uri="{BB962C8B-B14F-4D97-AF65-F5344CB8AC3E}">
        <p14:creationId xmlns:p14="http://schemas.microsoft.com/office/powerpoint/2010/main" val="262741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Shape 5">
            <a:extLst>
              <a:ext uri="{FF2B5EF4-FFF2-40B4-BE49-F238E27FC236}">
                <a16:creationId xmlns:a16="http://schemas.microsoft.com/office/drawing/2014/main" id="{093677C8-4536-4128-8BF5-BCECC5E3A516}"/>
              </a:ext>
            </a:extLst>
          </p:cNvPr>
          <p:cNvSpPr/>
          <p:nvPr/>
        </p:nvSpPr>
        <p:spPr>
          <a:xfrm rot="13500000">
            <a:off x="8089614" y="3748807"/>
            <a:ext cx="2648198" cy="2648240"/>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L-Shape 5">
            <a:extLst>
              <a:ext uri="{FF2B5EF4-FFF2-40B4-BE49-F238E27FC236}">
                <a16:creationId xmlns:a16="http://schemas.microsoft.com/office/drawing/2014/main" id="{78B1833F-80E9-435E-AB65-B22869641078}"/>
              </a:ext>
            </a:extLst>
          </p:cNvPr>
          <p:cNvSpPr/>
          <p:nvPr/>
        </p:nvSpPr>
        <p:spPr>
          <a:xfrm rot="13500000">
            <a:off x="3362312" y="4706452"/>
            <a:ext cx="1171974" cy="1171992"/>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1" name="L-Shape 5">
            <a:extLst>
              <a:ext uri="{FF2B5EF4-FFF2-40B4-BE49-F238E27FC236}">
                <a16:creationId xmlns:a16="http://schemas.microsoft.com/office/drawing/2014/main" id="{13698E95-5EAF-45F3-A110-4C58C32EC131}"/>
              </a:ext>
            </a:extLst>
          </p:cNvPr>
          <p:cNvSpPr/>
          <p:nvPr/>
        </p:nvSpPr>
        <p:spPr>
          <a:xfrm rot="13500000">
            <a:off x="3079672" y="1631359"/>
            <a:ext cx="2648198" cy="2648240"/>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2" name="L-Shape 5">
            <a:extLst>
              <a:ext uri="{FF2B5EF4-FFF2-40B4-BE49-F238E27FC236}">
                <a16:creationId xmlns:a16="http://schemas.microsoft.com/office/drawing/2014/main" id="{FF92AA0B-AEA3-4659-AC8B-055085F75B64}"/>
              </a:ext>
            </a:extLst>
          </p:cNvPr>
          <p:cNvSpPr/>
          <p:nvPr/>
        </p:nvSpPr>
        <p:spPr>
          <a:xfrm rot="13500000">
            <a:off x="4670521" y="2885102"/>
            <a:ext cx="3125471" cy="3125520"/>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23" name="L-Shape 5">
            <a:extLst>
              <a:ext uri="{FF2B5EF4-FFF2-40B4-BE49-F238E27FC236}">
                <a16:creationId xmlns:a16="http://schemas.microsoft.com/office/drawing/2014/main" id="{C326E16E-5479-4BCA-B865-592475C7708F}"/>
              </a:ext>
            </a:extLst>
          </p:cNvPr>
          <p:cNvSpPr/>
          <p:nvPr/>
        </p:nvSpPr>
        <p:spPr>
          <a:xfrm rot="13500000">
            <a:off x="1042019" y="3732717"/>
            <a:ext cx="2293471" cy="229350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Can You Improve The Formula?</a:t>
            </a:r>
            <a:endParaRPr lang="en-US" dirty="0"/>
          </a:p>
        </p:txBody>
      </p:sp>
      <p:sp>
        <p:nvSpPr>
          <p:cNvPr id="3" name="L-Shape 5">
            <a:extLst>
              <a:ext uri="{FF2B5EF4-FFF2-40B4-BE49-F238E27FC236}">
                <a16:creationId xmlns:a16="http://schemas.microsoft.com/office/drawing/2014/main" id="{0C2F0347-E874-4CF1-8FCF-C5CF7E4AD6C7}"/>
              </a:ext>
            </a:extLst>
          </p:cNvPr>
          <p:cNvSpPr/>
          <p:nvPr/>
        </p:nvSpPr>
        <p:spPr>
          <a:xfrm rot="13500000">
            <a:off x="5191948" y="5282749"/>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284A3DAA-F5FE-4585-A903-6D444B5CA019}"/>
              </a:ext>
            </a:extLst>
          </p:cNvPr>
          <p:cNvSpPr txBox="1"/>
          <p:nvPr/>
        </p:nvSpPr>
        <p:spPr>
          <a:xfrm>
            <a:off x="3100485" y="2632314"/>
            <a:ext cx="19893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mn-cs"/>
              </a:rPr>
              <a:t>Within current BAH</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mn-cs"/>
              </a:rPr>
              <a:t> rates, what is the crime associated with it?</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9F0B65BD-EED5-47AD-8B20-E972FE60D8DA}"/>
              </a:ext>
            </a:extLst>
          </p:cNvPr>
          <p:cNvSpPr txBox="1"/>
          <p:nvPr/>
        </p:nvSpPr>
        <p:spPr>
          <a:xfrm>
            <a:off x="4876681" y="2699568"/>
            <a:ext cx="108305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800" b="1" dirty="0" smtClean="0">
                <a:solidFill>
                  <a:prstClr val="black">
                    <a:lumMod val="65000"/>
                    <a:lumOff val="35000"/>
                  </a:prstClr>
                </a:solidFill>
                <a:latin typeface="Calibri" pitchFamily="34" charset="0"/>
                <a:ea typeface="Arial Unicode MS"/>
                <a:cs typeface="Calibri" pitchFamily="34" charset="0"/>
              </a:rPr>
              <a:t>Crime</a:t>
            </a:r>
            <a:endParaRPr kumimoji="0" lang="ko-KR" altLang="en-US" sz="2800" b="1" i="0" u="none" strike="noStrike" kern="1200" cap="none" spc="0" normalizeH="0" baseline="0" noProof="0" dirty="0">
              <a:ln>
                <a:noFill/>
              </a:ln>
              <a:solidFill>
                <a:prstClr val="black">
                  <a:lumMod val="65000"/>
                  <a:lumOff val="35000"/>
                </a:prstClr>
              </a:solidFill>
              <a:effectLst/>
              <a:uLnTx/>
              <a:uFillTx/>
              <a:latin typeface="Calibri" pitchFamily="34" charset="0"/>
              <a:ea typeface="Arial Unicode MS"/>
              <a:cs typeface="Calibri" pitchFamily="34" charset="0"/>
            </a:endParaRPr>
          </a:p>
        </p:txBody>
      </p:sp>
      <p:sp>
        <p:nvSpPr>
          <p:cNvPr id="6" name="TextBox 5">
            <a:extLst>
              <a:ext uri="{FF2B5EF4-FFF2-40B4-BE49-F238E27FC236}">
                <a16:creationId xmlns:a16="http://schemas.microsoft.com/office/drawing/2014/main" id="{D1F46D08-A10B-404C-8946-2B8C1122E819}"/>
              </a:ext>
            </a:extLst>
          </p:cNvPr>
          <p:cNvSpPr txBox="1"/>
          <p:nvPr/>
        </p:nvSpPr>
        <p:spPr>
          <a:xfrm>
            <a:off x="7493563" y="2525682"/>
            <a:ext cx="16561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mn-cs"/>
              </a:rPr>
              <a:t>What variables are important?</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8" name="TextBox 7">
            <a:extLst>
              <a:ext uri="{FF2B5EF4-FFF2-40B4-BE49-F238E27FC236}">
                <a16:creationId xmlns:a16="http://schemas.microsoft.com/office/drawing/2014/main" id="{5913F55F-65BA-4DFC-B8F9-F54BD495429F}"/>
              </a:ext>
            </a:extLst>
          </p:cNvPr>
          <p:cNvSpPr txBox="1"/>
          <p:nvPr/>
        </p:nvSpPr>
        <p:spPr>
          <a:xfrm>
            <a:off x="8110428" y="4749762"/>
            <a:ext cx="19893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mn-cs"/>
              </a:rPr>
              <a:t>How far</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mn-cs"/>
              </a:rPr>
              <a:t> away in distance and time are members living?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9" name="TextBox 8">
            <a:extLst>
              <a:ext uri="{FF2B5EF4-FFF2-40B4-BE49-F238E27FC236}">
                <a16:creationId xmlns:a16="http://schemas.microsoft.com/office/drawing/2014/main" id="{2DC83F5A-C398-4E35-99CA-71699D17F954}"/>
              </a:ext>
            </a:extLst>
          </p:cNvPr>
          <p:cNvSpPr txBox="1"/>
          <p:nvPr/>
        </p:nvSpPr>
        <p:spPr>
          <a:xfrm>
            <a:off x="10058418" y="4817016"/>
            <a:ext cx="91126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Arial Unicode MS"/>
                <a:cs typeface="Calibri" pitchFamily="34" charset="0"/>
              </a:rPr>
              <a:t>Cost</a:t>
            </a:r>
            <a:endParaRPr kumimoji="0" lang="ko-KR" altLang="en-US" sz="2800" b="1" i="0" u="none" strike="noStrike" kern="1200" cap="none" spc="0" normalizeH="0" baseline="0" noProof="0" dirty="0">
              <a:ln>
                <a:noFill/>
              </a:ln>
              <a:solidFill>
                <a:prstClr val="black">
                  <a:lumMod val="65000"/>
                  <a:lumOff val="35000"/>
                </a:prstClr>
              </a:solidFill>
              <a:effectLst/>
              <a:uLnTx/>
              <a:uFillTx/>
              <a:latin typeface="Calibri" pitchFamily="34" charset="0"/>
              <a:ea typeface="Arial Unicode MS"/>
              <a:cs typeface="Calibri" pitchFamily="34" charset="0"/>
            </a:endParaRPr>
          </a:p>
        </p:txBody>
      </p:sp>
      <p:sp>
        <p:nvSpPr>
          <p:cNvPr id="10" name="TextBox 9">
            <a:extLst>
              <a:ext uri="{FF2B5EF4-FFF2-40B4-BE49-F238E27FC236}">
                <a16:creationId xmlns:a16="http://schemas.microsoft.com/office/drawing/2014/main" id="{68CCEF15-7ED5-4A5D-A596-DA8E49C0F08B}"/>
              </a:ext>
            </a:extLst>
          </p:cNvPr>
          <p:cNvSpPr txBox="1"/>
          <p:nvPr/>
        </p:nvSpPr>
        <p:spPr>
          <a:xfrm>
            <a:off x="4698180" y="4117086"/>
            <a:ext cx="19893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ea typeface="Arial Unicode MS"/>
                <a:cs typeface="+mn-cs"/>
              </a:rPr>
              <a:t>What is</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ea typeface="Arial Unicode MS"/>
                <a:cs typeface="+mn-cs"/>
              </a:rPr>
              <a:t> the school quality of schools within BAH?</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ea typeface="Arial Unicode MS"/>
              <a:cs typeface="+mn-cs"/>
            </a:endParaRPr>
          </a:p>
        </p:txBody>
      </p:sp>
      <p:sp>
        <p:nvSpPr>
          <p:cNvPr id="11" name="TextBox 10">
            <a:extLst>
              <a:ext uri="{FF2B5EF4-FFF2-40B4-BE49-F238E27FC236}">
                <a16:creationId xmlns:a16="http://schemas.microsoft.com/office/drawing/2014/main" id="{85DAD6B0-63CC-495D-A55C-F626ED2CBAD4}"/>
              </a:ext>
            </a:extLst>
          </p:cNvPr>
          <p:cNvSpPr txBox="1"/>
          <p:nvPr/>
        </p:nvSpPr>
        <p:spPr>
          <a:xfrm>
            <a:off x="6759544" y="4178640"/>
            <a:ext cx="133435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Arial Unicode MS"/>
                <a:cs typeface="Calibri" pitchFamily="34" charset="0"/>
              </a:rPr>
              <a:t>Schools</a:t>
            </a:r>
            <a:endParaRPr kumimoji="0" lang="ko-KR" altLang="en-US" sz="2800" b="1" i="0" u="none" strike="noStrike" kern="1200" cap="none" spc="0" normalizeH="0" baseline="0" noProof="0" dirty="0">
              <a:ln>
                <a:noFill/>
              </a:ln>
              <a:solidFill>
                <a:prstClr val="black">
                  <a:lumMod val="65000"/>
                  <a:lumOff val="35000"/>
                </a:prstClr>
              </a:solidFill>
              <a:effectLst/>
              <a:uLnTx/>
              <a:uFillTx/>
              <a:latin typeface="Calibri" pitchFamily="34" charset="0"/>
              <a:ea typeface="Arial Unicode MS"/>
              <a:cs typeface="Calibri" pitchFamily="34" charset="0"/>
            </a:endParaRPr>
          </a:p>
        </p:txBody>
      </p:sp>
      <p:sp>
        <p:nvSpPr>
          <p:cNvPr id="13" name="L-Shape 5">
            <a:extLst>
              <a:ext uri="{FF2B5EF4-FFF2-40B4-BE49-F238E27FC236}">
                <a16:creationId xmlns:a16="http://schemas.microsoft.com/office/drawing/2014/main" id="{25AAA759-3CE6-4B94-AE36-B03AEF26EC75}"/>
              </a:ext>
            </a:extLst>
          </p:cNvPr>
          <p:cNvSpPr/>
          <p:nvPr/>
        </p:nvSpPr>
        <p:spPr>
          <a:xfrm rot="13500000">
            <a:off x="3166994" y="3404989"/>
            <a:ext cx="886273" cy="88628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4" name="L-Shape 5">
            <a:extLst>
              <a:ext uri="{FF2B5EF4-FFF2-40B4-BE49-F238E27FC236}">
                <a16:creationId xmlns:a16="http://schemas.microsoft.com/office/drawing/2014/main" id="{69ADD04B-271E-4EFD-8C8D-D3C731A654B2}"/>
              </a:ext>
            </a:extLst>
          </p:cNvPr>
          <p:cNvSpPr/>
          <p:nvPr/>
        </p:nvSpPr>
        <p:spPr>
          <a:xfrm rot="13500000">
            <a:off x="9802445" y="3371514"/>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5" name="L-Shape 5">
            <a:extLst>
              <a:ext uri="{FF2B5EF4-FFF2-40B4-BE49-F238E27FC236}">
                <a16:creationId xmlns:a16="http://schemas.microsoft.com/office/drawing/2014/main" id="{0E0BA48D-D3F7-4334-8FF6-788E912D50D4}"/>
              </a:ext>
            </a:extLst>
          </p:cNvPr>
          <p:cNvSpPr/>
          <p:nvPr/>
        </p:nvSpPr>
        <p:spPr>
          <a:xfrm rot="13500000">
            <a:off x="2975844" y="1779461"/>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6" name="L-Shape 5">
            <a:extLst>
              <a:ext uri="{FF2B5EF4-FFF2-40B4-BE49-F238E27FC236}">
                <a16:creationId xmlns:a16="http://schemas.microsoft.com/office/drawing/2014/main" id="{9CB3B86E-44BF-4747-8F08-98BD4FA90BD5}"/>
              </a:ext>
            </a:extLst>
          </p:cNvPr>
          <p:cNvSpPr/>
          <p:nvPr/>
        </p:nvSpPr>
        <p:spPr>
          <a:xfrm rot="13500000">
            <a:off x="1232796" y="3305905"/>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7" name="L-Shape 5">
            <a:extLst>
              <a:ext uri="{FF2B5EF4-FFF2-40B4-BE49-F238E27FC236}">
                <a16:creationId xmlns:a16="http://schemas.microsoft.com/office/drawing/2014/main" id="{F8722DC7-6FD8-41A4-A69B-DD2EEC97BA6F}"/>
              </a:ext>
            </a:extLst>
          </p:cNvPr>
          <p:cNvSpPr/>
          <p:nvPr/>
        </p:nvSpPr>
        <p:spPr>
          <a:xfrm rot="13500000">
            <a:off x="8127500" y="3459323"/>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8" name="TextBox 17">
            <a:extLst>
              <a:ext uri="{FF2B5EF4-FFF2-40B4-BE49-F238E27FC236}">
                <a16:creationId xmlns:a16="http://schemas.microsoft.com/office/drawing/2014/main" id="{35D02A06-1A1B-4FAB-912D-EB0CE842EB9E}"/>
              </a:ext>
            </a:extLst>
          </p:cNvPr>
          <p:cNvSpPr txBox="1"/>
          <p:nvPr/>
        </p:nvSpPr>
        <p:spPr>
          <a:xfrm>
            <a:off x="1074178" y="4651592"/>
            <a:ext cx="1656184" cy="461665"/>
          </a:xfrm>
          <a:prstGeom prst="rect">
            <a:avLst/>
          </a:prstGeom>
          <a:noFill/>
        </p:spPr>
        <p:txBody>
          <a:bodyPr wrap="square" rtlCol="0">
            <a:spAutoFit/>
          </a:bodyPr>
          <a:lstStyle/>
          <a:p>
            <a:pPr lvl="0">
              <a:defRPr/>
            </a:pPr>
            <a:r>
              <a:rPr lang="en-US" altLang="ko-KR" sz="1200" dirty="0">
                <a:solidFill>
                  <a:prstClr val="black">
                    <a:lumMod val="75000"/>
                    <a:lumOff val="25000"/>
                  </a:prstClr>
                </a:solidFill>
              </a:rPr>
              <a:t>Gather real time </a:t>
            </a:r>
            <a:r>
              <a:rPr lang="en-US" altLang="ko-KR" sz="1200" dirty="0" smtClean="0">
                <a:solidFill>
                  <a:prstClr val="black">
                    <a:lumMod val="75000"/>
                    <a:lumOff val="25000"/>
                  </a:prstClr>
                </a:solidFill>
              </a:rPr>
              <a:t>data to analyze</a:t>
            </a:r>
            <a:endParaRPr lang="ko-KR" altLang="en-US" sz="1200" dirty="0">
              <a:solidFill>
                <a:prstClr val="black">
                  <a:lumMod val="75000"/>
                  <a:lumOff val="25000"/>
                </a:prstClr>
              </a:solidFill>
            </a:endParaRPr>
          </a:p>
        </p:txBody>
      </p:sp>
      <p:sp>
        <p:nvSpPr>
          <p:cNvPr id="19" name="TextBox 18">
            <a:extLst>
              <a:ext uri="{FF2B5EF4-FFF2-40B4-BE49-F238E27FC236}">
                <a16:creationId xmlns:a16="http://schemas.microsoft.com/office/drawing/2014/main" id="{20307915-AC2A-493F-BC51-BA7866E80BBA}"/>
              </a:ext>
            </a:extLst>
          </p:cNvPr>
          <p:cNvSpPr txBox="1"/>
          <p:nvPr/>
        </p:nvSpPr>
        <p:spPr>
          <a:xfrm>
            <a:off x="2523435" y="4621568"/>
            <a:ext cx="111445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Arial Unicode MS"/>
                <a:cs typeface="Calibri" pitchFamily="34" charset="0"/>
              </a:rPr>
              <a:t>Cost</a:t>
            </a:r>
            <a:endParaRPr kumimoji="0" lang="ko-KR" altLang="en-US" sz="2800" b="1" i="0" u="none" strike="noStrike" kern="1200" cap="none" spc="0" normalizeH="0" baseline="0" noProof="0" dirty="0">
              <a:ln>
                <a:noFill/>
              </a:ln>
              <a:solidFill>
                <a:prstClr val="black">
                  <a:lumMod val="65000"/>
                  <a:lumOff val="35000"/>
                </a:prstClr>
              </a:solidFill>
              <a:effectLst/>
              <a:uLnTx/>
              <a:uFillTx/>
              <a:latin typeface="Calibri" pitchFamily="34" charset="0"/>
              <a:ea typeface="Arial Unicode MS"/>
              <a:cs typeface="Calibri" pitchFamily="34" charset="0"/>
            </a:endParaRPr>
          </a:p>
        </p:txBody>
      </p:sp>
      <p:sp>
        <p:nvSpPr>
          <p:cNvPr id="20" name="L-Shape 5">
            <a:extLst>
              <a:ext uri="{FF2B5EF4-FFF2-40B4-BE49-F238E27FC236}">
                <a16:creationId xmlns:a16="http://schemas.microsoft.com/office/drawing/2014/main" id="{58CF881D-5701-4763-8141-1B8A5E923868}"/>
              </a:ext>
            </a:extLst>
          </p:cNvPr>
          <p:cNvSpPr/>
          <p:nvPr/>
        </p:nvSpPr>
        <p:spPr>
          <a:xfrm rot="13500000">
            <a:off x="2179354" y="2617259"/>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25" name="TextBox 24">
            <a:extLst>
              <a:ext uri="{FF2B5EF4-FFF2-40B4-BE49-F238E27FC236}">
                <a16:creationId xmlns:a16="http://schemas.microsoft.com/office/drawing/2014/main" id="{098507EB-791F-4445-B0B5-65AFD299671D}"/>
              </a:ext>
            </a:extLst>
          </p:cNvPr>
          <p:cNvSpPr txBox="1"/>
          <p:nvPr/>
        </p:nvSpPr>
        <p:spPr>
          <a:xfrm>
            <a:off x="9235570" y="2648058"/>
            <a:ext cx="115855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Arial Unicode MS"/>
                <a:cs typeface="Calibri" pitchFamily="34" charset="0"/>
              </a:rPr>
              <a:t>Other</a:t>
            </a:r>
            <a:endParaRPr kumimoji="0" lang="ko-KR" altLang="en-US" sz="2800" b="1" i="0" u="none" strike="noStrike" kern="1200" cap="none" spc="0" normalizeH="0" baseline="0" noProof="0" dirty="0">
              <a:ln>
                <a:noFill/>
              </a:ln>
              <a:solidFill>
                <a:prstClr val="black">
                  <a:lumMod val="65000"/>
                  <a:lumOff val="35000"/>
                </a:prstClr>
              </a:solidFill>
              <a:effectLst/>
              <a:uLnTx/>
              <a:uFillTx/>
              <a:latin typeface="Calibri" pitchFamily="34" charset="0"/>
              <a:ea typeface="Arial Unicode MS"/>
              <a:cs typeface="Calibri" pitchFamily="34" charset="0"/>
            </a:endParaRPr>
          </a:p>
        </p:txBody>
      </p:sp>
    </p:spTree>
    <p:extLst>
      <p:ext uri="{BB962C8B-B14F-4D97-AF65-F5344CB8AC3E}">
        <p14:creationId xmlns:p14="http://schemas.microsoft.com/office/powerpoint/2010/main" val="171476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E334CD9-1E22-4417-837B-FB1505AA6277}"/>
              </a:ext>
            </a:extLst>
          </p:cNvPr>
          <p:cNvGrpSpPr/>
          <p:nvPr/>
        </p:nvGrpSpPr>
        <p:grpSpPr>
          <a:xfrm>
            <a:off x="323529" y="1854230"/>
            <a:ext cx="3146013" cy="3402627"/>
            <a:chOff x="5277160" y="1526519"/>
            <a:chExt cx="2000337" cy="2522764"/>
          </a:xfrm>
        </p:grpSpPr>
        <p:sp>
          <p:nvSpPr>
            <p:cNvPr id="24" name="Arrow: Up 61">
              <a:extLst>
                <a:ext uri="{FF2B5EF4-FFF2-40B4-BE49-F238E27FC236}">
                  <a16:creationId xmlns:a16="http://schemas.microsoft.com/office/drawing/2014/main" id="{BC5564BC-762C-4860-A31F-034DB0BD8BD1}"/>
                </a:ext>
              </a:extLst>
            </p:cNvPr>
            <p:cNvSpPr/>
            <p:nvPr/>
          </p:nvSpPr>
          <p:spPr>
            <a:xfrm rot="2141881">
              <a:off x="6997612" y="1526519"/>
              <a:ext cx="279885" cy="1922357"/>
            </a:xfrm>
            <a:custGeom>
              <a:avLst/>
              <a:gdLst>
                <a:gd name="connsiteX0" fmla="*/ 0 w 268141"/>
                <a:gd name="connsiteY0" fmla="*/ 291531 h 1886717"/>
                <a:gd name="connsiteX1" fmla="*/ 134071 w 268141"/>
                <a:gd name="connsiteY1" fmla="*/ 0 h 1886717"/>
                <a:gd name="connsiteX2" fmla="*/ 268141 w 268141"/>
                <a:gd name="connsiteY2" fmla="*/ 291531 h 1886717"/>
                <a:gd name="connsiteX3" fmla="*/ 185487 w 268141"/>
                <a:gd name="connsiteY3" fmla="*/ 291531 h 1886717"/>
                <a:gd name="connsiteX4" fmla="*/ 185487 w 268141"/>
                <a:gd name="connsiteY4" fmla="*/ 1886717 h 1886717"/>
                <a:gd name="connsiteX5" fmla="*/ 82654 w 268141"/>
                <a:gd name="connsiteY5" fmla="*/ 1886717 h 1886717"/>
                <a:gd name="connsiteX6" fmla="*/ 82654 w 268141"/>
                <a:gd name="connsiteY6" fmla="*/ 291531 h 1886717"/>
                <a:gd name="connsiteX7" fmla="*/ 0 w 268141"/>
                <a:gd name="connsiteY7" fmla="*/ 291531 h 1886717"/>
                <a:gd name="connsiteX0" fmla="*/ 0 w 268141"/>
                <a:gd name="connsiteY0" fmla="*/ 291531 h 1886717"/>
                <a:gd name="connsiteX1" fmla="*/ 134071 w 268141"/>
                <a:gd name="connsiteY1" fmla="*/ 0 h 1886717"/>
                <a:gd name="connsiteX2" fmla="*/ 268141 w 268141"/>
                <a:gd name="connsiteY2" fmla="*/ 291531 h 1886717"/>
                <a:gd name="connsiteX3" fmla="*/ 185487 w 268141"/>
                <a:gd name="connsiteY3" fmla="*/ 291531 h 1886717"/>
                <a:gd name="connsiteX4" fmla="*/ 185487 w 268141"/>
                <a:gd name="connsiteY4" fmla="*/ 1886717 h 1886717"/>
                <a:gd name="connsiteX5" fmla="*/ 82654 w 268141"/>
                <a:gd name="connsiteY5" fmla="*/ 1886717 h 1886717"/>
                <a:gd name="connsiteX6" fmla="*/ 89774 w 268141"/>
                <a:gd name="connsiteY6" fmla="*/ 272599 h 1886717"/>
                <a:gd name="connsiteX7" fmla="*/ 0 w 268141"/>
                <a:gd name="connsiteY7" fmla="*/ 291531 h 1886717"/>
                <a:gd name="connsiteX0" fmla="*/ 0 w 269777"/>
                <a:gd name="connsiteY0" fmla="*/ 289253 h 1886717"/>
                <a:gd name="connsiteX1" fmla="*/ 135707 w 269777"/>
                <a:gd name="connsiteY1" fmla="*/ 0 h 1886717"/>
                <a:gd name="connsiteX2" fmla="*/ 269777 w 269777"/>
                <a:gd name="connsiteY2" fmla="*/ 291531 h 1886717"/>
                <a:gd name="connsiteX3" fmla="*/ 187123 w 269777"/>
                <a:gd name="connsiteY3" fmla="*/ 291531 h 1886717"/>
                <a:gd name="connsiteX4" fmla="*/ 187123 w 269777"/>
                <a:gd name="connsiteY4" fmla="*/ 1886717 h 1886717"/>
                <a:gd name="connsiteX5" fmla="*/ 84290 w 269777"/>
                <a:gd name="connsiteY5" fmla="*/ 1886717 h 1886717"/>
                <a:gd name="connsiteX6" fmla="*/ 91410 w 269777"/>
                <a:gd name="connsiteY6" fmla="*/ 272599 h 1886717"/>
                <a:gd name="connsiteX7" fmla="*/ 0 w 269777"/>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7123 w 279885"/>
                <a:gd name="connsiteY3" fmla="*/ 291531 h 1886717"/>
                <a:gd name="connsiteX4" fmla="*/ 187123 w 279885"/>
                <a:gd name="connsiteY4" fmla="*/ 1886717 h 1886717"/>
                <a:gd name="connsiteX5" fmla="*/ 84290 w 279885"/>
                <a:gd name="connsiteY5" fmla="*/ 1886717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84290 w 279885"/>
                <a:gd name="connsiteY5" fmla="*/ 1886717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94905 w 279885"/>
                <a:gd name="connsiteY5" fmla="*/ 1834190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90485 w 279885"/>
                <a:gd name="connsiteY5" fmla="*/ 1885721 h 1886717"/>
                <a:gd name="connsiteX6" fmla="*/ 91410 w 279885"/>
                <a:gd name="connsiteY6" fmla="*/ 272599 h 1886717"/>
                <a:gd name="connsiteX7" fmla="*/ 0 w 279885"/>
                <a:gd name="connsiteY7" fmla="*/ 289253 h 1886717"/>
                <a:gd name="connsiteX0" fmla="*/ 0 w 279885"/>
                <a:gd name="connsiteY0" fmla="*/ 289253 h 1902443"/>
                <a:gd name="connsiteX1" fmla="*/ 135707 w 279885"/>
                <a:gd name="connsiteY1" fmla="*/ 0 h 1902443"/>
                <a:gd name="connsiteX2" fmla="*/ 279885 w 279885"/>
                <a:gd name="connsiteY2" fmla="*/ 291177 h 1902443"/>
                <a:gd name="connsiteX3" fmla="*/ 185774 w 279885"/>
                <a:gd name="connsiteY3" fmla="*/ 275232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89253 h 1902443"/>
                <a:gd name="connsiteX1" fmla="*/ 135707 w 279885"/>
                <a:gd name="connsiteY1" fmla="*/ 0 h 1902443"/>
                <a:gd name="connsiteX2" fmla="*/ 279885 w 279885"/>
                <a:gd name="connsiteY2" fmla="*/ 291177 h 1902443"/>
                <a:gd name="connsiteX3" fmla="*/ 181860 w 279885"/>
                <a:gd name="connsiteY3" fmla="*/ 274591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89253 h 1902443"/>
                <a:gd name="connsiteX1" fmla="*/ 135707 w 279885"/>
                <a:gd name="connsiteY1" fmla="*/ 0 h 1902443"/>
                <a:gd name="connsiteX2" fmla="*/ 279885 w 279885"/>
                <a:gd name="connsiteY2" fmla="*/ 291177 h 1902443"/>
                <a:gd name="connsiteX3" fmla="*/ 181860 w 279885"/>
                <a:gd name="connsiteY3" fmla="*/ 274591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77509 h 1890699"/>
                <a:gd name="connsiteX1" fmla="*/ 133783 w 279885"/>
                <a:gd name="connsiteY1" fmla="*/ 0 h 1890699"/>
                <a:gd name="connsiteX2" fmla="*/ 279885 w 279885"/>
                <a:gd name="connsiteY2" fmla="*/ 279433 h 1890699"/>
                <a:gd name="connsiteX3" fmla="*/ 181860 w 279885"/>
                <a:gd name="connsiteY3" fmla="*/ 262847 h 1890699"/>
                <a:gd name="connsiteX4" fmla="*/ 160430 w 279885"/>
                <a:gd name="connsiteY4" fmla="*/ 1890699 h 1890699"/>
                <a:gd name="connsiteX5" fmla="*/ 90485 w 279885"/>
                <a:gd name="connsiteY5" fmla="*/ 1873977 h 1890699"/>
                <a:gd name="connsiteX6" fmla="*/ 91410 w 279885"/>
                <a:gd name="connsiteY6" fmla="*/ 260855 h 1890699"/>
                <a:gd name="connsiteX7" fmla="*/ 0 w 279885"/>
                <a:gd name="connsiteY7" fmla="*/ 277509 h 1890699"/>
                <a:gd name="connsiteX0" fmla="*/ 0 w 279885"/>
                <a:gd name="connsiteY0" fmla="*/ 277509 h 1890699"/>
                <a:gd name="connsiteX1" fmla="*/ 133783 w 279885"/>
                <a:gd name="connsiteY1" fmla="*/ 0 h 1890699"/>
                <a:gd name="connsiteX2" fmla="*/ 154830 w 279885"/>
                <a:gd name="connsiteY2" fmla="*/ 41628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79885"/>
                <a:gd name="connsiteY0" fmla="*/ 277509 h 1890699"/>
                <a:gd name="connsiteX1" fmla="*/ 133783 w 279885"/>
                <a:gd name="connsiteY1" fmla="*/ 0 h 1890699"/>
                <a:gd name="connsiteX2" fmla="*/ 157682 w 279885"/>
                <a:gd name="connsiteY2" fmla="*/ 11948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79885"/>
                <a:gd name="connsiteY0" fmla="*/ 277509 h 1890699"/>
                <a:gd name="connsiteX1" fmla="*/ 133783 w 279885"/>
                <a:gd name="connsiteY1" fmla="*/ 0 h 1890699"/>
                <a:gd name="connsiteX2" fmla="*/ 158964 w 279885"/>
                <a:gd name="connsiteY2" fmla="*/ 4119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86373"/>
                <a:gd name="connsiteY0" fmla="*/ 302766 h 1915956"/>
                <a:gd name="connsiteX1" fmla="*/ 133783 w 286373"/>
                <a:gd name="connsiteY1" fmla="*/ 25257 h 1915956"/>
                <a:gd name="connsiteX2" fmla="*/ 286373 w 286373"/>
                <a:gd name="connsiteY2" fmla="*/ 0 h 1915956"/>
                <a:gd name="connsiteX3" fmla="*/ 279885 w 286373"/>
                <a:gd name="connsiteY3" fmla="*/ 304690 h 1915956"/>
                <a:gd name="connsiteX4" fmla="*/ 181860 w 286373"/>
                <a:gd name="connsiteY4" fmla="*/ 288104 h 1915956"/>
                <a:gd name="connsiteX5" fmla="*/ 160430 w 286373"/>
                <a:gd name="connsiteY5" fmla="*/ 1915956 h 1915956"/>
                <a:gd name="connsiteX6" fmla="*/ 90485 w 286373"/>
                <a:gd name="connsiteY6" fmla="*/ 1899234 h 1915956"/>
                <a:gd name="connsiteX7" fmla="*/ 91410 w 286373"/>
                <a:gd name="connsiteY7" fmla="*/ 286112 h 1915956"/>
                <a:gd name="connsiteX8" fmla="*/ 0 w 286373"/>
                <a:gd name="connsiteY8" fmla="*/ 302766 h 1915956"/>
                <a:gd name="connsiteX0" fmla="*/ 0 w 286396"/>
                <a:gd name="connsiteY0" fmla="*/ 318267 h 1931457"/>
                <a:gd name="connsiteX1" fmla="*/ 133783 w 286396"/>
                <a:gd name="connsiteY1" fmla="*/ 40758 h 1931457"/>
                <a:gd name="connsiteX2" fmla="*/ 286373 w 286396"/>
                <a:gd name="connsiteY2" fmla="*/ 15501 h 1931457"/>
                <a:gd name="connsiteX3" fmla="*/ 279885 w 286396"/>
                <a:gd name="connsiteY3" fmla="*/ 320191 h 1931457"/>
                <a:gd name="connsiteX4" fmla="*/ 181860 w 286396"/>
                <a:gd name="connsiteY4" fmla="*/ 303605 h 1931457"/>
                <a:gd name="connsiteX5" fmla="*/ 160430 w 286396"/>
                <a:gd name="connsiteY5" fmla="*/ 1931457 h 1931457"/>
                <a:gd name="connsiteX6" fmla="*/ 90485 w 286396"/>
                <a:gd name="connsiteY6" fmla="*/ 1914735 h 1931457"/>
                <a:gd name="connsiteX7" fmla="*/ 91410 w 286396"/>
                <a:gd name="connsiteY7" fmla="*/ 301613 h 1931457"/>
                <a:gd name="connsiteX8" fmla="*/ 0 w 286396"/>
                <a:gd name="connsiteY8" fmla="*/ 318267 h 1931457"/>
                <a:gd name="connsiteX0" fmla="*/ 0 w 286391"/>
                <a:gd name="connsiteY0" fmla="*/ 325779 h 1938969"/>
                <a:gd name="connsiteX1" fmla="*/ 133783 w 286391"/>
                <a:gd name="connsiteY1" fmla="*/ 48270 h 1938969"/>
                <a:gd name="connsiteX2" fmla="*/ 286373 w 286391"/>
                <a:gd name="connsiteY2" fmla="*/ 23013 h 1938969"/>
                <a:gd name="connsiteX3" fmla="*/ 279885 w 286391"/>
                <a:gd name="connsiteY3" fmla="*/ 327703 h 1938969"/>
                <a:gd name="connsiteX4" fmla="*/ 181860 w 286391"/>
                <a:gd name="connsiteY4" fmla="*/ 311117 h 1938969"/>
                <a:gd name="connsiteX5" fmla="*/ 160430 w 286391"/>
                <a:gd name="connsiteY5" fmla="*/ 1938969 h 1938969"/>
                <a:gd name="connsiteX6" fmla="*/ 90485 w 286391"/>
                <a:gd name="connsiteY6" fmla="*/ 1922247 h 1938969"/>
                <a:gd name="connsiteX7" fmla="*/ 91410 w 286391"/>
                <a:gd name="connsiteY7" fmla="*/ 309125 h 1938969"/>
                <a:gd name="connsiteX8" fmla="*/ 0 w 286391"/>
                <a:gd name="connsiteY8" fmla="*/ 325779 h 1938969"/>
                <a:gd name="connsiteX0" fmla="*/ 0 w 279885"/>
                <a:gd name="connsiteY0" fmla="*/ 310247 h 1923437"/>
                <a:gd name="connsiteX1" fmla="*/ 133783 w 279885"/>
                <a:gd name="connsiteY1" fmla="*/ 32738 h 1923437"/>
                <a:gd name="connsiteX2" fmla="*/ 177541 w 279885"/>
                <a:gd name="connsiteY2" fmla="*/ 33870 h 1923437"/>
                <a:gd name="connsiteX3" fmla="*/ 279885 w 279885"/>
                <a:gd name="connsiteY3" fmla="*/ 312171 h 1923437"/>
                <a:gd name="connsiteX4" fmla="*/ 181860 w 279885"/>
                <a:gd name="connsiteY4" fmla="*/ 295585 h 1923437"/>
                <a:gd name="connsiteX5" fmla="*/ 160430 w 279885"/>
                <a:gd name="connsiteY5" fmla="*/ 1923437 h 1923437"/>
                <a:gd name="connsiteX6" fmla="*/ 90485 w 279885"/>
                <a:gd name="connsiteY6" fmla="*/ 1906715 h 1923437"/>
                <a:gd name="connsiteX7" fmla="*/ 91410 w 279885"/>
                <a:gd name="connsiteY7" fmla="*/ 293593 h 1923437"/>
                <a:gd name="connsiteX8" fmla="*/ 0 w 279885"/>
                <a:gd name="connsiteY8" fmla="*/ 310247 h 1923437"/>
                <a:gd name="connsiteX0" fmla="*/ 0 w 279885"/>
                <a:gd name="connsiteY0" fmla="*/ 309167 h 1922357"/>
                <a:gd name="connsiteX1" fmla="*/ 133783 w 279885"/>
                <a:gd name="connsiteY1" fmla="*/ 31658 h 1922357"/>
                <a:gd name="connsiteX2" fmla="*/ 177541 w 279885"/>
                <a:gd name="connsiteY2" fmla="*/ 32790 h 1922357"/>
                <a:gd name="connsiteX3" fmla="*/ 279885 w 279885"/>
                <a:gd name="connsiteY3" fmla="*/ 311091 h 1922357"/>
                <a:gd name="connsiteX4" fmla="*/ 181860 w 279885"/>
                <a:gd name="connsiteY4" fmla="*/ 294505 h 1922357"/>
                <a:gd name="connsiteX5" fmla="*/ 160430 w 279885"/>
                <a:gd name="connsiteY5" fmla="*/ 1922357 h 1922357"/>
                <a:gd name="connsiteX6" fmla="*/ 90485 w 279885"/>
                <a:gd name="connsiteY6" fmla="*/ 1905635 h 1922357"/>
                <a:gd name="connsiteX7" fmla="*/ 91410 w 279885"/>
                <a:gd name="connsiteY7" fmla="*/ 292513 h 1922357"/>
                <a:gd name="connsiteX8" fmla="*/ 0 w 279885"/>
                <a:gd name="connsiteY8" fmla="*/ 309167 h 192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885" h="1922357">
                  <a:moveTo>
                    <a:pt x="0" y="309167"/>
                  </a:moveTo>
                  <a:cubicBezTo>
                    <a:pt x="39685" y="209830"/>
                    <a:pt x="88547" y="128076"/>
                    <a:pt x="133783" y="31658"/>
                  </a:cubicBezTo>
                  <a:cubicBezTo>
                    <a:pt x="154544" y="-13848"/>
                    <a:pt x="160780" y="-7470"/>
                    <a:pt x="177541" y="32790"/>
                  </a:cubicBezTo>
                  <a:lnTo>
                    <a:pt x="279885" y="311091"/>
                  </a:lnTo>
                  <a:lnTo>
                    <a:pt x="181860" y="294505"/>
                  </a:lnTo>
                  <a:cubicBezTo>
                    <a:pt x="182310" y="831667"/>
                    <a:pt x="159980" y="1385195"/>
                    <a:pt x="160430" y="1922357"/>
                  </a:cubicBezTo>
                  <a:lnTo>
                    <a:pt x="90485" y="1905635"/>
                  </a:lnTo>
                  <a:cubicBezTo>
                    <a:pt x="92858" y="1367596"/>
                    <a:pt x="89037" y="830552"/>
                    <a:pt x="91410" y="292513"/>
                  </a:cubicBezTo>
                  <a:lnTo>
                    <a:pt x="0" y="3091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apezoid 24">
              <a:extLst>
                <a:ext uri="{FF2B5EF4-FFF2-40B4-BE49-F238E27FC236}">
                  <a16:creationId xmlns:a16="http://schemas.microsoft.com/office/drawing/2014/main" id="{EB9991B7-88B7-4ED9-AF39-31226ED2D739}"/>
                </a:ext>
              </a:extLst>
            </p:cNvPr>
            <p:cNvSpPr/>
            <p:nvPr/>
          </p:nvSpPr>
          <p:spPr>
            <a:xfrm rot="16365077">
              <a:off x="6298097" y="2888920"/>
              <a:ext cx="73414" cy="683034"/>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6B2EA839-939C-4323-8F0C-1FA8D4BF0D42}"/>
                </a:ext>
              </a:extLst>
            </p:cNvPr>
            <p:cNvSpPr/>
            <p:nvPr/>
          </p:nvSpPr>
          <p:spPr>
            <a:xfrm rot="12169466">
              <a:off x="5847432" y="3173306"/>
              <a:ext cx="60413" cy="875977"/>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apezoid 26">
              <a:extLst>
                <a:ext uri="{FF2B5EF4-FFF2-40B4-BE49-F238E27FC236}">
                  <a16:creationId xmlns:a16="http://schemas.microsoft.com/office/drawing/2014/main" id="{9EA8DC4A-120F-459A-95F8-92594F613E0B}"/>
                </a:ext>
              </a:extLst>
            </p:cNvPr>
            <p:cNvSpPr/>
            <p:nvPr/>
          </p:nvSpPr>
          <p:spPr>
            <a:xfrm rot="17376167">
              <a:off x="5515957" y="3691934"/>
              <a:ext cx="33897" cy="470877"/>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FAADFC19-D309-4D87-9BB4-7673F4C43BF2}"/>
                </a:ext>
              </a:extLst>
            </p:cNvPr>
            <p:cNvSpPr/>
            <p:nvPr/>
          </p:nvSpPr>
          <p:spPr>
            <a:xfrm rot="12369361">
              <a:off x="5277160" y="3834964"/>
              <a:ext cx="49164" cy="116592"/>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aphic 51">
            <a:extLst>
              <a:ext uri="{FF2B5EF4-FFF2-40B4-BE49-F238E27FC236}">
                <a16:creationId xmlns:a16="http://schemas.microsoft.com/office/drawing/2014/main" id="{114ED52C-F775-4C77-80DB-6CBB8EED3BFA}"/>
              </a:ext>
            </a:extLst>
          </p:cNvPr>
          <p:cNvGrpSpPr/>
          <p:nvPr/>
        </p:nvGrpSpPr>
        <p:grpSpPr>
          <a:xfrm>
            <a:off x="-9728" y="2438962"/>
            <a:ext cx="4314722" cy="4431102"/>
            <a:chOff x="4877104" y="3337195"/>
            <a:chExt cx="3199005" cy="3285291"/>
          </a:xfrm>
        </p:grpSpPr>
        <p:sp>
          <p:nvSpPr>
            <p:cNvPr id="30" name="Freeform: Shape 29">
              <a:extLst>
                <a:ext uri="{FF2B5EF4-FFF2-40B4-BE49-F238E27FC236}">
                  <a16:creationId xmlns:a16="http://schemas.microsoft.com/office/drawing/2014/main" id="{8C39F663-7211-4417-8E17-308636109602}"/>
                </a:ext>
              </a:extLst>
            </p:cNvPr>
            <p:cNvSpPr/>
            <p:nvPr/>
          </p:nvSpPr>
          <p:spPr>
            <a:xfrm>
              <a:off x="4877104" y="4774993"/>
              <a:ext cx="3049295" cy="1847493"/>
            </a:xfrm>
            <a:custGeom>
              <a:avLst/>
              <a:gdLst>
                <a:gd name="connsiteX0" fmla="*/ 2517670 w 3111946"/>
                <a:gd name="connsiteY0" fmla="*/ 1502795 h 1836841"/>
                <a:gd name="connsiteX1" fmla="*/ 2403600 w 3111946"/>
                <a:gd name="connsiteY1" fmla="*/ 1713704 h 1836841"/>
                <a:gd name="connsiteX2" fmla="*/ 2329506 w 3111946"/>
                <a:gd name="connsiteY2" fmla="*/ 1819504 h 1836841"/>
                <a:gd name="connsiteX3" fmla="*/ 2211990 w 3111946"/>
                <a:gd name="connsiteY3" fmla="*/ 1836735 h 1836841"/>
                <a:gd name="connsiteX4" fmla="*/ 1638881 w 3111946"/>
                <a:gd name="connsiteY4" fmla="*/ 1836735 h 1836841"/>
                <a:gd name="connsiteX5" fmla="*/ 492320 w 3111946"/>
                <a:gd name="connsiteY5" fmla="*/ 1836735 h 1836841"/>
                <a:gd name="connsiteX6" fmla="*/ 22254 w 3111946"/>
                <a:gd name="connsiteY6" fmla="*/ 1836735 h 1836841"/>
                <a:gd name="connsiteX7" fmla="*/ 8469 w 3111946"/>
                <a:gd name="connsiteY7" fmla="*/ 1822950 h 1836841"/>
                <a:gd name="connsiteX8" fmla="*/ 9158 w 3111946"/>
                <a:gd name="connsiteY8" fmla="*/ 689484 h 1836841"/>
                <a:gd name="connsiteX9" fmla="*/ 7091 w 3111946"/>
                <a:gd name="connsiteY9" fmla="*/ 455485 h 1836841"/>
                <a:gd name="connsiteX10" fmla="*/ 5368 w 3111946"/>
                <a:gd name="connsiteY10" fmla="*/ 335556 h 1836841"/>
                <a:gd name="connsiteX11" fmla="*/ 3644 w 3111946"/>
                <a:gd name="connsiteY11" fmla="*/ 225621 h 1836841"/>
                <a:gd name="connsiteX12" fmla="*/ 107031 w 3111946"/>
                <a:gd name="connsiteY12" fmla="*/ 212181 h 1836841"/>
                <a:gd name="connsiteX13" fmla="*/ 183882 w 3111946"/>
                <a:gd name="connsiteY13" fmla="*/ 200119 h 1836841"/>
                <a:gd name="connsiteX14" fmla="*/ 331726 w 3111946"/>
                <a:gd name="connsiteY14" fmla="*/ 279727 h 1836841"/>
                <a:gd name="connsiteX15" fmla="*/ 382041 w 3111946"/>
                <a:gd name="connsiteY15" fmla="*/ 340381 h 1836841"/>
                <a:gd name="connsiteX16" fmla="*/ 494732 w 3111946"/>
                <a:gd name="connsiteY16" fmla="*/ 477541 h 1836841"/>
                <a:gd name="connsiteX17" fmla="*/ 511619 w 3111946"/>
                <a:gd name="connsiteY17" fmla="*/ 548878 h 1836841"/>
                <a:gd name="connsiteX18" fmla="*/ 569860 w 3111946"/>
                <a:gd name="connsiteY18" fmla="*/ 583340 h 1836841"/>
                <a:gd name="connsiteX19" fmla="*/ 668078 w 3111946"/>
                <a:gd name="connsiteY19" fmla="*/ 640203 h 1836841"/>
                <a:gd name="connsiteX20" fmla="*/ 1070253 w 3111946"/>
                <a:gd name="connsiteY20" fmla="*/ 834915 h 1836841"/>
                <a:gd name="connsiteX21" fmla="*/ 1417289 w 3111946"/>
                <a:gd name="connsiteY21" fmla="*/ 916591 h 1836841"/>
                <a:gd name="connsiteX22" fmla="*/ 1762946 w 3111946"/>
                <a:gd name="connsiteY22" fmla="*/ 954499 h 1836841"/>
                <a:gd name="connsiteX23" fmla="*/ 1855649 w 3111946"/>
                <a:gd name="connsiteY23" fmla="*/ 917969 h 1836841"/>
                <a:gd name="connsiteX24" fmla="*/ 1997634 w 3111946"/>
                <a:gd name="connsiteY24" fmla="*/ 733940 h 1836841"/>
                <a:gd name="connsiteX25" fmla="*/ 2127212 w 3111946"/>
                <a:gd name="connsiteY25" fmla="*/ 504421 h 1836841"/>
                <a:gd name="connsiteX26" fmla="*/ 2345359 w 3111946"/>
                <a:gd name="connsiteY26" fmla="*/ 47451 h 1836841"/>
                <a:gd name="connsiteX27" fmla="*/ 2593143 w 3111946"/>
                <a:gd name="connsiteY27" fmla="*/ 48829 h 1836841"/>
                <a:gd name="connsiteX28" fmla="*/ 2813702 w 3111946"/>
                <a:gd name="connsiteY28" fmla="*/ 191159 h 1836841"/>
                <a:gd name="connsiteX29" fmla="*/ 2979465 w 3111946"/>
                <a:gd name="connsiteY29" fmla="*/ 373120 h 1836841"/>
                <a:gd name="connsiteX30" fmla="*/ 3052525 w 3111946"/>
                <a:gd name="connsiteY30" fmla="*/ 472716 h 1836841"/>
                <a:gd name="connsiteX31" fmla="*/ 3111111 w 3111946"/>
                <a:gd name="connsiteY31" fmla="*/ 568866 h 1836841"/>
                <a:gd name="connsiteX32" fmla="*/ 3033571 w 3111946"/>
                <a:gd name="connsiteY32" fmla="*/ 678456 h 1836841"/>
                <a:gd name="connsiteX33" fmla="*/ 2942246 w 3111946"/>
                <a:gd name="connsiteY33" fmla="*/ 809068 h 1836841"/>
                <a:gd name="connsiteX34" fmla="*/ 2733060 w 3111946"/>
                <a:gd name="connsiteY34" fmla="*/ 1117506 h 1836841"/>
                <a:gd name="connsiteX35" fmla="*/ 2522495 w 3111946"/>
                <a:gd name="connsiteY35" fmla="*/ 1490044 h 1836841"/>
                <a:gd name="connsiteX36" fmla="*/ 2517670 w 3111946"/>
                <a:gd name="connsiteY36" fmla="*/ 1502795 h 1836841"/>
                <a:gd name="connsiteX0" fmla="*/ 2520800 w 3115091"/>
                <a:gd name="connsiteY0" fmla="*/ 1502795 h 1839666"/>
                <a:gd name="connsiteX1" fmla="*/ 2406730 w 3115091"/>
                <a:gd name="connsiteY1" fmla="*/ 1713704 h 1839666"/>
                <a:gd name="connsiteX2" fmla="*/ 2332636 w 3115091"/>
                <a:gd name="connsiteY2" fmla="*/ 1819504 h 1839666"/>
                <a:gd name="connsiteX3" fmla="*/ 2215120 w 3115091"/>
                <a:gd name="connsiteY3" fmla="*/ 1836735 h 1839666"/>
                <a:gd name="connsiteX4" fmla="*/ 1642011 w 3115091"/>
                <a:gd name="connsiteY4" fmla="*/ 1836735 h 1839666"/>
                <a:gd name="connsiteX5" fmla="*/ 495450 w 3115091"/>
                <a:gd name="connsiteY5" fmla="*/ 1836735 h 1839666"/>
                <a:gd name="connsiteX6" fmla="*/ 25384 w 3115091"/>
                <a:gd name="connsiteY6" fmla="*/ 1836735 h 1839666"/>
                <a:gd name="connsiteX7" fmla="*/ 11599 w 3115091"/>
                <a:gd name="connsiteY7" fmla="*/ 1822950 h 1839666"/>
                <a:gd name="connsiteX8" fmla="*/ 12288 w 3115091"/>
                <a:gd name="connsiteY8" fmla="*/ 689484 h 1839666"/>
                <a:gd name="connsiteX9" fmla="*/ 10221 w 3115091"/>
                <a:gd name="connsiteY9" fmla="*/ 455485 h 1839666"/>
                <a:gd name="connsiteX10" fmla="*/ 6774 w 3115091"/>
                <a:gd name="connsiteY10" fmla="*/ 225621 h 1839666"/>
                <a:gd name="connsiteX11" fmla="*/ 110161 w 3115091"/>
                <a:gd name="connsiteY11" fmla="*/ 212181 h 1839666"/>
                <a:gd name="connsiteX12" fmla="*/ 187012 w 3115091"/>
                <a:gd name="connsiteY12" fmla="*/ 200119 h 1839666"/>
                <a:gd name="connsiteX13" fmla="*/ 334856 w 3115091"/>
                <a:gd name="connsiteY13" fmla="*/ 279727 h 1839666"/>
                <a:gd name="connsiteX14" fmla="*/ 385171 w 3115091"/>
                <a:gd name="connsiteY14" fmla="*/ 340381 h 1839666"/>
                <a:gd name="connsiteX15" fmla="*/ 497862 w 3115091"/>
                <a:gd name="connsiteY15" fmla="*/ 477541 h 1839666"/>
                <a:gd name="connsiteX16" fmla="*/ 514749 w 3115091"/>
                <a:gd name="connsiteY16" fmla="*/ 548878 h 1839666"/>
                <a:gd name="connsiteX17" fmla="*/ 572990 w 3115091"/>
                <a:gd name="connsiteY17" fmla="*/ 583340 h 1839666"/>
                <a:gd name="connsiteX18" fmla="*/ 671208 w 3115091"/>
                <a:gd name="connsiteY18" fmla="*/ 640203 h 1839666"/>
                <a:gd name="connsiteX19" fmla="*/ 1073383 w 3115091"/>
                <a:gd name="connsiteY19" fmla="*/ 834915 h 1839666"/>
                <a:gd name="connsiteX20" fmla="*/ 1420419 w 3115091"/>
                <a:gd name="connsiteY20" fmla="*/ 916591 h 1839666"/>
                <a:gd name="connsiteX21" fmla="*/ 1766076 w 3115091"/>
                <a:gd name="connsiteY21" fmla="*/ 954499 h 1839666"/>
                <a:gd name="connsiteX22" fmla="*/ 1858779 w 3115091"/>
                <a:gd name="connsiteY22" fmla="*/ 917969 h 1839666"/>
                <a:gd name="connsiteX23" fmla="*/ 2000764 w 3115091"/>
                <a:gd name="connsiteY23" fmla="*/ 733940 h 1839666"/>
                <a:gd name="connsiteX24" fmla="*/ 2130342 w 3115091"/>
                <a:gd name="connsiteY24" fmla="*/ 504421 h 1839666"/>
                <a:gd name="connsiteX25" fmla="*/ 2348489 w 3115091"/>
                <a:gd name="connsiteY25" fmla="*/ 47451 h 1839666"/>
                <a:gd name="connsiteX26" fmla="*/ 2596273 w 3115091"/>
                <a:gd name="connsiteY26" fmla="*/ 48829 h 1839666"/>
                <a:gd name="connsiteX27" fmla="*/ 2816832 w 3115091"/>
                <a:gd name="connsiteY27" fmla="*/ 191159 h 1839666"/>
                <a:gd name="connsiteX28" fmla="*/ 2982595 w 3115091"/>
                <a:gd name="connsiteY28" fmla="*/ 373120 h 1839666"/>
                <a:gd name="connsiteX29" fmla="*/ 3055655 w 3115091"/>
                <a:gd name="connsiteY29" fmla="*/ 472716 h 1839666"/>
                <a:gd name="connsiteX30" fmla="*/ 3114241 w 3115091"/>
                <a:gd name="connsiteY30" fmla="*/ 568866 h 1839666"/>
                <a:gd name="connsiteX31" fmla="*/ 3036701 w 3115091"/>
                <a:gd name="connsiteY31" fmla="*/ 678456 h 1839666"/>
                <a:gd name="connsiteX32" fmla="*/ 2945376 w 3115091"/>
                <a:gd name="connsiteY32" fmla="*/ 809068 h 1839666"/>
                <a:gd name="connsiteX33" fmla="*/ 2736190 w 3115091"/>
                <a:gd name="connsiteY33" fmla="*/ 1117506 h 1839666"/>
                <a:gd name="connsiteX34" fmla="*/ 2525625 w 3115091"/>
                <a:gd name="connsiteY34" fmla="*/ 1490044 h 1839666"/>
                <a:gd name="connsiteX35" fmla="*/ 2520800 w 3115091"/>
                <a:gd name="connsiteY35" fmla="*/ 1502795 h 1839666"/>
                <a:gd name="connsiteX0" fmla="*/ 2520211 w 3114502"/>
                <a:gd name="connsiteY0" fmla="*/ 1502795 h 1839666"/>
                <a:gd name="connsiteX1" fmla="*/ 2406141 w 3114502"/>
                <a:gd name="connsiteY1" fmla="*/ 1713704 h 1839666"/>
                <a:gd name="connsiteX2" fmla="*/ 2332047 w 3114502"/>
                <a:gd name="connsiteY2" fmla="*/ 1819504 h 1839666"/>
                <a:gd name="connsiteX3" fmla="*/ 2214531 w 3114502"/>
                <a:gd name="connsiteY3" fmla="*/ 1836735 h 1839666"/>
                <a:gd name="connsiteX4" fmla="*/ 1641422 w 3114502"/>
                <a:gd name="connsiteY4" fmla="*/ 1836735 h 1839666"/>
                <a:gd name="connsiteX5" fmla="*/ 494861 w 3114502"/>
                <a:gd name="connsiteY5" fmla="*/ 1836735 h 1839666"/>
                <a:gd name="connsiteX6" fmla="*/ 24795 w 3114502"/>
                <a:gd name="connsiteY6" fmla="*/ 1836735 h 1839666"/>
                <a:gd name="connsiteX7" fmla="*/ 11010 w 3114502"/>
                <a:gd name="connsiteY7" fmla="*/ 1822950 h 1839666"/>
                <a:gd name="connsiteX8" fmla="*/ 11699 w 3114502"/>
                <a:gd name="connsiteY8" fmla="*/ 689484 h 1839666"/>
                <a:gd name="connsiteX9" fmla="*/ 6185 w 3114502"/>
                <a:gd name="connsiteY9" fmla="*/ 225621 h 1839666"/>
                <a:gd name="connsiteX10" fmla="*/ 109572 w 3114502"/>
                <a:gd name="connsiteY10" fmla="*/ 212181 h 1839666"/>
                <a:gd name="connsiteX11" fmla="*/ 186423 w 3114502"/>
                <a:gd name="connsiteY11" fmla="*/ 200119 h 1839666"/>
                <a:gd name="connsiteX12" fmla="*/ 334267 w 3114502"/>
                <a:gd name="connsiteY12" fmla="*/ 279727 h 1839666"/>
                <a:gd name="connsiteX13" fmla="*/ 384582 w 3114502"/>
                <a:gd name="connsiteY13" fmla="*/ 340381 h 1839666"/>
                <a:gd name="connsiteX14" fmla="*/ 497273 w 3114502"/>
                <a:gd name="connsiteY14" fmla="*/ 477541 h 1839666"/>
                <a:gd name="connsiteX15" fmla="*/ 514160 w 3114502"/>
                <a:gd name="connsiteY15" fmla="*/ 548878 h 1839666"/>
                <a:gd name="connsiteX16" fmla="*/ 572401 w 3114502"/>
                <a:gd name="connsiteY16" fmla="*/ 583340 h 1839666"/>
                <a:gd name="connsiteX17" fmla="*/ 670619 w 3114502"/>
                <a:gd name="connsiteY17" fmla="*/ 640203 h 1839666"/>
                <a:gd name="connsiteX18" fmla="*/ 1072794 w 3114502"/>
                <a:gd name="connsiteY18" fmla="*/ 834915 h 1839666"/>
                <a:gd name="connsiteX19" fmla="*/ 1419830 w 3114502"/>
                <a:gd name="connsiteY19" fmla="*/ 916591 h 1839666"/>
                <a:gd name="connsiteX20" fmla="*/ 1765487 w 3114502"/>
                <a:gd name="connsiteY20" fmla="*/ 954499 h 1839666"/>
                <a:gd name="connsiteX21" fmla="*/ 1858190 w 3114502"/>
                <a:gd name="connsiteY21" fmla="*/ 917969 h 1839666"/>
                <a:gd name="connsiteX22" fmla="*/ 2000175 w 3114502"/>
                <a:gd name="connsiteY22" fmla="*/ 733940 h 1839666"/>
                <a:gd name="connsiteX23" fmla="*/ 2129753 w 3114502"/>
                <a:gd name="connsiteY23" fmla="*/ 504421 h 1839666"/>
                <a:gd name="connsiteX24" fmla="*/ 2347900 w 3114502"/>
                <a:gd name="connsiteY24" fmla="*/ 47451 h 1839666"/>
                <a:gd name="connsiteX25" fmla="*/ 2595684 w 3114502"/>
                <a:gd name="connsiteY25" fmla="*/ 48829 h 1839666"/>
                <a:gd name="connsiteX26" fmla="*/ 2816243 w 3114502"/>
                <a:gd name="connsiteY26" fmla="*/ 191159 h 1839666"/>
                <a:gd name="connsiteX27" fmla="*/ 2982006 w 3114502"/>
                <a:gd name="connsiteY27" fmla="*/ 373120 h 1839666"/>
                <a:gd name="connsiteX28" fmla="*/ 3055066 w 3114502"/>
                <a:gd name="connsiteY28" fmla="*/ 472716 h 1839666"/>
                <a:gd name="connsiteX29" fmla="*/ 3113652 w 3114502"/>
                <a:gd name="connsiteY29" fmla="*/ 568866 h 1839666"/>
                <a:gd name="connsiteX30" fmla="*/ 3036112 w 3114502"/>
                <a:gd name="connsiteY30" fmla="*/ 678456 h 1839666"/>
                <a:gd name="connsiteX31" fmla="*/ 2944787 w 3114502"/>
                <a:gd name="connsiteY31" fmla="*/ 809068 h 1839666"/>
                <a:gd name="connsiteX32" fmla="*/ 2735601 w 3114502"/>
                <a:gd name="connsiteY32" fmla="*/ 1117506 h 1839666"/>
                <a:gd name="connsiteX33" fmla="*/ 2525036 w 3114502"/>
                <a:gd name="connsiteY33" fmla="*/ 1490044 h 1839666"/>
                <a:gd name="connsiteX34" fmla="*/ 2520211 w 3114502"/>
                <a:gd name="connsiteY34" fmla="*/ 1502795 h 1839666"/>
                <a:gd name="connsiteX0" fmla="*/ 2520815 w 3115106"/>
                <a:gd name="connsiteY0" fmla="*/ 1502795 h 1839666"/>
                <a:gd name="connsiteX1" fmla="*/ 2406745 w 3115106"/>
                <a:gd name="connsiteY1" fmla="*/ 1713704 h 1839666"/>
                <a:gd name="connsiteX2" fmla="*/ 2332651 w 3115106"/>
                <a:gd name="connsiteY2" fmla="*/ 1819504 h 1839666"/>
                <a:gd name="connsiteX3" fmla="*/ 2215135 w 3115106"/>
                <a:gd name="connsiteY3" fmla="*/ 1836735 h 1839666"/>
                <a:gd name="connsiteX4" fmla="*/ 1642026 w 3115106"/>
                <a:gd name="connsiteY4" fmla="*/ 1836735 h 1839666"/>
                <a:gd name="connsiteX5" fmla="*/ 495465 w 3115106"/>
                <a:gd name="connsiteY5" fmla="*/ 1836735 h 1839666"/>
                <a:gd name="connsiteX6" fmla="*/ 25399 w 3115106"/>
                <a:gd name="connsiteY6" fmla="*/ 1836735 h 1839666"/>
                <a:gd name="connsiteX7" fmla="*/ 11614 w 3115106"/>
                <a:gd name="connsiteY7" fmla="*/ 1822950 h 1839666"/>
                <a:gd name="connsiteX8" fmla="*/ 6789 w 3115106"/>
                <a:gd name="connsiteY8" fmla="*/ 225621 h 1839666"/>
                <a:gd name="connsiteX9" fmla="*/ 110176 w 3115106"/>
                <a:gd name="connsiteY9" fmla="*/ 212181 h 1839666"/>
                <a:gd name="connsiteX10" fmla="*/ 187027 w 3115106"/>
                <a:gd name="connsiteY10" fmla="*/ 200119 h 1839666"/>
                <a:gd name="connsiteX11" fmla="*/ 334871 w 3115106"/>
                <a:gd name="connsiteY11" fmla="*/ 279727 h 1839666"/>
                <a:gd name="connsiteX12" fmla="*/ 385186 w 3115106"/>
                <a:gd name="connsiteY12" fmla="*/ 340381 h 1839666"/>
                <a:gd name="connsiteX13" fmla="*/ 497877 w 3115106"/>
                <a:gd name="connsiteY13" fmla="*/ 477541 h 1839666"/>
                <a:gd name="connsiteX14" fmla="*/ 514764 w 3115106"/>
                <a:gd name="connsiteY14" fmla="*/ 548878 h 1839666"/>
                <a:gd name="connsiteX15" fmla="*/ 573005 w 3115106"/>
                <a:gd name="connsiteY15" fmla="*/ 583340 h 1839666"/>
                <a:gd name="connsiteX16" fmla="*/ 671223 w 3115106"/>
                <a:gd name="connsiteY16" fmla="*/ 640203 h 1839666"/>
                <a:gd name="connsiteX17" fmla="*/ 1073398 w 3115106"/>
                <a:gd name="connsiteY17" fmla="*/ 834915 h 1839666"/>
                <a:gd name="connsiteX18" fmla="*/ 1420434 w 3115106"/>
                <a:gd name="connsiteY18" fmla="*/ 916591 h 1839666"/>
                <a:gd name="connsiteX19" fmla="*/ 1766091 w 3115106"/>
                <a:gd name="connsiteY19" fmla="*/ 954499 h 1839666"/>
                <a:gd name="connsiteX20" fmla="*/ 1858794 w 3115106"/>
                <a:gd name="connsiteY20" fmla="*/ 917969 h 1839666"/>
                <a:gd name="connsiteX21" fmla="*/ 2000779 w 3115106"/>
                <a:gd name="connsiteY21" fmla="*/ 733940 h 1839666"/>
                <a:gd name="connsiteX22" fmla="*/ 2130357 w 3115106"/>
                <a:gd name="connsiteY22" fmla="*/ 504421 h 1839666"/>
                <a:gd name="connsiteX23" fmla="*/ 2348504 w 3115106"/>
                <a:gd name="connsiteY23" fmla="*/ 47451 h 1839666"/>
                <a:gd name="connsiteX24" fmla="*/ 2596288 w 3115106"/>
                <a:gd name="connsiteY24" fmla="*/ 48829 h 1839666"/>
                <a:gd name="connsiteX25" fmla="*/ 2816847 w 3115106"/>
                <a:gd name="connsiteY25" fmla="*/ 191159 h 1839666"/>
                <a:gd name="connsiteX26" fmla="*/ 2982610 w 3115106"/>
                <a:gd name="connsiteY26" fmla="*/ 373120 h 1839666"/>
                <a:gd name="connsiteX27" fmla="*/ 3055670 w 3115106"/>
                <a:gd name="connsiteY27" fmla="*/ 472716 h 1839666"/>
                <a:gd name="connsiteX28" fmla="*/ 3114256 w 3115106"/>
                <a:gd name="connsiteY28" fmla="*/ 568866 h 1839666"/>
                <a:gd name="connsiteX29" fmla="*/ 3036716 w 3115106"/>
                <a:gd name="connsiteY29" fmla="*/ 678456 h 1839666"/>
                <a:gd name="connsiteX30" fmla="*/ 2945391 w 3115106"/>
                <a:gd name="connsiteY30" fmla="*/ 809068 h 1839666"/>
                <a:gd name="connsiteX31" fmla="*/ 2736205 w 3115106"/>
                <a:gd name="connsiteY31" fmla="*/ 1117506 h 1839666"/>
                <a:gd name="connsiteX32" fmla="*/ 2525640 w 3115106"/>
                <a:gd name="connsiteY32" fmla="*/ 1490044 h 1839666"/>
                <a:gd name="connsiteX33" fmla="*/ 2520815 w 3115106"/>
                <a:gd name="connsiteY33" fmla="*/ 1502795 h 1839666"/>
                <a:gd name="connsiteX0" fmla="*/ 2541382 w 3135673"/>
                <a:gd name="connsiteY0" fmla="*/ 1502795 h 1956076"/>
                <a:gd name="connsiteX1" fmla="*/ 2427312 w 3135673"/>
                <a:gd name="connsiteY1" fmla="*/ 1713704 h 1956076"/>
                <a:gd name="connsiteX2" fmla="*/ 2353218 w 3135673"/>
                <a:gd name="connsiteY2" fmla="*/ 1819504 h 1956076"/>
                <a:gd name="connsiteX3" fmla="*/ 2235702 w 3135673"/>
                <a:gd name="connsiteY3" fmla="*/ 1836735 h 1956076"/>
                <a:gd name="connsiteX4" fmla="*/ 1662593 w 3135673"/>
                <a:gd name="connsiteY4" fmla="*/ 1836735 h 1956076"/>
                <a:gd name="connsiteX5" fmla="*/ 516032 w 3135673"/>
                <a:gd name="connsiteY5" fmla="*/ 1836735 h 1956076"/>
                <a:gd name="connsiteX6" fmla="*/ 45966 w 3135673"/>
                <a:gd name="connsiteY6" fmla="*/ 1836735 h 1956076"/>
                <a:gd name="connsiteX7" fmla="*/ 27356 w 3135673"/>
                <a:gd name="connsiteY7" fmla="*/ 225621 h 1956076"/>
                <a:gd name="connsiteX8" fmla="*/ 130743 w 3135673"/>
                <a:gd name="connsiteY8" fmla="*/ 212181 h 1956076"/>
                <a:gd name="connsiteX9" fmla="*/ 207594 w 3135673"/>
                <a:gd name="connsiteY9" fmla="*/ 200119 h 1956076"/>
                <a:gd name="connsiteX10" fmla="*/ 355438 w 3135673"/>
                <a:gd name="connsiteY10" fmla="*/ 279727 h 1956076"/>
                <a:gd name="connsiteX11" fmla="*/ 405753 w 3135673"/>
                <a:gd name="connsiteY11" fmla="*/ 340381 h 1956076"/>
                <a:gd name="connsiteX12" fmla="*/ 518444 w 3135673"/>
                <a:gd name="connsiteY12" fmla="*/ 477541 h 1956076"/>
                <a:gd name="connsiteX13" fmla="*/ 535331 w 3135673"/>
                <a:gd name="connsiteY13" fmla="*/ 548878 h 1956076"/>
                <a:gd name="connsiteX14" fmla="*/ 593572 w 3135673"/>
                <a:gd name="connsiteY14" fmla="*/ 583340 h 1956076"/>
                <a:gd name="connsiteX15" fmla="*/ 691790 w 3135673"/>
                <a:gd name="connsiteY15" fmla="*/ 640203 h 1956076"/>
                <a:gd name="connsiteX16" fmla="*/ 1093965 w 3135673"/>
                <a:gd name="connsiteY16" fmla="*/ 834915 h 1956076"/>
                <a:gd name="connsiteX17" fmla="*/ 1441001 w 3135673"/>
                <a:gd name="connsiteY17" fmla="*/ 916591 h 1956076"/>
                <a:gd name="connsiteX18" fmla="*/ 1786658 w 3135673"/>
                <a:gd name="connsiteY18" fmla="*/ 954499 h 1956076"/>
                <a:gd name="connsiteX19" fmla="*/ 1879361 w 3135673"/>
                <a:gd name="connsiteY19" fmla="*/ 917969 h 1956076"/>
                <a:gd name="connsiteX20" fmla="*/ 2021346 w 3135673"/>
                <a:gd name="connsiteY20" fmla="*/ 733940 h 1956076"/>
                <a:gd name="connsiteX21" fmla="*/ 2150924 w 3135673"/>
                <a:gd name="connsiteY21" fmla="*/ 504421 h 1956076"/>
                <a:gd name="connsiteX22" fmla="*/ 2369071 w 3135673"/>
                <a:gd name="connsiteY22" fmla="*/ 47451 h 1956076"/>
                <a:gd name="connsiteX23" fmla="*/ 2616855 w 3135673"/>
                <a:gd name="connsiteY23" fmla="*/ 48829 h 1956076"/>
                <a:gd name="connsiteX24" fmla="*/ 2837414 w 3135673"/>
                <a:gd name="connsiteY24" fmla="*/ 191159 h 1956076"/>
                <a:gd name="connsiteX25" fmla="*/ 3003177 w 3135673"/>
                <a:gd name="connsiteY25" fmla="*/ 373120 h 1956076"/>
                <a:gd name="connsiteX26" fmla="*/ 3076237 w 3135673"/>
                <a:gd name="connsiteY26" fmla="*/ 472716 h 1956076"/>
                <a:gd name="connsiteX27" fmla="*/ 3134823 w 3135673"/>
                <a:gd name="connsiteY27" fmla="*/ 568866 h 1956076"/>
                <a:gd name="connsiteX28" fmla="*/ 3057283 w 3135673"/>
                <a:gd name="connsiteY28" fmla="*/ 678456 h 1956076"/>
                <a:gd name="connsiteX29" fmla="*/ 2965958 w 3135673"/>
                <a:gd name="connsiteY29" fmla="*/ 809068 h 1956076"/>
                <a:gd name="connsiteX30" fmla="*/ 2756772 w 3135673"/>
                <a:gd name="connsiteY30" fmla="*/ 1117506 h 1956076"/>
                <a:gd name="connsiteX31" fmla="*/ 2546207 w 3135673"/>
                <a:gd name="connsiteY31" fmla="*/ 1490044 h 1956076"/>
                <a:gd name="connsiteX32" fmla="*/ 2541382 w 3135673"/>
                <a:gd name="connsiteY32" fmla="*/ 1502795 h 1956076"/>
                <a:gd name="connsiteX0" fmla="*/ 2628397 w 3222688"/>
                <a:gd name="connsiteY0" fmla="*/ 1502795 h 1839666"/>
                <a:gd name="connsiteX1" fmla="*/ 2514327 w 3222688"/>
                <a:gd name="connsiteY1" fmla="*/ 1713704 h 1839666"/>
                <a:gd name="connsiteX2" fmla="*/ 2440233 w 3222688"/>
                <a:gd name="connsiteY2" fmla="*/ 1819504 h 1839666"/>
                <a:gd name="connsiteX3" fmla="*/ 2322717 w 3222688"/>
                <a:gd name="connsiteY3" fmla="*/ 1836735 h 1839666"/>
                <a:gd name="connsiteX4" fmla="*/ 1749608 w 3222688"/>
                <a:gd name="connsiteY4" fmla="*/ 1836735 h 1839666"/>
                <a:gd name="connsiteX5" fmla="*/ 603047 w 3222688"/>
                <a:gd name="connsiteY5" fmla="*/ 1836735 h 1839666"/>
                <a:gd name="connsiteX6" fmla="*/ 132981 w 3222688"/>
                <a:gd name="connsiteY6" fmla="*/ 1836735 h 1839666"/>
                <a:gd name="connsiteX7" fmla="*/ 114371 w 3222688"/>
                <a:gd name="connsiteY7" fmla="*/ 225621 h 1839666"/>
                <a:gd name="connsiteX8" fmla="*/ 217758 w 3222688"/>
                <a:gd name="connsiteY8" fmla="*/ 212181 h 1839666"/>
                <a:gd name="connsiteX9" fmla="*/ 294609 w 3222688"/>
                <a:gd name="connsiteY9" fmla="*/ 200119 h 1839666"/>
                <a:gd name="connsiteX10" fmla="*/ 442453 w 3222688"/>
                <a:gd name="connsiteY10" fmla="*/ 279727 h 1839666"/>
                <a:gd name="connsiteX11" fmla="*/ 492768 w 3222688"/>
                <a:gd name="connsiteY11" fmla="*/ 340381 h 1839666"/>
                <a:gd name="connsiteX12" fmla="*/ 605459 w 3222688"/>
                <a:gd name="connsiteY12" fmla="*/ 477541 h 1839666"/>
                <a:gd name="connsiteX13" fmla="*/ 622346 w 3222688"/>
                <a:gd name="connsiteY13" fmla="*/ 548878 h 1839666"/>
                <a:gd name="connsiteX14" fmla="*/ 680587 w 3222688"/>
                <a:gd name="connsiteY14" fmla="*/ 583340 h 1839666"/>
                <a:gd name="connsiteX15" fmla="*/ 778805 w 3222688"/>
                <a:gd name="connsiteY15" fmla="*/ 640203 h 1839666"/>
                <a:gd name="connsiteX16" fmla="*/ 1180980 w 3222688"/>
                <a:gd name="connsiteY16" fmla="*/ 834915 h 1839666"/>
                <a:gd name="connsiteX17" fmla="*/ 1528016 w 3222688"/>
                <a:gd name="connsiteY17" fmla="*/ 916591 h 1839666"/>
                <a:gd name="connsiteX18" fmla="*/ 1873673 w 3222688"/>
                <a:gd name="connsiteY18" fmla="*/ 954499 h 1839666"/>
                <a:gd name="connsiteX19" fmla="*/ 1966376 w 3222688"/>
                <a:gd name="connsiteY19" fmla="*/ 917969 h 1839666"/>
                <a:gd name="connsiteX20" fmla="*/ 2108361 w 3222688"/>
                <a:gd name="connsiteY20" fmla="*/ 733940 h 1839666"/>
                <a:gd name="connsiteX21" fmla="*/ 2237939 w 3222688"/>
                <a:gd name="connsiteY21" fmla="*/ 504421 h 1839666"/>
                <a:gd name="connsiteX22" fmla="*/ 2456086 w 3222688"/>
                <a:gd name="connsiteY22" fmla="*/ 47451 h 1839666"/>
                <a:gd name="connsiteX23" fmla="*/ 2703870 w 3222688"/>
                <a:gd name="connsiteY23" fmla="*/ 48829 h 1839666"/>
                <a:gd name="connsiteX24" fmla="*/ 2924429 w 3222688"/>
                <a:gd name="connsiteY24" fmla="*/ 191159 h 1839666"/>
                <a:gd name="connsiteX25" fmla="*/ 3090192 w 3222688"/>
                <a:gd name="connsiteY25" fmla="*/ 373120 h 1839666"/>
                <a:gd name="connsiteX26" fmla="*/ 3163252 w 3222688"/>
                <a:gd name="connsiteY26" fmla="*/ 472716 h 1839666"/>
                <a:gd name="connsiteX27" fmla="*/ 3221838 w 3222688"/>
                <a:gd name="connsiteY27" fmla="*/ 568866 h 1839666"/>
                <a:gd name="connsiteX28" fmla="*/ 3144298 w 3222688"/>
                <a:gd name="connsiteY28" fmla="*/ 678456 h 1839666"/>
                <a:gd name="connsiteX29" fmla="*/ 3052973 w 3222688"/>
                <a:gd name="connsiteY29" fmla="*/ 809068 h 1839666"/>
                <a:gd name="connsiteX30" fmla="*/ 2843787 w 3222688"/>
                <a:gd name="connsiteY30" fmla="*/ 1117506 h 1839666"/>
                <a:gd name="connsiteX31" fmla="*/ 2633222 w 3222688"/>
                <a:gd name="connsiteY31" fmla="*/ 1490044 h 1839666"/>
                <a:gd name="connsiteX32" fmla="*/ 2628397 w 3222688"/>
                <a:gd name="connsiteY32" fmla="*/ 1502795 h 1839666"/>
                <a:gd name="connsiteX0" fmla="*/ 2628397 w 3222688"/>
                <a:gd name="connsiteY0" fmla="*/ 1502795 h 1839666"/>
                <a:gd name="connsiteX1" fmla="*/ 2514327 w 3222688"/>
                <a:gd name="connsiteY1" fmla="*/ 1713704 h 1839666"/>
                <a:gd name="connsiteX2" fmla="*/ 2440233 w 3222688"/>
                <a:gd name="connsiteY2" fmla="*/ 1819504 h 1839666"/>
                <a:gd name="connsiteX3" fmla="*/ 2322717 w 3222688"/>
                <a:gd name="connsiteY3" fmla="*/ 1836735 h 1839666"/>
                <a:gd name="connsiteX4" fmla="*/ 1749608 w 3222688"/>
                <a:gd name="connsiteY4" fmla="*/ 1836735 h 1839666"/>
                <a:gd name="connsiteX5" fmla="*/ 132981 w 3222688"/>
                <a:gd name="connsiteY5" fmla="*/ 1836735 h 1839666"/>
                <a:gd name="connsiteX6" fmla="*/ 114371 w 3222688"/>
                <a:gd name="connsiteY6" fmla="*/ 225621 h 1839666"/>
                <a:gd name="connsiteX7" fmla="*/ 217758 w 3222688"/>
                <a:gd name="connsiteY7" fmla="*/ 212181 h 1839666"/>
                <a:gd name="connsiteX8" fmla="*/ 294609 w 3222688"/>
                <a:gd name="connsiteY8" fmla="*/ 200119 h 1839666"/>
                <a:gd name="connsiteX9" fmla="*/ 442453 w 3222688"/>
                <a:gd name="connsiteY9" fmla="*/ 279727 h 1839666"/>
                <a:gd name="connsiteX10" fmla="*/ 492768 w 3222688"/>
                <a:gd name="connsiteY10" fmla="*/ 340381 h 1839666"/>
                <a:gd name="connsiteX11" fmla="*/ 605459 w 3222688"/>
                <a:gd name="connsiteY11" fmla="*/ 477541 h 1839666"/>
                <a:gd name="connsiteX12" fmla="*/ 622346 w 3222688"/>
                <a:gd name="connsiteY12" fmla="*/ 548878 h 1839666"/>
                <a:gd name="connsiteX13" fmla="*/ 680587 w 3222688"/>
                <a:gd name="connsiteY13" fmla="*/ 583340 h 1839666"/>
                <a:gd name="connsiteX14" fmla="*/ 778805 w 3222688"/>
                <a:gd name="connsiteY14" fmla="*/ 640203 h 1839666"/>
                <a:gd name="connsiteX15" fmla="*/ 1180980 w 3222688"/>
                <a:gd name="connsiteY15" fmla="*/ 834915 h 1839666"/>
                <a:gd name="connsiteX16" fmla="*/ 1528016 w 3222688"/>
                <a:gd name="connsiteY16" fmla="*/ 916591 h 1839666"/>
                <a:gd name="connsiteX17" fmla="*/ 1873673 w 3222688"/>
                <a:gd name="connsiteY17" fmla="*/ 954499 h 1839666"/>
                <a:gd name="connsiteX18" fmla="*/ 1966376 w 3222688"/>
                <a:gd name="connsiteY18" fmla="*/ 917969 h 1839666"/>
                <a:gd name="connsiteX19" fmla="*/ 2108361 w 3222688"/>
                <a:gd name="connsiteY19" fmla="*/ 733940 h 1839666"/>
                <a:gd name="connsiteX20" fmla="*/ 2237939 w 3222688"/>
                <a:gd name="connsiteY20" fmla="*/ 504421 h 1839666"/>
                <a:gd name="connsiteX21" fmla="*/ 2456086 w 3222688"/>
                <a:gd name="connsiteY21" fmla="*/ 47451 h 1839666"/>
                <a:gd name="connsiteX22" fmla="*/ 2703870 w 3222688"/>
                <a:gd name="connsiteY22" fmla="*/ 48829 h 1839666"/>
                <a:gd name="connsiteX23" fmla="*/ 2924429 w 3222688"/>
                <a:gd name="connsiteY23" fmla="*/ 191159 h 1839666"/>
                <a:gd name="connsiteX24" fmla="*/ 3090192 w 3222688"/>
                <a:gd name="connsiteY24" fmla="*/ 373120 h 1839666"/>
                <a:gd name="connsiteX25" fmla="*/ 3163252 w 3222688"/>
                <a:gd name="connsiteY25" fmla="*/ 472716 h 1839666"/>
                <a:gd name="connsiteX26" fmla="*/ 3221838 w 3222688"/>
                <a:gd name="connsiteY26" fmla="*/ 568866 h 1839666"/>
                <a:gd name="connsiteX27" fmla="*/ 3144298 w 3222688"/>
                <a:gd name="connsiteY27" fmla="*/ 678456 h 1839666"/>
                <a:gd name="connsiteX28" fmla="*/ 3052973 w 3222688"/>
                <a:gd name="connsiteY28" fmla="*/ 809068 h 1839666"/>
                <a:gd name="connsiteX29" fmla="*/ 2843787 w 3222688"/>
                <a:gd name="connsiteY29" fmla="*/ 1117506 h 1839666"/>
                <a:gd name="connsiteX30" fmla="*/ 2633222 w 3222688"/>
                <a:gd name="connsiteY30" fmla="*/ 1490044 h 1839666"/>
                <a:gd name="connsiteX31" fmla="*/ 2628397 w 3222688"/>
                <a:gd name="connsiteY31" fmla="*/ 1502795 h 1839666"/>
                <a:gd name="connsiteX0" fmla="*/ 2628397 w 3222688"/>
                <a:gd name="connsiteY0" fmla="*/ 1502795 h 1839666"/>
                <a:gd name="connsiteX1" fmla="*/ 2514327 w 3222688"/>
                <a:gd name="connsiteY1" fmla="*/ 1713704 h 1839666"/>
                <a:gd name="connsiteX2" fmla="*/ 2440233 w 3222688"/>
                <a:gd name="connsiteY2" fmla="*/ 1819504 h 1839666"/>
                <a:gd name="connsiteX3" fmla="*/ 2322717 w 3222688"/>
                <a:gd name="connsiteY3" fmla="*/ 1836735 h 1839666"/>
                <a:gd name="connsiteX4" fmla="*/ 132981 w 3222688"/>
                <a:gd name="connsiteY4" fmla="*/ 1836735 h 1839666"/>
                <a:gd name="connsiteX5" fmla="*/ 114371 w 3222688"/>
                <a:gd name="connsiteY5" fmla="*/ 225621 h 1839666"/>
                <a:gd name="connsiteX6" fmla="*/ 217758 w 3222688"/>
                <a:gd name="connsiteY6" fmla="*/ 212181 h 1839666"/>
                <a:gd name="connsiteX7" fmla="*/ 294609 w 3222688"/>
                <a:gd name="connsiteY7" fmla="*/ 200119 h 1839666"/>
                <a:gd name="connsiteX8" fmla="*/ 442453 w 3222688"/>
                <a:gd name="connsiteY8" fmla="*/ 279727 h 1839666"/>
                <a:gd name="connsiteX9" fmla="*/ 492768 w 3222688"/>
                <a:gd name="connsiteY9" fmla="*/ 340381 h 1839666"/>
                <a:gd name="connsiteX10" fmla="*/ 605459 w 3222688"/>
                <a:gd name="connsiteY10" fmla="*/ 477541 h 1839666"/>
                <a:gd name="connsiteX11" fmla="*/ 622346 w 3222688"/>
                <a:gd name="connsiteY11" fmla="*/ 548878 h 1839666"/>
                <a:gd name="connsiteX12" fmla="*/ 680587 w 3222688"/>
                <a:gd name="connsiteY12" fmla="*/ 583340 h 1839666"/>
                <a:gd name="connsiteX13" fmla="*/ 778805 w 3222688"/>
                <a:gd name="connsiteY13" fmla="*/ 640203 h 1839666"/>
                <a:gd name="connsiteX14" fmla="*/ 1180980 w 3222688"/>
                <a:gd name="connsiteY14" fmla="*/ 834915 h 1839666"/>
                <a:gd name="connsiteX15" fmla="*/ 1528016 w 3222688"/>
                <a:gd name="connsiteY15" fmla="*/ 916591 h 1839666"/>
                <a:gd name="connsiteX16" fmla="*/ 1873673 w 3222688"/>
                <a:gd name="connsiteY16" fmla="*/ 954499 h 1839666"/>
                <a:gd name="connsiteX17" fmla="*/ 1966376 w 3222688"/>
                <a:gd name="connsiteY17" fmla="*/ 917969 h 1839666"/>
                <a:gd name="connsiteX18" fmla="*/ 2108361 w 3222688"/>
                <a:gd name="connsiteY18" fmla="*/ 733940 h 1839666"/>
                <a:gd name="connsiteX19" fmla="*/ 2237939 w 3222688"/>
                <a:gd name="connsiteY19" fmla="*/ 504421 h 1839666"/>
                <a:gd name="connsiteX20" fmla="*/ 2456086 w 3222688"/>
                <a:gd name="connsiteY20" fmla="*/ 47451 h 1839666"/>
                <a:gd name="connsiteX21" fmla="*/ 2703870 w 3222688"/>
                <a:gd name="connsiteY21" fmla="*/ 48829 h 1839666"/>
                <a:gd name="connsiteX22" fmla="*/ 2924429 w 3222688"/>
                <a:gd name="connsiteY22" fmla="*/ 191159 h 1839666"/>
                <a:gd name="connsiteX23" fmla="*/ 3090192 w 3222688"/>
                <a:gd name="connsiteY23" fmla="*/ 373120 h 1839666"/>
                <a:gd name="connsiteX24" fmla="*/ 3163252 w 3222688"/>
                <a:gd name="connsiteY24" fmla="*/ 472716 h 1839666"/>
                <a:gd name="connsiteX25" fmla="*/ 3221838 w 3222688"/>
                <a:gd name="connsiteY25" fmla="*/ 568866 h 1839666"/>
                <a:gd name="connsiteX26" fmla="*/ 3144298 w 3222688"/>
                <a:gd name="connsiteY26" fmla="*/ 678456 h 1839666"/>
                <a:gd name="connsiteX27" fmla="*/ 3052973 w 3222688"/>
                <a:gd name="connsiteY27" fmla="*/ 809068 h 1839666"/>
                <a:gd name="connsiteX28" fmla="*/ 2843787 w 3222688"/>
                <a:gd name="connsiteY28" fmla="*/ 1117506 h 1839666"/>
                <a:gd name="connsiteX29" fmla="*/ 2633222 w 3222688"/>
                <a:gd name="connsiteY29" fmla="*/ 1490044 h 1839666"/>
                <a:gd name="connsiteX30" fmla="*/ 2628397 w 3222688"/>
                <a:gd name="connsiteY30" fmla="*/ 1502795 h 1839666"/>
                <a:gd name="connsiteX0" fmla="*/ 2517016 w 3111307"/>
                <a:gd name="connsiteY0" fmla="*/ 1502795 h 1839666"/>
                <a:gd name="connsiteX1" fmla="*/ 2402946 w 3111307"/>
                <a:gd name="connsiteY1" fmla="*/ 1713704 h 1839666"/>
                <a:gd name="connsiteX2" fmla="*/ 2328852 w 3111307"/>
                <a:gd name="connsiteY2" fmla="*/ 1819504 h 1839666"/>
                <a:gd name="connsiteX3" fmla="*/ 2211336 w 3111307"/>
                <a:gd name="connsiteY3" fmla="*/ 1836735 h 1839666"/>
                <a:gd name="connsiteX4" fmla="*/ 21600 w 3111307"/>
                <a:gd name="connsiteY4" fmla="*/ 1836735 h 1839666"/>
                <a:gd name="connsiteX5" fmla="*/ 2990 w 3111307"/>
                <a:gd name="connsiteY5" fmla="*/ 225621 h 1839666"/>
                <a:gd name="connsiteX6" fmla="*/ 106377 w 3111307"/>
                <a:gd name="connsiteY6" fmla="*/ 212181 h 1839666"/>
                <a:gd name="connsiteX7" fmla="*/ 183228 w 3111307"/>
                <a:gd name="connsiteY7" fmla="*/ 200119 h 1839666"/>
                <a:gd name="connsiteX8" fmla="*/ 331072 w 3111307"/>
                <a:gd name="connsiteY8" fmla="*/ 279727 h 1839666"/>
                <a:gd name="connsiteX9" fmla="*/ 381387 w 3111307"/>
                <a:gd name="connsiteY9" fmla="*/ 340381 h 1839666"/>
                <a:gd name="connsiteX10" fmla="*/ 494078 w 3111307"/>
                <a:gd name="connsiteY10" fmla="*/ 477541 h 1839666"/>
                <a:gd name="connsiteX11" fmla="*/ 510965 w 3111307"/>
                <a:gd name="connsiteY11" fmla="*/ 548878 h 1839666"/>
                <a:gd name="connsiteX12" fmla="*/ 569206 w 3111307"/>
                <a:gd name="connsiteY12" fmla="*/ 583340 h 1839666"/>
                <a:gd name="connsiteX13" fmla="*/ 667424 w 3111307"/>
                <a:gd name="connsiteY13" fmla="*/ 640203 h 1839666"/>
                <a:gd name="connsiteX14" fmla="*/ 1069599 w 3111307"/>
                <a:gd name="connsiteY14" fmla="*/ 834915 h 1839666"/>
                <a:gd name="connsiteX15" fmla="*/ 1416635 w 3111307"/>
                <a:gd name="connsiteY15" fmla="*/ 916591 h 1839666"/>
                <a:gd name="connsiteX16" fmla="*/ 1762292 w 3111307"/>
                <a:gd name="connsiteY16" fmla="*/ 954499 h 1839666"/>
                <a:gd name="connsiteX17" fmla="*/ 1854995 w 3111307"/>
                <a:gd name="connsiteY17" fmla="*/ 917969 h 1839666"/>
                <a:gd name="connsiteX18" fmla="*/ 1996980 w 3111307"/>
                <a:gd name="connsiteY18" fmla="*/ 733940 h 1839666"/>
                <a:gd name="connsiteX19" fmla="*/ 2126558 w 3111307"/>
                <a:gd name="connsiteY19" fmla="*/ 504421 h 1839666"/>
                <a:gd name="connsiteX20" fmla="*/ 2344705 w 3111307"/>
                <a:gd name="connsiteY20" fmla="*/ 47451 h 1839666"/>
                <a:gd name="connsiteX21" fmla="*/ 2592489 w 3111307"/>
                <a:gd name="connsiteY21" fmla="*/ 48829 h 1839666"/>
                <a:gd name="connsiteX22" fmla="*/ 2813048 w 3111307"/>
                <a:gd name="connsiteY22" fmla="*/ 191159 h 1839666"/>
                <a:gd name="connsiteX23" fmla="*/ 2978811 w 3111307"/>
                <a:gd name="connsiteY23" fmla="*/ 373120 h 1839666"/>
                <a:gd name="connsiteX24" fmla="*/ 3051871 w 3111307"/>
                <a:gd name="connsiteY24" fmla="*/ 472716 h 1839666"/>
                <a:gd name="connsiteX25" fmla="*/ 3110457 w 3111307"/>
                <a:gd name="connsiteY25" fmla="*/ 568866 h 1839666"/>
                <a:gd name="connsiteX26" fmla="*/ 3032917 w 3111307"/>
                <a:gd name="connsiteY26" fmla="*/ 678456 h 1839666"/>
                <a:gd name="connsiteX27" fmla="*/ 2941592 w 3111307"/>
                <a:gd name="connsiteY27" fmla="*/ 809068 h 1839666"/>
                <a:gd name="connsiteX28" fmla="*/ 2732406 w 3111307"/>
                <a:gd name="connsiteY28" fmla="*/ 1117506 h 1839666"/>
                <a:gd name="connsiteX29" fmla="*/ 2521841 w 3111307"/>
                <a:gd name="connsiteY29" fmla="*/ 1490044 h 1839666"/>
                <a:gd name="connsiteX30" fmla="*/ 2517016 w 3111307"/>
                <a:gd name="connsiteY30" fmla="*/ 1502795 h 1839666"/>
                <a:gd name="connsiteX0" fmla="*/ 2518960 w 3113251"/>
                <a:gd name="connsiteY0" fmla="*/ 1502795 h 1839666"/>
                <a:gd name="connsiteX1" fmla="*/ 2404890 w 3113251"/>
                <a:gd name="connsiteY1" fmla="*/ 1713704 h 1839666"/>
                <a:gd name="connsiteX2" fmla="*/ 2330796 w 3113251"/>
                <a:gd name="connsiteY2" fmla="*/ 1819504 h 1839666"/>
                <a:gd name="connsiteX3" fmla="*/ 2213280 w 3113251"/>
                <a:gd name="connsiteY3" fmla="*/ 1836735 h 1839666"/>
                <a:gd name="connsiteX4" fmla="*/ 23544 w 3113251"/>
                <a:gd name="connsiteY4" fmla="*/ 1836735 h 1839666"/>
                <a:gd name="connsiteX5" fmla="*/ 4934 w 3113251"/>
                <a:gd name="connsiteY5" fmla="*/ 225621 h 1839666"/>
                <a:gd name="connsiteX6" fmla="*/ 108321 w 3113251"/>
                <a:gd name="connsiteY6" fmla="*/ 212181 h 1839666"/>
                <a:gd name="connsiteX7" fmla="*/ 185172 w 3113251"/>
                <a:gd name="connsiteY7" fmla="*/ 200119 h 1839666"/>
                <a:gd name="connsiteX8" fmla="*/ 333016 w 3113251"/>
                <a:gd name="connsiteY8" fmla="*/ 279727 h 1839666"/>
                <a:gd name="connsiteX9" fmla="*/ 383331 w 3113251"/>
                <a:gd name="connsiteY9" fmla="*/ 340381 h 1839666"/>
                <a:gd name="connsiteX10" fmla="*/ 496022 w 3113251"/>
                <a:gd name="connsiteY10" fmla="*/ 477541 h 1839666"/>
                <a:gd name="connsiteX11" fmla="*/ 512909 w 3113251"/>
                <a:gd name="connsiteY11" fmla="*/ 548878 h 1839666"/>
                <a:gd name="connsiteX12" fmla="*/ 571150 w 3113251"/>
                <a:gd name="connsiteY12" fmla="*/ 583340 h 1839666"/>
                <a:gd name="connsiteX13" fmla="*/ 669368 w 3113251"/>
                <a:gd name="connsiteY13" fmla="*/ 640203 h 1839666"/>
                <a:gd name="connsiteX14" fmla="*/ 1071543 w 3113251"/>
                <a:gd name="connsiteY14" fmla="*/ 834915 h 1839666"/>
                <a:gd name="connsiteX15" fmla="*/ 1418579 w 3113251"/>
                <a:gd name="connsiteY15" fmla="*/ 916591 h 1839666"/>
                <a:gd name="connsiteX16" fmla="*/ 1764236 w 3113251"/>
                <a:gd name="connsiteY16" fmla="*/ 954499 h 1839666"/>
                <a:gd name="connsiteX17" fmla="*/ 1856939 w 3113251"/>
                <a:gd name="connsiteY17" fmla="*/ 917969 h 1839666"/>
                <a:gd name="connsiteX18" fmla="*/ 1998924 w 3113251"/>
                <a:gd name="connsiteY18" fmla="*/ 733940 h 1839666"/>
                <a:gd name="connsiteX19" fmla="*/ 2128502 w 3113251"/>
                <a:gd name="connsiteY19" fmla="*/ 504421 h 1839666"/>
                <a:gd name="connsiteX20" fmla="*/ 2346649 w 3113251"/>
                <a:gd name="connsiteY20" fmla="*/ 47451 h 1839666"/>
                <a:gd name="connsiteX21" fmla="*/ 2594433 w 3113251"/>
                <a:gd name="connsiteY21" fmla="*/ 48829 h 1839666"/>
                <a:gd name="connsiteX22" fmla="*/ 2814992 w 3113251"/>
                <a:gd name="connsiteY22" fmla="*/ 191159 h 1839666"/>
                <a:gd name="connsiteX23" fmla="*/ 2980755 w 3113251"/>
                <a:gd name="connsiteY23" fmla="*/ 373120 h 1839666"/>
                <a:gd name="connsiteX24" fmla="*/ 3053815 w 3113251"/>
                <a:gd name="connsiteY24" fmla="*/ 472716 h 1839666"/>
                <a:gd name="connsiteX25" fmla="*/ 3112401 w 3113251"/>
                <a:gd name="connsiteY25" fmla="*/ 568866 h 1839666"/>
                <a:gd name="connsiteX26" fmla="*/ 3034861 w 3113251"/>
                <a:gd name="connsiteY26" fmla="*/ 678456 h 1839666"/>
                <a:gd name="connsiteX27" fmla="*/ 2943536 w 3113251"/>
                <a:gd name="connsiteY27" fmla="*/ 809068 h 1839666"/>
                <a:gd name="connsiteX28" fmla="*/ 2734350 w 3113251"/>
                <a:gd name="connsiteY28" fmla="*/ 1117506 h 1839666"/>
                <a:gd name="connsiteX29" fmla="*/ 2523785 w 3113251"/>
                <a:gd name="connsiteY29" fmla="*/ 1490044 h 1839666"/>
                <a:gd name="connsiteX30" fmla="*/ 2518960 w 3113251"/>
                <a:gd name="connsiteY30" fmla="*/ 1502795 h 1839666"/>
                <a:gd name="connsiteX0" fmla="*/ 2516088 w 3110379"/>
                <a:gd name="connsiteY0" fmla="*/ 1502795 h 1844494"/>
                <a:gd name="connsiteX1" fmla="*/ 2402018 w 3110379"/>
                <a:gd name="connsiteY1" fmla="*/ 1713704 h 1844494"/>
                <a:gd name="connsiteX2" fmla="*/ 2327924 w 3110379"/>
                <a:gd name="connsiteY2" fmla="*/ 1819504 h 1844494"/>
                <a:gd name="connsiteX3" fmla="*/ 2210408 w 3110379"/>
                <a:gd name="connsiteY3" fmla="*/ 1836735 h 1844494"/>
                <a:gd name="connsiteX4" fmla="*/ 63945 w 3110379"/>
                <a:gd name="connsiteY4" fmla="*/ 1750188 h 1844494"/>
                <a:gd name="connsiteX5" fmla="*/ 2062 w 3110379"/>
                <a:gd name="connsiteY5" fmla="*/ 225621 h 1844494"/>
                <a:gd name="connsiteX6" fmla="*/ 105449 w 3110379"/>
                <a:gd name="connsiteY6" fmla="*/ 212181 h 1844494"/>
                <a:gd name="connsiteX7" fmla="*/ 182300 w 3110379"/>
                <a:gd name="connsiteY7" fmla="*/ 200119 h 1844494"/>
                <a:gd name="connsiteX8" fmla="*/ 330144 w 3110379"/>
                <a:gd name="connsiteY8" fmla="*/ 279727 h 1844494"/>
                <a:gd name="connsiteX9" fmla="*/ 380459 w 3110379"/>
                <a:gd name="connsiteY9" fmla="*/ 340381 h 1844494"/>
                <a:gd name="connsiteX10" fmla="*/ 493150 w 3110379"/>
                <a:gd name="connsiteY10" fmla="*/ 477541 h 1844494"/>
                <a:gd name="connsiteX11" fmla="*/ 510037 w 3110379"/>
                <a:gd name="connsiteY11" fmla="*/ 548878 h 1844494"/>
                <a:gd name="connsiteX12" fmla="*/ 568278 w 3110379"/>
                <a:gd name="connsiteY12" fmla="*/ 583340 h 1844494"/>
                <a:gd name="connsiteX13" fmla="*/ 666496 w 3110379"/>
                <a:gd name="connsiteY13" fmla="*/ 640203 h 1844494"/>
                <a:gd name="connsiteX14" fmla="*/ 1068671 w 3110379"/>
                <a:gd name="connsiteY14" fmla="*/ 834915 h 1844494"/>
                <a:gd name="connsiteX15" fmla="*/ 1415707 w 3110379"/>
                <a:gd name="connsiteY15" fmla="*/ 916591 h 1844494"/>
                <a:gd name="connsiteX16" fmla="*/ 1761364 w 3110379"/>
                <a:gd name="connsiteY16" fmla="*/ 954499 h 1844494"/>
                <a:gd name="connsiteX17" fmla="*/ 1854067 w 3110379"/>
                <a:gd name="connsiteY17" fmla="*/ 917969 h 1844494"/>
                <a:gd name="connsiteX18" fmla="*/ 1996052 w 3110379"/>
                <a:gd name="connsiteY18" fmla="*/ 733940 h 1844494"/>
                <a:gd name="connsiteX19" fmla="*/ 2125630 w 3110379"/>
                <a:gd name="connsiteY19" fmla="*/ 504421 h 1844494"/>
                <a:gd name="connsiteX20" fmla="*/ 2343777 w 3110379"/>
                <a:gd name="connsiteY20" fmla="*/ 47451 h 1844494"/>
                <a:gd name="connsiteX21" fmla="*/ 2591561 w 3110379"/>
                <a:gd name="connsiteY21" fmla="*/ 48829 h 1844494"/>
                <a:gd name="connsiteX22" fmla="*/ 2812120 w 3110379"/>
                <a:gd name="connsiteY22" fmla="*/ 191159 h 1844494"/>
                <a:gd name="connsiteX23" fmla="*/ 2977883 w 3110379"/>
                <a:gd name="connsiteY23" fmla="*/ 373120 h 1844494"/>
                <a:gd name="connsiteX24" fmla="*/ 3050943 w 3110379"/>
                <a:gd name="connsiteY24" fmla="*/ 472716 h 1844494"/>
                <a:gd name="connsiteX25" fmla="*/ 3109529 w 3110379"/>
                <a:gd name="connsiteY25" fmla="*/ 568866 h 1844494"/>
                <a:gd name="connsiteX26" fmla="*/ 3031989 w 3110379"/>
                <a:gd name="connsiteY26" fmla="*/ 678456 h 1844494"/>
                <a:gd name="connsiteX27" fmla="*/ 2940664 w 3110379"/>
                <a:gd name="connsiteY27" fmla="*/ 809068 h 1844494"/>
                <a:gd name="connsiteX28" fmla="*/ 2731478 w 3110379"/>
                <a:gd name="connsiteY28" fmla="*/ 1117506 h 1844494"/>
                <a:gd name="connsiteX29" fmla="*/ 2520913 w 3110379"/>
                <a:gd name="connsiteY29" fmla="*/ 1490044 h 1844494"/>
                <a:gd name="connsiteX30" fmla="*/ 2516088 w 3110379"/>
                <a:gd name="connsiteY30" fmla="*/ 1502795 h 1844494"/>
                <a:gd name="connsiteX0" fmla="*/ 2515903 w 3110194"/>
                <a:gd name="connsiteY0" fmla="*/ 1502795 h 1838547"/>
                <a:gd name="connsiteX1" fmla="*/ 2401833 w 3110194"/>
                <a:gd name="connsiteY1" fmla="*/ 1713704 h 1838547"/>
                <a:gd name="connsiteX2" fmla="*/ 2327739 w 3110194"/>
                <a:gd name="connsiteY2" fmla="*/ 1819504 h 1838547"/>
                <a:gd name="connsiteX3" fmla="*/ 2210223 w 3110194"/>
                <a:gd name="connsiteY3" fmla="*/ 1836735 h 1838547"/>
                <a:gd name="connsiteX4" fmla="*/ 70972 w 3110194"/>
                <a:gd name="connsiteY4" fmla="*/ 1836735 h 1838547"/>
                <a:gd name="connsiteX5" fmla="*/ 1877 w 3110194"/>
                <a:gd name="connsiteY5" fmla="*/ 225621 h 1838547"/>
                <a:gd name="connsiteX6" fmla="*/ 105264 w 3110194"/>
                <a:gd name="connsiteY6" fmla="*/ 212181 h 1838547"/>
                <a:gd name="connsiteX7" fmla="*/ 182115 w 3110194"/>
                <a:gd name="connsiteY7" fmla="*/ 200119 h 1838547"/>
                <a:gd name="connsiteX8" fmla="*/ 329959 w 3110194"/>
                <a:gd name="connsiteY8" fmla="*/ 279727 h 1838547"/>
                <a:gd name="connsiteX9" fmla="*/ 380274 w 3110194"/>
                <a:gd name="connsiteY9" fmla="*/ 340381 h 1838547"/>
                <a:gd name="connsiteX10" fmla="*/ 492965 w 3110194"/>
                <a:gd name="connsiteY10" fmla="*/ 477541 h 1838547"/>
                <a:gd name="connsiteX11" fmla="*/ 509852 w 3110194"/>
                <a:gd name="connsiteY11" fmla="*/ 548878 h 1838547"/>
                <a:gd name="connsiteX12" fmla="*/ 568093 w 3110194"/>
                <a:gd name="connsiteY12" fmla="*/ 583340 h 1838547"/>
                <a:gd name="connsiteX13" fmla="*/ 666311 w 3110194"/>
                <a:gd name="connsiteY13" fmla="*/ 640203 h 1838547"/>
                <a:gd name="connsiteX14" fmla="*/ 1068486 w 3110194"/>
                <a:gd name="connsiteY14" fmla="*/ 834915 h 1838547"/>
                <a:gd name="connsiteX15" fmla="*/ 1415522 w 3110194"/>
                <a:gd name="connsiteY15" fmla="*/ 916591 h 1838547"/>
                <a:gd name="connsiteX16" fmla="*/ 1761179 w 3110194"/>
                <a:gd name="connsiteY16" fmla="*/ 954499 h 1838547"/>
                <a:gd name="connsiteX17" fmla="*/ 1853882 w 3110194"/>
                <a:gd name="connsiteY17" fmla="*/ 917969 h 1838547"/>
                <a:gd name="connsiteX18" fmla="*/ 1995867 w 3110194"/>
                <a:gd name="connsiteY18" fmla="*/ 733940 h 1838547"/>
                <a:gd name="connsiteX19" fmla="*/ 2125445 w 3110194"/>
                <a:gd name="connsiteY19" fmla="*/ 504421 h 1838547"/>
                <a:gd name="connsiteX20" fmla="*/ 2343592 w 3110194"/>
                <a:gd name="connsiteY20" fmla="*/ 47451 h 1838547"/>
                <a:gd name="connsiteX21" fmla="*/ 2591376 w 3110194"/>
                <a:gd name="connsiteY21" fmla="*/ 48829 h 1838547"/>
                <a:gd name="connsiteX22" fmla="*/ 2811935 w 3110194"/>
                <a:gd name="connsiteY22" fmla="*/ 191159 h 1838547"/>
                <a:gd name="connsiteX23" fmla="*/ 2977698 w 3110194"/>
                <a:gd name="connsiteY23" fmla="*/ 373120 h 1838547"/>
                <a:gd name="connsiteX24" fmla="*/ 3050758 w 3110194"/>
                <a:gd name="connsiteY24" fmla="*/ 472716 h 1838547"/>
                <a:gd name="connsiteX25" fmla="*/ 3109344 w 3110194"/>
                <a:gd name="connsiteY25" fmla="*/ 568866 h 1838547"/>
                <a:gd name="connsiteX26" fmla="*/ 3031804 w 3110194"/>
                <a:gd name="connsiteY26" fmla="*/ 678456 h 1838547"/>
                <a:gd name="connsiteX27" fmla="*/ 2940479 w 3110194"/>
                <a:gd name="connsiteY27" fmla="*/ 809068 h 1838547"/>
                <a:gd name="connsiteX28" fmla="*/ 2731293 w 3110194"/>
                <a:gd name="connsiteY28" fmla="*/ 1117506 h 1838547"/>
                <a:gd name="connsiteX29" fmla="*/ 2520728 w 3110194"/>
                <a:gd name="connsiteY29" fmla="*/ 1490044 h 1838547"/>
                <a:gd name="connsiteX30" fmla="*/ 2515903 w 3110194"/>
                <a:gd name="connsiteY30" fmla="*/ 1502795 h 1838547"/>
                <a:gd name="connsiteX0" fmla="*/ 2515903 w 3110194"/>
                <a:gd name="connsiteY0" fmla="*/ 1502795 h 1838547"/>
                <a:gd name="connsiteX1" fmla="*/ 2401833 w 3110194"/>
                <a:gd name="connsiteY1" fmla="*/ 1713704 h 1838547"/>
                <a:gd name="connsiteX2" fmla="*/ 2327739 w 3110194"/>
                <a:gd name="connsiteY2" fmla="*/ 1819504 h 1838547"/>
                <a:gd name="connsiteX3" fmla="*/ 2210223 w 3110194"/>
                <a:gd name="connsiteY3" fmla="*/ 1836735 h 1838547"/>
                <a:gd name="connsiteX4" fmla="*/ 70972 w 3110194"/>
                <a:gd name="connsiteY4" fmla="*/ 1836735 h 1838547"/>
                <a:gd name="connsiteX5" fmla="*/ 1877 w 3110194"/>
                <a:gd name="connsiteY5" fmla="*/ 225621 h 1838547"/>
                <a:gd name="connsiteX6" fmla="*/ 105264 w 3110194"/>
                <a:gd name="connsiteY6" fmla="*/ 212181 h 1838547"/>
                <a:gd name="connsiteX7" fmla="*/ 182115 w 3110194"/>
                <a:gd name="connsiteY7" fmla="*/ 200119 h 1838547"/>
                <a:gd name="connsiteX8" fmla="*/ 329959 w 3110194"/>
                <a:gd name="connsiteY8" fmla="*/ 279727 h 1838547"/>
                <a:gd name="connsiteX9" fmla="*/ 380274 w 3110194"/>
                <a:gd name="connsiteY9" fmla="*/ 340381 h 1838547"/>
                <a:gd name="connsiteX10" fmla="*/ 492965 w 3110194"/>
                <a:gd name="connsiteY10" fmla="*/ 477541 h 1838547"/>
                <a:gd name="connsiteX11" fmla="*/ 509852 w 3110194"/>
                <a:gd name="connsiteY11" fmla="*/ 548878 h 1838547"/>
                <a:gd name="connsiteX12" fmla="*/ 568093 w 3110194"/>
                <a:gd name="connsiteY12" fmla="*/ 583340 h 1838547"/>
                <a:gd name="connsiteX13" fmla="*/ 666311 w 3110194"/>
                <a:gd name="connsiteY13" fmla="*/ 640203 h 1838547"/>
                <a:gd name="connsiteX14" fmla="*/ 1068486 w 3110194"/>
                <a:gd name="connsiteY14" fmla="*/ 834915 h 1838547"/>
                <a:gd name="connsiteX15" fmla="*/ 1415522 w 3110194"/>
                <a:gd name="connsiteY15" fmla="*/ 916591 h 1838547"/>
                <a:gd name="connsiteX16" fmla="*/ 1761179 w 3110194"/>
                <a:gd name="connsiteY16" fmla="*/ 954499 h 1838547"/>
                <a:gd name="connsiteX17" fmla="*/ 1853882 w 3110194"/>
                <a:gd name="connsiteY17" fmla="*/ 917969 h 1838547"/>
                <a:gd name="connsiteX18" fmla="*/ 1995867 w 3110194"/>
                <a:gd name="connsiteY18" fmla="*/ 733940 h 1838547"/>
                <a:gd name="connsiteX19" fmla="*/ 2125445 w 3110194"/>
                <a:gd name="connsiteY19" fmla="*/ 504421 h 1838547"/>
                <a:gd name="connsiteX20" fmla="*/ 2343592 w 3110194"/>
                <a:gd name="connsiteY20" fmla="*/ 47451 h 1838547"/>
                <a:gd name="connsiteX21" fmla="*/ 2591376 w 3110194"/>
                <a:gd name="connsiteY21" fmla="*/ 48829 h 1838547"/>
                <a:gd name="connsiteX22" fmla="*/ 2811935 w 3110194"/>
                <a:gd name="connsiteY22" fmla="*/ 191159 h 1838547"/>
                <a:gd name="connsiteX23" fmla="*/ 2977698 w 3110194"/>
                <a:gd name="connsiteY23" fmla="*/ 373120 h 1838547"/>
                <a:gd name="connsiteX24" fmla="*/ 3050758 w 3110194"/>
                <a:gd name="connsiteY24" fmla="*/ 472716 h 1838547"/>
                <a:gd name="connsiteX25" fmla="*/ 3109344 w 3110194"/>
                <a:gd name="connsiteY25" fmla="*/ 568866 h 1838547"/>
                <a:gd name="connsiteX26" fmla="*/ 3031804 w 3110194"/>
                <a:gd name="connsiteY26" fmla="*/ 678456 h 1838547"/>
                <a:gd name="connsiteX27" fmla="*/ 2940479 w 3110194"/>
                <a:gd name="connsiteY27" fmla="*/ 809068 h 1838547"/>
                <a:gd name="connsiteX28" fmla="*/ 2731293 w 3110194"/>
                <a:gd name="connsiteY28" fmla="*/ 1117506 h 1838547"/>
                <a:gd name="connsiteX29" fmla="*/ 2520728 w 3110194"/>
                <a:gd name="connsiteY29" fmla="*/ 1490044 h 1838547"/>
                <a:gd name="connsiteX30" fmla="*/ 2515903 w 3110194"/>
                <a:gd name="connsiteY30" fmla="*/ 1502795 h 1838547"/>
                <a:gd name="connsiteX0" fmla="*/ 2596247 w 3190538"/>
                <a:gd name="connsiteY0" fmla="*/ 1502795 h 1838547"/>
                <a:gd name="connsiteX1" fmla="*/ 2482177 w 3190538"/>
                <a:gd name="connsiteY1" fmla="*/ 1713704 h 1838547"/>
                <a:gd name="connsiteX2" fmla="*/ 2408083 w 3190538"/>
                <a:gd name="connsiteY2" fmla="*/ 1819504 h 1838547"/>
                <a:gd name="connsiteX3" fmla="*/ 2290567 w 3190538"/>
                <a:gd name="connsiteY3" fmla="*/ 1836735 h 1838547"/>
                <a:gd name="connsiteX4" fmla="*/ 151316 w 3190538"/>
                <a:gd name="connsiteY4" fmla="*/ 1836735 h 1838547"/>
                <a:gd name="connsiteX5" fmla="*/ 185608 w 3190538"/>
                <a:gd name="connsiteY5" fmla="*/ 212181 h 1838547"/>
                <a:gd name="connsiteX6" fmla="*/ 262459 w 3190538"/>
                <a:gd name="connsiteY6" fmla="*/ 200119 h 1838547"/>
                <a:gd name="connsiteX7" fmla="*/ 410303 w 3190538"/>
                <a:gd name="connsiteY7" fmla="*/ 279727 h 1838547"/>
                <a:gd name="connsiteX8" fmla="*/ 460618 w 3190538"/>
                <a:gd name="connsiteY8" fmla="*/ 340381 h 1838547"/>
                <a:gd name="connsiteX9" fmla="*/ 573309 w 3190538"/>
                <a:gd name="connsiteY9" fmla="*/ 477541 h 1838547"/>
                <a:gd name="connsiteX10" fmla="*/ 590196 w 3190538"/>
                <a:gd name="connsiteY10" fmla="*/ 548878 h 1838547"/>
                <a:gd name="connsiteX11" fmla="*/ 648437 w 3190538"/>
                <a:gd name="connsiteY11" fmla="*/ 583340 h 1838547"/>
                <a:gd name="connsiteX12" fmla="*/ 746655 w 3190538"/>
                <a:gd name="connsiteY12" fmla="*/ 640203 h 1838547"/>
                <a:gd name="connsiteX13" fmla="*/ 1148830 w 3190538"/>
                <a:gd name="connsiteY13" fmla="*/ 834915 h 1838547"/>
                <a:gd name="connsiteX14" fmla="*/ 1495866 w 3190538"/>
                <a:gd name="connsiteY14" fmla="*/ 916591 h 1838547"/>
                <a:gd name="connsiteX15" fmla="*/ 1841523 w 3190538"/>
                <a:gd name="connsiteY15" fmla="*/ 954499 h 1838547"/>
                <a:gd name="connsiteX16" fmla="*/ 1934226 w 3190538"/>
                <a:gd name="connsiteY16" fmla="*/ 917969 h 1838547"/>
                <a:gd name="connsiteX17" fmla="*/ 2076211 w 3190538"/>
                <a:gd name="connsiteY17" fmla="*/ 733940 h 1838547"/>
                <a:gd name="connsiteX18" fmla="*/ 2205789 w 3190538"/>
                <a:gd name="connsiteY18" fmla="*/ 504421 h 1838547"/>
                <a:gd name="connsiteX19" fmla="*/ 2423936 w 3190538"/>
                <a:gd name="connsiteY19" fmla="*/ 47451 h 1838547"/>
                <a:gd name="connsiteX20" fmla="*/ 2671720 w 3190538"/>
                <a:gd name="connsiteY20" fmla="*/ 48829 h 1838547"/>
                <a:gd name="connsiteX21" fmla="*/ 2892279 w 3190538"/>
                <a:gd name="connsiteY21" fmla="*/ 191159 h 1838547"/>
                <a:gd name="connsiteX22" fmla="*/ 3058042 w 3190538"/>
                <a:gd name="connsiteY22" fmla="*/ 373120 h 1838547"/>
                <a:gd name="connsiteX23" fmla="*/ 3131102 w 3190538"/>
                <a:gd name="connsiteY23" fmla="*/ 472716 h 1838547"/>
                <a:gd name="connsiteX24" fmla="*/ 3189688 w 3190538"/>
                <a:gd name="connsiteY24" fmla="*/ 568866 h 1838547"/>
                <a:gd name="connsiteX25" fmla="*/ 3112148 w 3190538"/>
                <a:gd name="connsiteY25" fmla="*/ 678456 h 1838547"/>
                <a:gd name="connsiteX26" fmla="*/ 3020823 w 3190538"/>
                <a:gd name="connsiteY26" fmla="*/ 809068 h 1838547"/>
                <a:gd name="connsiteX27" fmla="*/ 2811637 w 3190538"/>
                <a:gd name="connsiteY27" fmla="*/ 1117506 h 1838547"/>
                <a:gd name="connsiteX28" fmla="*/ 2601072 w 3190538"/>
                <a:gd name="connsiteY28" fmla="*/ 1490044 h 1838547"/>
                <a:gd name="connsiteX29" fmla="*/ 2596247 w 3190538"/>
                <a:gd name="connsiteY29" fmla="*/ 1502795 h 1838547"/>
                <a:gd name="connsiteX0" fmla="*/ 2607524 w 3201815"/>
                <a:gd name="connsiteY0" fmla="*/ 1502795 h 1838547"/>
                <a:gd name="connsiteX1" fmla="*/ 2493454 w 3201815"/>
                <a:gd name="connsiteY1" fmla="*/ 1713704 h 1838547"/>
                <a:gd name="connsiteX2" fmla="*/ 2419360 w 3201815"/>
                <a:gd name="connsiteY2" fmla="*/ 1819504 h 1838547"/>
                <a:gd name="connsiteX3" fmla="*/ 2301844 w 3201815"/>
                <a:gd name="connsiteY3" fmla="*/ 1836735 h 1838547"/>
                <a:gd name="connsiteX4" fmla="*/ 162593 w 3201815"/>
                <a:gd name="connsiteY4" fmla="*/ 1836735 h 1838547"/>
                <a:gd name="connsiteX5" fmla="*/ 153612 w 3201815"/>
                <a:gd name="connsiteY5" fmla="*/ 212181 h 1838547"/>
                <a:gd name="connsiteX6" fmla="*/ 273736 w 3201815"/>
                <a:gd name="connsiteY6" fmla="*/ 200119 h 1838547"/>
                <a:gd name="connsiteX7" fmla="*/ 421580 w 3201815"/>
                <a:gd name="connsiteY7" fmla="*/ 279727 h 1838547"/>
                <a:gd name="connsiteX8" fmla="*/ 471895 w 3201815"/>
                <a:gd name="connsiteY8" fmla="*/ 340381 h 1838547"/>
                <a:gd name="connsiteX9" fmla="*/ 584586 w 3201815"/>
                <a:gd name="connsiteY9" fmla="*/ 477541 h 1838547"/>
                <a:gd name="connsiteX10" fmla="*/ 601473 w 3201815"/>
                <a:gd name="connsiteY10" fmla="*/ 548878 h 1838547"/>
                <a:gd name="connsiteX11" fmla="*/ 659714 w 3201815"/>
                <a:gd name="connsiteY11" fmla="*/ 583340 h 1838547"/>
                <a:gd name="connsiteX12" fmla="*/ 757932 w 3201815"/>
                <a:gd name="connsiteY12" fmla="*/ 640203 h 1838547"/>
                <a:gd name="connsiteX13" fmla="*/ 1160107 w 3201815"/>
                <a:gd name="connsiteY13" fmla="*/ 834915 h 1838547"/>
                <a:gd name="connsiteX14" fmla="*/ 1507143 w 3201815"/>
                <a:gd name="connsiteY14" fmla="*/ 916591 h 1838547"/>
                <a:gd name="connsiteX15" fmla="*/ 1852800 w 3201815"/>
                <a:gd name="connsiteY15" fmla="*/ 954499 h 1838547"/>
                <a:gd name="connsiteX16" fmla="*/ 1945503 w 3201815"/>
                <a:gd name="connsiteY16" fmla="*/ 917969 h 1838547"/>
                <a:gd name="connsiteX17" fmla="*/ 2087488 w 3201815"/>
                <a:gd name="connsiteY17" fmla="*/ 733940 h 1838547"/>
                <a:gd name="connsiteX18" fmla="*/ 2217066 w 3201815"/>
                <a:gd name="connsiteY18" fmla="*/ 504421 h 1838547"/>
                <a:gd name="connsiteX19" fmla="*/ 2435213 w 3201815"/>
                <a:gd name="connsiteY19" fmla="*/ 47451 h 1838547"/>
                <a:gd name="connsiteX20" fmla="*/ 2682997 w 3201815"/>
                <a:gd name="connsiteY20" fmla="*/ 48829 h 1838547"/>
                <a:gd name="connsiteX21" fmla="*/ 2903556 w 3201815"/>
                <a:gd name="connsiteY21" fmla="*/ 191159 h 1838547"/>
                <a:gd name="connsiteX22" fmla="*/ 3069319 w 3201815"/>
                <a:gd name="connsiteY22" fmla="*/ 373120 h 1838547"/>
                <a:gd name="connsiteX23" fmla="*/ 3142379 w 3201815"/>
                <a:gd name="connsiteY23" fmla="*/ 472716 h 1838547"/>
                <a:gd name="connsiteX24" fmla="*/ 3200965 w 3201815"/>
                <a:gd name="connsiteY24" fmla="*/ 568866 h 1838547"/>
                <a:gd name="connsiteX25" fmla="*/ 3123425 w 3201815"/>
                <a:gd name="connsiteY25" fmla="*/ 678456 h 1838547"/>
                <a:gd name="connsiteX26" fmla="*/ 3032100 w 3201815"/>
                <a:gd name="connsiteY26" fmla="*/ 809068 h 1838547"/>
                <a:gd name="connsiteX27" fmla="*/ 2822914 w 3201815"/>
                <a:gd name="connsiteY27" fmla="*/ 1117506 h 1838547"/>
                <a:gd name="connsiteX28" fmla="*/ 2612349 w 3201815"/>
                <a:gd name="connsiteY28" fmla="*/ 1490044 h 1838547"/>
                <a:gd name="connsiteX29" fmla="*/ 2607524 w 3201815"/>
                <a:gd name="connsiteY29" fmla="*/ 1502795 h 1838547"/>
                <a:gd name="connsiteX0" fmla="*/ 2604156 w 3198447"/>
                <a:gd name="connsiteY0" fmla="*/ 1502795 h 1838547"/>
                <a:gd name="connsiteX1" fmla="*/ 2490086 w 3198447"/>
                <a:gd name="connsiteY1" fmla="*/ 1713704 h 1838547"/>
                <a:gd name="connsiteX2" fmla="*/ 2415992 w 3198447"/>
                <a:gd name="connsiteY2" fmla="*/ 1819504 h 1838547"/>
                <a:gd name="connsiteX3" fmla="*/ 2298476 w 3198447"/>
                <a:gd name="connsiteY3" fmla="*/ 1836735 h 1838547"/>
                <a:gd name="connsiteX4" fmla="*/ 159225 w 3198447"/>
                <a:gd name="connsiteY4" fmla="*/ 1836735 h 1838547"/>
                <a:gd name="connsiteX5" fmla="*/ 150244 w 3198447"/>
                <a:gd name="connsiteY5" fmla="*/ 212181 h 1838547"/>
                <a:gd name="connsiteX6" fmla="*/ 270368 w 3198447"/>
                <a:gd name="connsiteY6" fmla="*/ 200119 h 1838547"/>
                <a:gd name="connsiteX7" fmla="*/ 418212 w 3198447"/>
                <a:gd name="connsiteY7" fmla="*/ 279727 h 1838547"/>
                <a:gd name="connsiteX8" fmla="*/ 468527 w 3198447"/>
                <a:gd name="connsiteY8" fmla="*/ 340381 h 1838547"/>
                <a:gd name="connsiteX9" fmla="*/ 581218 w 3198447"/>
                <a:gd name="connsiteY9" fmla="*/ 477541 h 1838547"/>
                <a:gd name="connsiteX10" fmla="*/ 598105 w 3198447"/>
                <a:gd name="connsiteY10" fmla="*/ 548878 h 1838547"/>
                <a:gd name="connsiteX11" fmla="*/ 656346 w 3198447"/>
                <a:gd name="connsiteY11" fmla="*/ 583340 h 1838547"/>
                <a:gd name="connsiteX12" fmla="*/ 754564 w 3198447"/>
                <a:gd name="connsiteY12" fmla="*/ 640203 h 1838547"/>
                <a:gd name="connsiteX13" fmla="*/ 1156739 w 3198447"/>
                <a:gd name="connsiteY13" fmla="*/ 834915 h 1838547"/>
                <a:gd name="connsiteX14" fmla="*/ 1503775 w 3198447"/>
                <a:gd name="connsiteY14" fmla="*/ 916591 h 1838547"/>
                <a:gd name="connsiteX15" fmla="*/ 1849432 w 3198447"/>
                <a:gd name="connsiteY15" fmla="*/ 954499 h 1838547"/>
                <a:gd name="connsiteX16" fmla="*/ 1942135 w 3198447"/>
                <a:gd name="connsiteY16" fmla="*/ 917969 h 1838547"/>
                <a:gd name="connsiteX17" fmla="*/ 2084120 w 3198447"/>
                <a:gd name="connsiteY17" fmla="*/ 733940 h 1838547"/>
                <a:gd name="connsiteX18" fmla="*/ 2213698 w 3198447"/>
                <a:gd name="connsiteY18" fmla="*/ 504421 h 1838547"/>
                <a:gd name="connsiteX19" fmla="*/ 2431845 w 3198447"/>
                <a:gd name="connsiteY19" fmla="*/ 47451 h 1838547"/>
                <a:gd name="connsiteX20" fmla="*/ 2679629 w 3198447"/>
                <a:gd name="connsiteY20" fmla="*/ 48829 h 1838547"/>
                <a:gd name="connsiteX21" fmla="*/ 2900188 w 3198447"/>
                <a:gd name="connsiteY21" fmla="*/ 191159 h 1838547"/>
                <a:gd name="connsiteX22" fmla="*/ 3065951 w 3198447"/>
                <a:gd name="connsiteY22" fmla="*/ 373120 h 1838547"/>
                <a:gd name="connsiteX23" fmla="*/ 3139011 w 3198447"/>
                <a:gd name="connsiteY23" fmla="*/ 472716 h 1838547"/>
                <a:gd name="connsiteX24" fmla="*/ 3197597 w 3198447"/>
                <a:gd name="connsiteY24" fmla="*/ 568866 h 1838547"/>
                <a:gd name="connsiteX25" fmla="*/ 3120057 w 3198447"/>
                <a:gd name="connsiteY25" fmla="*/ 678456 h 1838547"/>
                <a:gd name="connsiteX26" fmla="*/ 3028732 w 3198447"/>
                <a:gd name="connsiteY26" fmla="*/ 809068 h 1838547"/>
                <a:gd name="connsiteX27" fmla="*/ 2819546 w 3198447"/>
                <a:gd name="connsiteY27" fmla="*/ 1117506 h 1838547"/>
                <a:gd name="connsiteX28" fmla="*/ 2608981 w 3198447"/>
                <a:gd name="connsiteY28" fmla="*/ 1490044 h 1838547"/>
                <a:gd name="connsiteX29" fmla="*/ 2604156 w 3198447"/>
                <a:gd name="connsiteY29" fmla="*/ 1502795 h 1838547"/>
                <a:gd name="connsiteX0" fmla="*/ 2456040 w 3050331"/>
                <a:gd name="connsiteY0" fmla="*/ 1502795 h 1838547"/>
                <a:gd name="connsiteX1" fmla="*/ 2341970 w 3050331"/>
                <a:gd name="connsiteY1" fmla="*/ 1713704 h 1838547"/>
                <a:gd name="connsiteX2" fmla="*/ 2267876 w 3050331"/>
                <a:gd name="connsiteY2" fmla="*/ 1819504 h 1838547"/>
                <a:gd name="connsiteX3" fmla="*/ 2150360 w 3050331"/>
                <a:gd name="connsiteY3" fmla="*/ 1836735 h 1838547"/>
                <a:gd name="connsiteX4" fmla="*/ 11109 w 3050331"/>
                <a:gd name="connsiteY4" fmla="*/ 1836735 h 1838547"/>
                <a:gd name="connsiteX5" fmla="*/ 2128 w 3050331"/>
                <a:gd name="connsiteY5" fmla="*/ 212181 h 1838547"/>
                <a:gd name="connsiteX6" fmla="*/ 122252 w 3050331"/>
                <a:gd name="connsiteY6" fmla="*/ 200119 h 1838547"/>
                <a:gd name="connsiteX7" fmla="*/ 270096 w 3050331"/>
                <a:gd name="connsiteY7" fmla="*/ 279727 h 1838547"/>
                <a:gd name="connsiteX8" fmla="*/ 320411 w 3050331"/>
                <a:gd name="connsiteY8" fmla="*/ 340381 h 1838547"/>
                <a:gd name="connsiteX9" fmla="*/ 433102 w 3050331"/>
                <a:gd name="connsiteY9" fmla="*/ 477541 h 1838547"/>
                <a:gd name="connsiteX10" fmla="*/ 449989 w 3050331"/>
                <a:gd name="connsiteY10" fmla="*/ 548878 h 1838547"/>
                <a:gd name="connsiteX11" fmla="*/ 508230 w 3050331"/>
                <a:gd name="connsiteY11" fmla="*/ 583340 h 1838547"/>
                <a:gd name="connsiteX12" fmla="*/ 606448 w 3050331"/>
                <a:gd name="connsiteY12" fmla="*/ 640203 h 1838547"/>
                <a:gd name="connsiteX13" fmla="*/ 1008623 w 3050331"/>
                <a:gd name="connsiteY13" fmla="*/ 834915 h 1838547"/>
                <a:gd name="connsiteX14" fmla="*/ 1355659 w 3050331"/>
                <a:gd name="connsiteY14" fmla="*/ 916591 h 1838547"/>
                <a:gd name="connsiteX15" fmla="*/ 1701316 w 3050331"/>
                <a:gd name="connsiteY15" fmla="*/ 954499 h 1838547"/>
                <a:gd name="connsiteX16" fmla="*/ 1794019 w 3050331"/>
                <a:gd name="connsiteY16" fmla="*/ 917969 h 1838547"/>
                <a:gd name="connsiteX17" fmla="*/ 1936004 w 3050331"/>
                <a:gd name="connsiteY17" fmla="*/ 733940 h 1838547"/>
                <a:gd name="connsiteX18" fmla="*/ 2065582 w 3050331"/>
                <a:gd name="connsiteY18" fmla="*/ 504421 h 1838547"/>
                <a:gd name="connsiteX19" fmla="*/ 2283729 w 3050331"/>
                <a:gd name="connsiteY19" fmla="*/ 47451 h 1838547"/>
                <a:gd name="connsiteX20" fmla="*/ 2531513 w 3050331"/>
                <a:gd name="connsiteY20" fmla="*/ 48829 h 1838547"/>
                <a:gd name="connsiteX21" fmla="*/ 2752072 w 3050331"/>
                <a:gd name="connsiteY21" fmla="*/ 191159 h 1838547"/>
                <a:gd name="connsiteX22" fmla="*/ 2917835 w 3050331"/>
                <a:gd name="connsiteY22" fmla="*/ 373120 h 1838547"/>
                <a:gd name="connsiteX23" fmla="*/ 2990895 w 3050331"/>
                <a:gd name="connsiteY23" fmla="*/ 472716 h 1838547"/>
                <a:gd name="connsiteX24" fmla="*/ 3049481 w 3050331"/>
                <a:gd name="connsiteY24" fmla="*/ 568866 h 1838547"/>
                <a:gd name="connsiteX25" fmla="*/ 2971941 w 3050331"/>
                <a:gd name="connsiteY25" fmla="*/ 678456 h 1838547"/>
                <a:gd name="connsiteX26" fmla="*/ 2880616 w 3050331"/>
                <a:gd name="connsiteY26" fmla="*/ 809068 h 1838547"/>
                <a:gd name="connsiteX27" fmla="*/ 2671430 w 3050331"/>
                <a:gd name="connsiteY27" fmla="*/ 1117506 h 1838547"/>
                <a:gd name="connsiteX28" fmla="*/ 2460865 w 3050331"/>
                <a:gd name="connsiteY28" fmla="*/ 1490044 h 1838547"/>
                <a:gd name="connsiteX29" fmla="*/ 2456040 w 3050331"/>
                <a:gd name="connsiteY29" fmla="*/ 1502795 h 1838547"/>
                <a:gd name="connsiteX0" fmla="*/ 2454065 w 3048356"/>
                <a:gd name="connsiteY0" fmla="*/ 1502795 h 1838547"/>
                <a:gd name="connsiteX1" fmla="*/ 2339995 w 3048356"/>
                <a:gd name="connsiteY1" fmla="*/ 1713704 h 1838547"/>
                <a:gd name="connsiteX2" fmla="*/ 2265901 w 3048356"/>
                <a:gd name="connsiteY2" fmla="*/ 1819504 h 1838547"/>
                <a:gd name="connsiteX3" fmla="*/ 2148385 w 3048356"/>
                <a:gd name="connsiteY3" fmla="*/ 1836735 h 1838547"/>
                <a:gd name="connsiteX4" fmla="*/ 9134 w 3048356"/>
                <a:gd name="connsiteY4" fmla="*/ 1836735 h 1838547"/>
                <a:gd name="connsiteX5" fmla="*/ 153 w 3048356"/>
                <a:gd name="connsiteY5" fmla="*/ 212181 h 1838547"/>
                <a:gd name="connsiteX6" fmla="*/ 120277 w 3048356"/>
                <a:gd name="connsiteY6" fmla="*/ 200119 h 1838547"/>
                <a:gd name="connsiteX7" fmla="*/ 268121 w 3048356"/>
                <a:gd name="connsiteY7" fmla="*/ 279727 h 1838547"/>
                <a:gd name="connsiteX8" fmla="*/ 318436 w 3048356"/>
                <a:gd name="connsiteY8" fmla="*/ 340381 h 1838547"/>
                <a:gd name="connsiteX9" fmla="*/ 431127 w 3048356"/>
                <a:gd name="connsiteY9" fmla="*/ 477541 h 1838547"/>
                <a:gd name="connsiteX10" fmla="*/ 448014 w 3048356"/>
                <a:gd name="connsiteY10" fmla="*/ 548878 h 1838547"/>
                <a:gd name="connsiteX11" fmla="*/ 506255 w 3048356"/>
                <a:gd name="connsiteY11" fmla="*/ 583340 h 1838547"/>
                <a:gd name="connsiteX12" fmla="*/ 604473 w 3048356"/>
                <a:gd name="connsiteY12" fmla="*/ 640203 h 1838547"/>
                <a:gd name="connsiteX13" fmla="*/ 1006648 w 3048356"/>
                <a:gd name="connsiteY13" fmla="*/ 834915 h 1838547"/>
                <a:gd name="connsiteX14" fmla="*/ 1353684 w 3048356"/>
                <a:gd name="connsiteY14" fmla="*/ 916591 h 1838547"/>
                <a:gd name="connsiteX15" fmla="*/ 1699341 w 3048356"/>
                <a:gd name="connsiteY15" fmla="*/ 954499 h 1838547"/>
                <a:gd name="connsiteX16" fmla="*/ 1792044 w 3048356"/>
                <a:gd name="connsiteY16" fmla="*/ 917969 h 1838547"/>
                <a:gd name="connsiteX17" fmla="*/ 1934029 w 3048356"/>
                <a:gd name="connsiteY17" fmla="*/ 733940 h 1838547"/>
                <a:gd name="connsiteX18" fmla="*/ 2063607 w 3048356"/>
                <a:gd name="connsiteY18" fmla="*/ 504421 h 1838547"/>
                <a:gd name="connsiteX19" fmla="*/ 2281754 w 3048356"/>
                <a:gd name="connsiteY19" fmla="*/ 47451 h 1838547"/>
                <a:gd name="connsiteX20" fmla="*/ 2529538 w 3048356"/>
                <a:gd name="connsiteY20" fmla="*/ 48829 h 1838547"/>
                <a:gd name="connsiteX21" fmla="*/ 2750097 w 3048356"/>
                <a:gd name="connsiteY21" fmla="*/ 191159 h 1838547"/>
                <a:gd name="connsiteX22" fmla="*/ 2915860 w 3048356"/>
                <a:gd name="connsiteY22" fmla="*/ 373120 h 1838547"/>
                <a:gd name="connsiteX23" fmla="*/ 2988920 w 3048356"/>
                <a:gd name="connsiteY23" fmla="*/ 472716 h 1838547"/>
                <a:gd name="connsiteX24" fmla="*/ 3047506 w 3048356"/>
                <a:gd name="connsiteY24" fmla="*/ 568866 h 1838547"/>
                <a:gd name="connsiteX25" fmla="*/ 2969966 w 3048356"/>
                <a:gd name="connsiteY25" fmla="*/ 678456 h 1838547"/>
                <a:gd name="connsiteX26" fmla="*/ 2878641 w 3048356"/>
                <a:gd name="connsiteY26" fmla="*/ 809068 h 1838547"/>
                <a:gd name="connsiteX27" fmla="*/ 2669455 w 3048356"/>
                <a:gd name="connsiteY27" fmla="*/ 1117506 h 1838547"/>
                <a:gd name="connsiteX28" fmla="*/ 2458890 w 3048356"/>
                <a:gd name="connsiteY28" fmla="*/ 1490044 h 1838547"/>
                <a:gd name="connsiteX29" fmla="*/ 2454065 w 3048356"/>
                <a:gd name="connsiteY29" fmla="*/ 1502795 h 1838547"/>
                <a:gd name="connsiteX0" fmla="*/ 2460865 w 3055156"/>
                <a:gd name="connsiteY0" fmla="*/ 1502795 h 1838547"/>
                <a:gd name="connsiteX1" fmla="*/ 2346795 w 3055156"/>
                <a:gd name="connsiteY1" fmla="*/ 1713704 h 1838547"/>
                <a:gd name="connsiteX2" fmla="*/ 2272701 w 3055156"/>
                <a:gd name="connsiteY2" fmla="*/ 1819504 h 1838547"/>
                <a:gd name="connsiteX3" fmla="*/ 2155185 w 3055156"/>
                <a:gd name="connsiteY3" fmla="*/ 1836735 h 1838547"/>
                <a:gd name="connsiteX4" fmla="*/ 15934 w 3055156"/>
                <a:gd name="connsiteY4" fmla="*/ 1836735 h 1838547"/>
                <a:gd name="connsiteX5" fmla="*/ 6953 w 3055156"/>
                <a:gd name="connsiteY5" fmla="*/ 212181 h 1838547"/>
                <a:gd name="connsiteX6" fmla="*/ 127077 w 3055156"/>
                <a:gd name="connsiteY6" fmla="*/ 200119 h 1838547"/>
                <a:gd name="connsiteX7" fmla="*/ 274921 w 3055156"/>
                <a:gd name="connsiteY7" fmla="*/ 279727 h 1838547"/>
                <a:gd name="connsiteX8" fmla="*/ 325236 w 3055156"/>
                <a:gd name="connsiteY8" fmla="*/ 340381 h 1838547"/>
                <a:gd name="connsiteX9" fmla="*/ 437927 w 3055156"/>
                <a:gd name="connsiteY9" fmla="*/ 477541 h 1838547"/>
                <a:gd name="connsiteX10" fmla="*/ 454814 w 3055156"/>
                <a:gd name="connsiteY10" fmla="*/ 548878 h 1838547"/>
                <a:gd name="connsiteX11" fmla="*/ 513055 w 3055156"/>
                <a:gd name="connsiteY11" fmla="*/ 583340 h 1838547"/>
                <a:gd name="connsiteX12" fmla="*/ 611273 w 3055156"/>
                <a:gd name="connsiteY12" fmla="*/ 640203 h 1838547"/>
                <a:gd name="connsiteX13" fmla="*/ 1013448 w 3055156"/>
                <a:gd name="connsiteY13" fmla="*/ 834915 h 1838547"/>
                <a:gd name="connsiteX14" fmla="*/ 1360484 w 3055156"/>
                <a:gd name="connsiteY14" fmla="*/ 916591 h 1838547"/>
                <a:gd name="connsiteX15" fmla="*/ 1706141 w 3055156"/>
                <a:gd name="connsiteY15" fmla="*/ 954499 h 1838547"/>
                <a:gd name="connsiteX16" fmla="*/ 1798844 w 3055156"/>
                <a:gd name="connsiteY16" fmla="*/ 917969 h 1838547"/>
                <a:gd name="connsiteX17" fmla="*/ 1940829 w 3055156"/>
                <a:gd name="connsiteY17" fmla="*/ 733940 h 1838547"/>
                <a:gd name="connsiteX18" fmla="*/ 2070407 w 3055156"/>
                <a:gd name="connsiteY18" fmla="*/ 504421 h 1838547"/>
                <a:gd name="connsiteX19" fmla="*/ 2288554 w 3055156"/>
                <a:gd name="connsiteY19" fmla="*/ 47451 h 1838547"/>
                <a:gd name="connsiteX20" fmla="*/ 2536338 w 3055156"/>
                <a:gd name="connsiteY20" fmla="*/ 48829 h 1838547"/>
                <a:gd name="connsiteX21" fmla="*/ 2756897 w 3055156"/>
                <a:gd name="connsiteY21" fmla="*/ 191159 h 1838547"/>
                <a:gd name="connsiteX22" fmla="*/ 2922660 w 3055156"/>
                <a:gd name="connsiteY22" fmla="*/ 373120 h 1838547"/>
                <a:gd name="connsiteX23" fmla="*/ 2995720 w 3055156"/>
                <a:gd name="connsiteY23" fmla="*/ 472716 h 1838547"/>
                <a:gd name="connsiteX24" fmla="*/ 3054306 w 3055156"/>
                <a:gd name="connsiteY24" fmla="*/ 568866 h 1838547"/>
                <a:gd name="connsiteX25" fmla="*/ 2976766 w 3055156"/>
                <a:gd name="connsiteY25" fmla="*/ 678456 h 1838547"/>
                <a:gd name="connsiteX26" fmla="*/ 2885441 w 3055156"/>
                <a:gd name="connsiteY26" fmla="*/ 809068 h 1838547"/>
                <a:gd name="connsiteX27" fmla="*/ 2676255 w 3055156"/>
                <a:gd name="connsiteY27" fmla="*/ 1117506 h 1838547"/>
                <a:gd name="connsiteX28" fmla="*/ 2465690 w 3055156"/>
                <a:gd name="connsiteY28" fmla="*/ 1490044 h 1838547"/>
                <a:gd name="connsiteX29" fmla="*/ 2460865 w 3055156"/>
                <a:gd name="connsiteY29" fmla="*/ 1502795 h 1838547"/>
                <a:gd name="connsiteX0" fmla="*/ 2455004 w 3049295"/>
                <a:gd name="connsiteY0" fmla="*/ 1502795 h 1838547"/>
                <a:gd name="connsiteX1" fmla="*/ 2340934 w 3049295"/>
                <a:gd name="connsiteY1" fmla="*/ 1713704 h 1838547"/>
                <a:gd name="connsiteX2" fmla="*/ 2266840 w 3049295"/>
                <a:gd name="connsiteY2" fmla="*/ 1819504 h 1838547"/>
                <a:gd name="connsiteX3" fmla="*/ 2149324 w 3049295"/>
                <a:gd name="connsiteY3" fmla="*/ 1836735 h 1838547"/>
                <a:gd name="connsiteX4" fmla="*/ 10073 w 3049295"/>
                <a:gd name="connsiteY4" fmla="*/ 1836735 h 1838547"/>
                <a:gd name="connsiteX5" fmla="*/ 1092 w 3049295"/>
                <a:gd name="connsiteY5" fmla="*/ 212181 h 1838547"/>
                <a:gd name="connsiteX6" fmla="*/ 121216 w 3049295"/>
                <a:gd name="connsiteY6" fmla="*/ 200119 h 1838547"/>
                <a:gd name="connsiteX7" fmla="*/ 269060 w 3049295"/>
                <a:gd name="connsiteY7" fmla="*/ 279727 h 1838547"/>
                <a:gd name="connsiteX8" fmla="*/ 319375 w 3049295"/>
                <a:gd name="connsiteY8" fmla="*/ 340381 h 1838547"/>
                <a:gd name="connsiteX9" fmla="*/ 432066 w 3049295"/>
                <a:gd name="connsiteY9" fmla="*/ 477541 h 1838547"/>
                <a:gd name="connsiteX10" fmla="*/ 448953 w 3049295"/>
                <a:gd name="connsiteY10" fmla="*/ 548878 h 1838547"/>
                <a:gd name="connsiteX11" fmla="*/ 507194 w 3049295"/>
                <a:gd name="connsiteY11" fmla="*/ 583340 h 1838547"/>
                <a:gd name="connsiteX12" fmla="*/ 605412 w 3049295"/>
                <a:gd name="connsiteY12" fmla="*/ 640203 h 1838547"/>
                <a:gd name="connsiteX13" fmla="*/ 1007587 w 3049295"/>
                <a:gd name="connsiteY13" fmla="*/ 834915 h 1838547"/>
                <a:gd name="connsiteX14" fmla="*/ 1354623 w 3049295"/>
                <a:gd name="connsiteY14" fmla="*/ 916591 h 1838547"/>
                <a:gd name="connsiteX15" fmla="*/ 1700280 w 3049295"/>
                <a:gd name="connsiteY15" fmla="*/ 954499 h 1838547"/>
                <a:gd name="connsiteX16" fmla="*/ 1792983 w 3049295"/>
                <a:gd name="connsiteY16" fmla="*/ 917969 h 1838547"/>
                <a:gd name="connsiteX17" fmla="*/ 1934968 w 3049295"/>
                <a:gd name="connsiteY17" fmla="*/ 733940 h 1838547"/>
                <a:gd name="connsiteX18" fmla="*/ 2064546 w 3049295"/>
                <a:gd name="connsiteY18" fmla="*/ 504421 h 1838547"/>
                <a:gd name="connsiteX19" fmla="*/ 2282693 w 3049295"/>
                <a:gd name="connsiteY19" fmla="*/ 47451 h 1838547"/>
                <a:gd name="connsiteX20" fmla="*/ 2530477 w 3049295"/>
                <a:gd name="connsiteY20" fmla="*/ 48829 h 1838547"/>
                <a:gd name="connsiteX21" fmla="*/ 2751036 w 3049295"/>
                <a:gd name="connsiteY21" fmla="*/ 191159 h 1838547"/>
                <a:gd name="connsiteX22" fmla="*/ 2916799 w 3049295"/>
                <a:gd name="connsiteY22" fmla="*/ 373120 h 1838547"/>
                <a:gd name="connsiteX23" fmla="*/ 2989859 w 3049295"/>
                <a:gd name="connsiteY23" fmla="*/ 472716 h 1838547"/>
                <a:gd name="connsiteX24" fmla="*/ 3048445 w 3049295"/>
                <a:gd name="connsiteY24" fmla="*/ 568866 h 1838547"/>
                <a:gd name="connsiteX25" fmla="*/ 2970905 w 3049295"/>
                <a:gd name="connsiteY25" fmla="*/ 678456 h 1838547"/>
                <a:gd name="connsiteX26" fmla="*/ 2879580 w 3049295"/>
                <a:gd name="connsiteY26" fmla="*/ 809068 h 1838547"/>
                <a:gd name="connsiteX27" fmla="*/ 2670394 w 3049295"/>
                <a:gd name="connsiteY27" fmla="*/ 1117506 h 1838547"/>
                <a:gd name="connsiteX28" fmla="*/ 2459829 w 3049295"/>
                <a:gd name="connsiteY28" fmla="*/ 1490044 h 1838547"/>
                <a:gd name="connsiteX29" fmla="*/ 2455004 w 3049295"/>
                <a:gd name="connsiteY29" fmla="*/ 1502795 h 1838547"/>
                <a:gd name="connsiteX0" fmla="*/ 2449188 w 3043479"/>
                <a:gd name="connsiteY0" fmla="*/ 1502795 h 1838547"/>
                <a:gd name="connsiteX1" fmla="*/ 2335118 w 3043479"/>
                <a:gd name="connsiteY1" fmla="*/ 1713704 h 1838547"/>
                <a:gd name="connsiteX2" fmla="*/ 2261024 w 3043479"/>
                <a:gd name="connsiteY2" fmla="*/ 1819504 h 1838547"/>
                <a:gd name="connsiteX3" fmla="*/ 2143508 w 3043479"/>
                <a:gd name="connsiteY3" fmla="*/ 1836735 h 1838547"/>
                <a:gd name="connsiteX4" fmla="*/ 4257 w 3043479"/>
                <a:gd name="connsiteY4" fmla="*/ 1836735 h 1838547"/>
                <a:gd name="connsiteX5" fmla="*/ 2488 w 3043479"/>
                <a:gd name="connsiteY5" fmla="*/ 255454 h 1838547"/>
                <a:gd name="connsiteX6" fmla="*/ 115400 w 3043479"/>
                <a:gd name="connsiteY6" fmla="*/ 200119 h 1838547"/>
                <a:gd name="connsiteX7" fmla="*/ 263244 w 3043479"/>
                <a:gd name="connsiteY7" fmla="*/ 279727 h 1838547"/>
                <a:gd name="connsiteX8" fmla="*/ 313559 w 3043479"/>
                <a:gd name="connsiteY8" fmla="*/ 340381 h 1838547"/>
                <a:gd name="connsiteX9" fmla="*/ 426250 w 3043479"/>
                <a:gd name="connsiteY9" fmla="*/ 477541 h 1838547"/>
                <a:gd name="connsiteX10" fmla="*/ 443137 w 3043479"/>
                <a:gd name="connsiteY10" fmla="*/ 548878 h 1838547"/>
                <a:gd name="connsiteX11" fmla="*/ 501378 w 3043479"/>
                <a:gd name="connsiteY11" fmla="*/ 583340 h 1838547"/>
                <a:gd name="connsiteX12" fmla="*/ 599596 w 3043479"/>
                <a:gd name="connsiteY12" fmla="*/ 640203 h 1838547"/>
                <a:gd name="connsiteX13" fmla="*/ 1001771 w 3043479"/>
                <a:gd name="connsiteY13" fmla="*/ 834915 h 1838547"/>
                <a:gd name="connsiteX14" fmla="*/ 1348807 w 3043479"/>
                <a:gd name="connsiteY14" fmla="*/ 916591 h 1838547"/>
                <a:gd name="connsiteX15" fmla="*/ 1694464 w 3043479"/>
                <a:gd name="connsiteY15" fmla="*/ 954499 h 1838547"/>
                <a:gd name="connsiteX16" fmla="*/ 1787167 w 3043479"/>
                <a:gd name="connsiteY16" fmla="*/ 917969 h 1838547"/>
                <a:gd name="connsiteX17" fmla="*/ 1929152 w 3043479"/>
                <a:gd name="connsiteY17" fmla="*/ 733940 h 1838547"/>
                <a:gd name="connsiteX18" fmla="*/ 2058730 w 3043479"/>
                <a:gd name="connsiteY18" fmla="*/ 504421 h 1838547"/>
                <a:gd name="connsiteX19" fmla="*/ 2276877 w 3043479"/>
                <a:gd name="connsiteY19" fmla="*/ 47451 h 1838547"/>
                <a:gd name="connsiteX20" fmla="*/ 2524661 w 3043479"/>
                <a:gd name="connsiteY20" fmla="*/ 48829 h 1838547"/>
                <a:gd name="connsiteX21" fmla="*/ 2745220 w 3043479"/>
                <a:gd name="connsiteY21" fmla="*/ 191159 h 1838547"/>
                <a:gd name="connsiteX22" fmla="*/ 2910983 w 3043479"/>
                <a:gd name="connsiteY22" fmla="*/ 373120 h 1838547"/>
                <a:gd name="connsiteX23" fmla="*/ 2984043 w 3043479"/>
                <a:gd name="connsiteY23" fmla="*/ 472716 h 1838547"/>
                <a:gd name="connsiteX24" fmla="*/ 3042629 w 3043479"/>
                <a:gd name="connsiteY24" fmla="*/ 568866 h 1838547"/>
                <a:gd name="connsiteX25" fmla="*/ 2965089 w 3043479"/>
                <a:gd name="connsiteY25" fmla="*/ 678456 h 1838547"/>
                <a:gd name="connsiteX26" fmla="*/ 2873764 w 3043479"/>
                <a:gd name="connsiteY26" fmla="*/ 809068 h 1838547"/>
                <a:gd name="connsiteX27" fmla="*/ 2664578 w 3043479"/>
                <a:gd name="connsiteY27" fmla="*/ 1117506 h 1838547"/>
                <a:gd name="connsiteX28" fmla="*/ 2454013 w 3043479"/>
                <a:gd name="connsiteY28" fmla="*/ 1490044 h 1838547"/>
                <a:gd name="connsiteX29" fmla="*/ 2449188 w 3043479"/>
                <a:gd name="connsiteY29" fmla="*/ 1502795 h 1838547"/>
                <a:gd name="connsiteX0" fmla="*/ 2449188 w 3043479"/>
                <a:gd name="connsiteY0" fmla="*/ 1502795 h 1838547"/>
                <a:gd name="connsiteX1" fmla="*/ 2335118 w 3043479"/>
                <a:gd name="connsiteY1" fmla="*/ 1713704 h 1838547"/>
                <a:gd name="connsiteX2" fmla="*/ 2261024 w 3043479"/>
                <a:gd name="connsiteY2" fmla="*/ 1819504 h 1838547"/>
                <a:gd name="connsiteX3" fmla="*/ 2143508 w 3043479"/>
                <a:gd name="connsiteY3" fmla="*/ 1836735 h 1838547"/>
                <a:gd name="connsiteX4" fmla="*/ 4257 w 3043479"/>
                <a:gd name="connsiteY4" fmla="*/ 1836735 h 1838547"/>
                <a:gd name="connsiteX5" fmla="*/ 2488 w 3043479"/>
                <a:gd name="connsiteY5" fmla="*/ 255454 h 1838547"/>
                <a:gd name="connsiteX6" fmla="*/ 115400 w 3043479"/>
                <a:gd name="connsiteY6" fmla="*/ 200119 h 1838547"/>
                <a:gd name="connsiteX7" fmla="*/ 263244 w 3043479"/>
                <a:gd name="connsiteY7" fmla="*/ 279727 h 1838547"/>
                <a:gd name="connsiteX8" fmla="*/ 313559 w 3043479"/>
                <a:gd name="connsiteY8" fmla="*/ 340381 h 1838547"/>
                <a:gd name="connsiteX9" fmla="*/ 426250 w 3043479"/>
                <a:gd name="connsiteY9" fmla="*/ 477541 h 1838547"/>
                <a:gd name="connsiteX10" fmla="*/ 443137 w 3043479"/>
                <a:gd name="connsiteY10" fmla="*/ 548878 h 1838547"/>
                <a:gd name="connsiteX11" fmla="*/ 501378 w 3043479"/>
                <a:gd name="connsiteY11" fmla="*/ 583340 h 1838547"/>
                <a:gd name="connsiteX12" fmla="*/ 599596 w 3043479"/>
                <a:gd name="connsiteY12" fmla="*/ 640203 h 1838547"/>
                <a:gd name="connsiteX13" fmla="*/ 1001771 w 3043479"/>
                <a:gd name="connsiteY13" fmla="*/ 834915 h 1838547"/>
                <a:gd name="connsiteX14" fmla="*/ 1348807 w 3043479"/>
                <a:gd name="connsiteY14" fmla="*/ 916591 h 1838547"/>
                <a:gd name="connsiteX15" fmla="*/ 1694464 w 3043479"/>
                <a:gd name="connsiteY15" fmla="*/ 954499 h 1838547"/>
                <a:gd name="connsiteX16" fmla="*/ 1787167 w 3043479"/>
                <a:gd name="connsiteY16" fmla="*/ 917969 h 1838547"/>
                <a:gd name="connsiteX17" fmla="*/ 1929152 w 3043479"/>
                <a:gd name="connsiteY17" fmla="*/ 733940 h 1838547"/>
                <a:gd name="connsiteX18" fmla="*/ 2058730 w 3043479"/>
                <a:gd name="connsiteY18" fmla="*/ 504421 h 1838547"/>
                <a:gd name="connsiteX19" fmla="*/ 2276877 w 3043479"/>
                <a:gd name="connsiteY19" fmla="*/ 47451 h 1838547"/>
                <a:gd name="connsiteX20" fmla="*/ 2524661 w 3043479"/>
                <a:gd name="connsiteY20" fmla="*/ 48829 h 1838547"/>
                <a:gd name="connsiteX21" fmla="*/ 2745220 w 3043479"/>
                <a:gd name="connsiteY21" fmla="*/ 191159 h 1838547"/>
                <a:gd name="connsiteX22" fmla="*/ 2910983 w 3043479"/>
                <a:gd name="connsiteY22" fmla="*/ 373120 h 1838547"/>
                <a:gd name="connsiteX23" fmla="*/ 2984043 w 3043479"/>
                <a:gd name="connsiteY23" fmla="*/ 472716 h 1838547"/>
                <a:gd name="connsiteX24" fmla="*/ 3042629 w 3043479"/>
                <a:gd name="connsiteY24" fmla="*/ 568866 h 1838547"/>
                <a:gd name="connsiteX25" fmla="*/ 2965089 w 3043479"/>
                <a:gd name="connsiteY25" fmla="*/ 678456 h 1838547"/>
                <a:gd name="connsiteX26" fmla="*/ 2873764 w 3043479"/>
                <a:gd name="connsiteY26" fmla="*/ 809068 h 1838547"/>
                <a:gd name="connsiteX27" fmla="*/ 2664578 w 3043479"/>
                <a:gd name="connsiteY27" fmla="*/ 1117506 h 1838547"/>
                <a:gd name="connsiteX28" fmla="*/ 2454013 w 3043479"/>
                <a:gd name="connsiteY28" fmla="*/ 1490044 h 1838547"/>
                <a:gd name="connsiteX29" fmla="*/ 2449188 w 3043479"/>
                <a:gd name="connsiteY29"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121215 w 3049294"/>
                <a:gd name="connsiteY6" fmla="*/ 200119 h 1838547"/>
                <a:gd name="connsiteX7" fmla="*/ 269059 w 3049294"/>
                <a:gd name="connsiteY7" fmla="*/ 279727 h 1838547"/>
                <a:gd name="connsiteX8" fmla="*/ 319374 w 3049294"/>
                <a:gd name="connsiteY8" fmla="*/ 340381 h 1838547"/>
                <a:gd name="connsiteX9" fmla="*/ 432065 w 3049294"/>
                <a:gd name="connsiteY9" fmla="*/ 477541 h 1838547"/>
                <a:gd name="connsiteX10" fmla="*/ 448952 w 3049294"/>
                <a:gd name="connsiteY10" fmla="*/ 548878 h 1838547"/>
                <a:gd name="connsiteX11" fmla="*/ 507193 w 3049294"/>
                <a:gd name="connsiteY11" fmla="*/ 583340 h 1838547"/>
                <a:gd name="connsiteX12" fmla="*/ 605411 w 3049294"/>
                <a:gd name="connsiteY12" fmla="*/ 640203 h 1838547"/>
                <a:gd name="connsiteX13" fmla="*/ 1007586 w 3049294"/>
                <a:gd name="connsiteY13" fmla="*/ 834915 h 1838547"/>
                <a:gd name="connsiteX14" fmla="*/ 1354622 w 3049294"/>
                <a:gd name="connsiteY14" fmla="*/ 916591 h 1838547"/>
                <a:gd name="connsiteX15" fmla="*/ 1700279 w 3049294"/>
                <a:gd name="connsiteY15" fmla="*/ 954499 h 1838547"/>
                <a:gd name="connsiteX16" fmla="*/ 1792982 w 3049294"/>
                <a:gd name="connsiteY16" fmla="*/ 917969 h 1838547"/>
                <a:gd name="connsiteX17" fmla="*/ 1934967 w 3049294"/>
                <a:gd name="connsiteY17" fmla="*/ 733940 h 1838547"/>
                <a:gd name="connsiteX18" fmla="*/ 2064545 w 3049294"/>
                <a:gd name="connsiteY18" fmla="*/ 504421 h 1838547"/>
                <a:gd name="connsiteX19" fmla="*/ 2282692 w 3049294"/>
                <a:gd name="connsiteY19" fmla="*/ 47451 h 1838547"/>
                <a:gd name="connsiteX20" fmla="*/ 2530476 w 3049294"/>
                <a:gd name="connsiteY20" fmla="*/ 48829 h 1838547"/>
                <a:gd name="connsiteX21" fmla="*/ 2751035 w 3049294"/>
                <a:gd name="connsiteY21" fmla="*/ 191159 h 1838547"/>
                <a:gd name="connsiteX22" fmla="*/ 2916798 w 3049294"/>
                <a:gd name="connsiteY22" fmla="*/ 373120 h 1838547"/>
                <a:gd name="connsiteX23" fmla="*/ 2989858 w 3049294"/>
                <a:gd name="connsiteY23" fmla="*/ 472716 h 1838547"/>
                <a:gd name="connsiteX24" fmla="*/ 3048444 w 3049294"/>
                <a:gd name="connsiteY24" fmla="*/ 568866 h 1838547"/>
                <a:gd name="connsiteX25" fmla="*/ 2970904 w 3049294"/>
                <a:gd name="connsiteY25" fmla="*/ 678456 h 1838547"/>
                <a:gd name="connsiteX26" fmla="*/ 2879579 w 3049294"/>
                <a:gd name="connsiteY26" fmla="*/ 809068 h 1838547"/>
                <a:gd name="connsiteX27" fmla="*/ 2670393 w 3049294"/>
                <a:gd name="connsiteY27" fmla="*/ 1117506 h 1838547"/>
                <a:gd name="connsiteX28" fmla="*/ 2459828 w 3049294"/>
                <a:gd name="connsiteY28" fmla="*/ 1490044 h 1838547"/>
                <a:gd name="connsiteX29" fmla="*/ 2455003 w 3049294"/>
                <a:gd name="connsiteY29"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121215 w 3049294"/>
                <a:gd name="connsiteY6" fmla="*/ 200119 h 1838547"/>
                <a:gd name="connsiteX7" fmla="*/ 269059 w 3049294"/>
                <a:gd name="connsiteY7" fmla="*/ 279727 h 1838547"/>
                <a:gd name="connsiteX8" fmla="*/ 319374 w 3049294"/>
                <a:gd name="connsiteY8" fmla="*/ 340381 h 1838547"/>
                <a:gd name="connsiteX9" fmla="*/ 432065 w 3049294"/>
                <a:gd name="connsiteY9" fmla="*/ 477541 h 1838547"/>
                <a:gd name="connsiteX10" fmla="*/ 448952 w 3049294"/>
                <a:gd name="connsiteY10" fmla="*/ 548878 h 1838547"/>
                <a:gd name="connsiteX11" fmla="*/ 507193 w 3049294"/>
                <a:gd name="connsiteY11" fmla="*/ 583340 h 1838547"/>
                <a:gd name="connsiteX12" fmla="*/ 605411 w 3049294"/>
                <a:gd name="connsiteY12" fmla="*/ 640203 h 1838547"/>
                <a:gd name="connsiteX13" fmla="*/ 1007586 w 3049294"/>
                <a:gd name="connsiteY13" fmla="*/ 834915 h 1838547"/>
                <a:gd name="connsiteX14" fmla="*/ 1354622 w 3049294"/>
                <a:gd name="connsiteY14" fmla="*/ 916591 h 1838547"/>
                <a:gd name="connsiteX15" fmla="*/ 1700279 w 3049294"/>
                <a:gd name="connsiteY15" fmla="*/ 954499 h 1838547"/>
                <a:gd name="connsiteX16" fmla="*/ 1792982 w 3049294"/>
                <a:gd name="connsiteY16" fmla="*/ 917969 h 1838547"/>
                <a:gd name="connsiteX17" fmla="*/ 1934967 w 3049294"/>
                <a:gd name="connsiteY17" fmla="*/ 733940 h 1838547"/>
                <a:gd name="connsiteX18" fmla="*/ 2064545 w 3049294"/>
                <a:gd name="connsiteY18" fmla="*/ 504421 h 1838547"/>
                <a:gd name="connsiteX19" fmla="*/ 2282692 w 3049294"/>
                <a:gd name="connsiteY19" fmla="*/ 47451 h 1838547"/>
                <a:gd name="connsiteX20" fmla="*/ 2530476 w 3049294"/>
                <a:gd name="connsiteY20" fmla="*/ 48829 h 1838547"/>
                <a:gd name="connsiteX21" fmla="*/ 2751035 w 3049294"/>
                <a:gd name="connsiteY21" fmla="*/ 191159 h 1838547"/>
                <a:gd name="connsiteX22" fmla="*/ 2916798 w 3049294"/>
                <a:gd name="connsiteY22" fmla="*/ 373120 h 1838547"/>
                <a:gd name="connsiteX23" fmla="*/ 2989858 w 3049294"/>
                <a:gd name="connsiteY23" fmla="*/ 472716 h 1838547"/>
                <a:gd name="connsiteX24" fmla="*/ 3048444 w 3049294"/>
                <a:gd name="connsiteY24" fmla="*/ 568866 h 1838547"/>
                <a:gd name="connsiteX25" fmla="*/ 2970904 w 3049294"/>
                <a:gd name="connsiteY25" fmla="*/ 678456 h 1838547"/>
                <a:gd name="connsiteX26" fmla="*/ 2879579 w 3049294"/>
                <a:gd name="connsiteY26" fmla="*/ 809068 h 1838547"/>
                <a:gd name="connsiteX27" fmla="*/ 2670393 w 3049294"/>
                <a:gd name="connsiteY27" fmla="*/ 1117506 h 1838547"/>
                <a:gd name="connsiteX28" fmla="*/ 2459828 w 3049294"/>
                <a:gd name="connsiteY28" fmla="*/ 1490044 h 1838547"/>
                <a:gd name="connsiteX29" fmla="*/ 2455003 w 3049294"/>
                <a:gd name="connsiteY29"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121215 w 3049294"/>
                <a:gd name="connsiteY6" fmla="*/ 200119 h 1838547"/>
                <a:gd name="connsiteX7" fmla="*/ 319374 w 3049294"/>
                <a:gd name="connsiteY7" fmla="*/ 340381 h 1838547"/>
                <a:gd name="connsiteX8" fmla="*/ 432065 w 3049294"/>
                <a:gd name="connsiteY8" fmla="*/ 477541 h 1838547"/>
                <a:gd name="connsiteX9" fmla="*/ 448952 w 3049294"/>
                <a:gd name="connsiteY9" fmla="*/ 548878 h 1838547"/>
                <a:gd name="connsiteX10" fmla="*/ 507193 w 3049294"/>
                <a:gd name="connsiteY10" fmla="*/ 583340 h 1838547"/>
                <a:gd name="connsiteX11" fmla="*/ 605411 w 3049294"/>
                <a:gd name="connsiteY11" fmla="*/ 640203 h 1838547"/>
                <a:gd name="connsiteX12" fmla="*/ 1007586 w 3049294"/>
                <a:gd name="connsiteY12" fmla="*/ 834915 h 1838547"/>
                <a:gd name="connsiteX13" fmla="*/ 1354622 w 3049294"/>
                <a:gd name="connsiteY13" fmla="*/ 916591 h 1838547"/>
                <a:gd name="connsiteX14" fmla="*/ 1700279 w 3049294"/>
                <a:gd name="connsiteY14" fmla="*/ 954499 h 1838547"/>
                <a:gd name="connsiteX15" fmla="*/ 1792982 w 3049294"/>
                <a:gd name="connsiteY15" fmla="*/ 917969 h 1838547"/>
                <a:gd name="connsiteX16" fmla="*/ 1934967 w 3049294"/>
                <a:gd name="connsiteY16" fmla="*/ 733940 h 1838547"/>
                <a:gd name="connsiteX17" fmla="*/ 2064545 w 3049294"/>
                <a:gd name="connsiteY17" fmla="*/ 504421 h 1838547"/>
                <a:gd name="connsiteX18" fmla="*/ 2282692 w 3049294"/>
                <a:gd name="connsiteY18" fmla="*/ 47451 h 1838547"/>
                <a:gd name="connsiteX19" fmla="*/ 2530476 w 3049294"/>
                <a:gd name="connsiteY19" fmla="*/ 48829 h 1838547"/>
                <a:gd name="connsiteX20" fmla="*/ 2751035 w 3049294"/>
                <a:gd name="connsiteY20" fmla="*/ 191159 h 1838547"/>
                <a:gd name="connsiteX21" fmla="*/ 2916798 w 3049294"/>
                <a:gd name="connsiteY21" fmla="*/ 373120 h 1838547"/>
                <a:gd name="connsiteX22" fmla="*/ 2989858 w 3049294"/>
                <a:gd name="connsiteY22" fmla="*/ 472716 h 1838547"/>
                <a:gd name="connsiteX23" fmla="*/ 3048444 w 3049294"/>
                <a:gd name="connsiteY23" fmla="*/ 568866 h 1838547"/>
                <a:gd name="connsiteX24" fmla="*/ 2970904 w 3049294"/>
                <a:gd name="connsiteY24" fmla="*/ 678456 h 1838547"/>
                <a:gd name="connsiteX25" fmla="*/ 2879579 w 3049294"/>
                <a:gd name="connsiteY25" fmla="*/ 809068 h 1838547"/>
                <a:gd name="connsiteX26" fmla="*/ 2670393 w 3049294"/>
                <a:gd name="connsiteY26" fmla="*/ 1117506 h 1838547"/>
                <a:gd name="connsiteX27" fmla="*/ 2459828 w 3049294"/>
                <a:gd name="connsiteY27" fmla="*/ 1490044 h 1838547"/>
                <a:gd name="connsiteX28" fmla="*/ 2455003 w 3049294"/>
                <a:gd name="connsiteY28"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319374 w 3049294"/>
                <a:gd name="connsiteY6" fmla="*/ 340381 h 1838547"/>
                <a:gd name="connsiteX7" fmla="*/ 432065 w 3049294"/>
                <a:gd name="connsiteY7" fmla="*/ 477541 h 1838547"/>
                <a:gd name="connsiteX8" fmla="*/ 448952 w 3049294"/>
                <a:gd name="connsiteY8" fmla="*/ 548878 h 1838547"/>
                <a:gd name="connsiteX9" fmla="*/ 507193 w 3049294"/>
                <a:gd name="connsiteY9" fmla="*/ 583340 h 1838547"/>
                <a:gd name="connsiteX10" fmla="*/ 605411 w 3049294"/>
                <a:gd name="connsiteY10" fmla="*/ 640203 h 1838547"/>
                <a:gd name="connsiteX11" fmla="*/ 1007586 w 3049294"/>
                <a:gd name="connsiteY11" fmla="*/ 834915 h 1838547"/>
                <a:gd name="connsiteX12" fmla="*/ 1354622 w 3049294"/>
                <a:gd name="connsiteY12" fmla="*/ 916591 h 1838547"/>
                <a:gd name="connsiteX13" fmla="*/ 1700279 w 3049294"/>
                <a:gd name="connsiteY13" fmla="*/ 954499 h 1838547"/>
                <a:gd name="connsiteX14" fmla="*/ 1792982 w 3049294"/>
                <a:gd name="connsiteY14" fmla="*/ 917969 h 1838547"/>
                <a:gd name="connsiteX15" fmla="*/ 1934967 w 3049294"/>
                <a:gd name="connsiteY15" fmla="*/ 733940 h 1838547"/>
                <a:gd name="connsiteX16" fmla="*/ 2064545 w 3049294"/>
                <a:gd name="connsiteY16" fmla="*/ 504421 h 1838547"/>
                <a:gd name="connsiteX17" fmla="*/ 2282692 w 3049294"/>
                <a:gd name="connsiteY17" fmla="*/ 47451 h 1838547"/>
                <a:gd name="connsiteX18" fmla="*/ 2530476 w 3049294"/>
                <a:gd name="connsiteY18" fmla="*/ 48829 h 1838547"/>
                <a:gd name="connsiteX19" fmla="*/ 2751035 w 3049294"/>
                <a:gd name="connsiteY19" fmla="*/ 191159 h 1838547"/>
                <a:gd name="connsiteX20" fmla="*/ 2916798 w 3049294"/>
                <a:gd name="connsiteY20" fmla="*/ 373120 h 1838547"/>
                <a:gd name="connsiteX21" fmla="*/ 2989858 w 3049294"/>
                <a:gd name="connsiteY21" fmla="*/ 472716 h 1838547"/>
                <a:gd name="connsiteX22" fmla="*/ 3048444 w 3049294"/>
                <a:gd name="connsiteY22" fmla="*/ 568866 h 1838547"/>
                <a:gd name="connsiteX23" fmla="*/ 2970904 w 3049294"/>
                <a:gd name="connsiteY23" fmla="*/ 678456 h 1838547"/>
                <a:gd name="connsiteX24" fmla="*/ 2879579 w 3049294"/>
                <a:gd name="connsiteY24" fmla="*/ 809068 h 1838547"/>
                <a:gd name="connsiteX25" fmla="*/ 2670393 w 3049294"/>
                <a:gd name="connsiteY25" fmla="*/ 1117506 h 1838547"/>
                <a:gd name="connsiteX26" fmla="*/ 2459828 w 3049294"/>
                <a:gd name="connsiteY26" fmla="*/ 1490044 h 1838547"/>
                <a:gd name="connsiteX27" fmla="*/ 2455003 w 3049294"/>
                <a:gd name="connsiteY27"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319374 w 3049294"/>
                <a:gd name="connsiteY6" fmla="*/ 340381 h 1838547"/>
                <a:gd name="connsiteX7" fmla="*/ 432065 w 3049294"/>
                <a:gd name="connsiteY7" fmla="*/ 477541 h 1838547"/>
                <a:gd name="connsiteX8" fmla="*/ 448952 w 3049294"/>
                <a:gd name="connsiteY8" fmla="*/ 548878 h 1838547"/>
                <a:gd name="connsiteX9" fmla="*/ 507193 w 3049294"/>
                <a:gd name="connsiteY9" fmla="*/ 583340 h 1838547"/>
                <a:gd name="connsiteX10" fmla="*/ 605411 w 3049294"/>
                <a:gd name="connsiteY10" fmla="*/ 640203 h 1838547"/>
                <a:gd name="connsiteX11" fmla="*/ 1007586 w 3049294"/>
                <a:gd name="connsiteY11" fmla="*/ 834915 h 1838547"/>
                <a:gd name="connsiteX12" fmla="*/ 1354622 w 3049294"/>
                <a:gd name="connsiteY12" fmla="*/ 916591 h 1838547"/>
                <a:gd name="connsiteX13" fmla="*/ 1700279 w 3049294"/>
                <a:gd name="connsiteY13" fmla="*/ 954499 h 1838547"/>
                <a:gd name="connsiteX14" fmla="*/ 1792982 w 3049294"/>
                <a:gd name="connsiteY14" fmla="*/ 917969 h 1838547"/>
                <a:gd name="connsiteX15" fmla="*/ 1934967 w 3049294"/>
                <a:gd name="connsiteY15" fmla="*/ 733940 h 1838547"/>
                <a:gd name="connsiteX16" fmla="*/ 2064545 w 3049294"/>
                <a:gd name="connsiteY16" fmla="*/ 504421 h 1838547"/>
                <a:gd name="connsiteX17" fmla="*/ 2282692 w 3049294"/>
                <a:gd name="connsiteY17" fmla="*/ 47451 h 1838547"/>
                <a:gd name="connsiteX18" fmla="*/ 2530476 w 3049294"/>
                <a:gd name="connsiteY18" fmla="*/ 48829 h 1838547"/>
                <a:gd name="connsiteX19" fmla="*/ 2751035 w 3049294"/>
                <a:gd name="connsiteY19" fmla="*/ 191159 h 1838547"/>
                <a:gd name="connsiteX20" fmla="*/ 2916798 w 3049294"/>
                <a:gd name="connsiteY20" fmla="*/ 373120 h 1838547"/>
                <a:gd name="connsiteX21" fmla="*/ 2989858 w 3049294"/>
                <a:gd name="connsiteY21" fmla="*/ 472716 h 1838547"/>
                <a:gd name="connsiteX22" fmla="*/ 3048444 w 3049294"/>
                <a:gd name="connsiteY22" fmla="*/ 568866 h 1838547"/>
                <a:gd name="connsiteX23" fmla="*/ 2970904 w 3049294"/>
                <a:gd name="connsiteY23" fmla="*/ 678456 h 1838547"/>
                <a:gd name="connsiteX24" fmla="*/ 2879579 w 3049294"/>
                <a:gd name="connsiteY24" fmla="*/ 809068 h 1838547"/>
                <a:gd name="connsiteX25" fmla="*/ 2670393 w 3049294"/>
                <a:gd name="connsiteY25" fmla="*/ 1117506 h 1838547"/>
                <a:gd name="connsiteX26" fmla="*/ 2459828 w 3049294"/>
                <a:gd name="connsiteY26" fmla="*/ 1490044 h 1838547"/>
                <a:gd name="connsiteX27" fmla="*/ 2455003 w 3049294"/>
                <a:gd name="connsiteY27"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319374 w 3049294"/>
                <a:gd name="connsiteY6" fmla="*/ 340381 h 1838547"/>
                <a:gd name="connsiteX7" fmla="*/ 432065 w 3049294"/>
                <a:gd name="connsiteY7" fmla="*/ 477541 h 1838547"/>
                <a:gd name="connsiteX8" fmla="*/ 448952 w 3049294"/>
                <a:gd name="connsiteY8" fmla="*/ 548878 h 1838547"/>
                <a:gd name="connsiteX9" fmla="*/ 507193 w 3049294"/>
                <a:gd name="connsiteY9" fmla="*/ 583340 h 1838547"/>
                <a:gd name="connsiteX10" fmla="*/ 605411 w 3049294"/>
                <a:gd name="connsiteY10" fmla="*/ 640203 h 1838547"/>
                <a:gd name="connsiteX11" fmla="*/ 1007586 w 3049294"/>
                <a:gd name="connsiteY11" fmla="*/ 834915 h 1838547"/>
                <a:gd name="connsiteX12" fmla="*/ 1354622 w 3049294"/>
                <a:gd name="connsiteY12" fmla="*/ 916591 h 1838547"/>
                <a:gd name="connsiteX13" fmla="*/ 1700279 w 3049294"/>
                <a:gd name="connsiteY13" fmla="*/ 954499 h 1838547"/>
                <a:gd name="connsiteX14" fmla="*/ 1792982 w 3049294"/>
                <a:gd name="connsiteY14" fmla="*/ 917969 h 1838547"/>
                <a:gd name="connsiteX15" fmla="*/ 1934967 w 3049294"/>
                <a:gd name="connsiteY15" fmla="*/ 733940 h 1838547"/>
                <a:gd name="connsiteX16" fmla="*/ 2064545 w 3049294"/>
                <a:gd name="connsiteY16" fmla="*/ 504421 h 1838547"/>
                <a:gd name="connsiteX17" fmla="*/ 2282692 w 3049294"/>
                <a:gd name="connsiteY17" fmla="*/ 47451 h 1838547"/>
                <a:gd name="connsiteX18" fmla="*/ 2530476 w 3049294"/>
                <a:gd name="connsiteY18" fmla="*/ 48829 h 1838547"/>
                <a:gd name="connsiteX19" fmla="*/ 2751035 w 3049294"/>
                <a:gd name="connsiteY19" fmla="*/ 191159 h 1838547"/>
                <a:gd name="connsiteX20" fmla="*/ 2916798 w 3049294"/>
                <a:gd name="connsiteY20" fmla="*/ 373120 h 1838547"/>
                <a:gd name="connsiteX21" fmla="*/ 2989858 w 3049294"/>
                <a:gd name="connsiteY21" fmla="*/ 472716 h 1838547"/>
                <a:gd name="connsiteX22" fmla="*/ 3048444 w 3049294"/>
                <a:gd name="connsiteY22" fmla="*/ 568866 h 1838547"/>
                <a:gd name="connsiteX23" fmla="*/ 2970904 w 3049294"/>
                <a:gd name="connsiteY23" fmla="*/ 678456 h 1838547"/>
                <a:gd name="connsiteX24" fmla="*/ 2879579 w 3049294"/>
                <a:gd name="connsiteY24" fmla="*/ 809068 h 1838547"/>
                <a:gd name="connsiteX25" fmla="*/ 2670393 w 3049294"/>
                <a:gd name="connsiteY25" fmla="*/ 1117506 h 1838547"/>
                <a:gd name="connsiteX26" fmla="*/ 2459828 w 3049294"/>
                <a:gd name="connsiteY26" fmla="*/ 1490044 h 1838547"/>
                <a:gd name="connsiteX27" fmla="*/ 2455003 w 3049294"/>
                <a:gd name="connsiteY27" fmla="*/ 1502795 h 1838547"/>
                <a:gd name="connsiteX0" fmla="*/ 2455003 w 3049294"/>
                <a:gd name="connsiteY0" fmla="*/ 1502795 h 1960695"/>
                <a:gd name="connsiteX1" fmla="*/ 2340933 w 3049294"/>
                <a:gd name="connsiteY1" fmla="*/ 1713704 h 1960695"/>
                <a:gd name="connsiteX2" fmla="*/ 2266839 w 3049294"/>
                <a:gd name="connsiteY2" fmla="*/ 1819504 h 1960695"/>
                <a:gd name="connsiteX3" fmla="*/ 10072 w 3049294"/>
                <a:gd name="connsiteY3" fmla="*/ 1836735 h 1960695"/>
                <a:gd name="connsiteX4" fmla="*/ 1091 w 3049294"/>
                <a:gd name="connsiteY4" fmla="*/ 147270 h 1960695"/>
                <a:gd name="connsiteX5" fmla="*/ 319374 w 3049294"/>
                <a:gd name="connsiteY5" fmla="*/ 340381 h 1960695"/>
                <a:gd name="connsiteX6" fmla="*/ 432065 w 3049294"/>
                <a:gd name="connsiteY6" fmla="*/ 477541 h 1960695"/>
                <a:gd name="connsiteX7" fmla="*/ 448952 w 3049294"/>
                <a:gd name="connsiteY7" fmla="*/ 548878 h 1960695"/>
                <a:gd name="connsiteX8" fmla="*/ 507193 w 3049294"/>
                <a:gd name="connsiteY8" fmla="*/ 583340 h 1960695"/>
                <a:gd name="connsiteX9" fmla="*/ 605411 w 3049294"/>
                <a:gd name="connsiteY9" fmla="*/ 640203 h 1960695"/>
                <a:gd name="connsiteX10" fmla="*/ 1007586 w 3049294"/>
                <a:gd name="connsiteY10" fmla="*/ 834915 h 1960695"/>
                <a:gd name="connsiteX11" fmla="*/ 1354622 w 3049294"/>
                <a:gd name="connsiteY11" fmla="*/ 916591 h 1960695"/>
                <a:gd name="connsiteX12" fmla="*/ 1700279 w 3049294"/>
                <a:gd name="connsiteY12" fmla="*/ 954499 h 1960695"/>
                <a:gd name="connsiteX13" fmla="*/ 1792982 w 3049294"/>
                <a:gd name="connsiteY13" fmla="*/ 917969 h 1960695"/>
                <a:gd name="connsiteX14" fmla="*/ 1934967 w 3049294"/>
                <a:gd name="connsiteY14" fmla="*/ 733940 h 1960695"/>
                <a:gd name="connsiteX15" fmla="*/ 2064545 w 3049294"/>
                <a:gd name="connsiteY15" fmla="*/ 504421 h 1960695"/>
                <a:gd name="connsiteX16" fmla="*/ 2282692 w 3049294"/>
                <a:gd name="connsiteY16" fmla="*/ 47451 h 1960695"/>
                <a:gd name="connsiteX17" fmla="*/ 2530476 w 3049294"/>
                <a:gd name="connsiteY17" fmla="*/ 48829 h 1960695"/>
                <a:gd name="connsiteX18" fmla="*/ 2751035 w 3049294"/>
                <a:gd name="connsiteY18" fmla="*/ 191159 h 1960695"/>
                <a:gd name="connsiteX19" fmla="*/ 2916798 w 3049294"/>
                <a:gd name="connsiteY19" fmla="*/ 373120 h 1960695"/>
                <a:gd name="connsiteX20" fmla="*/ 2989858 w 3049294"/>
                <a:gd name="connsiteY20" fmla="*/ 472716 h 1960695"/>
                <a:gd name="connsiteX21" fmla="*/ 3048444 w 3049294"/>
                <a:gd name="connsiteY21" fmla="*/ 568866 h 1960695"/>
                <a:gd name="connsiteX22" fmla="*/ 2970904 w 3049294"/>
                <a:gd name="connsiteY22" fmla="*/ 678456 h 1960695"/>
                <a:gd name="connsiteX23" fmla="*/ 2879579 w 3049294"/>
                <a:gd name="connsiteY23" fmla="*/ 809068 h 1960695"/>
                <a:gd name="connsiteX24" fmla="*/ 2670393 w 3049294"/>
                <a:gd name="connsiteY24" fmla="*/ 1117506 h 1960695"/>
                <a:gd name="connsiteX25" fmla="*/ 2459828 w 3049294"/>
                <a:gd name="connsiteY25" fmla="*/ 1490044 h 1960695"/>
                <a:gd name="connsiteX26" fmla="*/ 2455003 w 3049294"/>
                <a:gd name="connsiteY26" fmla="*/ 1502795 h 1960695"/>
                <a:gd name="connsiteX0" fmla="*/ 2455003 w 3049294"/>
                <a:gd name="connsiteY0" fmla="*/ 1502795 h 1842121"/>
                <a:gd name="connsiteX1" fmla="*/ 2340933 w 3049294"/>
                <a:gd name="connsiteY1" fmla="*/ 1713704 h 1842121"/>
                <a:gd name="connsiteX2" fmla="*/ 2266839 w 3049294"/>
                <a:gd name="connsiteY2" fmla="*/ 1819504 h 1842121"/>
                <a:gd name="connsiteX3" fmla="*/ 10072 w 3049294"/>
                <a:gd name="connsiteY3" fmla="*/ 1836735 h 1842121"/>
                <a:gd name="connsiteX4" fmla="*/ 1091 w 3049294"/>
                <a:gd name="connsiteY4" fmla="*/ 147270 h 1842121"/>
                <a:gd name="connsiteX5" fmla="*/ 319374 w 3049294"/>
                <a:gd name="connsiteY5" fmla="*/ 340381 h 1842121"/>
                <a:gd name="connsiteX6" fmla="*/ 432065 w 3049294"/>
                <a:gd name="connsiteY6" fmla="*/ 477541 h 1842121"/>
                <a:gd name="connsiteX7" fmla="*/ 448952 w 3049294"/>
                <a:gd name="connsiteY7" fmla="*/ 548878 h 1842121"/>
                <a:gd name="connsiteX8" fmla="*/ 507193 w 3049294"/>
                <a:gd name="connsiteY8" fmla="*/ 583340 h 1842121"/>
                <a:gd name="connsiteX9" fmla="*/ 605411 w 3049294"/>
                <a:gd name="connsiteY9" fmla="*/ 640203 h 1842121"/>
                <a:gd name="connsiteX10" fmla="*/ 1007586 w 3049294"/>
                <a:gd name="connsiteY10" fmla="*/ 834915 h 1842121"/>
                <a:gd name="connsiteX11" fmla="*/ 1354622 w 3049294"/>
                <a:gd name="connsiteY11" fmla="*/ 916591 h 1842121"/>
                <a:gd name="connsiteX12" fmla="*/ 1700279 w 3049294"/>
                <a:gd name="connsiteY12" fmla="*/ 954499 h 1842121"/>
                <a:gd name="connsiteX13" fmla="*/ 1792982 w 3049294"/>
                <a:gd name="connsiteY13" fmla="*/ 917969 h 1842121"/>
                <a:gd name="connsiteX14" fmla="*/ 1934967 w 3049294"/>
                <a:gd name="connsiteY14" fmla="*/ 733940 h 1842121"/>
                <a:gd name="connsiteX15" fmla="*/ 2064545 w 3049294"/>
                <a:gd name="connsiteY15" fmla="*/ 504421 h 1842121"/>
                <a:gd name="connsiteX16" fmla="*/ 2282692 w 3049294"/>
                <a:gd name="connsiteY16" fmla="*/ 47451 h 1842121"/>
                <a:gd name="connsiteX17" fmla="*/ 2530476 w 3049294"/>
                <a:gd name="connsiteY17" fmla="*/ 48829 h 1842121"/>
                <a:gd name="connsiteX18" fmla="*/ 2751035 w 3049294"/>
                <a:gd name="connsiteY18" fmla="*/ 191159 h 1842121"/>
                <a:gd name="connsiteX19" fmla="*/ 2916798 w 3049294"/>
                <a:gd name="connsiteY19" fmla="*/ 373120 h 1842121"/>
                <a:gd name="connsiteX20" fmla="*/ 2989858 w 3049294"/>
                <a:gd name="connsiteY20" fmla="*/ 472716 h 1842121"/>
                <a:gd name="connsiteX21" fmla="*/ 3048444 w 3049294"/>
                <a:gd name="connsiteY21" fmla="*/ 568866 h 1842121"/>
                <a:gd name="connsiteX22" fmla="*/ 2970904 w 3049294"/>
                <a:gd name="connsiteY22" fmla="*/ 678456 h 1842121"/>
                <a:gd name="connsiteX23" fmla="*/ 2879579 w 3049294"/>
                <a:gd name="connsiteY23" fmla="*/ 809068 h 1842121"/>
                <a:gd name="connsiteX24" fmla="*/ 2670393 w 3049294"/>
                <a:gd name="connsiteY24" fmla="*/ 1117506 h 1842121"/>
                <a:gd name="connsiteX25" fmla="*/ 2459828 w 3049294"/>
                <a:gd name="connsiteY25" fmla="*/ 1490044 h 1842121"/>
                <a:gd name="connsiteX26" fmla="*/ 2455003 w 3049294"/>
                <a:gd name="connsiteY26" fmla="*/ 1502795 h 1842121"/>
                <a:gd name="connsiteX0" fmla="*/ 2455003 w 3049294"/>
                <a:gd name="connsiteY0" fmla="*/ 1502795 h 1847492"/>
                <a:gd name="connsiteX1" fmla="*/ 2340933 w 3049294"/>
                <a:gd name="connsiteY1" fmla="*/ 1713704 h 1847492"/>
                <a:gd name="connsiteX2" fmla="*/ 2216354 w 3049294"/>
                <a:gd name="connsiteY2" fmla="*/ 1833928 h 1847492"/>
                <a:gd name="connsiteX3" fmla="*/ 10072 w 3049294"/>
                <a:gd name="connsiteY3" fmla="*/ 1836735 h 1847492"/>
                <a:gd name="connsiteX4" fmla="*/ 1091 w 3049294"/>
                <a:gd name="connsiteY4" fmla="*/ 147270 h 1847492"/>
                <a:gd name="connsiteX5" fmla="*/ 319374 w 3049294"/>
                <a:gd name="connsiteY5" fmla="*/ 340381 h 1847492"/>
                <a:gd name="connsiteX6" fmla="*/ 432065 w 3049294"/>
                <a:gd name="connsiteY6" fmla="*/ 477541 h 1847492"/>
                <a:gd name="connsiteX7" fmla="*/ 448952 w 3049294"/>
                <a:gd name="connsiteY7" fmla="*/ 548878 h 1847492"/>
                <a:gd name="connsiteX8" fmla="*/ 507193 w 3049294"/>
                <a:gd name="connsiteY8" fmla="*/ 583340 h 1847492"/>
                <a:gd name="connsiteX9" fmla="*/ 605411 w 3049294"/>
                <a:gd name="connsiteY9" fmla="*/ 640203 h 1847492"/>
                <a:gd name="connsiteX10" fmla="*/ 1007586 w 3049294"/>
                <a:gd name="connsiteY10" fmla="*/ 834915 h 1847492"/>
                <a:gd name="connsiteX11" fmla="*/ 1354622 w 3049294"/>
                <a:gd name="connsiteY11" fmla="*/ 916591 h 1847492"/>
                <a:gd name="connsiteX12" fmla="*/ 1700279 w 3049294"/>
                <a:gd name="connsiteY12" fmla="*/ 954499 h 1847492"/>
                <a:gd name="connsiteX13" fmla="*/ 1792982 w 3049294"/>
                <a:gd name="connsiteY13" fmla="*/ 917969 h 1847492"/>
                <a:gd name="connsiteX14" fmla="*/ 1934967 w 3049294"/>
                <a:gd name="connsiteY14" fmla="*/ 733940 h 1847492"/>
                <a:gd name="connsiteX15" fmla="*/ 2064545 w 3049294"/>
                <a:gd name="connsiteY15" fmla="*/ 504421 h 1847492"/>
                <a:gd name="connsiteX16" fmla="*/ 2282692 w 3049294"/>
                <a:gd name="connsiteY16" fmla="*/ 47451 h 1847492"/>
                <a:gd name="connsiteX17" fmla="*/ 2530476 w 3049294"/>
                <a:gd name="connsiteY17" fmla="*/ 48829 h 1847492"/>
                <a:gd name="connsiteX18" fmla="*/ 2751035 w 3049294"/>
                <a:gd name="connsiteY18" fmla="*/ 191159 h 1847492"/>
                <a:gd name="connsiteX19" fmla="*/ 2916798 w 3049294"/>
                <a:gd name="connsiteY19" fmla="*/ 373120 h 1847492"/>
                <a:gd name="connsiteX20" fmla="*/ 2989858 w 3049294"/>
                <a:gd name="connsiteY20" fmla="*/ 472716 h 1847492"/>
                <a:gd name="connsiteX21" fmla="*/ 3048444 w 3049294"/>
                <a:gd name="connsiteY21" fmla="*/ 568866 h 1847492"/>
                <a:gd name="connsiteX22" fmla="*/ 2970904 w 3049294"/>
                <a:gd name="connsiteY22" fmla="*/ 678456 h 1847492"/>
                <a:gd name="connsiteX23" fmla="*/ 2879579 w 3049294"/>
                <a:gd name="connsiteY23" fmla="*/ 809068 h 1847492"/>
                <a:gd name="connsiteX24" fmla="*/ 2670393 w 3049294"/>
                <a:gd name="connsiteY24" fmla="*/ 1117506 h 1847492"/>
                <a:gd name="connsiteX25" fmla="*/ 2459828 w 3049294"/>
                <a:gd name="connsiteY25" fmla="*/ 1490044 h 1847492"/>
                <a:gd name="connsiteX26" fmla="*/ 2455003 w 3049294"/>
                <a:gd name="connsiteY26" fmla="*/ 1502795 h 1847492"/>
                <a:gd name="connsiteX0" fmla="*/ 2455003 w 3049294"/>
                <a:gd name="connsiteY0" fmla="*/ 1502795 h 1847492"/>
                <a:gd name="connsiteX1" fmla="*/ 2340933 w 3049294"/>
                <a:gd name="connsiteY1" fmla="*/ 1713704 h 1847492"/>
                <a:gd name="connsiteX2" fmla="*/ 2216354 w 3049294"/>
                <a:gd name="connsiteY2" fmla="*/ 1833928 h 1847492"/>
                <a:gd name="connsiteX3" fmla="*/ 10072 w 3049294"/>
                <a:gd name="connsiteY3" fmla="*/ 1836735 h 1847492"/>
                <a:gd name="connsiteX4" fmla="*/ 1091 w 3049294"/>
                <a:gd name="connsiteY4" fmla="*/ 147270 h 1847492"/>
                <a:gd name="connsiteX5" fmla="*/ 319374 w 3049294"/>
                <a:gd name="connsiteY5" fmla="*/ 340381 h 1847492"/>
                <a:gd name="connsiteX6" fmla="*/ 432065 w 3049294"/>
                <a:gd name="connsiteY6" fmla="*/ 477541 h 1847492"/>
                <a:gd name="connsiteX7" fmla="*/ 448952 w 3049294"/>
                <a:gd name="connsiteY7" fmla="*/ 548878 h 1847492"/>
                <a:gd name="connsiteX8" fmla="*/ 507193 w 3049294"/>
                <a:gd name="connsiteY8" fmla="*/ 583340 h 1847492"/>
                <a:gd name="connsiteX9" fmla="*/ 605411 w 3049294"/>
                <a:gd name="connsiteY9" fmla="*/ 640203 h 1847492"/>
                <a:gd name="connsiteX10" fmla="*/ 1007586 w 3049294"/>
                <a:gd name="connsiteY10" fmla="*/ 834915 h 1847492"/>
                <a:gd name="connsiteX11" fmla="*/ 1354622 w 3049294"/>
                <a:gd name="connsiteY11" fmla="*/ 916591 h 1847492"/>
                <a:gd name="connsiteX12" fmla="*/ 1700279 w 3049294"/>
                <a:gd name="connsiteY12" fmla="*/ 954499 h 1847492"/>
                <a:gd name="connsiteX13" fmla="*/ 1792982 w 3049294"/>
                <a:gd name="connsiteY13" fmla="*/ 917969 h 1847492"/>
                <a:gd name="connsiteX14" fmla="*/ 1934967 w 3049294"/>
                <a:gd name="connsiteY14" fmla="*/ 733940 h 1847492"/>
                <a:gd name="connsiteX15" fmla="*/ 2064545 w 3049294"/>
                <a:gd name="connsiteY15" fmla="*/ 504421 h 1847492"/>
                <a:gd name="connsiteX16" fmla="*/ 2282692 w 3049294"/>
                <a:gd name="connsiteY16" fmla="*/ 47451 h 1847492"/>
                <a:gd name="connsiteX17" fmla="*/ 2530476 w 3049294"/>
                <a:gd name="connsiteY17" fmla="*/ 48829 h 1847492"/>
                <a:gd name="connsiteX18" fmla="*/ 2751035 w 3049294"/>
                <a:gd name="connsiteY18" fmla="*/ 191159 h 1847492"/>
                <a:gd name="connsiteX19" fmla="*/ 2916798 w 3049294"/>
                <a:gd name="connsiteY19" fmla="*/ 373120 h 1847492"/>
                <a:gd name="connsiteX20" fmla="*/ 2989858 w 3049294"/>
                <a:gd name="connsiteY20" fmla="*/ 472716 h 1847492"/>
                <a:gd name="connsiteX21" fmla="*/ 3048444 w 3049294"/>
                <a:gd name="connsiteY21" fmla="*/ 568866 h 1847492"/>
                <a:gd name="connsiteX22" fmla="*/ 2970904 w 3049294"/>
                <a:gd name="connsiteY22" fmla="*/ 678456 h 1847492"/>
                <a:gd name="connsiteX23" fmla="*/ 2879579 w 3049294"/>
                <a:gd name="connsiteY23" fmla="*/ 809068 h 1847492"/>
                <a:gd name="connsiteX24" fmla="*/ 2670393 w 3049294"/>
                <a:gd name="connsiteY24" fmla="*/ 1117506 h 1847492"/>
                <a:gd name="connsiteX25" fmla="*/ 2459828 w 3049294"/>
                <a:gd name="connsiteY25" fmla="*/ 1490044 h 1847492"/>
                <a:gd name="connsiteX26" fmla="*/ 2455003 w 3049294"/>
                <a:gd name="connsiteY26" fmla="*/ 1502795 h 1847492"/>
                <a:gd name="connsiteX0" fmla="*/ 2455003 w 3049294"/>
                <a:gd name="connsiteY0" fmla="*/ 1502795 h 1847492"/>
                <a:gd name="connsiteX1" fmla="*/ 2216354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 name="connsiteX25" fmla="*/ 2455003 w 3049294"/>
                <a:gd name="connsiteY25" fmla="*/ 1502795 h 1847492"/>
                <a:gd name="connsiteX0" fmla="*/ 2459828 w 3049294"/>
                <a:gd name="connsiteY0" fmla="*/ 1490044 h 1847492"/>
                <a:gd name="connsiteX1" fmla="*/ 2216354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 name="connsiteX0" fmla="*/ 2459828 w 3049294"/>
                <a:gd name="connsiteY0" fmla="*/ 1490044 h 1847492"/>
                <a:gd name="connsiteX1" fmla="*/ 2209141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 name="connsiteX0" fmla="*/ 2459828 w 3049294"/>
                <a:gd name="connsiteY0" fmla="*/ 1490044 h 1847492"/>
                <a:gd name="connsiteX1" fmla="*/ 2209141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49294" h="1847492">
                  <a:moveTo>
                    <a:pt x="2459828" y="1490044"/>
                  </a:moveTo>
                  <a:cubicBezTo>
                    <a:pt x="2384155" y="1609448"/>
                    <a:pt x="2285671" y="1754510"/>
                    <a:pt x="2209141" y="1833928"/>
                  </a:cubicBezTo>
                  <a:cubicBezTo>
                    <a:pt x="1820664" y="1854433"/>
                    <a:pt x="863704" y="1848588"/>
                    <a:pt x="10072" y="1836735"/>
                  </a:cubicBezTo>
                  <a:cubicBezTo>
                    <a:pt x="5433" y="1190939"/>
                    <a:pt x="-3009" y="773439"/>
                    <a:pt x="1091" y="147270"/>
                  </a:cubicBezTo>
                  <a:cubicBezTo>
                    <a:pt x="175248" y="186368"/>
                    <a:pt x="247545" y="285336"/>
                    <a:pt x="319374" y="340381"/>
                  </a:cubicBezTo>
                  <a:cubicBezTo>
                    <a:pt x="360384" y="381391"/>
                    <a:pt x="396225" y="431706"/>
                    <a:pt x="432065" y="477541"/>
                  </a:cubicBezTo>
                  <a:cubicBezTo>
                    <a:pt x="448607" y="498563"/>
                    <a:pt x="434822" y="528890"/>
                    <a:pt x="448952" y="548878"/>
                  </a:cubicBezTo>
                  <a:cubicBezTo>
                    <a:pt x="461014" y="565420"/>
                    <a:pt x="489962" y="573346"/>
                    <a:pt x="507193" y="583340"/>
                  </a:cubicBezTo>
                  <a:lnTo>
                    <a:pt x="605411" y="640203"/>
                  </a:lnTo>
                  <a:cubicBezTo>
                    <a:pt x="736368" y="716365"/>
                    <a:pt x="864223" y="784600"/>
                    <a:pt x="1007586" y="834915"/>
                  </a:cubicBezTo>
                  <a:cubicBezTo>
                    <a:pt x="1119933" y="874202"/>
                    <a:pt x="1236761" y="899015"/>
                    <a:pt x="1354622" y="916591"/>
                  </a:cubicBezTo>
                  <a:cubicBezTo>
                    <a:pt x="1468347" y="933477"/>
                    <a:pt x="1588621" y="930376"/>
                    <a:pt x="1700279" y="954499"/>
                  </a:cubicBezTo>
                  <a:cubicBezTo>
                    <a:pt x="1739221" y="962770"/>
                    <a:pt x="1765757" y="937957"/>
                    <a:pt x="1792982" y="917969"/>
                  </a:cubicBezTo>
                  <a:cubicBezTo>
                    <a:pt x="1858805" y="869722"/>
                    <a:pt x="1893957" y="802865"/>
                    <a:pt x="1934967" y="733940"/>
                  </a:cubicBezTo>
                  <a:cubicBezTo>
                    <a:pt x="1980113" y="658468"/>
                    <a:pt x="2023190" y="581961"/>
                    <a:pt x="2064545" y="504421"/>
                  </a:cubicBezTo>
                  <a:cubicBezTo>
                    <a:pt x="2144498" y="355199"/>
                    <a:pt x="2207909" y="199085"/>
                    <a:pt x="2282692" y="47451"/>
                  </a:cubicBezTo>
                  <a:cubicBezTo>
                    <a:pt x="2327493" y="-43874"/>
                    <a:pt x="2460517" y="19536"/>
                    <a:pt x="2530476" y="48829"/>
                  </a:cubicBezTo>
                  <a:cubicBezTo>
                    <a:pt x="2611807" y="82602"/>
                    <a:pt x="2685901" y="132573"/>
                    <a:pt x="2751035" y="191159"/>
                  </a:cubicBezTo>
                  <a:cubicBezTo>
                    <a:pt x="2812378" y="245954"/>
                    <a:pt x="2866483" y="308331"/>
                    <a:pt x="2916798" y="373120"/>
                  </a:cubicBezTo>
                  <a:cubicBezTo>
                    <a:pt x="2941956" y="405859"/>
                    <a:pt x="2966080" y="439288"/>
                    <a:pt x="2989858" y="472716"/>
                  </a:cubicBezTo>
                  <a:cubicBezTo>
                    <a:pt x="3002265" y="489947"/>
                    <a:pt x="3056715" y="547499"/>
                    <a:pt x="3048444" y="568866"/>
                  </a:cubicBezTo>
                  <a:cubicBezTo>
                    <a:pt x="3032592" y="610565"/>
                    <a:pt x="2996062" y="642271"/>
                    <a:pt x="2970904" y="678456"/>
                  </a:cubicBezTo>
                  <a:lnTo>
                    <a:pt x="2879579" y="809068"/>
                  </a:lnTo>
                  <a:cubicBezTo>
                    <a:pt x="2810654" y="912455"/>
                    <a:pt x="2736560" y="1012396"/>
                    <a:pt x="2670393" y="1117506"/>
                  </a:cubicBezTo>
                  <a:cubicBezTo>
                    <a:pt x="2594920" y="1237779"/>
                    <a:pt x="2516691" y="1360121"/>
                    <a:pt x="2459828" y="1490044"/>
                  </a:cubicBezTo>
                  <a:close/>
                </a:path>
              </a:pathLst>
            </a:custGeom>
            <a:solidFill>
              <a:srgbClr val="000000"/>
            </a:solidFill>
            <a:ln w="343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452F25E-AB08-402B-9D14-220BD7AA3B63}"/>
                </a:ext>
              </a:extLst>
            </p:cNvPr>
            <p:cNvSpPr/>
            <p:nvPr/>
          </p:nvSpPr>
          <p:spPr>
            <a:xfrm>
              <a:off x="7145627" y="3337195"/>
              <a:ext cx="930482" cy="1464649"/>
            </a:xfrm>
            <a:custGeom>
              <a:avLst/>
              <a:gdLst>
                <a:gd name="connsiteX0" fmla="*/ 897402 w 930482"/>
                <a:gd name="connsiteY0" fmla="*/ 873838 h 1464648"/>
                <a:gd name="connsiteX1" fmla="*/ 793671 w 930482"/>
                <a:gd name="connsiteY1" fmla="*/ 1069240 h 1464648"/>
                <a:gd name="connsiteX2" fmla="*/ 603439 w 930482"/>
                <a:gd name="connsiteY2" fmla="*/ 1334255 h 1464648"/>
                <a:gd name="connsiteX3" fmla="*/ 568632 w 930482"/>
                <a:gd name="connsiteY3" fmla="*/ 1464867 h 1464648"/>
                <a:gd name="connsiteX4" fmla="*/ 547954 w 930482"/>
                <a:gd name="connsiteY4" fmla="*/ 1460043 h 1464648"/>
                <a:gd name="connsiteX5" fmla="*/ 387015 w 930482"/>
                <a:gd name="connsiteY5" fmla="*/ 1371130 h 1464648"/>
                <a:gd name="connsiteX6" fmla="*/ 238827 w 930482"/>
                <a:gd name="connsiteY6" fmla="*/ 1317369 h 1464648"/>
                <a:gd name="connsiteX7" fmla="*/ 126136 w 930482"/>
                <a:gd name="connsiteY7" fmla="*/ 1308753 h 1464648"/>
                <a:gd name="connsiteX8" fmla="*/ 54109 w 930482"/>
                <a:gd name="connsiteY8" fmla="*/ 1173661 h 1464648"/>
                <a:gd name="connsiteX9" fmla="*/ 4 w 930482"/>
                <a:gd name="connsiteY9" fmla="*/ 913815 h 1464648"/>
                <a:gd name="connsiteX10" fmla="*/ 23438 w 930482"/>
                <a:gd name="connsiteY10" fmla="*/ 783892 h 1464648"/>
                <a:gd name="connsiteX11" fmla="*/ 51697 w 930482"/>
                <a:gd name="connsiteY11" fmla="*/ 406185 h 1464648"/>
                <a:gd name="connsiteX12" fmla="*/ 54454 w 930482"/>
                <a:gd name="connsiteY12" fmla="*/ 396191 h 1464648"/>
                <a:gd name="connsiteX13" fmla="*/ 99255 w 930482"/>
                <a:gd name="connsiteY13" fmla="*/ 389987 h 1464648"/>
                <a:gd name="connsiteX14" fmla="*/ 160943 w 930482"/>
                <a:gd name="connsiteY14" fmla="*/ 415145 h 1464648"/>
                <a:gd name="connsiteX15" fmla="*/ 191269 w 930482"/>
                <a:gd name="connsiteY15" fmla="*/ 492685 h 1464648"/>
                <a:gd name="connsiteX16" fmla="*/ 206433 w 930482"/>
                <a:gd name="connsiteY16" fmla="*/ 640873 h 1464648"/>
                <a:gd name="connsiteX17" fmla="*/ 207122 w 930482"/>
                <a:gd name="connsiteY17" fmla="*/ 710832 h 1464648"/>
                <a:gd name="connsiteX18" fmla="*/ 207811 w 930482"/>
                <a:gd name="connsiteY18" fmla="*/ 774242 h 1464648"/>
                <a:gd name="connsiteX19" fmla="*/ 246065 w 930482"/>
                <a:gd name="connsiteY19" fmla="*/ 673612 h 1464648"/>
                <a:gd name="connsiteX20" fmla="*/ 361513 w 930482"/>
                <a:gd name="connsiteY20" fmla="*/ 376547 h 1464648"/>
                <a:gd name="connsiteX21" fmla="*/ 472482 w 930482"/>
                <a:gd name="connsiteY21" fmla="*/ 93611 h 1464648"/>
                <a:gd name="connsiteX22" fmla="*/ 522452 w 930482"/>
                <a:gd name="connsiteY22" fmla="*/ 20207 h 1464648"/>
                <a:gd name="connsiteX23" fmla="*/ 573457 w 930482"/>
                <a:gd name="connsiteY23" fmla="*/ 1252 h 1464648"/>
                <a:gd name="connsiteX24" fmla="*/ 606540 w 930482"/>
                <a:gd name="connsiteY24" fmla="*/ 119458 h 1464648"/>
                <a:gd name="connsiteX25" fmla="*/ 578970 w 930482"/>
                <a:gd name="connsiteY25" fmla="*/ 237319 h 1464648"/>
                <a:gd name="connsiteX26" fmla="*/ 528656 w 930482"/>
                <a:gd name="connsiteY26" fmla="*/ 414800 h 1464648"/>
                <a:gd name="connsiteX27" fmla="*/ 506600 w 930482"/>
                <a:gd name="connsiteY27" fmla="*/ 586423 h 1464648"/>
                <a:gd name="connsiteX28" fmla="*/ 518317 w 930482"/>
                <a:gd name="connsiteY28" fmla="*/ 602275 h 1464648"/>
                <a:gd name="connsiteX29" fmla="*/ 532102 w 930482"/>
                <a:gd name="connsiteY29" fmla="*/ 589869 h 1464648"/>
                <a:gd name="connsiteX30" fmla="*/ 626528 w 930482"/>
                <a:gd name="connsiteY30" fmla="*/ 480279 h 1464648"/>
                <a:gd name="connsiteX31" fmla="*/ 718888 w 930482"/>
                <a:gd name="connsiteY31" fmla="*/ 415145 h 1464648"/>
                <a:gd name="connsiteX32" fmla="*/ 778852 w 930482"/>
                <a:gd name="connsiteY32" fmla="*/ 453398 h 1464648"/>
                <a:gd name="connsiteX33" fmla="*/ 781954 w 930482"/>
                <a:gd name="connsiteY33" fmla="*/ 508193 h 1464648"/>
                <a:gd name="connsiteX34" fmla="*/ 761276 w 930482"/>
                <a:gd name="connsiteY34" fmla="*/ 559887 h 1464648"/>
                <a:gd name="connsiteX35" fmla="*/ 839850 w 930482"/>
                <a:gd name="connsiteY35" fmla="*/ 538520 h 1464648"/>
                <a:gd name="connsiteX36" fmla="*/ 887753 w 930482"/>
                <a:gd name="connsiteY36" fmla="*/ 610202 h 1464648"/>
                <a:gd name="connsiteX37" fmla="*/ 870866 w 930482"/>
                <a:gd name="connsiteY37" fmla="*/ 697736 h 1464648"/>
                <a:gd name="connsiteX38" fmla="*/ 931520 w 930482"/>
                <a:gd name="connsiteY38" fmla="*/ 770451 h 1464648"/>
                <a:gd name="connsiteX39" fmla="*/ 897402 w 930482"/>
                <a:gd name="connsiteY39" fmla="*/ 873838 h 146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0482" h="1464648">
                  <a:moveTo>
                    <a:pt x="897402" y="873838"/>
                  </a:moveTo>
                  <a:cubicBezTo>
                    <a:pt x="862595" y="938283"/>
                    <a:pt x="832613" y="1006518"/>
                    <a:pt x="793671" y="1069240"/>
                  </a:cubicBezTo>
                  <a:cubicBezTo>
                    <a:pt x="736119" y="1162633"/>
                    <a:pt x="668572" y="1247065"/>
                    <a:pt x="603439" y="1334255"/>
                  </a:cubicBezTo>
                  <a:cubicBezTo>
                    <a:pt x="584140" y="1360102"/>
                    <a:pt x="595168" y="1453150"/>
                    <a:pt x="568632" y="1464867"/>
                  </a:cubicBezTo>
                  <a:cubicBezTo>
                    <a:pt x="560361" y="1468314"/>
                    <a:pt x="554502" y="1463833"/>
                    <a:pt x="547954" y="1460043"/>
                  </a:cubicBezTo>
                  <a:cubicBezTo>
                    <a:pt x="494538" y="1429716"/>
                    <a:pt x="442155" y="1398355"/>
                    <a:pt x="387015" y="1371130"/>
                  </a:cubicBezTo>
                  <a:cubicBezTo>
                    <a:pt x="339802" y="1347695"/>
                    <a:pt x="291210" y="1326329"/>
                    <a:pt x="238827" y="1317369"/>
                  </a:cubicBezTo>
                  <a:cubicBezTo>
                    <a:pt x="201608" y="1311165"/>
                    <a:pt x="164044" y="1304962"/>
                    <a:pt x="126136" y="1308753"/>
                  </a:cubicBezTo>
                  <a:cubicBezTo>
                    <a:pt x="92707" y="1312199"/>
                    <a:pt x="63759" y="1200197"/>
                    <a:pt x="54109" y="1173661"/>
                  </a:cubicBezTo>
                  <a:cubicBezTo>
                    <a:pt x="24472" y="1090262"/>
                    <a:pt x="-341" y="1003072"/>
                    <a:pt x="4" y="913815"/>
                  </a:cubicBezTo>
                  <a:cubicBezTo>
                    <a:pt x="4" y="869358"/>
                    <a:pt x="15167" y="827314"/>
                    <a:pt x="23438" y="783892"/>
                  </a:cubicBezTo>
                  <a:cubicBezTo>
                    <a:pt x="47217" y="659827"/>
                    <a:pt x="47561" y="532317"/>
                    <a:pt x="51697" y="406185"/>
                  </a:cubicBezTo>
                  <a:cubicBezTo>
                    <a:pt x="51697" y="402739"/>
                    <a:pt x="53076" y="399292"/>
                    <a:pt x="54454" y="396191"/>
                  </a:cubicBezTo>
                  <a:cubicBezTo>
                    <a:pt x="58934" y="386886"/>
                    <a:pt x="90295" y="389987"/>
                    <a:pt x="99255" y="389987"/>
                  </a:cubicBezTo>
                  <a:cubicBezTo>
                    <a:pt x="123723" y="390332"/>
                    <a:pt x="144401" y="395157"/>
                    <a:pt x="160943" y="415145"/>
                  </a:cubicBezTo>
                  <a:cubicBezTo>
                    <a:pt x="179208" y="436512"/>
                    <a:pt x="186100" y="465115"/>
                    <a:pt x="191269" y="492685"/>
                  </a:cubicBezTo>
                  <a:cubicBezTo>
                    <a:pt x="200574" y="541622"/>
                    <a:pt x="205744" y="591247"/>
                    <a:pt x="206433" y="640873"/>
                  </a:cubicBezTo>
                  <a:cubicBezTo>
                    <a:pt x="206777" y="664308"/>
                    <a:pt x="205744" y="687742"/>
                    <a:pt x="207122" y="710832"/>
                  </a:cubicBezTo>
                  <a:cubicBezTo>
                    <a:pt x="207811" y="729441"/>
                    <a:pt x="214015" y="756322"/>
                    <a:pt x="207811" y="774242"/>
                  </a:cubicBezTo>
                  <a:cubicBezTo>
                    <a:pt x="218495" y="744260"/>
                    <a:pt x="232280" y="708764"/>
                    <a:pt x="246065" y="673612"/>
                  </a:cubicBezTo>
                  <a:cubicBezTo>
                    <a:pt x="284662" y="574705"/>
                    <a:pt x="322915" y="475454"/>
                    <a:pt x="361513" y="376547"/>
                  </a:cubicBezTo>
                  <a:cubicBezTo>
                    <a:pt x="398388" y="282465"/>
                    <a:pt x="429404" y="184937"/>
                    <a:pt x="472482" y="93611"/>
                  </a:cubicBezTo>
                  <a:cubicBezTo>
                    <a:pt x="485233" y="66731"/>
                    <a:pt x="499707" y="40539"/>
                    <a:pt x="522452" y="20207"/>
                  </a:cubicBezTo>
                  <a:cubicBezTo>
                    <a:pt x="536237" y="7800"/>
                    <a:pt x="553813" y="-3917"/>
                    <a:pt x="573457" y="1252"/>
                  </a:cubicBezTo>
                  <a:cubicBezTo>
                    <a:pt x="620325" y="13659"/>
                    <a:pt x="611710" y="84307"/>
                    <a:pt x="606540" y="119458"/>
                  </a:cubicBezTo>
                  <a:cubicBezTo>
                    <a:pt x="600682" y="159434"/>
                    <a:pt x="591377" y="198722"/>
                    <a:pt x="578970" y="237319"/>
                  </a:cubicBezTo>
                  <a:cubicBezTo>
                    <a:pt x="560705" y="294182"/>
                    <a:pt x="543819" y="355525"/>
                    <a:pt x="528656" y="414800"/>
                  </a:cubicBezTo>
                  <a:cubicBezTo>
                    <a:pt x="516249" y="463048"/>
                    <a:pt x="484199" y="536797"/>
                    <a:pt x="506600" y="586423"/>
                  </a:cubicBezTo>
                  <a:cubicBezTo>
                    <a:pt x="509357" y="592626"/>
                    <a:pt x="511080" y="601241"/>
                    <a:pt x="518317" y="602275"/>
                  </a:cubicBezTo>
                  <a:cubicBezTo>
                    <a:pt x="524865" y="603309"/>
                    <a:pt x="527966" y="595038"/>
                    <a:pt x="532102" y="589869"/>
                  </a:cubicBezTo>
                  <a:cubicBezTo>
                    <a:pt x="561739" y="551960"/>
                    <a:pt x="592411" y="514741"/>
                    <a:pt x="626528" y="480279"/>
                  </a:cubicBezTo>
                  <a:cubicBezTo>
                    <a:pt x="650652" y="456155"/>
                    <a:pt x="682702" y="415834"/>
                    <a:pt x="718888" y="415145"/>
                  </a:cubicBezTo>
                  <a:cubicBezTo>
                    <a:pt x="744045" y="414800"/>
                    <a:pt x="768513" y="430308"/>
                    <a:pt x="778852" y="453398"/>
                  </a:cubicBezTo>
                  <a:cubicBezTo>
                    <a:pt x="786434" y="470285"/>
                    <a:pt x="786089" y="489928"/>
                    <a:pt x="781954" y="508193"/>
                  </a:cubicBezTo>
                  <a:cubicBezTo>
                    <a:pt x="777818" y="526114"/>
                    <a:pt x="769547" y="543000"/>
                    <a:pt x="761276" y="559887"/>
                  </a:cubicBezTo>
                  <a:cubicBezTo>
                    <a:pt x="774027" y="533351"/>
                    <a:pt x="816071" y="527492"/>
                    <a:pt x="839850" y="538520"/>
                  </a:cubicBezTo>
                  <a:cubicBezTo>
                    <a:pt x="867076" y="550927"/>
                    <a:pt x="884307" y="580219"/>
                    <a:pt x="887753" y="610202"/>
                  </a:cubicBezTo>
                  <a:cubicBezTo>
                    <a:pt x="891199" y="640184"/>
                    <a:pt x="882928" y="670166"/>
                    <a:pt x="870866" y="697736"/>
                  </a:cubicBezTo>
                  <a:cubicBezTo>
                    <a:pt x="915323" y="697391"/>
                    <a:pt x="927729" y="728407"/>
                    <a:pt x="931520" y="770451"/>
                  </a:cubicBezTo>
                  <a:cubicBezTo>
                    <a:pt x="934622" y="810428"/>
                    <a:pt x="915667" y="839721"/>
                    <a:pt x="897402" y="873838"/>
                  </a:cubicBezTo>
                  <a:close/>
                </a:path>
              </a:pathLst>
            </a:custGeom>
            <a:solidFill>
              <a:srgbClr val="FDB98A"/>
            </a:solidFill>
            <a:ln w="3438" cap="flat">
              <a:noFill/>
              <a:prstDash val="solid"/>
              <a:miter/>
            </a:ln>
          </p:spPr>
          <p:txBody>
            <a:bodyPr rtlCol="0" anchor="ctr"/>
            <a:lstStyle/>
            <a:p>
              <a:endParaRPr lang="en-US" dirty="0"/>
            </a:p>
          </p:txBody>
        </p:sp>
      </p:grpSp>
      <p:sp>
        <p:nvSpPr>
          <p:cNvPr id="32" name="Text Placeholder 31">
            <a:extLst>
              <a:ext uri="{FF2B5EF4-FFF2-40B4-BE49-F238E27FC236}">
                <a16:creationId xmlns:a16="http://schemas.microsoft.com/office/drawing/2014/main" id="{B60E5977-DE45-475E-9848-045A16D75DBD}"/>
              </a:ext>
            </a:extLst>
          </p:cNvPr>
          <p:cNvSpPr>
            <a:spLocks noGrp="1"/>
          </p:cNvSpPr>
          <p:nvPr>
            <p:ph type="body" sz="quarter" idx="10"/>
          </p:nvPr>
        </p:nvSpPr>
        <p:spPr/>
        <p:txBody>
          <a:bodyPr/>
          <a:lstStyle/>
          <a:p>
            <a:r>
              <a:rPr lang="en-US" dirty="0" smtClean="0"/>
              <a:t>Capstone Project</a:t>
            </a:r>
            <a:endParaRPr lang="en-US" dirty="0"/>
          </a:p>
        </p:txBody>
      </p:sp>
      <p:sp>
        <p:nvSpPr>
          <p:cNvPr id="33" name="Freeform: Shape 32">
            <a:extLst>
              <a:ext uri="{FF2B5EF4-FFF2-40B4-BE49-F238E27FC236}">
                <a16:creationId xmlns:a16="http://schemas.microsoft.com/office/drawing/2014/main" id="{CDB9C885-E684-4DCB-9D2C-0CEAD0EBDD5F}"/>
              </a:ext>
            </a:extLst>
          </p:cNvPr>
          <p:cNvSpPr/>
          <p:nvPr/>
        </p:nvSpPr>
        <p:spPr>
          <a:xfrm>
            <a:off x="4518318" y="1755474"/>
            <a:ext cx="1513921" cy="1330713"/>
          </a:xfrm>
          <a:custGeom>
            <a:avLst/>
            <a:gdLst>
              <a:gd name="connsiteX0" fmla="*/ 1669828 w 2579663"/>
              <a:gd name="connsiteY0" fmla="*/ 1588710 h 2267484"/>
              <a:gd name="connsiteX1" fmla="*/ 1669828 w 2579663"/>
              <a:gd name="connsiteY1" fmla="*/ 1762636 h 2267484"/>
              <a:gd name="connsiteX2" fmla="*/ 1936057 w 2579663"/>
              <a:gd name="connsiteY2" fmla="*/ 1762636 h 2267484"/>
              <a:gd name="connsiteX3" fmla="*/ 1936058 w 2579663"/>
              <a:gd name="connsiteY3" fmla="*/ 1762636 h 2267484"/>
              <a:gd name="connsiteX4" fmla="*/ 1936058 w 2579663"/>
              <a:gd name="connsiteY4" fmla="*/ 1588710 h 2267484"/>
              <a:gd name="connsiteX5" fmla="*/ 1936057 w 2579663"/>
              <a:gd name="connsiteY5" fmla="*/ 1588710 h 2267484"/>
              <a:gd name="connsiteX6" fmla="*/ 1669828 w 2579663"/>
              <a:gd name="connsiteY6" fmla="*/ 1588710 h 2267484"/>
              <a:gd name="connsiteX7" fmla="*/ 325582 w 2579663"/>
              <a:gd name="connsiteY7" fmla="*/ 1588710 h 2267484"/>
              <a:gd name="connsiteX8" fmla="*/ 325582 w 2579663"/>
              <a:gd name="connsiteY8" fmla="*/ 1763039 h 2267484"/>
              <a:gd name="connsiteX9" fmla="*/ 592012 w 2579663"/>
              <a:gd name="connsiteY9" fmla="*/ 1763039 h 2267484"/>
              <a:gd name="connsiteX10" fmla="*/ 592013 w 2579663"/>
              <a:gd name="connsiteY10" fmla="*/ 1763039 h 2267484"/>
              <a:gd name="connsiteX11" fmla="*/ 592013 w 2579663"/>
              <a:gd name="connsiteY11" fmla="*/ 1588710 h 2267484"/>
              <a:gd name="connsiteX12" fmla="*/ 592012 w 2579663"/>
              <a:gd name="connsiteY12" fmla="*/ 1588710 h 2267484"/>
              <a:gd name="connsiteX13" fmla="*/ 325582 w 2579663"/>
              <a:gd name="connsiteY13" fmla="*/ 1588710 h 2267484"/>
              <a:gd name="connsiteX14" fmla="*/ 627684 w 2579663"/>
              <a:gd name="connsiteY14" fmla="*/ 1588508 h 2267484"/>
              <a:gd name="connsiteX15" fmla="*/ 627684 w 2579663"/>
              <a:gd name="connsiteY15" fmla="*/ 1588509 h 2267484"/>
              <a:gd name="connsiteX16" fmla="*/ 627684 w 2579663"/>
              <a:gd name="connsiteY16" fmla="*/ 1763038 h 2267484"/>
              <a:gd name="connsiteX17" fmla="*/ 627684 w 2579663"/>
              <a:gd name="connsiteY17" fmla="*/ 1763039 h 2267484"/>
              <a:gd name="connsiteX18" fmla="*/ 920718 w 2579663"/>
              <a:gd name="connsiteY18" fmla="*/ 1763039 h 2267484"/>
              <a:gd name="connsiteX19" fmla="*/ 920718 w 2579663"/>
              <a:gd name="connsiteY19" fmla="*/ 1588509 h 2267484"/>
              <a:gd name="connsiteX20" fmla="*/ 920717 w 2579663"/>
              <a:gd name="connsiteY20" fmla="*/ 1588509 h 2267484"/>
              <a:gd name="connsiteX21" fmla="*/ 920717 w 2579663"/>
              <a:gd name="connsiteY21" fmla="*/ 1588508 h 2267484"/>
              <a:gd name="connsiteX22" fmla="*/ 627684 w 2579663"/>
              <a:gd name="connsiteY22" fmla="*/ 1588508 h 2267484"/>
              <a:gd name="connsiteX23" fmla="*/ 1971528 w 2579663"/>
              <a:gd name="connsiteY23" fmla="*/ 1588306 h 2267484"/>
              <a:gd name="connsiteX24" fmla="*/ 1971528 w 2579663"/>
              <a:gd name="connsiteY24" fmla="*/ 1588307 h 2267484"/>
              <a:gd name="connsiteX25" fmla="*/ 1971527 w 2579663"/>
              <a:gd name="connsiteY25" fmla="*/ 1588307 h 2267484"/>
              <a:gd name="connsiteX26" fmla="*/ 1971527 w 2579663"/>
              <a:gd name="connsiteY26" fmla="*/ 1762636 h 2267484"/>
              <a:gd name="connsiteX27" fmla="*/ 2264359 w 2579663"/>
              <a:gd name="connsiteY27" fmla="*/ 1762636 h 2267484"/>
              <a:gd name="connsiteX28" fmla="*/ 2264359 w 2579663"/>
              <a:gd name="connsiteY28" fmla="*/ 1762635 h 2267484"/>
              <a:gd name="connsiteX29" fmla="*/ 2264360 w 2579663"/>
              <a:gd name="connsiteY29" fmla="*/ 1762635 h 2267484"/>
              <a:gd name="connsiteX30" fmla="*/ 2264360 w 2579663"/>
              <a:gd name="connsiteY30" fmla="*/ 1588306 h 2267484"/>
              <a:gd name="connsiteX31" fmla="*/ 1971528 w 2579663"/>
              <a:gd name="connsiteY31" fmla="*/ 1588306 h 2267484"/>
              <a:gd name="connsiteX32" fmla="*/ 1971326 w 2579663"/>
              <a:gd name="connsiteY32" fmla="*/ 1379112 h 2267484"/>
              <a:gd name="connsiteX33" fmla="*/ 1971326 w 2579663"/>
              <a:gd name="connsiteY33" fmla="*/ 1553038 h 2267484"/>
              <a:gd name="connsiteX34" fmla="*/ 2264561 w 2579663"/>
              <a:gd name="connsiteY34" fmla="*/ 1553038 h 2267484"/>
              <a:gd name="connsiteX35" fmla="*/ 2264561 w 2579663"/>
              <a:gd name="connsiteY35" fmla="*/ 1379112 h 2267484"/>
              <a:gd name="connsiteX36" fmla="*/ 1971326 w 2579663"/>
              <a:gd name="connsiteY36" fmla="*/ 1379112 h 2267484"/>
              <a:gd name="connsiteX37" fmla="*/ 627483 w 2579663"/>
              <a:gd name="connsiteY37" fmla="*/ 1379112 h 2267484"/>
              <a:gd name="connsiteX38" fmla="*/ 627483 w 2579663"/>
              <a:gd name="connsiteY38" fmla="*/ 1552836 h 2267484"/>
              <a:gd name="connsiteX39" fmla="*/ 627483 w 2579663"/>
              <a:gd name="connsiteY39" fmla="*/ 1552837 h 2267484"/>
              <a:gd name="connsiteX40" fmla="*/ 920919 w 2579663"/>
              <a:gd name="connsiteY40" fmla="*/ 1552837 h 2267484"/>
              <a:gd name="connsiteX41" fmla="*/ 920919 w 2579663"/>
              <a:gd name="connsiteY41" fmla="*/ 1552836 h 2267484"/>
              <a:gd name="connsiteX42" fmla="*/ 920919 w 2579663"/>
              <a:gd name="connsiteY42" fmla="*/ 1379112 h 2267484"/>
              <a:gd name="connsiteX43" fmla="*/ 627483 w 2579663"/>
              <a:gd name="connsiteY43" fmla="*/ 1379112 h 2267484"/>
              <a:gd name="connsiteX44" fmla="*/ 1669828 w 2579663"/>
              <a:gd name="connsiteY44" fmla="*/ 1378910 h 2267484"/>
              <a:gd name="connsiteX45" fmla="*/ 1669828 w 2579663"/>
              <a:gd name="connsiteY45" fmla="*/ 1378911 h 2267484"/>
              <a:gd name="connsiteX46" fmla="*/ 1669828 w 2579663"/>
              <a:gd name="connsiteY46" fmla="*/ 1553037 h 2267484"/>
              <a:gd name="connsiteX47" fmla="*/ 1669828 w 2579663"/>
              <a:gd name="connsiteY47" fmla="*/ 1553038 h 2267484"/>
              <a:gd name="connsiteX48" fmla="*/ 1935453 w 2579663"/>
              <a:gd name="connsiteY48" fmla="*/ 1553038 h 2267484"/>
              <a:gd name="connsiteX49" fmla="*/ 1935453 w 2579663"/>
              <a:gd name="connsiteY49" fmla="*/ 1378911 h 2267484"/>
              <a:gd name="connsiteX50" fmla="*/ 1935452 w 2579663"/>
              <a:gd name="connsiteY50" fmla="*/ 1378911 h 2267484"/>
              <a:gd name="connsiteX51" fmla="*/ 1935452 w 2579663"/>
              <a:gd name="connsiteY51" fmla="*/ 1378910 h 2267484"/>
              <a:gd name="connsiteX52" fmla="*/ 1669828 w 2579663"/>
              <a:gd name="connsiteY52" fmla="*/ 1378910 h 2267484"/>
              <a:gd name="connsiteX53" fmla="*/ 325985 w 2579663"/>
              <a:gd name="connsiteY53" fmla="*/ 1378910 h 2267484"/>
              <a:gd name="connsiteX54" fmla="*/ 325985 w 2579663"/>
              <a:gd name="connsiteY54" fmla="*/ 1378911 h 2267484"/>
              <a:gd name="connsiteX55" fmla="*/ 325985 w 2579663"/>
              <a:gd name="connsiteY55" fmla="*/ 1552836 h 2267484"/>
              <a:gd name="connsiteX56" fmla="*/ 325985 w 2579663"/>
              <a:gd name="connsiteY56" fmla="*/ 1552837 h 2267484"/>
              <a:gd name="connsiteX57" fmla="*/ 592012 w 2579663"/>
              <a:gd name="connsiteY57" fmla="*/ 1552837 h 2267484"/>
              <a:gd name="connsiteX58" fmla="*/ 592012 w 2579663"/>
              <a:gd name="connsiteY58" fmla="*/ 1552836 h 2267484"/>
              <a:gd name="connsiteX59" fmla="*/ 592012 w 2579663"/>
              <a:gd name="connsiteY59" fmla="*/ 1378911 h 2267484"/>
              <a:gd name="connsiteX60" fmla="*/ 592012 w 2579663"/>
              <a:gd name="connsiteY60" fmla="*/ 1378910 h 2267484"/>
              <a:gd name="connsiteX61" fmla="*/ 325985 w 2579663"/>
              <a:gd name="connsiteY61" fmla="*/ 1378910 h 2267484"/>
              <a:gd name="connsiteX62" fmla="*/ 1301017 w 2579663"/>
              <a:gd name="connsiteY62" fmla="*/ 1256377 h 2267484"/>
              <a:gd name="connsiteX63" fmla="*/ 2414504 w 2579663"/>
              <a:gd name="connsiteY63" fmla="*/ 1256377 h 2267484"/>
              <a:gd name="connsiteX64" fmla="*/ 2435061 w 2579663"/>
              <a:gd name="connsiteY64" fmla="*/ 1276934 h 2267484"/>
              <a:gd name="connsiteX65" fmla="*/ 2434456 w 2579663"/>
              <a:gd name="connsiteY65" fmla="*/ 2267283 h 2267484"/>
              <a:gd name="connsiteX66" fmla="*/ 1527543 w 2579663"/>
              <a:gd name="connsiteY66" fmla="*/ 2267283 h 2267484"/>
              <a:gd name="connsiteX67" fmla="*/ 1527947 w 2579663"/>
              <a:gd name="connsiteY67" fmla="*/ 2260229 h 2267484"/>
              <a:gd name="connsiteX68" fmla="*/ 1527947 w 2579663"/>
              <a:gd name="connsiteY68" fmla="*/ 1558278 h 2267484"/>
              <a:gd name="connsiteX69" fmla="*/ 1527946 w 2579663"/>
              <a:gd name="connsiteY69" fmla="*/ 1558255 h 2267484"/>
              <a:gd name="connsiteX70" fmla="*/ 1527946 w 2579663"/>
              <a:gd name="connsiteY70" fmla="*/ 1558076 h 2267484"/>
              <a:gd name="connsiteX71" fmla="*/ 1527543 w 2579663"/>
              <a:gd name="connsiteY71" fmla="*/ 1548604 h 2267484"/>
              <a:gd name="connsiteX72" fmla="*/ 1092426 w 2579663"/>
              <a:gd name="connsiteY72" fmla="*/ 1548604 h 2267484"/>
              <a:gd name="connsiteX73" fmla="*/ 1092426 w 2579663"/>
              <a:gd name="connsiteY73" fmla="*/ 1560092 h 2267484"/>
              <a:gd name="connsiteX74" fmla="*/ 1092426 w 2579663"/>
              <a:gd name="connsiteY74" fmla="*/ 1711244 h 2267484"/>
              <a:gd name="connsiteX75" fmla="*/ 1092225 w 2579663"/>
              <a:gd name="connsiteY75" fmla="*/ 2267283 h 2267484"/>
              <a:gd name="connsiteX76" fmla="*/ 1092225 w 2579663"/>
              <a:gd name="connsiteY76" fmla="*/ 2267484 h 2267484"/>
              <a:gd name="connsiteX77" fmla="*/ 145005 w 2579663"/>
              <a:gd name="connsiteY77" fmla="*/ 2267484 h 2267484"/>
              <a:gd name="connsiteX78" fmla="*/ 144602 w 2579663"/>
              <a:gd name="connsiteY78" fmla="*/ 2257407 h 2267484"/>
              <a:gd name="connsiteX79" fmla="*/ 144602 w 2579663"/>
              <a:gd name="connsiteY79" fmla="*/ 1267865 h 2267484"/>
              <a:gd name="connsiteX80" fmla="*/ 145207 w 2579663"/>
              <a:gd name="connsiteY80" fmla="*/ 1256578 h 2267484"/>
              <a:gd name="connsiteX81" fmla="*/ 160322 w 2579663"/>
              <a:gd name="connsiteY81" fmla="*/ 1256578 h 2267484"/>
              <a:gd name="connsiteX82" fmla="*/ 1301017 w 2579663"/>
              <a:gd name="connsiteY82" fmla="*/ 1256377 h 2267484"/>
              <a:gd name="connsiteX83" fmla="*/ 898448 w 2579663"/>
              <a:gd name="connsiteY83" fmla="*/ 687440 h 2267484"/>
              <a:gd name="connsiteX84" fmla="*/ 898448 w 2579663"/>
              <a:gd name="connsiteY84" fmla="*/ 953065 h 2267484"/>
              <a:gd name="connsiteX85" fmla="*/ 1262826 w 2579663"/>
              <a:gd name="connsiteY85" fmla="*/ 953065 h 2267484"/>
              <a:gd name="connsiteX86" fmla="*/ 1262826 w 2579663"/>
              <a:gd name="connsiteY86" fmla="*/ 687440 h 2267484"/>
              <a:gd name="connsiteX87" fmla="*/ 898448 w 2579663"/>
              <a:gd name="connsiteY87" fmla="*/ 687440 h 2267484"/>
              <a:gd name="connsiteX88" fmla="*/ 1312605 w 2579663"/>
              <a:gd name="connsiteY88" fmla="*/ 686836 h 2267484"/>
              <a:gd name="connsiteX89" fmla="*/ 1312605 w 2579663"/>
              <a:gd name="connsiteY89" fmla="*/ 952662 h 2267484"/>
              <a:gd name="connsiteX90" fmla="*/ 1676781 w 2579663"/>
              <a:gd name="connsiteY90" fmla="*/ 952662 h 2267484"/>
              <a:gd name="connsiteX91" fmla="*/ 1676781 w 2579663"/>
              <a:gd name="connsiteY91" fmla="*/ 686836 h 2267484"/>
              <a:gd name="connsiteX92" fmla="*/ 1312605 w 2579663"/>
              <a:gd name="connsiteY92" fmla="*/ 686836 h 2267484"/>
              <a:gd name="connsiteX93" fmla="*/ 1797300 w 2579663"/>
              <a:gd name="connsiteY93" fmla="*/ 491547 h 2267484"/>
              <a:gd name="connsiteX94" fmla="*/ 1797300 w 2579663"/>
              <a:gd name="connsiteY94" fmla="*/ 1012518 h 2267484"/>
              <a:gd name="connsiteX95" fmla="*/ 763016 w 2579663"/>
              <a:gd name="connsiteY95" fmla="*/ 1012518 h 2267484"/>
              <a:gd name="connsiteX96" fmla="*/ 763016 w 2579663"/>
              <a:gd name="connsiteY96" fmla="*/ 496384 h 2267484"/>
              <a:gd name="connsiteX97" fmla="*/ 739033 w 2579663"/>
              <a:gd name="connsiteY97" fmla="*/ 531854 h 2267484"/>
              <a:gd name="connsiteX98" fmla="*/ 739436 w 2579663"/>
              <a:gd name="connsiteY98" fmla="*/ 1033679 h 2267484"/>
              <a:gd name="connsiteX99" fmla="*/ 739436 w 2579663"/>
              <a:gd name="connsiteY99" fmla="*/ 1045167 h 2267484"/>
              <a:gd name="connsiteX100" fmla="*/ 1823298 w 2579663"/>
              <a:gd name="connsiteY100" fmla="*/ 1045167 h 2267484"/>
              <a:gd name="connsiteX101" fmla="*/ 1823902 w 2579663"/>
              <a:gd name="connsiteY101" fmla="*/ 1041539 h 2267484"/>
              <a:gd name="connsiteX102" fmla="*/ 1823902 w 2579663"/>
              <a:gd name="connsiteY102" fmla="*/ 518553 h 2267484"/>
              <a:gd name="connsiteX103" fmla="*/ 1821081 w 2579663"/>
              <a:gd name="connsiteY103" fmla="*/ 510491 h 2267484"/>
              <a:gd name="connsiteX104" fmla="*/ 1797300 w 2579663"/>
              <a:gd name="connsiteY104" fmla="*/ 491547 h 2267484"/>
              <a:gd name="connsiteX105" fmla="*/ 1312202 w 2579663"/>
              <a:gd name="connsiteY105" fmla="*/ 486508 h 2267484"/>
              <a:gd name="connsiteX106" fmla="*/ 1312202 w 2579663"/>
              <a:gd name="connsiteY106" fmla="*/ 660233 h 2267484"/>
              <a:gd name="connsiteX107" fmla="*/ 1676177 w 2579663"/>
              <a:gd name="connsiteY107" fmla="*/ 660233 h 2267484"/>
              <a:gd name="connsiteX108" fmla="*/ 1676177 w 2579663"/>
              <a:gd name="connsiteY108" fmla="*/ 486508 h 2267484"/>
              <a:gd name="connsiteX109" fmla="*/ 1312202 w 2579663"/>
              <a:gd name="connsiteY109" fmla="*/ 486508 h 2267484"/>
              <a:gd name="connsiteX110" fmla="*/ 898448 w 2579663"/>
              <a:gd name="connsiteY110" fmla="*/ 486105 h 2267484"/>
              <a:gd name="connsiteX111" fmla="*/ 898448 w 2579663"/>
              <a:gd name="connsiteY111" fmla="*/ 660434 h 2267484"/>
              <a:gd name="connsiteX112" fmla="*/ 1262624 w 2579663"/>
              <a:gd name="connsiteY112" fmla="*/ 660434 h 2267484"/>
              <a:gd name="connsiteX113" fmla="*/ 1262624 w 2579663"/>
              <a:gd name="connsiteY113" fmla="*/ 486105 h 2267484"/>
              <a:gd name="connsiteX114" fmla="*/ 898448 w 2579663"/>
              <a:gd name="connsiteY114" fmla="*/ 486105 h 2267484"/>
              <a:gd name="connsiteX115" fmla="*/ 1286705 w 2579663"/>
              <a:gd name="connsiteY115" fmla="*/ 31572 h 2267484"/>
              <a:gd name="connsiteX116" fmla="*/ 1334268 w 2579663"/>
              <a:gd name="connsiteY116" fmla="*/ 67647 h 2267484"/>
              <a:gd name="connsiteX117" fmla="*/ 1845363 w 2579663"/>
              <a:gd name="connsiteY117" fmla="*/ 455000 h 2267484"/>
              <a:gd name="connsiteX118" fmla="*/ 1861285 w 2579663"/>
              <a:gd name="connsiteY118" fmla="*/ 497323 h 2267484"/>
              <a:gd name="connsiteX119" fmla="*/ 1814729 w 2579663"/>
              <a:gd name="connsiteY119" fmla="*/ 462054 h 2267484"/>
              <a:gd name="connsiteX120" fmla="*/ 1298999 w 2579663"/>
              <a:gd name="connsiteY120" fmla="*/ 69058 h 2267484"/>
              <a:gd name="connsiteX121" fmla="*/ 1281062 w 2579663"/>
              <a:gd name="connsiteY121" fmla="*/ 68856 h 2267484"/>
              <a:gd name="connsiteX122" fmla="*/ 727644 w 2579663"/>
              <a:gd name="connsiteY122" fmla="*/ 490470 h 2267484"/>
              <a:gd name="connsiteX123" fmla="*/ 718776 w 2579663"/>
              <a:gd name="connsiteY123" fmla="*/ 497121 h 2267484"/>
              <a:gd name="connsiteX124" fmla="*/ 733085 w 2579663"/>
              <a:gd name="connsiteY124" fmla="*/ 456411 h 2267484"/>
              <a:gd name="connsiteX125" fmla="*/ 1281667 w 2579663"/>
              <a:gd name="connsiteY125" fmla="*/ 35200 h 2267484"/>
              <a:gd name="connsiteX126" fmla="*/ 1286705 w 2579663"/>
              <a:gd name="connsiteY126" fmla="*/ 31572 h 2267484"/>
              <a:gd name="connsiteX127" fmla="*/ 1282375 w 2579663"/>
              <a:gd name="connsiteY127" fmla="*/ 4232 h 2267484"/>
              <a:gd name="connsiteX128" fmla="*/ 1275321 w 2579663"/>
              <a:gd name="connsiteY128" fmla="*/ 9271 h 2267484"/>
              <a:gd name="connsiteX129" fmla="*/ 983899 w 2579663"/>
              <a:gd name="connsiteY129" fmla="*/ 231565 h 2267484"/>
              <a:gd name="connsiteX130" fmla="*/ 703563 w 2579663"/>
              <a:gd name="connsiteY130" fmla="*/ 445193 h 2267484"/>
              <a:gd name="connsiteX131" fmla="*/ 691874 w 2579663"/>
              <a:gd name="connsiteY131" fmla="*/ 465952 h 2267484"/>
              <a:gd name="connsiteX132" fmla="*/ 692277 w 2579663"/>
              <a:gd name="connsiteY132" fmla="*/ 527420 h 2267484"/>
              <a:gd name="connsiteX133" fmla="*/ 693687 w 2579663"/>
              <a:gd name="connsiteY133" fmla="*/ 539512 h 2267484"/>
              <a:gd name="connsiteX134" fmla="*/ 1286003 w 2579663"/>
              <a:gd name="connsiteY134" fmla="*/ 100365 h 2267484"/>
              <a:gd name="connsiteX135" fmla="*/ 1876906 w 2579663"/>
              <a:gd name="connsiteY135" fmla="*/ 544954 h 2267484"/>
              <a:gd name="connsiteX136" fmla="*/ 1877108 w 2579663"/>
              <a:gd name="connsiteY136" fmla="*/ 470385 h 2267484"/>
              <a:gd name="connsiteX137" fmla="*/ 1861590 w 2579663"/>
              <a:gd name="connsiteY137" fmla="*/ 438140 h 2267484"/>
              <a:gd name="connsiteX138" fmla="*/ 1373268 w 2579663"/>
              <a:gd name="connsiteY138" fmla="*/ 72351 h 2267484"/>
              <a:gd name="connsiteX139" fmla="*/ 1282375 w 2579663"/>
              <a:gd name="connsiteY139" fmla="*/ 4232 h 2267484"/>
              <a:gd name="connsiteX140" fmla="*/ 1281770 w 2579663"/>
              <a:gd name="connsiteY140" fmla="*/ 0 h 2267484"/>
              <a:gd name="connsiteX141" fmla="*/ 1283785 w 2579663"/>
              <a:gd name="connsiteY141" fmla="*/ 0 h 2267484"/>
              <a:gd name="connsiteX142" fmla="*/ 1290436 w 2579663"/>
              <a:gd name="connsiteY142" fmla="*/ 6046 h 2267484"/>
              <a:gd name="connsiteX143" fmla="*/ 1815438 w 2579663"/>
              <a:gd name="connsiteY143" fmla="*/ 400251 h 2267484"/>
              <a:gd name="connsiteX144" fmla="*/ 1847079 w 2579663"/>
              <a:gd name="connsiteY144" fmla="*/ 410731 h 2267484"/>
              <a:gd name="connsiteX145" fmla="*/ 2220929 w 2579663"/>
              <a:gd name="connsiteY145" fmla="*/ 409925 h 2267484"/>
              <a:gd name="connsiteX146" fmla="*/ 2247330 w 2579663"/>
              <a:gd name="connsiteY146" fmla="*/ 427458 h 2267484"/>
              <a:gd name="connsiteX147" fmla="*/ 2570393 w 2579663"/>
              <a:gd name="connsiteY147" fmla="*/ 1181405 h 2267484"/>
              <a:gd name="connsiteX148" fmla="*/ 2579663 w 2579663"/>
              <a:gd name="connsiteY148" fmla="*/ 1201156 h 2267484"/>
              <a:gd name="connsiteX149" fmla="*/ 2579663 w 2579663"/>
              <a:gd name="connsiteY149" fmla="*/ 1203171 h 2267484"/>
              <a:gd name="connsiteX150" fmla="*/ 2567773 w 2579663"/>
              <a:gd name="connsiteY150" fmla="*/ 1204179 h 2267484"/>
              <a:gd name="connsiteX151" fmla="*/ 11891 w 2579663"/>
              <a:gd name="connsiteY151" fmla="*/ 1204179 h 2267484"/>
              <a:gd name="connsiteX152" fmla="*/ 0 w 2579663"/>
              <a:gd name="connsiteY152" fmla="*/ 1203171 h 2267484"/>
              <a:gd name="connsiteX153" fmla="*/ 0 w 2579663"/>
              <a:gd name="connsiteY153" fmla="*/ 1201156 h 2267484"/>
              <a:gd name="connsiteX154" fmla="*/ 3426 w 2579663"/>
              <a:gd name="connsiteY154" fmla="*/ 1195311 h 2267484"/>
              <a:gd name="connsiteX155" fmla="*/ 332938 w 2579663"/>
              <a:gd name="connsiteY155" fmla="*/ 425846 h 2267484"/>
              <a:gd name="connsiteX156" fmla="*/ 357122 w 2579663"/>
              <a:gd name="connsiteY156" fmla="*/ 410126 h 2267484"/>
              <a:gd name="connsiteX157" fmla="*/ 723717 w 2579663"/>
              <a:gd name="connsiteY157" fmla="*/ 411134 h 2267484"/>
              <a:gd name="connsiteX158" fmla="*/ 758985 w 2579663"/>
              <a:gd name="connsiteY158" fmla="*/ 399243 h 2267484"/>
              <a:gd name="connsiteX159" fmla="*/ 1033478 w 2579663"/>
              <a:gd name="connsiteY159" fmla="*/ 189646 h 2267484"/>
              <a:gd name="connsiteX160" fmla="*/ 1281770 w 2579663"/>
              <a:gd name="connsiteY160"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2579663" h="2267484">
                <a:moveTo>
                  <a:pt x="1669828" y="1588710"/>
                </a:moveTo>
                <a:lnTo>
                  <a:pt x="1669828" y="1762636"/>
                </a:lnTo>
                <a:cubicBezTo>
                  <a:pt x="1758907" y="1762636"/>
                  <a:pt x="1847180" y="1762636"/>
                  <a:pt x="1936057" y="1762636"/>
                </a:cubicBezTo>
                <a:lnTo>
                  <a:pt x="1936058" y="1762636"/>
                </a:lnTo>
                <a:cubicBezTo>
                  <a:pt x="1936058" y="1704392"/>
                  <a:pt x="1936058" y="1647156"/>
                  <a:pt x="1936058" y="1588710"/>
                </a:cubicBezTo>
                <a:lnTo>
                  <a:pt x="1936057" y="1588710"/>
                </a:lnTo>
                <a:cubicBezTo>
                  <a:pt x="1846978" y="1588710"/>
                  <a:pt x="1758504" y="1588710"/>
                  <a:pt x="1669828" y="1588710"/>
                </a:cubicBezTo>
                <a:close/>
                <a:moveTo>
                  <a:pt x="325582" y="1588710"/>
                </a:moveTo>
                <a:lnTo>
                  <a:pt x="325582" y="1763039"/>
                </a:lnTo>
                <a:cubicBezTo>
                  <a:pt x="414660" y="1763039"/>
                  <a:pt x="503135" y="1763039"/>
                  <a:pt x="592012" y="1763039"/>
                </a:cubicBezTo>
                <a:lnTo>
                  <a:pt x="592013" y="1763039"/>
                </a:lnTo>
                <a:cubicBezTo>
                  <a:pt x="592013" y="1704795"/>
                  <a:pt x="592013" y="1646954"/>
                  <a:pt x="592013" y="1588710"/>
                </a:cubicBezTo>
                <a:lnTo>
                  <a:pt x="592012" y="1588710"/>
                </a:lnTo>
                <a:cubicBezTo>
                  <a:pt x="503135" y="1588710"/>
                  <a:pt x="414660" y="1588710"/>
                  <a:pt x="325582" y="1588710"/>
                </a:cubicBezTo>
                <a:close/>
                <a:moveTo>
                  <a:pt x="627684" y="1588508"/>
                </a:moveTo>
                <a:lnTo>
                  <a:pt x="627684" y="1588509"/>
                </a:lnTo>
                <a:lnTo>
                  <a:pt x="627684" y="1763038"/>
                </a:lnTo>
                <a:lnTo>
                  <a:pt x="627684" y="1763039"/>
                </a:lnTo>
                <a:cubicBezTo>
                  <a:pt x="725631" y="1763039"/>
                  <a:pt x="822771" y="1763039"/>
                  <a:pt x="920718" y="1763039"/>
                </a:cubicBezTo>
                <a:cubicBezTo>
                  <a:pt x="920718" y="1704392"/>
                  <a:pt x="920718" y="1646551"/>
                  <a:pt x="920718" y="1588509"/>
                </a:cubicBezTo>
                <a:lnTo>
                  <a:pt x="920717" y="1588509"/>
                </a:lnTo>
                <a:lnTo>
                  <a:pt x="920717" y="1588508"/>
                </a:lnTo>
                <a:cubicBezTo>
                  <a:pt x="822771" y="1588508"/>
                  <a:pt x="725429" y="1588508"/>
                  <a:pt x="627684" y="1588508"/>
                </a:cubicBezTo>
                <a:close/>
                <a:moveTo>
                  <a:pt x="1971528" y="1588306"/>
                </a:moveTo>
                <a:lnTo>
                  <a:pt x="1971528" y="1588307"/>
                </a:lnTo>
                <a:lnTo>
                  <a:pt x="1971527" y="1588307"/>
                </a:lnTo>
                <a:cubicBezTo>
                  <a:pt x="1971527" y="1647156"/>
                  <a:pt x="1971527" y="1704997"/>
                  <a:pt x="1971527" y="1762636"/>
                </a:cubicBezTo>
                <a:cubicBezTo>
                  <a:pt x="2069675" y="1762636"/>
                  <a:pt x="2167219" y="1762636"/>
                  <a:pt x="2264359" y="1762636"/>
                </a:cubicBezTo>
                <a:lnTo>
                  <a:pt x="2264359" y="1762635"/>
                </a:lnTo>
                <a:lnTo>
                  <a:pt x="2264360" y="1762635"/>
                </a:lnTo>
                <a:cubicBezTo>
                  <a:pt x="2264360" y="1704189"/>
                  <a:pt x="2264360" y="1646349"/>
                  <a:pt x="2264360" y="1588306"/>
                </a:cubicBezTo>
                <a:cubicBezTo>
                  <a:pt x="2166413" y="1588306"/>
                  <a:pt x="2069475" y="1588306"/>
                  <a:pt x="1971528" y="1588306"/>
                </a:cubicBezTo>
                <a:close/>
                <a:moveTo>
                  <a:pt x="1971326" y="1379112"/>
                </a:moveTo>
                <a:lnTo>
                  <a:pt x="1971326" y="1553038"/>
                </a:lnTo>
                <a:cubicBezTo>
                  <a:pt x="2069071" y="1553038"/>
                  <a:pt x="2166211" y="1553038"/>
                  <a:pt x="2264561" y="1553038"/>
                </a:cubicBezTo>
                <a:lnTo>
                  <a:pt x="2264561" y="1379112"/>
                </a:lnTo>
                <a:cubicBezTo>
                  <a:pt x="2166413" y="1379112"/>
                  <a:pt x="2068869" y="1379112"/>
                  <a:pt x="1971326" y="1379112"/>
                </a:cubicBezTo>
                <a:close/>
                <a:moveTo>
                  <a:pt x="627483" y="1379112"/>
                </a:moveTo>
                <a:lnTo>
                  <a:pt x="627483" y="1552836"/>
                </a:lnTo>
                <a:lnTo>
                  <a:pt x="627483" y="1552837"/>
                </a:lnTo>
                <a:cubicBezTo>
                  <a:pt x="725631" y="1552837"/>
                  <a:pt x="823174" y="1552837"/>
                  <a:pt x="920919" y="1552837"/>
                </a:cubicBezTo>
                <a:lnTo>
                  <a:pt x="920919" y="1552836"/>
                </a:lnTo>
                <a:lnTo>
                  <a:pt x="920919" y="1379112"/>
                </a:lnTo>
                <a:cubicBezTo>
                  <a:pt x="822771" y="1379112"/>
                  <a:pt x="725026" y="1379112"/>
                  <a:pt x="627483" y="1379112"/>
                </a:cubicBezTo>
                <a:close/>
                <a:moveTo>
                  <a:pt x="1669828" y="1378910"/>
                </a:moveTo>
                <a:lnTo>
                  <a:pt x="1669828" y="1378911"/>
                </a:lnTo>
                <a:lnTo>
                  <a:pt x="1669828" y="1553037"/>
                </a:lnTo>
                <a:lnTo>
                  <a:pt x="1669828" y="1553038"/>
                </a:lnTo>
                <a:cubicBezTo>
                  <a:pt x="1758907" y="1553038"/>
                  <a:pt x="1847180" y="1553038"/>
                  <a:pt x="1935453" y="1553038"/>
                </a:cubicBezTo>
                <a:cubicBezTo>
                  <a:pt x="1935453" y="1494593"/>
                  <a:pt x="1935453" y="1436752"/>
                  <a:pt x="1935453" y="1378911"/>
                </a:cubicBezTo>
                <a:lnTo>
                  <a:pt x="1935452" y="1378911"/>
                </a:lnTo>
                <a:lnTo>
                  <a:pt x="1935452" y="1378910"/>
                </a:lnTo>
                <a:cubicBezTo>
                  <a:pt x="1846575" y="1378910"/>
                  <a:pt x="1758504" y="1378910"/>
                  <a:pt x="1669828" y="1378910"/>
                </a:cubicBezTo>
                <a:close/>
                <a:moveTo>
                  <a:pt x="325985" y="1378910"/>
                </a:moveTo>
                <a:lnTo>
                  <a:pt x="325985" y="1378911"/>
                </a:lnTo>
                <a:lnTo>
                  <a:pt x="325985" y="1552836"/>
                </a:lnTo>
                <a:lnTo>
                  <a:pt x="325985" y="1552837"/>
                </a:lnTo>
                <a:cubicBezTo>
                  <a:pt x="415063" y="1552837"/>
                  <a:pt x="503336" y="1552837"/>
                  <a:pt x="592012" y="1552837"/>
                </a:cubicBezTo>
                <a:lnTo>
                  <a:pt x="592012" y="1552836"/>
                </a:lnTo>
                <a:lnTo>
                  <a:pt x="592012" y="1378911"/>
                </a:lnTo>
                <a:lnTo>
                  <a:pt x="592012" y="1378910"/>
                </a:lnTo>
                <a:cubicBezTo>
                  <a:pt x="503337" y="1378910"/>
                  <a:pt x="415064" y="1378910"/>
                  <a:pt x="325985" y="1378910"/>
                </a:cubicBezTo>
                <a:close/>
                <a:moveTo>
                  <a:pt x="1301017" y="1256377"/>
                </a:moveTo>
                <a:cubicBezTo>
                  <a:pt x="1672246" y="1256377"/>
                  <a:pt x="2043275" y="1256377"/>
                  <a:pt x="2414504" y="1256377"/>
                </a:cubicBezTo>
                <a:cubicBezTo>
                  <a:pt x="2435061" y="1256377"/>
                  <a:pt x="2435061" y="1256377"/>
                  <a:pt x="2435061" y="1276934"/>
                </a:cubicBezTo>
                <a:cubicBezTo>
                  <a:pt x="2434658" y="1607050"/>
                  <a:pt x="2434456" y="1937166"/>
                  <a:pt x="2434456" y="2267283"/>
                </a:cubicBezTo>
                <a:cubicBezTo>
                  <a:pt x="2132152" y="2267283"/>
                  <a:pt x="1829847" y="2267283"/>
                  <a:pt x="1527543" y="2267283"/>
                </a:cubicBezTo>
                <a:cubicBezTo>
                  <a:pt x="1527745" y="2264864"/>
                  <a:pt x="1527947" y="2262647"/>
                  <a:pt x="1527947" y="2260229"/>
                </a:cubicBezTo>
                <a:cubicBezTo>
                  <a:pt x="1527947" y="2026245"/>
                  <a:pt x="1527947" y="1792262"/>
                  <a:pt x="1527947" y="1558278"/>
                </a:cubicBezTo>
                <a:lnTo>
                  <a:pt x="1527946" y="1558255"/>
                </a:lnTo>
                <a:lnTo>
                  <a:pt x="1527946" y="1558076"/>
                </a:lnTo>
                <a:cubicBezTo>
                  <a:pt x="1527946" y="1555053"/>
                  <a:pt x="1527745" y="1552030"/>
                  <a:pt x="1527543" y="1548604"/>
                </a:cubicBezTo>
                <a:cubicBezTo>
                  <a:pt x="1382437" y="1548604"/>
                  <a:pt x="1237936" y="1548604"/>
                  <a:pt x="1092426" y="1548604"/>
                </a:cubicBezTo>
                <a:cubicBezTo>
                  <a:pt x="1092426" y="1552836"/>
                  <a:pt x="1092426" y="1556464"/>
                  <a:pt x="1092426" y="1560092"/>
                </a:cubicBezTo>
                <a:cubicBezTo>
                  <a:pt x="1092426" y="1610476"/>
                  <a:pt x="1092426" y="1660860"/>
                  <a:pt x="1092426" y="1711244"/>
                </a:cubicBezTo>
                <a:cubicBezTo>
                  <a:pt x="1092225" y="1896657"/>
                  <a:pt x="1092225" y="2081869"/>
                  <a:pt x="1092225" y="2267283"/>
                </a:cubicBezTo>
                <a:lnTo>
                  <a:pt x="1092225" y="2267484"/>
                </a:lnTo>
                <a:cubicBezTo>
                  <a:pt x="776418" y="2267484"/>
                  <a:pt x="460812" y="2267484"/>
                  <a:pt x="145005" y="2267484"/>
                </a:cubicBezTo>
                <a:cubicBezTo>
                  <a:pt x="144804" y="2264058"/>
                  <a:pt x="144602" y="2260833"/>
                  <a:pt x="144602" y="2257407"/>
                </a:cubicBezTo>
                <a:cubicBezTo>
                  <a:pt x="144602" y="1927492"/>
                  <a:pt x="144602" y="1597779"/>
                  <a:pt x="144602" y="1267865"/>
                </a:cubicBezTo>
                <a:cubicBezTo>
                  <a:pt x="144602" y="1264439"/>
                  <a:pt x="145005" y="1260811"/>
                  <a:pt x="145207" y="1256578"/>
                </a:cubicBezTo>
                <a:cubicBezTo>
                  <a:pt x="150850" y="1256578"/>
                  <a:pt x="155485" y="1256578"/>
                  <a:pt x="160322" y="1256578"/>
                </a:cubicBezTo>
                <a:cubicBezTo>
                  <a:pt x="540621" y="1256578"/>
                  <a:pt x="920718" y="1256377"/>
                  <a:pt x="1301017" y="1256377"/>
                </a:cubicBezTo>
                <a:close/>
                <a:moveTo>
                  <a:pt x="898448" y="687440"/>
                </a:moveTo>
                <a:cubicBezTo>
                  <a:pt x="898448" y="776519"/>
                  <a:pt x="898448" y="864590"/>
                  <a:pt x="898448" y="953065"/>
                </a:cubicBezTo>
                <a:cubicBezTo>
                  <a:pt x="1019975" y="953065"/>
                  <a:pt x="1140896" y="953065"/>
                  <a:pt x="1262826" y="953065"/>
                </a:cubicBezTo>
                <a:cubicBezTo>
                  <a:pt x="1262826" y="863986"/>
                  <a:pt x="1262826" y="775713"/>
                  <a:pt x="1262826" y="687440"/>
                </a:cubicBezTo>
                <a:cubicBezTo>
                  <a:pt x="1140896" y="687440"/>
                  <a:pt x="1019571" y="687440"/>
                  <a:pt x="898448" y="687440"/>
                </a:cubicBezTo>
                <a:close/>
                <a:moveTo>
                  <a:pt x="1312605" y="686836"/>
                </a:moveTo>
                <a:cubicBezTo>
                  <a:pt x="1312605" y="776116"/>
                  <a:pt x="1312605" y="864389"/>
                  <a:pt x="1312605" y="952662"/>
                </a:cubicBezTo>
                <a:cubicBezTo>
                  <a:pt x="1434535" y="952662"/>
                  <a:pt x="1555456" y="952662"/>
                  <a:pt x="1676781" y="952662"/>
                </a:cubicBezTo>
                <a:cubicBezTo>
                  <a:pt x="1676781" y="863784"/>
                  <a:pt x="1676781" y="775511"/>
                  <a:pt x="1676781" y="686836"/>
                </a:cubicBezTo>
                <a:cubicBezTo>
                  <a:pt x="1554449" y="686836"/>
                  <a:pt x="1433527" y="686836"/>
                  <a:pt x="1312605" y="686836"/>
                </a:cubicBezTo>
                <a:close/>
                <a:moveTo>
                  <a:pt x="1797300" y="491547"/>
                </a:moveTo>
                <a:cubicBezTo>
                  <a:pt x="1797300" y="667287"/>
                  <a:pt x="1797300" y="839801"/>
                  <a:pt x="1797300" y="1012518"/>
                </a:cubicBezTo>
                <a:cubicBezTo>
                  <a:pt x="1452471"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499" y="1043353"/>
                  <a:pt x="1823902" y="1042345"/>
                  <a:pt x="1823902" y="1041539"/>
                </a:cubicBezTo>
                <a:cubicBezTo>
                  <a:pt x="1823902" y="867210"/>
                  <a:pt x="1823902" y="692882"/>
                  <a:pt x="1823902" y="518553"/>
                </a:cubicBezTo>
                <a:cubicBezTo>
                  <a:pt x="1823902" y="515933"/>
                  <a:pt x="1822895" y="512104"/>
                  <a:pt x="1821081" y="510491"/>
                </a:cubicBezTo>
                <a:cubicBezTo>
                  <a:pt x="1814430" y="504445"/>
                  <a:pt x="1806973" y="499004"/>
                  <a:pt x="1797300" y="491547"/>
                </a:cubicBezTo>
                <a:close/>
                <a:moveTo>
                  <a:pt x="1312202" y="486508"/>
                </a:moveTo>
                <a:cubicBezTo>
                  <a:pt x="1312202" y="544753"/>
                  <a:pt x="1312202" y="602190"/>
                  <a:pt x="1312202" y="660233"/>
                </a:cubicBezTo>
                <a:cubicBezTo>
                  <a:pt x="1434333" y="660233"/>
                  <a:pt x="1555255" y="660233"/>
                  <a:pt x="1676177" y="660233"/>
                </a:cubicBezTo>
                <a:cubicBezTo>
                  <a:pt x="1676177" y="601787"/>
                  <a:pt x="1676177" y="543946"/>
                  <a:pt x="1676177" y="486508"/>
                </a:cubicBezTo>
                <a:cubicBezTo>
                  <a:pt x="1554449" y="486508"/>
                  <a:pt x="1433325" y="486508"/>
                  <a:pt x="1312202" y="486508"/>
                </a:cubicBezTo>
                <a:close/>
                <a:moveTo>
                  <a:pt x="898448" y="486105"/>
                </a:moveTo>
                <a:cubicBezTo>
                  <a:pt x="898448" y="544954"/>
                  <a:pt x="898448" y="602795"/>
                  <a:pt x="898448" y="660434"/>
                </a:cubicBezTo>
                <a:cubicBezTo>
                  <a:pt x="1020378" y="660434"/>
                  <a:pt x="1141501" y="660434"/>
                  <a:pt x="1262624" y="660434"/>
                </a:cubicBezTo>
                <a:cubicBezTo>
                  <a:pt x="1262624" y="601989"/>
                  <a:pt x="1262624" y="544148"/>
                  <a:pt x="1262624" y="486105"/>
                </a:cubicBezTo>
                <a:cubicBezTo>
                  <a:pt x="1140896" y="486105"/>
                  <a:pt x="1020176" y="486105"/>
                  <a:pt x="898448" y="486105"/>
                </a:cubicBezTo>
                <a:close/>
                <a:moveTo>
                  <a:pt x="1286705" y="31572"/>
                </a:moveTo>
                <a:cubicBezTo>
                  <a:pt x="1302425" y="43463"/>
                  <a:pt x="1318346" y="55555"/>
                  <a:pt x="1334268" y="67647"/>
                </a:cubicBezTo>
                <a:cubicBezTo>
                  <a:pt x="1504566" y="196832"/>
                  <a:pt x="1674662" y="326218"/>
                  <a:pt x="1845363" y="455000"/>
                </a:cubicBezTo>
                <a:cubicBezTo>
                  <a:pt x="1860277" y="466286"/>
                  <a:pt x="1865718" y="478580"/>
                  <a:pt x="1861285" y="497323"/>
                </a:cubicBezTo>
                <a:cubicBezTo>
                  <a:pt x="1845565" y="485432"/>
                  <a:pt x="1830046" y="473743"/>
                  <a:pt x="1814729" y="462054"/>
                </a:cubicBezTo>
                <a:cubicBezTo>
                  <a:pt x="1642819" y="331055"/>
                  <a:pt x="1470707" y="200258"/>
                  <a:pt x="1298999" y="69058"/>
                </a:cubicBezTo>
                <a:cubicBezTo>
                  <a:pt x="1292348" y="64020"/>
                  <a:pt x="1288116" y="63616"/>
                  <a:pt x="1281062" y="68856"/>
                </a:cubicBezTo>
                <a:cubicBezTo>
                  <a:pt x="1096656" y="209529"/>
                  <a:pt x="912251" y="350000"/>
                  <a:pt x="727644" y="490470"/>
                </a:cubicBezTo>
                <a:cubicBezTo>
                  <a:pt x="725024" y="492486"/>
                  <a:pt x="722404" y="494501"/>
                  <a:pt x="718776" y="497121"/>
                </a:cubicBezTo>
                <a:cubicBezTo>
                  <a:pt x="715350" y="479789"/>
                  <a:pt x="718172" y="467697"/>
                  <a:pt x="733085" y="456411"/>
                </a:cubicBezTo>
                <a:cubicBezTo>
                  <a:pt x="916282" y="316343"/>
                  <a:pt x="1098873" y="175671"/>
                  <a:pt x="1281667" y="35200"/>
                </a:cubicBezTo>
                <a:cubicBezTo>
                  <a:pt x="1283077" y="34192"/>
                  <a:pt x="1284287" y="33184"/>
                  <a:pt x="1286705" y="31572"/>
                </a:cubicBezTo>
                <a:close/>
                <a:moveTo>
                  <a:pt x="1282375" y="4232"/>
                </a:moveTo>
                <a:cubicBezTo>
                  <a:pt x="1279553" y="6248"/>
                  <a:pt x="1277336" y="7659"/>
                  <a:pt x="1275321" y="9271"/>
                </a:cubicBezTo>
                <a:cubicBezTo>
                  <a:pt x="1178181" y="83235"/>
                  <a:pt x="1081040" y="157400"/>
                  <a:pt x="983899"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7" y="539512"/>
                </a:cubicBezTo>
                <a:cubicBezTo>
                  <a:pt x="895224" y="396623"/>
                  <a:pt x="1087892" y="245270"/>
                  <a:pt x="1286003" y="100365"/>
                </a:cubicBezTo>
                <a:cubicBezTo>
                  <a:pt x="1482097" y="248494"/>
                  <a:pt x="1676781" y="398236"/>
                  <a:pt x="1876906" y="544954"/>
                </a:cubicBezTo>
                <a:cubicBezTo>
                  <a:pt x="1876906" y="517948"/>
                  <a:pt x="1876100" y="494167"/>
                  <a:pt x="1877108" y="470385"/>
                </a:cubicBezTo>
                <a:cubicBezTo>
                  <a:pt x="1877713" y="456077"/>
                  <a:pt x="1873077"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5"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8"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1"/>
                  <a:pt x="2579663" y="1202567"/>
                  <a:pt x="2579663" y="1203171"/>
                </a:cubicBezTo>
                <a:cubicBezTo>
                  <a:pt x="2575632" y="1203574"/>
                  <a:pt x="2571803" y="1204179"/>
                  <a:pt x="2567773" y="1204179"/>
                </a:cubicBezTo>
                <a:cubicBezTo>
                  <a:pt x="1715879" y="1204179"/>
                  <a:pt x="863985" y="1204179"/>
                  <a:pt x="11891" y="1204179"/>
                </a:cubicBezTo>
                <a:cubicBezTo>
                  <a:pt x="7860" y="1204179"/>
                  <a:pt x="4031" y="1203574"/>
                  <a:pt x="0" y="1203171"/>
                </a:cubicBezTo>
                <a:cubicBezTo>
                  <a:pt x="0" y="1202567"/>
                  <a:pt x="0" y="1201761"/>
                  <a:pt x="0" y="1201156"/>
                </a:cubicBezTo>
                <a:cubicBezTo>
                  <a:pt x="1210" y="1199140"/>
                  <a:pt x="2620" y="1197327"/>
                  <a:pt x="3426" y="1195311"/>
                </a:cubicBezTo>
                <a:cubicBezTo>
                  <a:pt x="113465" y="938756"/>
                  <a:pt x="223302" y="682402"/>
                  <a:pt x="332938" y="425846"/>
                </a:cubicBezTo>
                <a:cubicBezTo>
                  <a:pt x="337976" y="414157"/>
                  <a:pt x="344425" y="409925"/>
                  <a:pt x="357122" y="410126"/>
                </a:cubicBezTo>
                <a:cubicBezTo>
                  <a:pt x="479253" y="410731"/>
                  <a:pt x="601585" y="410731"/>
                  <a:pt x="723717" y="411134"/>
                </a:cubicBezTo>
                <a:cubicBezTo>
                  <a:pt x="737219" y="411134"/>
                  <a:pt x="748304" y="407305"/>
                  <a:pt x="758985"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wrap="square" rtlCol="0" anchor="ctr">
            <a:noAutofit/>
          </a:bodyPr>
          <a:lstStyle/>
          <a:p>
            <a:endParaRPr lang="en-US"/>
          </a:p>
        </p:txBody>
      </p:sp>
      <p:sp>
        <p:nvSpPr>
          <p:cNvPr id="34" name="TextBox 33">
            <a:extLst>
              <a:ext uri="{FF2B5EF4-FFF2-40B4-BE49-F238E27FC236}">
                <a16:creationId xmlns:a16="http://schemas.microsoft.com/office/drawing/2014/main" id="{161ED573-8F80-444A-9410-BD6BA2986E74}"/>
              </a:ext>
            </a:extLst>
          </p:cNvPr>
          <p:cNvSpPr txBox="1"/>
          <p:nvPr/>
        </p:nvSpPr>
        <p:spPr>
          <a:xfrm>
            <a:off x="4728795" y="4919376"/>
            <a:ext cx="3482878" cy="1015663"/>
          </a:xfrm>
          <a:prstGeom prst="rect">
            <a:avLst/>
          </a:prstGeom>
          <a:noFill/>
        </p:spPr>
        <p:txBody>
          <a:bodyPr wrap="square" lIns="108000" rIns="108000" rtlCol="0">
            <a:spAutoFit/>
          </a:bodyPr>
          <a:lstStyle/>
          <a:p>
            <a:r>
              <a:rPr lang="en-US" altLang="ko-KR" sz="1200" dirty="0" smtClean="0">
                <a:solidFill>
                  <a:schemeClr val="tx1">
                    <a:lumMod val="75000"/>
                    <a:lumOff val="25000"/>
                  </a:schemeClr>
                </a:solidFill>
                <a:ea typeface="FZShuTi" pitchFamily="2" charset="-122"/>
                <a:cs typeface="Arial" pitchFamily="34" charset="0"/>
              </a:rPr>
              <a:t>Utilize your skills to provide insights into data where others have not thought it was possible.  What data can you uncover to identify any insights that ensure senior leaders have the appropriate information? </a:t>
            </a:r>
            <a:endParaRPr lang="en-US" altLang="ko-KR" sz="1200" dirty="0">
              <a:solidFill>
                <a:schemeClr val="tx1">
                  <a:lumMod val="75000"/>
                  <a:lumOff val="25000"/>
                </a:schemeClr>
              </a:solidFill>
              <a:cs typeface="Arial" pitchFamily="34" charset="0"/>
            </a:endParaRPr>
          </a:p>
        </p:txBody>
      </p:sp>
      <p:sp>
        <p:nvSpPr>
          <p:cNvPr id="35" name="Rectangle 34">
            <a:extLst>
              <a:ext uri="{FF2B5EF4-FFF2-40B4-BE49-F238E27FC236}">
                <a16:creationId xmlns:a16="http://schemas.microsoft.com/office/drawing/2014/main" id="{962C4508-926B-4913-9288-5109D5BB4BAE}"/>
              </a:ext>
            </a:extLst>
          </p:cNvPr>
          <p:cNvSpPr/>
          <p:nvPr/>
        </p:nvSpPr>
        <p:spPr>
          <a:xfrm>
            <a:off x="8316447" y="3696407"/>
            <a:ext cx="66021" cy="2657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4CA5665-23F6-48F5-BBE0-FDD2E1ECC0BB}"/>
              </a:ext>
            </a:extLst>
          </p:cNvPr>
          <p:cNvSpPr txBox="1"/>
          <p:nvPr/>
        </p:nvSpPr>
        <p:spPr>
          <a:xfrm>
            <a:off x="8643568" y="3645003"/>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Understand the problem</a:t>
            </a:r>
            <a:endParaRPr lang="en-US" altLang="ko-KR" sz="1600" dirty="0">
              <a:cs typeface="Arial" pitchFamily="34" charset="0"/>
            </a:endParaRPr>
          </a:p>
        </p:txBody>
      </p:sp>
      <p:sp>
        <p:nvSpPr>
          <p:cNvPr id="37" name="TextBox 36">
            <a:extLst>
              <a:ext uri="{FF2B5EF4-FFF2-40B4-BE49-F238E27FC236}">
                <a16:creationId xmlns:a16="http://schemas.microsoft.com/office/drawing/2014/main" id="{7696282C-0FCA-49A7-B0FB-5DFC3BAC78A9}"/>
              </a:ext>
            </a:extLst>
          </p:cNvPr>
          <p:cNvSpPr txBox="1"/>
          <p:nvPr/>
        </p:nvSpPr>
        <p:spPr>
          <a:xfrm>
            <a:off x="8643568" y="3966163"/>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Gather data</a:t>
            </a:r>
            <a:endParaRPr lang="en-US" altLang="ko-KR" sz="1600" dirty="0">
              <a:cs typeface="Arial" pitchFamily="34" charset="0"/>
            </a:endParaRPr>
          </a:p>
        </p:txBody>
      </p:sp>
      <p:sp>
        <p:nvSpPr>
          <p:cNvPr id="38" name="TextBox 37">
            <a:extLst>
              <a:ext uri="{FF2B5EF4-FFF2-40B4-BE49-F238E27FC236}">
                <a16:creationId xmlns:a16="http://schemas.microsoft.com/office/drawing/2014/main" id="{3D5BAB9D-3F98-4950-9247-5B76754821E6}"/>
              </a:ext>
            </a:extLst>
          </p:cNvPr>
          <p:cNvSpPr txBox="1"/>
          <p:nvPr/>
        </p:nvSpPr>
        <p:spPr>
          <a:xfrm>
            <a:off x="8643568" y="4929643"/>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Data prep and preprocessing</a:t>
            </a:r>
            <a:endParaRPr lang="en-US" altLang="ko-KR" sz="1600" dirty="0">
              <a:cs typeface="Arial" pitchFamily="34" charset="0"/>
            </a:endParaRPr>
          </a:p>
        </p:txBody>
      </p:sp>
      <p:sp>
        <p:nvSpPr>
          <p:cNvPr id="39" name="TextBox 38">
            <a:extLst>
              <a:ext uri="{FF2B5EF4-FFF2-40B4-BE49-F238E27FC236}">
                <a16:creationId xmlns:a16="http://schemas.microsoft.com/office/drawing/2014/main" id="{C64D26C0-C517-4FAD-96B8-35771E1BB270}"/>
              </a:ext>
            </a:extLst>
          </p:cNvPr>
          <p:cNvSpPr txBox="1"/>
          <p:nvPr/>
        </p:nvSpPr>
        <p:spPr>
          <a:xfrm>
            <a:off x="8643568" y="4608483"/>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Exploratory analysis</a:t>
            </a:r>
            <a:endParaRPr lang="en-US" altLang="ko-KR" sz="1600" dirty="0">
              <a:cs typeface="Arial" pitchFamily="34" charset="0"/>
            </a:endParaRPr>
          </a:p>
        </p:txBody>
      </p:sp>
      <p:sp>
        <p:nvSpPr>
          <p:cNvPr id="40" name="TextBox 39">
            <a:extLst>
              <a:ext uri="{FF2B5EF4-FFF2-40B4-BE49-F238E27FC236}">
                <a16:creationId xmlns:a16="http://schemas.microsoft.com/office/drawing/2014/main" id="{C556C0EC-F721-4EA0-B314-775B91DC2EC9}"/>
              </a:ext>
            </a:extLst>
          </p:cNvPr>
          <p:cNvSpPr txBox="1"/>
          <p:nvPr/>
        </p:nvSpPr>
        <p:spPr>
          <a:xfrm>
            <a:off x="8643568" y="4287323"/>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Data cleaning</a:t>
            </a:r>
            <a:endParaRPr lang="en-US" altLang="ko-KR" sz="1600" dirty="0">
              <a:cs typeface="Arial" pitchFamily="34" charset="0"/>
            </a:endParaRPr>
          </a:p>
        </p:txBody>
      </p:sp>
      <p:sp>
        <p:nvSpPr>
          <p:cNvPr id="41" name="TextBox 40">
            <a:extLst>
              <a:ext uri="{FF2B5EF4-FFF2-40B4-BE49-F238E27FC236}">
                <a16:creationId xmlns:a16="http://schemas.microsoft.com/office/drawing/2014/main" id="{9BC1D5EB-ADE4-422B-B062-6447635B3C66}"/>
              </a:ext>
            </a:extLst>
          </p:cNvPr>
          <p:cNvSpPr txBox="1"/>
          <p:nvPr/>
        </p:nvSpPr>
        <p:spPr>
          <a:xfrm>
            <a:off x="8643568" y="5250803"/>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Feature selection</a:t>
            </a:r>
            <a:endParaRPr lang="en-US" altLang="ko-KR" sz="1600" dirty="0">
              <a:cs typeface="Arial" pitchFamily="34" charset="0"/>
            </a:endParaRPr>
          </a:p>
        </p:txBody>
      </p:sp>
      <p:sp>
        <p:nvSpPr>
          <p:cNvPr id="42" name="TextBox 41">
            <a:extLst>
              <a:ext uri="{FF2B5EF4-FFF2-40B4-BE49-F238E27FC236}">
                <a16:creationId xmlns:a16="http://schemas.microsoft.com/office/drawing/2014/main" id="{EA7EF8FA-413F-45B3-972B-EE995EC7AA55}"/>
              </a:ext>
            </a:extLst>
          </p:cNvPr>
          <p:cNvSpPr txBox="1"/>
          <p:nvPr/>
        </p:nvSpPr>
        <p:spPr>
          <a:xfrm>
            <a:off x="8643568" y="5893122"/>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Model tuning</a:t>
            </a:r>
            <a:endParaRPr lang="en-US" altLang="ko-KR" sz="1600" dirty="0">
              <a:cs typeface="Arial" pitchFamily="34" charset="0"/>
            </a:endParaRPr>
          </a:p>
        </p:txBody>
      </p:sp>
      <p:sp>
        <p:nvSpPr>
          <p:cNvPr id="43" name="TextBox 42">
            <a:extLst>
              <a:ext uri="{FF2B5EF4-FFF2-40B4-BE49-F238E27FC236}">
                <a16:creationId xmlns:a16="http://schemas.microsoft.com/office/drawing/2014/main" id="{72438650-1DDE-4DAD-8080-185271430320}"/>
              </a:ext>
            </a:extLst>
          </p:cNvPr>
          <p:cNvSpPr txBox="1"/>
          <p:nvPr/>
        </p:nvSpPr>
        <p:spPr>
          <a:xfrm>
            <a:off x="8643568" y="5571963"/>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Model development</a:t>
            </a:r>
            <a:endParaRPr lang="en-US" altLang="ko-KR" sz="1600" dirty="0">
              <a:cs typeface="Arial" pitchFamily="34" charset="0"/>
            </a:endParaRPr>
          </a:p>
        </p:txBody>
      </p:sp>
      <p:sp>
        <p:nvSpPr>
          <p:cNvPr id="44" name="Text Placeholder 17">
            <a:extLst>
              <a:ext uri="{FF2B5EF4-FFF2-40B4-BE49-F238E27FC236}">
                <a16:creationId xmlns:a16="http://schemas.microsoft.com/office/drawing/2014/main" id="{DC7B61D6-5D9A-4DF8-BB35-D5DA427C1B4F}"/>
              </a:ext>
            </a:extLst>
          </p:cNvPr>
          <p:cNvSpPr txBox="1">
            <a:spLocks/>
          </p:cNvSpPr>
          <p:nvPr/>
        </p:nvSpPr>
        <p:spPr>
          <a:xfrm>
            <a:off x="4728796" y="3587837"/>
            <a:ext cx="3326552" cy="63982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dist">
              <a:buNone/>
            </a:pPr>
            <a:r>
              <a:rPr lang="en-US" sz="3600" b="1" spc="300" dirty="0" smtClean="0">
                <a:solidFill>
                  <a:schemeClr val="accent1"/>
                </a:solidFill>
                <a:cs typeface="Arial" pitchFamily="34" charset="0"/>
              </a:rPr>
              <a:t>Insights to</a:t>
            </a:r>
            <a:endParaRPr lang="en-US" sz="3600" b="1" spc="300" dirty="0">
              <a:solidFill>
                <a:schemeClr val="accent1"/>
              </a:solidFill>
              <a:cs typeface="Arial" pitchFamily="34" charset="0"/>
            </a:endParaRPr>
          </a:p>
        </p:txBody>
      </p:sp>
      <p:sp>
        <p:nvSpPr>
          <p:cNvPr id="45" name="Rectangle 44">
            <a:extLst>
              <a:ext uri="{FF2B5EF4-FFF2-40B4-BE49-F238E27FC236}">
                <a16:creationId xmlns:a16="http://schemas.microsoft.com/office/drawing/2014/main" id="{6D408C20-A5D6-42F2-85BE-083044F2242C}"/>
              </a:ext>
            </a:extLst>
          </p:cNvPr>
          <p:cNvSpPr/>
          <p:nvPr/>
        </p:nvSpPr>
        <p:spPr>
          <a:xfrm>
            <a:off x="4728795" y="4227658"/>
            <a:ext cx="3326552" cy="584775"/>
          </a:xfrm>
          <a:prstGeom prst="rect">
            <a:avLst/>
          </a:prstGeom>
        </p:spPr>
        <p:txBody>
          <a:bodyPr wrap="square">
            <a:spAutoFit/>
          </a:bodyPr>
          <a:lstStyle/>
          <a:p>
            <a:pPr algn="dist"/>
            <a:r>
              <a:rPr lang="en-US" sz="3200" b="1" spc="300" dirty="0" smtClean="0">
                <a:solidFill>
                  <a:schemeClr val="accent4"/>
                </a:solidFill>
                <a:cs typeface="Arial" pitchFamily="34" charset="0"/>
              </a:rPr>
              <a:t>Information</a:t>
            </a:r>
            <a:endParaRPr lang="en-US" sz="3200" b="1" spc="300" dirty="0">
              <a:solidFill>
                <a:schemeClr val="accent4"/>
              </a:solidFill>
              <a:cs typeface="Arial" pitchFamily="34" charset="0"/>
            </a:endParaRPr>
          </a:p>
        </p:txBody>
      </p:sp>
      <p:sp>
        <p:nvSpPr>
          <p:cNvPr id="46" name="TextBox 45">
            <a:extLst>
              <a:ext uri="{FF2B5EF4-FFF2-40B4-BE49-F238E27FC236}">
                <a16:creationId xmlns:a16="http://schemas.microsoft.com/office/drawing/2014/main" id="{6EEC2327-6717-4D14-B65C-05E658633FC5}"/>
              </a:ext>
            </a:extLst>
          </p:cNvPr>
          <p:cNvSpPr txBox="1"/>
          <p:nvPr/>
        </p:nvSpPr>
        <p:spPr>
          <a:xfrm>
            <a:off x="6245565" y="2021575"/>
            <a:ext cx="5314358" cy="830997"/>
          </a:xfrm>
          <a:prstGeom prst="rect">
            <a:avLst/>
          </a:prstGeom>
          <a:noFill/>
        </p:spPr>
        <p:txBody>
          <a:bodyPr wrap="square" rtlCol="0">
            <a:spAutoFit/>
          </a:bodyPr>
          <a:lstStyle/>
          <a:p>
            <a:r>
              <a:rPr lang="en-US" altLang="ko-KR" sz="1200" dirty="0" smtClean="0">
                <a:solidFill>
                  <a:schemeClr val="tx1">
                    <a:lumMod val="85000"/>
                    <a:lumOff val="15000"/>
                  </a:schemeClr>
                </a:solidFill>
                <a:latin typeface="Arial" pitchFamily="34" charset="0"/>
                <a:cs typeface="Arial" pitchFamily="34" charset="0"/>
              </a:rPr>
              <a:t>Using your Data Science skills and what you have learned to this point, what insights and findings can you identify about the current Basic Allowance for Housing formula?  Is there a shortfall within the formula and could something be improved? </a:t>
            </a:r>
            <a:endParaRPr lang="en-US" altLang="ko-KR" sz="1200" dirty="0">
              <a:solidFill>
                <a:schemeClr val="tx1">
                  <a:lumMod val="85000"/>
                  <a:lumOff val="15000"/>
                </a:schemeClr>
              </a:solidFill>
              <a:latin typeface="Arial" pitchFamily="34" charset="0"/>
              <a:cs typeface="Arial" pitchFamily="34" charset="0"/>
            </a:endParaRPr>
          </a:p>
        </p:txBody>
      </p:sp>
      <p:sp>
        <p:nvSpPr>
          <p:cNvPr id="47" name="TextBox 46">
            <a:extLst>
              <a:ext uri="{FF2B5EF4-FFF2-40B4-BE49-F238E27FC236}">
                <a16:creationId xmlns:a16="http://schemas.microsoft.com/office/drawing/2014/main" id="{BEE86250-9D3A-42CE-BA1C-AF62F90862E8}"/>
              </a:ext>
            </a:extLst>
          </p:cNvPr>
          <p:cNvSpPr txBox="1"/>
          <p:nvPr/>
        </p:nvSpPr>
        <p:spPr>
          <a:xfrm>
            <a:off x="6245563" y="1446788"/>
            <a:ext cx="5314357" cy="338554"/>
          </a:xfrm>
          <a:prstGeom prst="rect">
            <a:avLst/>
          </a:prstGeom>
          <a:noFill/>
        </p:spPr>
        <p:txBody>
          <a:bodyPr wrap="square" rtlCol="0">
            <a:spAutoFit/>
          </a:bodyPr>
          <a:lstStyle/>
          <a:p>
            <a:r>
              <a:rPr lang="en-US" altLang="ko-KR" sz="1600" b="1" dirty="0" smtClean="0">
                <a:solidFill>
                  <a:schemeClr val="accent1"/>
                </a:solidFill>
                <a:latin typeface="Arial" pitchFamily="34" charset="0"/>
                <a:cs typeface="Arial" pitchFamily="34" charset="0"/>
              </a:rPr>
              <a:t>Improve the Basic Allowance for Housing Formula</a:t>
            </a:r>
            <a:endParaRPr lang="en-US" altLang="ko-KR" sz="1600" b="1" dirty="0">
              <a:solidFill>
                <a:schemeClr val="accent1"/>
              </a:solidFill>
              <a:cs typeface="Arial" pitchFamily="34" charset="0"/>
            </a:endParaRPr>
          </a:p>
        </p:txBody>
      </p:sp>
      <p:sp>
        <p:nvSpPr>
          <p:cNvPr id="48" name="TextBox 47">
            <a:extLst>
              <a:ext uri="{FF2B5EF4-FFF2-40B4-BE49-F238E27FC236}">
                <a16:creationId xmlns:a16="http://schemas.microsoft.com/office/drawing/2014/main" id="{EA7EF8FA-413F-45B3-972B-EE995EC7AA55}"/>
              </a:ext>
            </a:extLst>
          </p:cNvPr>
          <p:cNvSpPr txBox="1"/>
          <p:nvPr/>
        </p:nvSpPr>
        <p:spPr>
          <a:xfrm>
            <a:off x="8643568" y="6209227"/>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Evaluation</a:t>
            </a:r>
            <a:endParaRPr lang="en-US" altLang="ko-KR" sz="1600" dirty="0">
              <a:cs typeface="Arial" pitchFamily="34" charset="0"/>
            </a:endParaRPr>
          </a:p>
        </p:txBody>
      </p:sp>
      <p:sp>
        <p:nvSpPr>
          <p:cNvPr id="49" name="TextBox 48">
            <a:extLst>
              <a:ext uri="{FF2B5EF4-FFF2-40B4-BE49-F238E27FC236}">
                <a16:creationId xmlns:a16="http://schemas.microsoft.com/office/drawing/2014/main" id="{EA7EF8FA-413F-45B3-972B-EE995EC7AA55}"/>
              </a:ext>
            </a:extLst>
          </p:cNvPr>
          <p:cNvSpPr txBox="1"/>
          <p:nvPr/>
        </p:nvSpPr>
        <p:spPr>
          <a:xfrm>
            <a:off x="8643568" y="6525332"/>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600" dirty="0" smtClean="0">
                <a:cs typeface="Arial" pitchFamily="34" charset="0"/>
              </a:rPr>
              <a:t>Communication</a:t>
            </a:r>
            <a:endParaRPr lang="en-US" altLang="ko-KR" sz="1600" dirty="0">
              <a:cs typeface="Arial" pitchFamily="34" charset="0"/>
            </a:endParaRPr>
          </a:p>
        </p:txBody>
      </p:sp>
    </p:spTree>
    <p:extLst>
      <p:ext uri="{BB962C8B-B14F-4D97-AF65-F5344CB8AC3E}">
        <p14:creationId xmlns:p14="http://schemas.microsoft.com/office/powerpoint/2010/main" val="2737942562"/>
      </p:ext>
    </p:extLst>
  </p:cSld>
  <p:clrMapOvr>
    <a:masterClrMapping/>
  </p:clrMapOvr>
</p:sld>
</file>

<file path=ppt/theme/theme1.xml><?xml version="1.0" encoding="utf-8"?>
<a:theme xmlns:a="http://schemas.openxmlformats.org/drawingml/2006/main" name="Cover and End Slide Master">
  <a:themeElements>
    <a:clrScheme name="ALLPPT-214">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14">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4">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3269</TotalTime>
  <Words>1050</Words>
  <Application>Microsoft Office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 Unicode MS</vt:lpstr>
      <vt:lpstr>맑은 고딕</vt:lpstr>
      <vt:lpstr>Arial</vt:lpstr>
      <vt:lpstr>Calibri</vt:lpstr>
      <vt:lpstr>Calibri Light</vt:lpstr>
      <vt:lpstr>FZShuTi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FAGAN, BRYAN Maj USAF HAF AF/A9A</cp:lastModifiedBy>
  <cp:revision>104</cp:revision>
  <dcterms:created xsi:type="dcterms:W3CDTF">2020-01-20T05:08:25Z</dcterms:created>
  <dcterms:modified xsi:type="dcterms:W3CDTF">2022-08-31T01:04:37Z</dcterms:modified>
</cp:coreProperties>
</file>