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9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4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09F3-7230-44B0-B0F0-41B6F6B26D9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3F9A-935C-47B0-8D06-48B348E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2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Coach 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Final Check-In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#1: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Pulled data from Zillow’s research page</a:t>
            </a:r>
          </a:p>
          <a:p>
            <a:r>
              <a:rPr lang="en-US" dirty="0" smtClean="0"/>
              <a:t>Wanted to visualize how housing metrics were changing over 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Struggles: ETL, knowing what to do with data</a:t>
            </a:r>
          </a:p>
          <a:p>
            <a:r>
              <a:rPr lang="en-US" dirty="0" smtClean="0"/>
              <a:t>Advantage Gained: Have some data, good feel for problem</a:t>
            </a:r>
          </a:p>
          <a:p>
            <a:r>
              <a:rPr lang="en-US" dirty="0" smtClean="0"/>
              <a:t>Skills Learned: Finding open source data, interactive graphing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 </a:t>
            </a:r>
            <a:r>
              <a:rPr lang="en-US" dirty="0" smtClean="0"/>
              <a:t>#2: Neighboring Zip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Wanted to find neighboring zip codes to domestic AFBs</a:t>
            </a:r>
          </a:p>
          <a:p>
            <a:r>
              <a:rPr lang="en-US" dirty="0" smtClean="0"/>
              <a:t>Got tunnel vision with Excel document, not much progress</a:t>
            </a:r>
          </a:p>
          <a:p>
            <a:endParaRPr lang="en-US" dirty="0"/>
          </a:p>
          <a:p>
            <a:r>
              <a:rPr lang="en-US" dirty="0"/>
              <a:t>Struggles: </a:t>
            </a:r>
            <a:r>
              <a:rPr lang="en-US" dirty="0" smtClean="0"/>
              <a:t>Tunnel vision, wanted to force Excel to behave</a:t>
            </a:r>
            <a:endParaRPr lang="en-US" dirty="0"/>
          </a:p>
          <a:p>
            <a:r>
              <a:rPr lang="en-US" dirty="0"/>
              <a:t>Advantage Gained: </a:t>
            </a:r>
            <a:r>
              <a:rPr lang="en-US" dirty="0" smtClean="0"/>
              <a:t>Gained data from API</a:t>
            </a:r>
            <a:endParaRPr lang="en-US" dirty="0"/>
          </a:p>
          <a:p>
            <a:r>
              <a:rPr lang="en-US" dirty="0"/>
              <a:t>Skills Learned: </a:t>
            </a:r>
            <a:r>
              <a:rPr lang="en-US" dirty="0" err="1" smtClean="0"/>
              <a:t>openpyxl</a:t>
            </a:r>
            <a:r>
              <a:rPr lang="en-US" dirty="0" smtClean="0"/>
              <a:t>, lessons learned about mission creep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3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#3: Exiting Tunnel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neighboring zip codes from online API</a:t>
            </a:r>
          </a:p>
          <a:p>
            <a:r>
              <a:rPr lang="en-US" dirty="0" smtClean="0"/>
              <a:t>Graphed Zillow metrics of domestic AFBs with Zillow trends of surrounding zip codes</a:t>
            </a:r>
          </a:p>
          <a:p>
            <a:endParaRPr lang="en-US" dirty="0"/>
          </a:p>
          <a:p>
            <a:r>
              <a:rPr lang="en-US" dirty="0"/>
              <a:t>Struggles: </a:t>
            </a:r>
            <a:r>
              <a:rPr lang="en-US" dirty="0" smtClean="0"/>
              <a:t>Combining datasets</a:t>
            </a:r>
            <a:endParaRPr lang="en-US" dirty="0"/>
          </a:p>
          <a:p>
            <a:r>
              <a:rPr lang="en-US" dirty="0"/>
              <a:t>Advantage Gained: </a:t>
            </a:r>
            <a:r>
              <a:rPr lang="en-US" dirty="0" smtClean="0"/>
              <a:t>More info surrounding each base, broader picture</a:t>
            </a:r>
            <a:endParaRPr lang="en-US" dirty="0"/>
          </a:p>
          <a:p>
            <a:r>
              <a:rPr lang="en-US" dirty="0"/>
              <a:t>Skills Learned: </a:t>
            </a:r>
            <a:r>
              <a:rPr lang="en-US" dirty="0" smtClean="0"/>
              <a:t>Being resourceful/flexible, working with new API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#4: </a:t>
            </a:r>
            <a:r>
              <a:rPr lang="en-US" dirty="0" smtClean="0"/>
              <a:t>More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graph BAH trends over time with zip codes (return to check-in #1)</a:t>
            </a:r>
          </a:p>
          <a:p>
            <a:r>
              <a:rPr lang="en-US" dirty="0" smtClean="0"/>
              <a:t>Seeking to highlight changes in civilian market versus BAH</a:t>
            </a:r>
          </a:p>
          <a:p>
            <a:endParaRPr lang="en-US" dirty="0"/>
          </a:p>
          <a:p>
            <a:r>
              <a:rPr lang="en-US" dirty="0"/>
              <a:t>Struggles: </a:t>
            </a:r>
            <a:r>
              <a:rPr lang="en-US" dirty="0" smtClean="0"/>
              <a:t>Some zip codes not merging well, time series data is hard to wrangle</a:t>
            </a:r>
            <a:endParaRPr lang="en-US" dirty="0"/>
          </a:p>
          <a:p>
            <a:r>
              <a:rPr lang="en-US" dirty="0"/>
              <a:t>Advantage Gained: </a:t>
            </a:r>
            <a:r>
              <a:rPr lang="en-US" dirty="0" smtClean="0"/>
              <a:t>Will be visually demonstrative for decision </a:t>
            </a:r>
            <a:r>
              <a:rPr lang="en-US" dirty="0" smtClean="0"/>
              <a:t>makers, have some data even if it’s not direct housing/rental prices</a:t>
            </a:r>
            <a:endParaRPr lang="en-US" dirty="0"/>
          </a:p>
          <a:p>
            <a:r>
              <a:rPr lang="en-US" dirty="0"/>
              <a:t>Skills Learned: </a:t>
            </a:r>
            <a:r>
              <a:rPr lang="en-US" dirty="0" smtClean="0"/>
              <a:t>Communicating long work in short time/space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6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#5: Currently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Trying </a:t>
            </a:r>
            <a:r>
              <a:rPr lang="en-US" dirty="0" smtClean="0"/>
              <a:t>to find correlations between BAH for a base and surrounding zip codes</a:t>
            </a:r>
          </a:p>
          <a:p>
            <a:r>
              <a:rPr lang="en-US" dirty="0" smtClean="0"/>
              <a:t>Desire to </a:t>
            </a:r>
            <a:r>
              <a:rPr lang="en-US" dirty="0"/>
              <a:t>mathematically </a:t>
            </a:r>
            <a:r>
              <a:rPr lang="en-US" dirty="0" smtClean="0"/>
              <a:t>demonstrate which bases need adjustment, since blanket adjustments may not suffice</a:t>
            </a:r>
          </a:p>
          <a:p>
            <a:endParaRPr lang="en-US" i="1" dirty="0"/>
          </a:p>
          <a:p>
            <a:r>
              <a:rPr lang="en-US" dirty="0"/>
              <a:t>Struggles: </a:t>
            </a:r>
            <a:r>
              <a:rPr lang="en-US" dirty="0" smtClean="0"/>
              <a:t>Computation time, grouping by zip codes</a:t>
            </a:r>
            <a:endParaRPr lang="en-US" dirty="0"/>
          </a:p>
          <a:p>
            <a:r>
              <a:rPr lang="en-US" dirty="0"/>
              <a:t>Advantage Gained: </a:t>
            </a:r>
            <a:r>
              <a:rPr lang="en-US" dirty="0" smtClean="0"/>
              <a:t>Dan Joseph doing statistics???</a:t>
            </a:r>
            <a:endParaRPr lang="en-US" dirty="0"/>
          </a:p>
          <a:p>
            <a:r>
              <a:rPr lang="en-US" dirty="0"/>
              <a:t>Skills Learned: </a:t>
            </a:r>
            <a:r>
              <a:rPr lang="en-US" dirty="0" smtClean="0"/>
              <a:t>Thinking through the statistical problem, translating math into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305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Coach Z</vt:lpstr>
      <vt:lpstr>Check-In #1: Data Visualization</vt:lpstr>
      <vt:lpstr>Check-In #2: Neighboring Zip Codes</vt:lpstr>
      <vt:lpstr>Check-In #3: Exiting Tunnel Vision</vt:lpstr>
      <vt:lpstr>Check-In #4: More Graphs</vt:lpstr>
      <vt:lpstr>Check-In #5: Currently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Coach Z</dc:title>
  <dc:creator>Joseph, Daniel B C4C USAF USAFA CW/CS18</dc:creator>
  <cp:lastModifiedBy>Daniel Joseph</cp:lastModifiedBy>
  <cp:revision>4</cp:revision>
  <dcterms:created xsi:type="dcterms:W3CDTF">2022-11-18T15:57:52Z</dcterms:created>
  <dcterms:modified xsi:type="dcterms:W3CDTF">2022-11-18T17:27:31Z</dcterms:modified>
</cp:coreProperties>
</file>