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0" autoAdjust="0"/>
  </p:normalViewPr>
  <p:slideViewPr>
    <p:cSldViewPr>
      <p:cViewPr varScale="1">
        <p:scale>
          <a:sx n="57" d="100"/>
          <a:sy n="57" d="100"/>
        </p:scale>
        <p:origin x="948" y="84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FD15C-CBA0-4BCE-BE84-26287205EF6C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73521-01E7-4F12-A9B0-EB7746E2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4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0" y="1069460"/>
            <a:ext cx="17221200" cy="1127065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069460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134003" y="2417101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12248917" y="239006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Process</a:t>
            </a:r>
            <a:endParaRPr lang="en-US" sz="4400" b="1" dirty="0"/>
          </a:p>
        </p:txBody>
      </p:sp>
      <p:cxnSp>
        <p:nvCxnSpPr>
          <p:cNvPr id="10" name="Straight Connector 9"/>
          <p:cNvCxnSpPr>
            <a:stCxn id="11" idx="3"/>
            <a:endCxn id="20" idx="1"/>
          </p:cNvCxnSpPr>
          <p:nvPr/>
        </p:nvCxnSpPr>
        <p:spPr>
          <a:xfrm>
            <a:off x="11643555" y="2571762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10155" y="238709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2" name="Straight Connector 11"/>
          <p:cNvCxnSpPr>
            <a:stCxn id="13" idx="3"/>
            <a:endCxn id="21" idx="1"/>
          </p:cNvCxnSpPr>
          <p:nvPr/>
        </p:nvCxnSpPr>
        <p:spPr>
          <a:xfrm>
            <a:off x="11641097" y="2805284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23024" y="2620618"/>
            <a:ext cx="10180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4" name="Straight Connector 13"/>
          <p:cNvCxnSpPr>
            <a:stCxn id="15" idx="3"/>
            <a:endCxn id="22" idx="1"/>
          </p:cNvCxnSpPr>
          <p:nvPr/>
        </p:nvCxnSpPr>
        <p:spPr>
          <a:xfrm>
            <a:off x="11650622" y="3032963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891080" y="2848297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3886604" y="2617389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887832" y="2296034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18" name="Rounded Rectangle 17"/>
          <p:cNvSpPr/>
          <p:nvPr/>
        </p:nvSpPr>
        <p:spPr>
          <a:xfrm>
            <a:off x="929878" y="1619008"/>
            <a:ext cx="16367522" cy="8587506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0600" y="1619008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/>
              <a:t>Lab2_dp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126248" y="238709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12126247" y="262061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12135773" y="2848297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sp>
        <p:nvSpPr>
          <p:cNvPr id="23" name="Rounded Rectangle 22"/>
          <p:cNvSpPr/>
          <p:nvPr/>
        </p:nvSpPr>
        <p:spPr>
          <a:xfrm>
            <a:off x="12169649" y="3309986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12284563" y="328294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Process</a:t>
            </a:r>
            <a:endParaRPr lang="en-US" sz="4400" b="1" dirty="0"/>
          </a:p>
        </p:txBody>
      </p:sp>
      <p:cxnSp>
        <p:nvCxnSpPr>
          <p:cNvPr id="25" name="Straight Connector 24"/>
          <p:cNvCxnSpPr>
            <a:stCxn id="26" idx="3"/>
            <a:endCxn id="31" idx="1"/>
          </p:cNvCxnSpPr>
          <p:nvPr/>
        </p:nvCxnSpPr>
        <p:spPr>
          <a:xfrm>
            <a:off x="11679201" y="3464647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145801" y="32799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27" name="Straight Connector 26"/>
          <p:cNvCxnSpPr>
            <a:stCxn id="28" idx="3"/>
          </p:cNvCxnSpPr>
          <p:nvPr/>
        </p:nvCxnSpPr>
        <p:spPr>
          <a:xfrm>
            <a:off x="11676743" y="3698169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68000" y="3513503"/>
            <a:ext cx="100874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29" name="Straight Connector 28"/>
          <p:cNvCxnSpPr>
            <a:stCxn id="30" idx="3"/>
            <a:endCxn id="33" idx="1"/>
          </p:cNvCxnSpPr>
          <p:nvPr/>
        </p:nvCxnSpPr>
        <p:spPr>
          <a:xfrm>
            <a:off x="11686268" y="3925848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926726" y="37411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btn</a:t>
            </a:r>
            <a:endParaRPr lang="en-US" sz="1800" dirty="0"/>
          </a:p>
        </p:txBody>
      </p:sp>
      <p:sp>
        <p:nvSpPr>
          <p:cNvPr id="31" name="TextBox 30"/>
          <p:cNvSpPr txBox="1"/>
          <p:nvPr/>
        </p:nvSpPr>
        <p:spPr>
          <a:xfrm>
            <a:off x="12161894" y="32799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71419" y="3513503"/>
            <a:ext cx="9443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3" name="TextBox 32"/>
          <p:cNvSpPr txBox="1"/>
          <p:nvPr/>
        </p:nvSpPr>
        <p:spPr>
          <a:xfrm>
            <a:off x="12171419" y="37411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3912847" y="3472614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914075" y="3151259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6" name="Rounded Rectangle 35"/>
          <p:cNvSpPr/>
          <p:nvPr/>
        </p:nvSpPr>
        <p:spPr>
          <a:xfrm>
            <a:off x="967767" y="10845380"/>
            <a:ext cx="4570770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0" name="TextBox 59"/>
          <p:cNvSpPr txBox="1"/>
          <p:nvPr/>
        </p:nvSpPr>
        <p:spPr>
          <a:xfrm>
            <a:off x="959681" y="10845380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Lab2_cu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019032" y="9492449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3485632" y="949244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sw</a:t>
            </a:r>
            <a:endParaRPr lang="en-US" sz="18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770972" y="9861781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474696" y="9861782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79304" y="10483050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6" name="TextBox 65"/>
          <p:cNvSpPr txBox="1"/>
          <p:nvPr/>
        </p:nvSpPr>
        <p:spPr>
          <a:xfrm>
            <a:off x="3190357" y="1048305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67" name="TextBox 66"/>
          <p:cNvSpPr txBox="1"/>
          <p:nvPr/>
        </p:nvSpPr>
        <p:spPr>
          <a:xfrm>
            <a:off x="4479304" y="10864050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3190357" y="1086405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sw</a:t>
            </a:r>
            <a:endParaRPr lang="en-US" sz="1800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599226" y="1031898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312884" y="103629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518177" y="9492449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R_Bus_Out</a:t>
            </a:r>
            <a:endParaRPr lang="en-US" sz="1800" dirty="0"/>
          </a:p>
        </p:txBody>
      </p:sp>
      <p:sp>
        <p:nvSpPr>
          <p:cNvPr id="76" name="TextBox 75"/>
          <p:cNvSpPr txBox="1"/>
          <p:nvPr/>
        </p:nvSpPr>
        <p:spPr>
          <a:xfrm>
            <a:off x="6501685" y="9508318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L_Bus</a:t>
            </a:r>
            <a:r>
              <a:rPr lang="en-US" sz="1800" dirty="0"/>
              <a:t> Out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7210015" y="9877650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304264" y="9877651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308872" y="10498919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210015" y="1049891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84553" y="11150594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R_Bus</a:t>
            </a:r>
            <a:r>
              <a:rPr lang="en-US" sz="1800" dirty="0"/>
              <a:t> Out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619651" y="11150594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L_Bus_Out</a:t>
            </a:r>
            <a:endParaRPr lang="en-US" sz="180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038269" y="1033485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8142452" y="1037878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880377" y="9474437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exRBus</a:t>
            </a:r>
            <a:endParaRPr lang="en-US" sz="1800" dirty="0"/>
          </a:p>
        </p:txBody>
      </p:sp>
      <p:sp>
        <p:nvSpPr>
          <p:cNvPr id="96" name="TextBox 95"/>
          <p:cNvSpPr txBox="1"/>
          <p:nvPr/>
        </p:nvSpPr>
        <p:spPr>
          <a:xfrm>
            <a:off x="8863885" y="9490306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exLBus</a:t>
            </a:r>
            <a:endParaRPr lang="en-US" sz="1800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9572215" y="9859638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0666464" y="9859639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671072" y="1048090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572215" y="104809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946753" y="11132582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exRBus</a:t>
            </a:r>
            <a:endParaRPr lang="en-US" sz="1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981851" y="11132582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exLBus</a:t>
            </a:r>
            <a:endParaRPr lang="en-US" sz="18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9400469" y="10316838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10504652" y="1036077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5290577" y="9474437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clear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4274085" y="9490306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14982415" y="9859638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6076664" y="9859639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5356953" y="11044714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flagClear</a:t>
            </a:r>
            <a:endParaRPr lang="en-US" sz="1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4392051" y="11044714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flagQ</a:t>
            </a:r>
            <a:endParaRPr lang="en-US" sz="18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4020800" y="8554400"/>
            <a:ext cx="2924390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16" name="TextBox 115"/>
          <p:cNvSpPr txBox="1"/>
          <p:nvPr/>
        </p:nvSpPr>
        <p:spPr>
          <a:xfrm>
            <a:off x="14042735" y="8554400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flag register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5597873" y="7551182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ready</a:t>
            </a:r>
          </a:p>
        </p:txBody>
      </p:sp>
      <p:cxnSp>
        <p:nvCxnSpPr>
          <p:cNvPr id="118" name="Straight Connector 117"/>
          <p:cNvCxnSpPr>
            <a:stCxn id="117" idx="2"/>
          </p:cNvCxnSpPr>
          <p:nvPr/>
        </p:nvCxnSpPr>
        <p:spPr>
          <a:xfrm flipH="1">
            <a:off x="16306203" y="7920514"/>
            <a:ext cx="1" cy="64605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5715839" y="8578240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set</a:t>
            </a:r>
          </a:p>
        </p:txBody>
      </p:sp>
      <p:cxnSp>
        <p:nvCxnSpPr>
          <p:cNvPr id="123" name="Straight Connector 122"/>
          <p:cNvCxnSpPr>
            <a:stCxn id="127" idx="3"/>
          </p:cNvCxnSpPr>
          <p:nvPr/>
        </p:nvCxnSpPr>
        <p:spPr>
          <a:xfrm flipV="1">
            <a:off x="16829010" y="4184638"/>
            <a:ext cx="1458990" cy="564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840200" y="4553312"/>
            <a:ext cx="1447800" cy="588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5840868" y="4005614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</a:t>
            </a:r>
            <a:endParaRPr lang="en-US" sz="1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5852058" y="4374532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tmdsb</a:t>
            </a:r>
            <a:endParaRPr lang="en-US" sz="1800" dirty="0"/>
          </a:p>
        </p:txBody>
      </p:sp>
      <p:sp>
        <p:nvSpPr>
          <p:cNvPr id="129" name="Rounded Rectangle 128"/>
          <p:cNvSpPr/>
          <p:nvPr/>
        </p:nvSpPr>
        <p:spPr>
          <a:xfrm>
            <a:off x="14706600" y="2041447"/>
            <a:ext cx="2144885" cy="4812267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5282513" y="2078676"/>
            <a:ext cx="99305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Video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9839871" y="4186715"/>
            <a:ext cx="2199729" cy="4367686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839742" y="2149315"/>
            <a:ext cx="2066822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Audio_Codec_Wrapper</a:t>
            </a:r>
            <a:endParaRPr lang="en-US" sz="2400" b="1" dirty="0"/>
          </a:p>
        </p:txBody>
      </p:sp>
      <p:cxnSp>
        <p:nvCxnSpPr>
          <p:cNvPr id="140" name="Straight Connector 139"/>
          <p:cNvCxnSpPr>
            <a:stCxn id="141" idx="3"/>
            <a:endCxn id="145" idx="1"/>
          </p:cNvCxnSpPr>
          <p:nvPr/>
        </p:nvCxnSpPr>
        <p:spPr>
          <a:xfrm flipV="1">
            <a:off x="4326954" y="4984286"/>
            <a:ext cx="482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193593" y="4802587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L_bus_in</a:t>
            </a:r>
            <a:endParaRPr lang="en-US" sz="1800" dirty="0"/>
          </a:p>
        </p:txBody>
      </p:sp>
      <p:cxnSp>
        <p:nvCxnSpPr>
          <p:cNvPr id="142" name="Straight Connector 141"/>
          <p:cNvCxnSpPr>
            <a:stCxn id="143" idx="3"/>
            <a:endCxn id="146" idx="1"/>
          </p:cNvCxnSpPr>
          <p:nvPr/>
        </p:nvCxnSpPr>
        <p:spPr>
          <a:xfrm>
            <a:off x="4336371" y="5294009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205468" y="5109343"/>
            <a:ext cx="11309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R_bus_in</a:t>
            </a:r>
            <a:endParaRPr lang="en-US" sz="1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809646" y="4799620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L_bus_in</a:t>
            </a:r>
            <a:endParaRPr lang="en-US" sz="1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821521" y="5109343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R_bus_in</a:t>
            </a:r>
            <a:endParaRPr lang="en-US" sz="1800" dirty="0"/>
          </a:p>
        </p:txBody>
      </p:sp>
      <p:cxnSp>
        <p:nvCxnSpPr>
          <p:cNvPr id="149" name="Straight Connector 148"/>
          <p:cNvCxnSpPr>
            <a:stCxn id="150" idx="3"/>
            <a:endCxn id="153" idx="1"/>
          </p:cNvCxnSpPr>
          <p:nvPr/>
        </p:nvCxnSpPr>
        <p:spPr>
          <a:xfrm flipV="1">
            <a:off x="4343779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111064" y="5415626"/>
            <a:ext cx="1232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L_bus_out</a:t>
            </a:r>
            <a:endParaRPr lang="en-US" sz="1800" dirty="0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4353196" y="5912761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122939" y="5722382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R_bus_out</a:t>
            </a:r>
            <a:endParaRPr lang="en-US" sz="1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826471" y="5412659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L_bus_out</a:t>
            </a:r>
            <a:endParaRPr lang="en-US" sz="18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838346" y="5722382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R_bus_out</a:t>
            </a:r>
            <a:endParaRPr lang="en-US" sz="1800" dirty="0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4312884" y="4676038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506283" y="4486552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ready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974056" y="448655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endParaRPr lang="en-US" sz="1800" dirty="0"/>
          </a:p>
        </p:txBody>
      </p:sp>
      <p:cxnSp>
        <p:nvCxnSpPr>
          <p:cNvPr id="162" name="Straight Connector 161"/>
          <p:cNvCxnSpPr>
            <a:stCxn id="163" idx="3"/>
            <a:endCxn id="166" idx="1"/>
          </p:cNvCxnSpPr>
          <p:nvPr/>
        </p:nvCxnSpPr>
        <p:spPr>
          <a:xfrm>
            <a:off x="223758" y="3021290"/>
            <a:ext cx="11369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-309642" y="283662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64" name="Straight Connector 163"/>
          <p:cNvCxnSpPr>
            <a:stCxn id="165" idx="3"/>
            <a:endCxn id="167" idx="1"/>
          </p:cNvCxnSpPr>
          <p:nvPr/>
        </p:nvCxnSpPr>
        <p:spPr>
          <a:xfrm>
            <a:off x="221301" y="3301067"/>
            <a:ext cx="113935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-821375" y="3116401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360658" y="283662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60658" y="3116401"/>
            <a:ext cx="9336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68" name="Straight Connector 167"/>
          <p:cNvCxnSpPr>
            <a:stCxn id="169" idx="3"/>
            <a:endCxn id="170" idx="1"/>
          </p:cNvCxnSpPr>
          <p:nvPr/>
        </p:nvCxnSpPr>
        <p:spPr>
          <a:xfrm>
            <a:off x="216386" y="3558624"/>
            <a:ext cx="113935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-543156" y="337395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ctrl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355744" y="337395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ctrl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26325" y="272208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14592" y="3001866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92811" y="325942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ctrl</a:t>
            </a:r>
          </a:p>
        </p:txBody>
      </p:sp>
      <p:cxnSp>
        <p:nvCxnSpPr>
          <p:cNvPr id="175" name="Straight Connector 174"/>
          <p:cNvCxnSpPr>
            <a:stCxn id="176" idx="3"/>
            <a:endCxn id="179" idx="1"/>
          </p:cNvCxnSpPr>
          <p:nvPr/>
        </p:nvCxnSpPr>
        <p:spPr>
          <a:xfrm>
            <a:off x="218808" y="3845714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-1524000" y="3661048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ac_mclk</a:t>
            </a:r>
            <a:endParaRPr lang="en-US" sz="1800" dirty="0"/>
          </a:p>
        </p:txBody>
      </p:sp>
      <p:cxnSp>
        <p:nvCxnSpPr>
          <p:cNvPr id="177" name="Straight Connector 176"/>
          <p:cNvCxnSpPr>
            <a:stCxn id="178" idx="3"/>
            <a:endCxn id="180" idx="1"/>
          </p:cNvCxnSpPr>
          <p:nvPr/>
        </p:nvCxnSpPr>
        <p:spPr>
          <a:xfrm>
            <a:off x="216351" y="4125491"/>
            <a:ext cx="113935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-1524000" y="3940825"/>
            <a:ext cx="174035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ac_adc_sdata</a:t>
            </a:r>
            <a:endParaRPr lang="en-US" sz="18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355707" y="3661048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ac_mclk</a:t>
            </a:r>
            <a:endParaRPr lang="en-US" sz="18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355707" y="3940825"/>
            <a:ext cx="20702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ac_adc_sdata</a:t>
            </a:r>
            <a:r>
              <a:rPr lang="en-US" sz="1800" dirty="0"/>
              <a:t>(In)</a:t>
            </a:r>
          </a:p>
        </p:txBody>
      </p:sp>
      <p:cxnSp>
        <p:nvCxnSpPr>
          <p:cNvPr id="181" name="Straight Connector 180"/>
          <p:cNvCxnSpPr>
            <a:stCxn id="182" idx="3"/>
            <a:endCxn id="183" idx="1"/>
          </p:cNvCxnSpPr>
          <p:nvPr/>
        </p:nvCxnSpPr>
        <p:spPr>
          <a:xfrm>
            <a:off x="223311" y="4383048"/>
            <a:ext cx="1127482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-1512125" y="4198382"/>
            <a:ext cx="173543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ac_dac_sdata</a:t>
            </a:r>
            <a:endParaRPr lang="en-US" sz="1800" dirty="0"/>
          </a:p>
        </p:txBody>
      </p:sp>
      <p:sp>
        <p:nvSpPr>
          <p:cNvPr id="183" name="TextBox 182"/>
          <p:cNvSpPr txBox="1"/>
          <p:nvPr/>
        </p:nvSpPr>
        <p:spPr>
          <a:xfrm>
            <a:off x="1350793" y="4198382"/>
            <a:ext cx="213483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ac_dac_sdata</a:t>
            </a:r>
            <a:r>
              <a:rPr lang="en-US" sz="1800" dirty="0"/>
              <a:t>(Out)</a:t>
            </a:r>
          </a:p>
        </p:txBody>
      </p:sp>
      <p:cxnSp>
        <p:nvCxnSpPr>
          <p:cNvPr id="203" name="Straight Connector 202"/>
          <p:cNvCxnSpPr>
            <a:stCxn id="204" idx="3"/>
            <a:endCxn id="205" idx="1"/>
          </p:cNvCxnSpPr>
          <p:nvPr/>
        </p:nvCxnSpPr>
        <p:spPr>
          <a:xfrm>
            <a:off x="218808" y="46643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-1524000" y="44796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ac_bclk</a:t>
            </a:r>
            <a:endParaRPr lang="en-US" sz="1800" dirty="0"/>
          </a:p>
        </p:txBody>
      </p:sp>
      <p:sp>
        <p:nvSpPr>
          <p:cNvPr id="205" name="TextBox 204"/>
          <p:cNvSpPr txBox="1"/>
          <p:nvPr/>
        </p:nvSpPr>
        <p:spPr>
          <a:xfrm>
            <a:off x="1355707" y="44796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ac_bclk</a:t>
            </a:r>
            <a:endParaRPr lang="en-US" sz="1800" dirty="0"/>
          </a:p>
        </p:txBody>
      </p:sp>
      <p:cxnSp>
        <p:nvCxnSpPr>
          <p:cNvPr id="206" name="Straight Connector 205"/>
          <p:cNvCxnSpPr>
            <a:stCxn id="207" idx="3"/>
            <a:endCxn id="208" idx="1"/>
          </p:cNvCxnSpPr>
          <p:nvPr/>
        </p:nvCxnSpPr>
        <p:spPr>
          <a:xfrm>
            <a:off x="230683" y="49404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-1512125" y="47557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ac_lrclk</a:t>
            </a:r>
            <a:endParaRPr lang="en-US" sz="1800" dirty="0"/>
          </a:p>
        </p:txBody>
      </p:sp>
      <p:sp>
        <p:nvSpPr>
          <p:cNvPr id="208" name="TextBox 207"/>
          <p:cNvSpPr txBox="1"/>
          <p:nvPr/>
        </p:nvSpPr>
        <p:spPr>
          <a:xfrm>
            <a:off x="1367582" y="47557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ac_lrclk</a:t>
            </a:r>
            <a:endParaRPr lang="en-US" sz="1800" dirty="0"/>
          </a:p>
        </p:txBody>
      </p:sp>
      <p:cxnSp>
        <p:nvCxnSpPr>
          <p:cNvPr id="209" name="Straight Connector 208"/>
          <p:cNvCxnSpPr>
            <a:stCxn id="210" idx="3"/>
            <a:endCxn id="211" idx="1"/>
          </p:cNvCxnSpPr>
          <p:nvPr/>
        </p:nvCxnSpPr>
        <p:spPr>
          <a:xfrm>
            <a:off x="230683" y="52452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-1512125" y="50605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scl</a:t>
            </a:r>
            <a:endParaRPr lang="en-US" sz="1800" dirty="0"/>
          </a:p>
        </p:txBody>
      </p:sp>
      <p:sp>
        <p:nvSpPr>
          <p:cNvPr id="211" name="TextBox 210"/>
          <p:cNvSpPr txBox="1"/>
          <p:nvPr/>
        </p:nvSpPr>
        <p:spPr>
          <a:xfrm>
            <a:off x="1367582" y="50605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scl</a:t>
            </a:r>
            <a:endParaRPr lang="en-US" sz="1800" dirty="0"/>
          </a:p>
        </p:txBody>
      </p:sp>
      <p:cxnSp>
        <p:nvCxnSpPr>
          <p:cNvPr id="212" name="Straight Connector 211"/>
          <p:cNvCxnSpPr>
            <a:stCxn id="213" idx="3"/>
            <a:endCxn id="214" idx="1"/>
          </p:cNvCxnSpPr>
          <p:nvPr/>
        </p:nvCxnSpPr>
        <p:spPr>
          <a:xfrm>
            <a:off x="230683" y="55213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-1512125" y="53366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sda</a:t>
            </a:r>
            <a:endParaRPr lang="en-US" sz="1800" dirty="0"/>
          </a:p>
        </p:txBody>
      </p:sp>
      <p:sp>
        <p:nvSpPr>
          <p:cNvPr id="214" name="TextBox 213"/>
          <p:cNvSpPr txBox="1"/>
          <p:nvPr/>
        </p:nvSpPr>
        <p:spPr>
          <a:xfrm>
            <a:off x="1367582" y="53366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sda</a:t>
            </a:r>
            <a:endParaRPr lang="en-US" sz="1800" dirty="0"/>
          </a:p>
        </p:txBody>
      </p:sp>
      <p:sp>
        <p:nvSpPr>
          <p:cNvPr id="246" name="Rounded Rectangle 245"/>
          <p:cNvSpPr/>
          <p:nvPr/>
        </p:nvSpPr>
        <p:spPr>
          <a:xfrm>
            <a:off x="2115199" y="6315266"/>
            <a:ext cx="1548505" cy="137664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7" name="TextBox 246"/>
          <p:cNvSpPr txBox="1"/>
          <p:nvPr/>
        </p:nvSpPr>
        <p:spPr>
          <a:xfrm>
            <a:off x="2129942" y="631487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Clock_Wiz_1</a:t>
            </a:r>
            <a:endParaRPr lang="en-US" sz="4400" b="1" dirty="0"/>
          </a:p>
        </p:txBody>
      </p:sp>
      <p:cxnSp>
        <p:nvCxnSpPr>
          <p:cNvPr id="248" name="Straight Connector 247"/>
          <p:cNvCxnSpPr>
            <a:endCxn id="252" idx="1"/>
          </p:cNvCxnSpPr>
          <p:nvPr/>
        </p:nvCxnSpPr>
        <p:spPr>
          <a:xfrm>
            <a:off x="1625397" y="7147289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endCxn id="253" idx="1"/>
          </p:cNvCxnSpPr>
          <p:nvPr/>
        </p:nvCxnSpPr>
        <p:spPr>
          <a:xfrm>
            <a:off x="1622939" y="7427066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2108090" y="696262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253" name="TextBox 252"/>
          <p:cNvSpPr txBox="1"/>
          <p:nvPr/>
        </p:nvSpPr>
        <p:spPr>
          <a:xfrm>
            <a:off x="2108089" y="7242400"/>
            <a:ext cx="8165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resetn</a:t>
            </a:r>
            <a:endParaRPr lang="en-US" sz="18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3620656" y="6853236"/>
            <a:ext cx="56895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2661588" y="6668570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clk_out1</a:t>
            </a:r>
          </a:p>
        </p:txBody>
      </p:sp>
      <p:cxnSp>
        <p:nvCxnSpPr>
          <p:cNvPr id="256" name="Straight Connector 255"/>
          <p:cNvCxnSpPr/>
          <p:nvPr/>
        </p:nvCxnSpPr>
        <p:spPr>
          <a:xfrm>
            <a:off x="3633964" y="7158957"/>
            <a:ext cx="5556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2661588" y="6974291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clk_out2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3669778" y="6476760"/>
            <a:ext cx="140854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ac_mclk</a:t>
            </a:r>
            <a:endParaRPr lang="en-US" sz="1800" dirty="0"/>
          </a:p>
        </p:txBody>
      </p:sp>
      <p:sp>
        <p:nvSpPr>
          <p:cNvPr id="259" name="TextBox 258"/>
          <p:cNvSpPr txBox="1"/>
          <p:nvPr/>
        </p:nvSpPr>
        <p:spPr>
          <a:xfrm>
            <a:off x="3620656" y="6813756"/>
            <a:ext cx="140854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clk_50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1571037" y="677207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266" name="TextBox 265"/>
          <p:cNvSpPr txBox="1"/>
          <p:nvPr/>
        </p:nvSpPr>
        <p:spPr>
          <a:xfrm>
            <a:off x="1116514" y="7051849"/>
            <a:ext cx="98546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269" name="Straight Connector 268"/>
          <p:cNvCxnSpPr>
            <a:endCxn id="270" idx="1"/>
          </p:cNvCxnSpPr>
          <p:nvPr/>
        </p:nvCxnSpPr>
        <p:spPr>
          <a:xfrm>
            <a:off x="216351" y="2249448"/>
            <a:ext cx="74084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957200" y="20647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sp>
        <p:nvSpPr>
          <p:cNvPr id="271" name="Rounded Rectangle 270"/>
          <p:cNvSpPr/>
          <p:nvPr/>
        </p:nvSpPr>
        <p:spPr>
          <a:xfrm>
            <a:off x="1371600" y="2153065"/>
            <a:ext cx="2952226" cy="5919849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9911313" y="4207265"/>
            <a:ext cx="206682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BRAM_SDP</a:t>
            </a:r>
          </a:p>
        </p:txBody>
      </p:sp>
      <p:sp>
        <p:nvSpPr>
          <p:cNvPr id="273" name="Rounded Rectangle 272"/>
          <p:cNvSpPr/>
          <p:nvPr/>
        </p:nvSpPr>
        <p:spPr>
          <a:xfrm>
            <a:off x="5863180" y="1849840"/>
            <a:ext cx="1959248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74" name="TextBox 273"/>
          <p:cNvSpPr txBox="1"/>
          <p:nvPr/>
        </p:nvSpPr>
        <p:spPr>
          <a:xfrm>
            <a:off x="6096000" y="1822802"/>
            <a:ext cx="1524000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Counter (unsigned)</a:t>
            </a:r>
            <a:endParaRPr lang="en-US" sz="4400" b="1" dirty="0"/>
          </a:p>
        </p:txBody>
      </p:sp>
      <p:cxnSp>
        <p:nvCxnSpPr>
          <p:cNvPr id="279" name="Straight Connector 278"/>
          <p:cNvCxnSpPr>
            <a:stCxn id="280" idx="3"/>
            <a:endCxn id="283" idx="1"/>
          </p:cNvCxnSpPr>
          <p:nvPr/>
        </p:nvCxnSpPr>
        <p:spPr>
          <a:xfrm>
            <a:off x="5384707" y="2237780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625165" y="205311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283" name="TextBox 282"/>
          <p:cNvSpPr txBox="1"/>
          <p:nvPr/>
        </p:nvSpPr>
        <p:spPr>
          <a:xfrm>
            <a:off x="5869858" y="205311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cxnSp>
        <p:nvCxnSpPr>
          <p:cNvPr id="288" name="Elbow Connector 287"/>
          <p:cNvCxnSpPr/>
          <p:nvPr/>
        </p:nvCxnSpPr>
        <p:spPr>
          <a:xfrm rot="16200000" flipH="1">
            <a:off x="6801492" y="2627827"/>
            <a:ext cx="647585" cy="564961"/>
          </a:xfrm>
          <a:prstGeom prst="bentConnector3">
            <a:avLst>
              <a:gd name="adj1" fmla="val 500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>
            <a:stCxn id="273" idx="2"/>
          </p:cNvCxnSpPr>
          <p:nvPr/>
        </p:nvCxnSpPr>
        <p:spPr>
          <a:xfrm rot="5400000">
            <a:off x="6281156" y="2644308"/>
            <a:ext cx="594116" cy="5291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rapezoid 299"/>
          <p:cNvSpPr/>
          <p:nvPr/>
        </p:nvSpPr>
        <p:spPr>
          <a:xfrm rot="10800000">
            <a:off x="7032352" y="3222298"/>
            <a:ext cx="1741624" cy="729313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7141164" y="343638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Mux</a:t>
            </a:r>
            <a:endParaRPr lang="en-US" sz="4400" b="1" dirty="0"/>
          </a:p>
        </p:txBody>
      </p:sp>
      <p:sp>
        <p:nvSpPr>
          <p:cNvPr id="318" name="Rounded Rectangle 317"/>
          <p:cNvSpPr/>
          <p:nvPr/>
        </p:nvSpPr>
        <p:spPr>
          <a:xfrm>
            <a:off x="12445998" y="7507248"/>
            <a:ext cx="1770632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9" name="TextBox 318"/>
          <p:cNvSpPr txBox="1"/>
          <p:nvPr/>
        </p:nvSpPr>
        <p:spPr>
          <a:xfrm>
            <a:off x="12569314" y="770358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Compare</a:t>
            </a:r>
            <a:endParaRPr lang="en-US" sz="4400" b="1" dirty="0"/>
          </a:p>
        </p:txBody>
      </p:sp>
      <p:cxnSp>
        <p:nvCxnSpPr>
          <p:cNvPr id="320" name="Straight Connector 319"/>
          <p:cNvCxnSpPr/>
          <p:nvPr/>
        </p:nvCxnSpPr>
        <p:spPr>
          <a:xfrm>
            <a:off x="12856053" y="6954026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13767346" y="6954629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12043850" y="6967893"/>
            <a:ext cx="81223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10813593" y="6777514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DOUT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12052002" y="6606064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readL</a:t>
            </a:r>
            <a:endParaRPr lang="en-US" sz="1800" dirty="0"/>
          </a:p>
        </p:txBody>
      </p:sp>
      <p:sp>
        <p:nvSpPr>
          <p:cNvPr id="330" name="TextBox 329"/>
          <p:cNvSpPr txBox="1"/>
          <p:nvPr/>
        </p:nvSpPr>
        <p:spPr>
          <a:xfrm>
            <a:off x="13795272" y="6979682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331" name="Straight Connector 330"/>
          <p:cNvCxnSpPr>
            <a:stCxn id="332" idx="3"/>
            <a:endCxn id="333" idx="1"/>
          </p:cNvCxnSpPr>
          <p:nvPr/>
        </p:nvCxnSpPr>
        <p:spPr>
          <a:xfrm flipV="1">
            <a:off x="13782561" y="5478675"/>
            <a:ext cx="951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12649200" y="5296976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row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14734253" y="5294009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334" name="Straight Connector 333"/>
          <p:cNvCxnSpPr>
            <a:stCxn id="343" idx="3"/>
            <a:endCxn id="336" idx="1"/>
          </p:cNvCxnSpPr>
          <p:nvPr/>
        </p:nvCxnSpPr>
        <p:spPr>
          <a:xfrm flipV="1">
            <a:off x="12043850" y="5907048"/>
            <a:ext cx="2678603" cy="5713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12049239" y="5558314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14722453" y="5722382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14288319" y="5493783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40" name="Straight Connector 339"/>
          <p:cNvCxnSpPr/>
          <p:nvPr/>
        </p:nvCxnSpPr>
        <p:spPr>
          <a:xfrm flipV="1">
            <a:off x="14116573" y="532971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14288319" y="58747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42" name="Straight Connector 341"/>
          <p:cNvCxnSpPr/>
          <p:nvPr/>
        </p:nvCxnSpPr>
        <p:spPr>
          <a:xfrm flipV="1">
            <a:off x="14116573" y="571071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/>
          <p:cNvSpPr txBox="1"/>
          <p:nvPr/>
        </p:nvSpPr>
        <p:spPr>
          <a:xfrm>
            <a:off x="10813593" y="5728095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RDADDR</a:t>
            </a:r>
          </a:p>
        </p:txBody>
      </p:sp>
      <p:cxnSp>
        <p:nvCxnSpPr>
          <p:cNvPr id="344" name="Straight Connector 343"/>
          <p:cNvCxnSpPr/>
          <p:nvPr/>
        </p:nvCxnSpPr>
        <p:spPr>
          <a:xfrm>
            <a:off x="12023747" y="5082185"/>
            <a:ext cx="54556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10797740" y="4903232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</a:t>
            </a:r>
            <a:r>
              <a:rPr lang="en-US" sz="1800" dirty="0" err="1"/>
              <a:t>rENB</a:t>
            </a:r>
            <a:endParaRPr lang="en-US" sz="1800" dirty="0"/>
          </a:p>
        </p:txBody>
      </p:sp>
      <p:pic>
        <p:nvPicPr>
          <p:cNvPr id="3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7865100"/>
            <a:ext cx="953381" cy="76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4" name="Rounded Rectangle 353"/>
          <p:cNvSpPr/>
          <p:nvPr/>
        </p:nvSpPr>
        <p:spPr>
          <a:xfrm>
            <a:off x="5141758" y="7253149"/>
            <a:ext cx="1770632" cy="36933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355" name="Straight Connector 354"/>
          <p:cNvCxnSpPr/>
          <p:nvPr/>
        </p:nvCxnSpPr>
        <p:spPr>
          <a:xfrm>
            <a:off x="5551813" y="6699927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6380833" y="6699927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6380833" y="6719570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triggerVolt</a:t>
            </a:r>
            <a:endParaRPr lang="en-US" sz="1800" dirty="0"/>
          </a:p>
        </p:txBody>
      </p:sp>
      <p:sp>
        <p:nvSpPr>
          <p:cNvPr id="359" name="TextBox 358"/>
          <p:cNvSpPr txBox="1"/>
          <p:nvPr/>
        </p:nvSpPr>
        <p:spPr>
          <a:xfrm>
            <a:off x="5245477" y="7253149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Compare</a:t>
            </a:r>
            <a:endParaRPr lang="en-US" sz="4400" b="1" dirty="0"/>
          </a:p>
        </p:txBody>
      </p:sp>
      <p:sp>
        <p:nvSpPr>
          <p:cNvPr id="362" name="TextBox 361"/>
          <p:cNvSpPr txBox="1"/>
          <p:nvPr/>
        </p:nvSpPr>
        <p:spPr>
          <a:xfrm>
            <a:off x="6131170" y="7244030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G</a:t>
            </a:r>
          </a:p>
        </p:txBody>
      </p:sp>
      <p:cxnSp>
        <p:nvCxnSpPr>
          <p:cNvPr id="363" name="Elbow Connector 362"/>
          <p:cNvCxnSpPr>
            <a:stCxn id="362" idx="3"/>
          </p:cNvCxnSpPr>
          <p:nvPr/>
        </p:nvCxnSpPr>
        <p:spPr>
          <a:xfrm>
            <a:off x="6926430" y="7428696"/>
            <a:ext cx="693570" cy="6002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ounded Rectangle 372"/>
          <p:cNvSpPr/>
          <p:nvPr/>
        </p:nvSpPr>
        <p:spPr>
          <a:xfrm>
            <a:off x="4692509" y="7920514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74" name="TextBox 373"/>
          <p:cNvSpPr txBox="1"/>
          <p:nvPr/>
        </p:nvSpPr>
        <p:spPr>
          <a:xfrm>
            <a:off x="4815825" y="8086681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Register</a:t>
            </a:r>
            <a:endParaRPr lang="en-US" sz="4400" b="1" dirty="0"/>
          </a:p>
        </p:txBody>
      </p:sp>
      <p:cxnSp>
        <p:nvCxnSpPr>
          <p:cNvPr id="375" name="Straight Connector 374"/>
          <p:cNvCxnSpPr/>
          <p:nvPr/>
        </p:nvCxnSpPr>
        <p:spPr>
          <a:xfrm>
            <a:off x="4174716" y="8479532"/>
            <a:ext cx="502222" cy="17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TextBox 375"/>
          <p:cNvSpPr txBox="1"/>
          <p:nvPr/>
        </p:nvSpPr>
        <p:spPr>
          <a:xfrm>
            <a:off x="4704160" y="789811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379" name="TextBox 378"/>
          <p:cNvSpPr txBox="1"/>
          <p:nvPr/>
        </p:nvSpPr>
        <p:spPr>
          <a:xfrm>
            <a:off x="3742800" y="816026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ready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6783526" y="7691914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G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6781800" y="811684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L</a:t>
            </a:r>
          </a:p>
        </p:txBody>
      </p:sp>
      <p:cxnSp>
        <p:nvCxnSpPr>
          <p:cNvPr id="384" name="Straight Connector 383"/>
          <p:cNvCxnSpPr>
            <a:stCxn id="351" idx="3"/>
            <a:endCxn id="385" idx="1"/>
          </p:cNvCxnSpPr>
          <p:nvPr/>
        </p:nvCxnSpPr>
        <p:spPr>
          <a:xfrm flipV="1">
            <a:off x="8547981" y="8247397"/>
            <a:ext cx="369505" cy="101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Box 384"/>
          <p:cNvSpPr txBox="1"/>
          <p:nvPr/>
        </p:nvSpPr>
        <p:spPr>
          <a:xfrm>
            <a:off x="8917486" y="8062731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390" name="Rounded Rectangle 389"/>
          <p:cNvSpPr/>
          <p:nvPr/>
        </p:nvSpPr>
        <p:spPr>
          <a:xfrm>
            <a:off x="5141758" y="8894940"/>
            <a:ext cx="1770632" cy="36933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391" name="Straight Connector 390"/>
          <p:cNvCxnSpPr/>
          <p:nvPr/>
        </p:nvCxnSpPr>
        <p:spPr>
          <a:xfrm>
            <a:off x="6584915" y="8341718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/>
          <p:cNvSpPr txBox="1"/>
          <p:nvPr/>
        </p:nvSpPr>
        <p:spPr>
          <a:xfrm>
            <a:off x="5245477" y="8894940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Compare</a:t>
            </a:r>
            <a:endParaRPr lang="en-US" sz="4400" b="1" dirty="0"/>
          </a:p>
        </p:txBody>
      </p:sp>
      <p:sp>
        <p:nvSpPr>
          <p:cNvPr id="394" name="TextBox 393"/>
          <p:cNvSpPr txBox="1"/>
          <p:nvPr/>
        </p:nvSpPr>
        <p:spPr>
          <a:xfrm>
            <a:off x="6131170" y="8885821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L</a:t>
            </a:r>
          </a:p>
        </p:txBody>
      </p:sp>
      <p:cxnSp>
        <p:nvCxnSpPr>
          <p:cNvPr id="395" name="Elbow Connector 394"/>
          <p:cNvCxnSpPr>
            <a:stCxn id="394" idx="3"/>
          </p:cNvCxnSpPr>
          <p:nvPr/>
        </p:nvCxnSpPr>
        <p:spPr>
          <a:xfrm flipV="1">
            <a:off x="6926430" y="8481413"/>
            <a:ext cx="693570" cy="5890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>
            <a:endCxn id="373" idx="0"/>
          </p:cNvCxnSpPr>
          <p:nvPr/>
        </p:nvCxnSpPr>
        <p:spPr>
          <a:xfrm>
            <a:off x="5575300" y="7735848"/>
            <a:ext cx="2525" cy="18466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5575300" y="8577352"/>
            <a:ext cx="0" cy="31924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/>
          <p:nvPr/>
        </p:nvCxnSpPr>
        <p:spPr>
          <a:xfrm rot="16200000" flipH="1">
            <a:off x="5815986" y="7609134"/>
            <a:ext cx="1339811" cy="197346"/>
          </a:xfrm>
          <a:prstGeom prst="bentConnector3">
            <a:avLst>
              <a:gd name="adj1" fmla="val 111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/>
          <p:cNvSpPr txBox="1"/>
          <p:nvPr/>
        </p:nvSpPr>
        <p:spPr>
          <a:xfrm>
            <a:off x="5177670" y="7904327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5181600" y="829503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sp>
        <p:nvSpPr>
          <p:cNvPr id="416" name="TextBox 415"/>
          <p:cNvSpPr txBox="1"/>
          <p:nvPr/>
        </p:nvSpPr>
        <p:spPr>
          <a:xfrm>
            <a:off x="5334000" y="7551182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5348514" y="854462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sp>
        <p:nvSpPr>
          <p:cNvPr id="418" name="Rounded Rectangle 417"/>
          <p:cNvSpPr/>
          <p:nvPr/>
        </p:nvSpPr>
        <p:spPr>
          <a:xfrm rot="16200000">
            <a:off x="5944123" y="5263472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20" name="TextBox 419"/>
          <p:cNvSpPr txBox="1"/>
          <p:nvPr/>
        </p:nvSpPr>
        <p:spPr>
          <a:xfrm>
            <a:off x="6658856" y="4692741"/>
            <a:ext cx="6586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421" name="TextBox 420"/>
          <p:cNvSpPr txBox="1"/>
          <p:nvPr/>
        </p:nvSpPr>
        <p:spPr>
          <a:xfrm>
            <a:off x="6203082" y="5426477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22" name="TextBox 421"/>
          <p:cNvSpPr txBox="1"/>
          <p:nvPr/>
        </p:nvSpPr>
        <p:spPr>
          <a:xfrm>
            <a:off x="6656710" y="5412659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sp>
        <p:nvSpPr>
          <p:cNvPr id="424" name="TextBox 423"/>
          <p:cNvSpPr txBox="1"/>
          <p:nvPr/>
        </p:nvSpPr>
        <p:spPr>
          <a:xfrm rot="16200000">
            <a:off x="6036833" y="542647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Register</a:t>
            </a:r>
            <a:endParaRPr lang="en-US" sz="4400" b="1" dirty="0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5994308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6648262" y="4395428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6206060" y="4018650"/>
            <a:ext cx="88440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ready</a:t>
            </a:r>
          </a:p>
        </p:txBody>
      </p:sp>
      <p:sp>
        <p:nvSpPr>
          <p:cNvPr id="429" name="Rounded Rectangle 428"/>
          <p:cNvSpPr/>
          <p:nvPr/>
        </p:nvSpPr>
        <p:spPr>
          <a:xfrm rot="16200000">
            <a:off x="7134289" y="5263472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33" name="TextBox 432"/>
          <p:cNvSpPr txBox="1"/>
          <p:nvPr/>
        </p:nvSpPr>
        <p:spPr>
          <a:xfrm rot="16200000">
            <a:off x="7226999" y="542647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sign2Unsign</a:t>
            </a:r>
            <a:endParaRPr lang="en-US" sz="4400" b="1" dirty="0"/>
          </a:p>
        </p:txBody>
      </p:sp>
      <p:cxnSp>
        <p:nvCxnSpPr>
          <p:cNvPr id="434" name="Straight Connector 433"/>
          <p:cNvCxnSpPr/>
          <p:nvPr/>
        </p:nvCxnSpPr>
        <p:spPr>
          <a:xfrm flipV="1">
            <a:off x="7184474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rapezoid 436"/>
          <p:cNvSpPr/>
          <p:nvPr/>
        </p:nvSpPr>
        <p:spPr>
          <a:xfrm rot="5400000">
            <a:off x="8497457" y="5338005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TextBox 437"/>
          <p:cNvSpPr txBox="1"/>
          <p:nvPr/>
        </p:nvSpPr>
        <p:spPr>
          <a:xfrm rot="16200000">
            <a:off x="8612975" y="5422937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Mux</a:t>
            </a:r>
            <a:endParaRPr lang="en-US" sz="4400" b="1" dirty="0"/>
          </a:p>
        </p:txBody>
      </p:sp>
      <p:cxnSp>
        <p:nvCxnSpPr>
          <p:cNvPr id="439" name="Straight Connector 438"/>
          <p:cNvCxnSpPr>
            <a:endCxn id="440" idx="1"/>
          </p:cNvCxnSpPr>
          <p:nvPr/>
        </p:nvCxnSpPr>
        <p:spPr>
          <a:xfrm flipV="1">
            <a:off x="9372009" y="5662219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/>
          <p:cNvSpPr txBox="1"/>
          <p:nvPr/>
        </p:nvSpPr>
        <p:spPr>
          <a:xfrm>
            <a:off x="9854701" y="5477553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Din</a:t>
            </a:r>
          </a:p>
        </p:txBody>
      </p:sp>
      <p:cxnSp>
        <p:nvCxnSpPr>
          <p:cNvPr id="449" name="Elbow Connector 448"/>
          <p:cNvCxnSpPr/>
          <p:nvPr/>
        </p:nvCxnSpPr>
        <p:spPr>
          <a:xfrm rot="16200000" flipH="1">
            <a:off x="8259925" y="4841680"/>
            <a:ext cx="879891" cy="248574"/>
          </a:xfrm>
          <a:prstGeom prst="bentConnector3">
            <a:avLst>
              <a:gd name="adj1" fmla="val 994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/>
          <p:cNvSpPr txBox="1"/>
          <p:nvPr/>
        </p:nvSpPr>
        <p:spPr>
          <a:xfrm>
            <a:off x="8765181" y="5667172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cxnSp>
        <p:nvCxnSpPr>
          <p:cNvPr id="451" name="Straight Connector 450"/>
          <p:cNvCxnSpPr/>
          <p:nvPr/>
        </p:nvCxnSpPr>
        <p:spPr>
          <a:xfrm flipV="1">
            <a:off x="8334235" y="5843918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8761748" y="5220856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454" name="TextBox 453"/>
          <p:cNvSpPr txBox="1"/>
          <p:nvPr/>
        </p:nvSpPr>
        <p:spPr>
          <a:xfrm>
            <a:off x="7806824" y="4186714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exLBus</a:t>
            </a:r>
            <a:endParaRPr lang="en-US" sz="1800" dirty="0"/>
          </a:p>
        </p:txBody>
      </p:sp>
      <p:cxnSp>
        <p:nvCxnSpPr>
          <p:cNvPr id="455" name="Straight Connector 454"/>
          <p:cNvCxnSpPr/>
          <p:nvPr/>
        </p:nvCxnSpPr>
        <p:spPr>
          <a:xfrm>
            <a:off x="9119471" y="4734942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TextBox 455"/>
          <p:cNvSpPr txBox="1"/>
          <p:nvPr/>
        </p:nvSpPr>
        <p:spPr>
          <a:xfrm>
            <a:off x="8676663" y="4358164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cxnSp>
        <p:nvCxnSpPr>
          <p:cNvPr id="460" name="Elbow Connector 459"/>
          <p:cNvCxnSpPr/>
          <p:nvPr/>
        </p:nvCxnSpPr>
        <p:spPr>
          <a:xfrm flipV="1">
            <a:off x="5551849" y="6244114"/>
            <a:ext cx="911292" cy="527962"/>
          </a:xfrm>
          <a:prstGeom prst="bentConnector3">
            <a:avLst>
              <a:gd name="adj1" fmla="val -21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>
            <a:off x="7187661" y="6239462"/>
            <a:ext cx="489985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8350507" y="6234810"/>
            <a:ext cx="225074" cy="232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>
            <a:off x="7691850" y="6239462"/>
            <a:ext cx="66971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8547981" y="5843918"/>
            <a:ext cx="0" cy="39205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6705600" y="26349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>
            <a:endCxn id="495" idx="1"/>
          </p:cNvCxnSpPr>
          <p:nvPr/>
        </p:nvCxnSpPr>
        <p:spPr>
          <a:xfrm>
            <a:off x="7918347" y="4184638"/>
            <a:ext cx="1914339" cy="493782"/>
          </a:xfrm>
          <a:prstGeom prst="bentConnector3">
            <a:avLst>
              <a:gd name="adj1" fmla="val 848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9832686" y="4493754"/>
            <a:ext cx="12940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WRADDR</a:t>
            </a:r>
          </a:p>
        </p:txBody>
      </p:sp>
      <p:cxnSp>
        <p:nvCxnSpPr>
          <p:cNvPr id="498" name="Straight Connector 497"/>
          <p:cNvCxnSpPr>
            <a:cxnSpLocks/>
            <a:endCxn id="500" idx="1"/>
          </p:cNvCxnSpPr>
          <p:nvPr/>
        </p:nvCxnSpPr>
        <p:spPr>
          <a:xfrm>
            <a:off x="14222406" y="5164309"/>
            <a:ext cx="48269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xtBox 499"/>
          <p:cNvSpPr txBox="1"/>
          <p:nvPr/>
        </p:nvSpPr>
        <p:spPr>
          <a:xfrm>
            <a:off x="14705098" y="4979643"/>
            <a:ext cx="138610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ch2_enable</a:t>
            </a:r>
          </a:p>
        </p:txBody>
      </p:sp>
      <p:cxnSp>
        <p:nvCxnSpPr>
          <p:cNvPr id="501" name="Straight Connector 500"/>
          <p:cNvCxnSpPr>
            <a:cxnSpLocks/>
            <a:endCxn id="503" idx="1"/>
          </p:cNvCxnSpPr>
          <p:nvPr/>
        </p:nvCxnSpPr>
        <p:spPr>
          <a:xfrm>
            <a:off x="14231179" y="4832252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TextBox 502"/>
          <p:cNvSpPr txBox="1"/>
          <p:nvPr/>
        </p:nvSpPr>
        <p:spPr>
          <a:xfrm>
            <a:off x="14713872" y="4647586"/>
            <a:ext cx="13861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ch1_enable</a:t>
            </a:r>
          </a:p>
        </p:txBody>
      </p:sp>
      <p:cxnSp>
        <p:nvCxnSpPr>
          <p:cNvPr id="506" name="Straight Connector 505"/>
          <p:cNvCxnSpPr>
            <a:stCxn id="507" idx="3"/>
            <a:endCxn id="508" idx="1"/>
          </p:cNvCxnSpPr>
          <p:nvPr/>
        </p:nvCxnSpPr>
        <p:spPr>
          <a:xfrm>
            <a:off x="14205126" y="7889280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TextBox 506"/>
          <p:cNvSpPr txBox="1"/>
          <p:nvPr/>
        </p:nvSpPr>
        <p:spPr>
          <a:xfrm>
            <a:off x="13834230" y="7704614"/>
            <a:ext cx="370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E</a:t>
            </a:r>
          </a:p>
        </p:txBody>
      </p:sp>
      <p:sp>
        <p:nvSpPr>
          <p:cNvPr id="508" name="TextBox 507"/>
          <p:cNvSpPr txBox="1"/>
          <p:nvPr/>
        </p:nvSpPr>
        <p:spPr>
          <a:xfrm>
            <a:off x="14687819" y="770461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</a:t>
            </a:r>
          </a:p>
        </p:txBody>
      </p:sp>
      <p:sp>
        <p:nvSpPr>
          <p:cNvPr id="512" name="TextBox 511"/>
          <p:cNvSpPr txBox="1"/>
          <p:nvPr/>
        </p:nvSpPr>
        <p:spPr>
          <a:xfrm>
            <a:off x="12381069" y="6967893"/>
            <a:ext cx="4600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V="1">
            <a:off x="12708752" y="7041721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TextBox 513"/>
          <p:cNvSpPr txBox="1"/>
          <p:nvPr/>
        </p:nvSpPr>
        <p:spPr>
          <a:xfrm>
            <a:off x="13309600" y="6968014"/>
            <a:ext cx="4600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cxnSp>
        <p:nvCxnSpPr>
          <p:cNvPr id="515" name="Straight Connector 514"/>
          <p:cNvCxnSpPr/>
          <p:nvPr/>
        </p:nvCxnSpPr>
        <p:spPr>
          <a:xfrm flipV="1">
            <a:off x="13637283" y="70418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/>
          <p:cNvSpPr txBox="1"/>
          <p:nvPr/>
        </p:nvSpPr>
        <p:spPr>
          <a:xfrm>
            <a:off x="4495800" y="586933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18</a:t>
            </a:r>
          </a:p>
        </p:txBody>
      </p:sp>
      <p:cxnSp>
        <p:nvCxnSpPr>
          <p:cNvPr id="517" name="Straight Connector 516"/>
          <p:cNvCxnSpPr/>
          <p:nvPr/>
        </p:nvCxnSpPr>
        <p:spPr>
          <a:xfrm flipV="1">
            <a:off x="4381259" y="578147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TextBox 517"/>
          <p:cNvSpPr txBox="1"/>
          <p:nvPr/>
        </p:nvSpPr>
        <p:spPr>
          <a:xfrm>
            <a:off x="4521496" y="555831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18</a:t>
            </a:r>
          </a:p>
        </p:txBody>
      </p:sp>
      <p:cxnSp>
        <p:nvCxnSpPr>
          <p:cNvPr id="519" name="Straight Connector 518"/>
          <p:cNvCxnSpPr/>
          <p:nvPr/>
        </p:nvCxnSpPr>
        <p:spPr>
          <a:xfrm flipV="1">
            <a:off x="4406955" y="547044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TextBox 519"/>
          <p:cNvSpPr txBox="1"/>
          <p:nvPr/>
        </p:nvSpPr>
        <p:spPr>
          <a:xfrm>
            <a:off x="4534141" y="524786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18</a:t>
            </a:r>
          </a:p>
        </p:txBody>
      </p:sp>
      <p:cxnSp>
        <p:nvCxnSpPr>
          <p:cNvPr id="521" name="Straight Connector 520"/>
          <p:cNvCxnSpPr/>
          <p:nvPr/>
        </p:nvCxnSpPr>
        <p:spPr>
          <a:xfrm flipV="1">
            <a:off x="4419600" y="515999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TextBox 521"/>
          <p:cNvSpPr txBox="1"/>
          <p:nvPr/>
        </p:nvSpPr>
        <p:spPr>
          <a:xfrm>
            <a:off x="4559837" y="493684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18</a:t>
            </a:r>
          </a:p>
        </p:txBody>
      </p:sp>
      <p:cxnSp>
        <p:nvCxnSpPr>
          <p:cNvPr id="523" name="Straight Connector 522"/>
          <p:cNvCxnSpPr/>
          <p:nvPr/>
        </p:nvCxnSpPr>
        <p:spPr>
          <a:xfrm flipV="1">
            <a:off x="4445296" y="484897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/>
          <p:cNvSpPr txBox="1"/>
          <p:nvPr/>
        </p:nvSpPr>
        <p:spPr>
          <a:xfrm>
            <a:off x="9170546" y="3398282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cxnSp>
        <p:nvCxnSpPr>
          <p:cNvPr id="533" name="Straight Connector 532"/>
          <p:cNvCxnSpPr>
            <a:stCxn id="531" idx="1"/>
            <a:endCxn id="300" idx="1"/>
          </p:cNvCxnSpPr>
          <p:nvPr/>
        </p:nvCxnSpPr>
        <p:spPr>
          <a:xfrm flipH="1">
            <a:off x="8682812" y="3582948"/>
            <a:ext cx="487734" cy="400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 flipV="1">
            <a:off x="7924800" y="3940826"/>
            <a:ext cx="0" cy="25011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>
            <a:endCxn id="558" idx="1"/>
          </p:cNvCxnSpPr>
          <p:nvPr/>
        </p:nvCxnSpPr>
        <p:spPr>
          <a:xfrm>
            <a:off x="9374862" y="7482364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TextBox 557"/>
          <p:cNvSpPr txBox="1"/>
          <p:nvPr/>
        </p:nvSpPr>
        <p:spPr>
          <a:xfrm>
            <a:off x="9857555" y="7297698"/>
            <a:ext cx="9401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wrENB</a:t>
            </a:r>
            <a:endParaRPr lang="en-US" sz="1800" dirty="0"/>
          </a:p>
        </p:txBody>
      </p:sp>
      <p:sp>
        <p:nvSpPr>
          <p:cNvPr id="561" name="Trapezoid 560"/>
          <p:cNvSpPr/>
          <p:nvPr/>
        </p:nvSpPr>
        <p:spPr>
          <a:xfrm rot="5400000">
            <a:off x="8534477" y="7180873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TextBox 561"/>
          <p:cNvSpPr txBox="1"/>
          <p:nvPr/>
        </p:nvSpPr>
        <p:spPr>
          <a:xfrm rot="16200000">
            <a:off x="8649995" y="7265805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Mux</a:t>
            </a:r>
            <a:endParaRPr lang="en-US" sz="4400" b="1" dirty="0"/>
          </a:p>
        </p:txBody>
      </p:sp>
      <p:cxnSp>
        <p:nvCxnSpPr>
          <p:cNvPr id="565" name="Straight Connector 564"/>
          <p:cNvCxnSpPr/>
          <p:nvPr/>
        </p:nvCxnSpPr>
        <p:spPr>
          <a:xfrm>
            <a:off x="9156491" y="6577810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/>
          <p:cNvSpPr txBox="1"/>
          <p:nvPr/>
        </p:nvSpPr>
        <p:spPr>
          <a:xfrm>
            <a:off x="8713683" y="6201032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cxnSp>
        <p:nvCxnSpPr>
          <p:cNvPr id="569" name="Straight Connector 568"/>
          <p:cNvCxnSpPr>
            <a:stCxn id="570" idx="3"/>
          </p:cNvCxnSpPr>
          <p:nvPr/>
        </p:nvCxnSpPr>
        <p:spPr>
          <a:xfrm flipV="1">
            <a:off x="8479697" y="7213332"/>
            <a:ext cx="381478" cy="134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TextBox 569"/>
          <p:cNvSpPr txBox="1"/>
          <p:nvPr/>
        </p:nvSpPr>
        <p:spPr>
          <a:xfrm>
            <a:off x="7391400" y="7030007"/>
            <a:ext cx="1088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exWen</a:t>
            </a:r>
            <a:endParaRPr lang="en-US" sz="1800" dirty="0"/>
          </a:p>
        </p:txBody>
      </p:sp>
      <p:cxnSp>
        <p:nvCxnSpPr>
          <p:cNvPr id="572" name="Straight Connector 571"/>
          <p:cNvCxnSpPr>
            <a:stCxn id="573" idx="3"/>
          </p:cNvCxnSpPr>
          <p:nvPr/>
        </p:nvCxnSpPr>
        <p:spPr>
          <a:xfrm>
            <a:off x="8479697" y="7659648"/>
            <a:ext cx="38147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TextBox 572"/>
          <p:cNvSpPr txBox="1"/>
          <p:nvPr/>
        </p:nvSpPr>
        <p:spPr>
          <a:xfrm>
            <a:off x="7391400" y="7474982"/>
            <a:ext cx="1088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582" name="TextBox 581"/>
          <p:cNvSpPr txBox="1"/>
          <p:nvPr/>
        </p:nvSpPr>
        <p:spPr>
          <a:xfrm>
            <a:off x="8763000" y="7474982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sp>
        <p:nvSpPr>
          <p:cNvPr id="583" name="TextBox 582"/>
          <p:cNvSpPr txBox="1"/>
          <p:nvPr/>
        </p:nvSpPr>
        <p:spPr>
          <a:xfrm>
            <a:off x="8775333" y="7028666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585" name="TextBox 584"/>
          <p:cNvSpPr txBox="1"/>
          <p:nvPr/>
        </p:nvSpPr>
        <p:spPr>
          <a:xfrm>
            <a:off x="14722346" y="2429173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586" name="TextBox 585"/>
          <p:cNvSpPr txBox="1"/>
          <p:nvPr/>
        </p:nvSpPr>
        <p:spPr>
          <a:xfrm>
            <a:off x="14716000" y="3267373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9030519" y="41221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08" name="Straight Connector 307"/>
          <p:cNvCxnSpPr/>
          <p:nvPr/>
        </p:nvCxnSpPr>
        <p:spPr>
          <a:xfrm flipV="1">
            <a:off x="8976668" y="407251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6548092" y="5018831"/>
            <a:ext cx="708257" cy="2968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5791200" y="5024914"/>
            <a:ext cx="671941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/>
          <p:nvPr/>
        </p:nvCxnSpPr>
        <p:spPr>
          <a:xfrm rot="16200000" flipV="1">
            <a:off x="6968002" y="5217253"/>
            <a:ext cx="586232" cy="201554"/>
          </a:xfrm>
          <a:prstGeom prst="bentConnector3">
            <a:avLst>
              <a:gd name="adj1" fmla="val 100374"/>
            </a:avLst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stCxn id="349" idx="2"/>
          </p:cNvCxnSpPr>
          <p:nvPr/>
        </p:nvCxnSpPr>
        <p:spPr>
          <a:xfrm flipH="1">
            <a:off x="8288076" y="1436132"/>
            <a:ext cx="34947" cy="179796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8308481" y="189415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29" name="Straight Connector 328"/>
          <p:cNvCxnSpPr/>
          <p:nvPr/>
        </p:nvCxnSpPr>
        <p:spPr>
          <a:xfrm flipV="1">
            <a:off x="8136735" y="173008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cxnSpLocks/>
            <a:stCxn id="338" idx="2"/>
          </p:cNvCxnSpPr>
          <p:nvPr/>
        </p:nvCxnSpPr>
        <p:spPr>
          <a:xfrm flipH="1">
            <a:off x="10336581" y="1680061"/>
            <a:ext cx="3646" cy="32534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9788252" y="1033730"/>
            <a:ext cx="1103950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r>
              <a:rPr lang="en-US" sz="1800" dirty="0"/>
              <a:t> switch(2)</a:t>
            </a:r>
          </a:p>
        </p:txBody>
      </p:sp>
      <p:cxnSp>
        <p:nvCxnSpPr>
          <p:cNvPr id="347" name="Straight Connector 346"/>
          <p:cNvCxnSpPr>
            <a:stCxn id="348" idx="2"/>
          </p:cNvCxnSpPr>
          <p:nvPr/>
        </p:nvCxnSpPr>
        <p:spPr>
          <a:xfrm>
            <a:off x="9261248" y="1443514"/>
            <a:ext cx="0" cy="70580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8686800" y="1074182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exWen</a:t>
            </a:r>
            <a:endParaRPr lang="en-US" sz="1800" dirty="0"/>
          </a:p>
        </p:txBody>
      </p:sp>
      <p:sp>
        <p:nvSpPr>
          <p:cNvPr id="349" name="TextBox 348"/>
          <p:cNvSpPr txBox="1"/>
          <p:nvPr/>
        </p:nvSpPr>
        <p:spPr>
          <a:xfrm>
            <a:off x="7748575" y="1066800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exWrAddr</a:t>
            </a:r>
            <a:endParaRPr lang="en-US" sz="1800" dirty="0"/>
          </a:p>
        </p:txBody>
      </p:sp>
      <p:sp>
        <p:nvSpPr>
          <p:cNvPr id="350" name="Rounded Rectangle 349"/>
          <p:cNvSpPr/>
          <p:nvPr/>
        </p:nvSpPr>
        <p:spPr>
          <a:xfrm>
            <a:off x="4782568" y="3205956"/>
            <a:ext cx="1770632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2" name="TextBox 351"/>
          <p:cNvSpPr txBox="1"/>
          <p:nvPr/>
        </p:nvSpPr>
        <p:spPr>
          <a:xfrm>
            <a:off x="4905884" y="3402290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Compare</a:t>
            </a:r>
            <a:endParaRPr lang="en-US" sz="4400" b="1" dirty="0"/>
          </a:p>
        </p:txBody>
      </p:sp>
      <p:cxnSp>
        <p:nvCxnSpPr>
          <p:cNvPr id="353" name="Straight Connector 352"/>
          <p:cNvCxnSpPr/>
          <p:nvPr/>
        </p:nvCxnSpPr>
        <p:spPr>
          <a:xfrm>
            <a:off x="5192623" y="2652734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5192623" y="267237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3FF</a:t>
            </a:r>
          </a:p>
        </p:txBody>
      </p:sp>
      <p:sp>
        <p:nvSpPr>
          <p:cNvPr id="360" name="TextBox 359"/>
          <p:cNvSpPr txBox="1"/>
          <p:nvPr/>
        </p:nvSpPr>
        <p:spPr>
          <a:xfrm>
            <a:off x="4648200" y="2713514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cxnSp>
        <p:nvCxnSpPr>
          <p:cNvPr id="361" name="Straight Connector 360"/>
          <p:cNvCxnSpPr/>
          <p:nvPr/>
        </p:nvCxnSpPr>
        <p:spPr>
          <a:xfrm flipV="1">
            <a:off x="5014802" y="27873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V="1">
            <a:off x="6542116" y="3574041"/>
            <a:ext cx="369505" cy="101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6543228" y="3207782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366" name="TextBox 365"/>
          <p:cNvSpPr txBox="1"/>
          <p:nvPr/>
        </p:nvSpPr>
        <p:spPr>
          <a:xfrm>
            <a:off x="4595771" y="1028671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367" name="TextBox 366"/>
          <p:cNvSpPr txBox="1"/>
          <p:nvPr/>
        </p:nvSpPr>
        <p:spPr>
          <a:xfrm>
            <a:off x="3901369" y="102825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6287319" y="256111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sp>
        <p:nvSpPr>
          <p:cNvPr id="371" name="TextBox 370"/>
          <p:cNvSpPr txBox="1"/>
          <p:nvPr/>
        </p:nvSpPr>
        <p:spPr>
          <a:xfrm>
            <a:off x="6920686" y="2571762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write_cntr</a:t>
            </a:r>
            <a:endParaRPr lang="en-US" sz="1800" dirty="0"/>
          </a:p>
        </p:txBody>
      </p:sp>
      <p:sp>
        <p:nvSpPr>
          <p:cNvPr id="372" name="TextBox 371"/>
          <p:cNvSpPr txBox="1"/>
          <p:nvPr/>
        </p:nvSpPr>
        <p:spPr>
          <a:xfrm>
            <a:off x="12077604" y="4796314"/>
            <a:ext cx="604256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>
                <a:latin typeface="Courier" pitchFamily="49" charset="0"/>
              </a:rPr>
              <a:t>‘1’</a:t>
            </a:r>
          </a:p>
        </p:txBody>
      </p:sp>
      <p:cxnSp>
        <p:nvCxnSpPr>
          <p:cNvPr id="312" name="Straight Connector 311"/>
          <p:cNvCxnSpPr/>
          <p:nvPr/>
        </p:nvCxnSpPr>
        <p:spPr>
          <a:xfrm>
            <a:off x="6463975" y="6247051"/>
            <a:ext cx="66971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endCxn id="369" idx="1"/>
          </p:cNvCxnSpPr>
          <p:nvPr/>
        </p:nvCxnSpPr>
        <p:spPr>
          <a:xfrm>
            <a:off x="609600" y="11398354"/>
            <a:ext cx="33923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>
            <a:endCxn id="377" idx="1"/>
          </p:cNvCxnSpPr>
          <p:nvPr/>
        </p:nvCxnSpPr>
        <p:spPr>
          <a:xfrm>
            <a:off x="607142" y="11631876"/>
            <a:ext cx="34169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948833" y="1121368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377" name="TextBox 376"/>
          <p:cNvSpPr txBox="1"/>
          <p:nvPr/>
        </p:nvSpPr>
        <p:spPr>
          <a:xfrm>
            <a:off x="948832" y="11447210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14" name="TextBox 313"/>
          <p:cNvSpPr txBox="1"/>
          <p:nvPr/>
        </p:nvSpPr>
        <p:spPr>
          <a:xfrm>
            <a:off x="12242577" y="9498816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15" name="TextBox 314"/>
          <p:cNvSpPr txBox="1"/>
          <p:nvPr/>
        </p:nvSpPr>
        <p:spPr>
          <a:xfrm>
            <a:off x="11226085" y="9514685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tr_volt</a:t>
            </a:r>
            <a:endParaRPr lang="en-US" sz="1800" dirty="0"/>
          </a:p>
        </p:txBody>
      </p:sp>
      <p:cxnSp>
        <p:nvCxnSpPr>
          <p:cNvPr id="316" name="Straight Connector 315"/>
          <p:cNvCxnSpPr/>
          <p:nvPr/>
        </p:nvCxnSpPr>
        <p:spPr>
          <a:xfrm>
            <a:off x="11934415" y="9884017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13028664" y="9884018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2308953" y="11156961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80" name="TextBox 379"/>
          <p:cNvSpPr txBox="1"/>
          <p:nvPr/>
        </p:nvSpPr>
        <p:spPr>
          <a:xfrm>
            <a:off x="11344051" y="11156961"/>
            <a:ext cx="1202776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tr_volt</a:t>
            </a:r>
            <a:endParaRPr lang="en-US" sz="1800" dirty="0"/>
          </a:p>
          <a:p>
            <a:pPr algn="ctr"/>
            <a:endParaRPr lang="en-US" sz="1800" dirty="0"/>
          </a:p>
        </p:txBody>
      </p:sp>
      <p:cxnSp>
        <p:nvCxnSpPr>
          <p:cNvPr id="381" name="Straight Connector 380"/>
          <p:cNvCxnSpPr/>
          <p:nvPr/>
        </p:nvCxnSpPr>
        <p:spPr>
          <a:xfrm flipV="1">
            <a:off x="11762669" y="10341217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 flipV="1">
            <a:off x="12866852" y="1038515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4318490" y="4312783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/>
          <p:cNvSpPr txBox="1"/>
          <p:nvPr/>
        </p:nvSpPr>
        <p:spPr>
          <a:xfrm>
            <a:off x="3246310" y="4114058"/>
            <a:ext cx="1044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sim_live</a:t>
            </a: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930360" y="6926224"/>
            <a:ext cx="651986" cy="7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930360" y="6900345"/>
            <a:ext cx="0" cy="83550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920633" y="7725843"/>
            <a:ext cx="658597" cy="1375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69DBD65E-4271-4DAB-AE75-F7D361B7BE22}"/>
              </a:ext>
            </a:extLst>
          </p:cNvPr>
          <p:cNvCxnSpPr>
            <a:stCxn id="388" idx="3"/>
            <a:endCxn id="389" idx="1"/>
          </p:cNvCxnSpPr>
          <p:nvPr/>
        </p:nvCxnSpPr>
        <p:spPr>
          <a:xfrm>
            <a:off x="14222406" y="4511983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TextBox 387">
            <a:extLst>
              <a:ext uri="{FF2B5EF4-FFF2-40B4-BE49-F238E27FC236}">
                <a16:creationId xmlns:a16="http://schemas.microsoft.com/office/drawing/2014/main" id="{87B21CA3-7B6C-4927-85B7-8D332A8FD844}"/>
              </a:ext>
            </a:extLst>
          </p:cNvPr>
          <p:cNvSpPr txBox="1"/>
          <p:nvPr/>
        </p:nvSpPr>
        <p:spPr>
          <a:xfrm>
            <a:off x="12819207" y="4327317"/>
            <a:ext cx="140319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ch2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3693BE83-EEFB-4FFA-A229-C77DC8C83555}"/>
              </a:ext>
            </a:extLst>
          </p:cNvPr>
          <p:cNvSpPr txBox="1"/>
          <p:nvPr/>
        </p:nvSpPr>
        <p:spPr>
          <a:xfrm>
            <a:off x="14705099" y="4327317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ch2</a:t>
            </a:r>
          </a:p>
        </p:txBody>
      </p: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FEE8A7A0-5E75-4545-B2B6-8A8A91EB0A62}"/>
              </a:ext>
            </a:extLst>
          </p:cNvPr>
          <p:cNvCxnSpPr>
            <a:stCxn id="396" idx="3"/>
            <a:endCxn id="397" idx="1"/>
          </p:cNvCxnSpPr>
          <p:nvPr/>
        </p:nvCxnSpPr>
        <p:spPr>
          <a:xfrm>
            <a:off x="14231179" y="417992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TextBox 395">
            <a:extLst>
              <a:ext uri="{FF2B5EF4-FFF2-40B4-BE49-F238E27FC236}">
                <a16:creationId xmlns:a16="http://schemas.microsoft.com/office/drawing/2014/main" id="{AB482EF1-0EB7-4FE5-9714-E649FC4F2222}"/>
              </a:ext>
            </a:extLst>
          </p:cNvPr>
          <p:cNvSpPr txBox="1"/>
          <p:nvPr/>
        </p:nvSpPr>
        <p:spPr>
          <a:xfrm>
            <a:off x="12819841" y="3995260"/>
            <a:ext cx="141133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ch1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BD66B207-D564-4DC6-BB3F-B4232B62FE36}"/>
              </a:ext>
            </a:extLst>
          </p:cNvPr>
          <p:cNvSpPr txBox="1"/>
          <p:nvPr/>
        </p:nvSpPr>
        <p:spPr>
          <a:xfrm>
            <a:off x="14713872" y="399526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63573302-764C-46FC-A52F-DDBB174618F6}"/>
              </a:ext>
            </a:extLst>
          </p:cNvPr>
          <p:cNvSpPr txBox="1"/>
          <p:nvPr/>
        </p:nvSpPr>
        <p:spPr>
          <a:xfrm>
            <a:off x="11057000" y="1048516"/>
            <a:ext cx="1411338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ch1_enable switch(0)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A30F2B21-DBD6-4910-AD11-3D7C1AF95271}"/>
              </a:ext>
            </a:extLst>
          </p:cNvPr>
          <p:cNvSpPr txBox="1"/>
          <p:nvPr/>
        </p:nvSpPr>
        <p:spPr>
          <a:xfrm>
            <a:off x="12412643" y="1040056"/>
            <a:ext cx="1411338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ch2_enable switch(1)</a:t>
            </a: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78A6EC16-4110-4AA2-A62B-4C0C2879512F}"/>
              </a:ext>
            </a:extLst>
          </p:cNvPr>
          <p:cNvCxnSpPr/>
          <p:nvPr/>
        </p:nvCxnSpPr>
        <p:spPr>
          <a:xfrm>
            <a:off x="11682622" y="1671405"/>
            <a:ext cx="3646" cy="34902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C632027F-CA36-4606-B17B-AFA96CF457B8}"/>
              </a:ext>
            </a:extLst>
          </p:cNvPr>
          <p:cNvCxnSpPr/>
          <p:nvPr/>
        </p:nvCxnSpPr>
        <p:spPr>
          <a:xfrm>
            <a:off x="13028663" y="1637521"/>
            <a:ext cx="3646" cy="34902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63D45164-78C3-4926-8FF0-083DE9505321}"/>
              </a:ext>
            </a:extLst>
          </p:cNvPr>
          <p:cNvCxnSpPr>
            <a:cxnSpLocks/>
            <a:stCxn id="407" idx="2"/>
          </p:cNvCxnSpPr>
          <p:nvPr/>
        </p:nvCxnSpPr>
        <p:spPr>
          <a:xfrm flipH="1">
            <a:off x="4530495" y="1671405"/>
            <a:ext cx="3646" cy="32534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F4CBA137-5F86-4502-A99A-D14661CDA876}"/>
              </a:ext>
            </a:extLst>
          </p:cNvPr>
          <p:cNvSpPr txBox="1"/>
          <p:nvPr/>
        </p:nvSpPr>
        <p:spPr>
          <a:xfrm>
            <a:off x="3982166" y="1025074"/>
            <a:ext cx="1103950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sim_live</a:t>
            </a:r>
            <a:r>
              <a:rPr lang="en-US" sz="1800" dirty="0"/>
              <a:t> switch(3)</a:t>
            </a:r>
          </a:p>
        </p:txBody>
      </p:sp>
    </p:spTree>
    <p:extLst>
      <p:ext uri="{BB962C8B-B14F-4D97-AF65-F5344CB8AC3E}">
        <p14:creationId xmlns:p14="http://schemas.microsoft.com/office/powerpoint/2010/main" val="270911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27C3CC056F0A44BF8874BE3FAE2782" ma:contentTypeVersion="8" ma:contentTypeDescription="Create a new document." ma:contentTypeScope="" ma:versionID="d73b712d53cc84e35dfdd2aa21c2722d">
  <xsd:schema xmlns:xsd="http://www.w3.org/2001/XMLSchema" xmlns:xs="http://www.w3.org/2001/XMLSchema" xmlns:p="http://schemas.microsoft.com/office/2006/metadata/properties" xmlns:ns2="72217bdb-4df2-4e5b-b7c2-fc2fa124e0bd" targetNamespace="http://schemas.microsoft.com/office/2006/metadata/properties" ma:root="true" ma:fieldsID="a7c76e25f8b33dd8b1af0a08521feb67" ns2:_="">
    <xsd:import namespace="72217bdb-4df2-4e5b-b7c2-fc2fa124e0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17bdb-4df2-4e5b-b7c2-fc2fa124e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66BD50-93A0-4A3C-BC08-FE7599A205AE}"/>
</file>

<file path=customXml/itemProps2.xml><?xml version="1.0" encoding="utf-8"?>
<ds:datastoreItem xmlns:ds="http://schemas.openxmlformats.org/officeDocument/2006/customXml" ds:itemID="{C97B29F2-8714-4AF3-A515-6BCEAC9930C2}"/>
</file>

<file path=customXml/itemProps3.xml><?xml version="1.0" encoding="utf-8"?>
<ds:datastoreItem xmlns:ds="http://schemas.openxmlformats.org/officeDocument/2006/customXml" ds:itemID="{DD077385-B146-46CB-836A-FAF1819927B1}"/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359</Words>
  <Application>Microsoft Office PowerPoint</Application>
  <PresentationFormat>Custom</PresentationFormat>
  <Paragraphs>185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Falkinburg, Jeffrey L MAJ USAF USAFA USAFA/DFEC</dc:creator>
  <cp:lastModifiedBy>York, George W Civ USAF USAFA DF/DFEC</cp:lastModifiedBy>
  <cp:revision>117</cp:revision>
  <dcterms:created xsi:type="dcterms:W3CDTF">2006-08-16T00:00:00Z</dcterms:created>
  <dcterms:modified xsi:type="dcterms:W3CDTF">2023-02-24T20:17:48Z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0x0101000C27C3CC056F0A44BF8874BE3FAE2782</vt:lpwstr>
  </property>
  <property fmtid="{D5CDD505-2E9C-101B-9397-08002B2CF9AE}" pid="3" name="Order">
    <vt:r8>14500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