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52" y="-55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109600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VGA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column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blank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5105400" y="5213866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roll</a:t>
            </a:r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5607817" y="4760198"/>
            <a:ext cx="790525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2" name="TextBox 201"/>
          <p:cNvSpPr txBox="1"/>
          <p:nvPr/>
        </p:nvSpPr>
        <p:spPr>
          <a:xfrm>
            <a:off x="5623034" y="4780736"/>
            <a:ext cx="75954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glue</a:t>
            </a:r>
            <a:endParaRPr lang="en-US" sz="4400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15" name="Straight Connector 214"/>
          <p:cNvCxnSpPr>
            <a:stCxn id="216" idx="3"/>
          </p:cNvCxnSpPr>
          <p:nvPr/>
        </p:nvCxnSpPr>
        <p:spPr>
          <a:xfrm>
            <a:off x="8865783" y="5211610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75183" y="5026944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roll</a:t>
            </a:r>
          </a:p>
        </p:txBody>
      </p:sp>
      <p:cxnSp>
        <p:nvCxnSpPr>
          <p:cNvPr id="217" name="Straight Connector 216"/>
          <p:cNvCxnSpPr>
            <a:endCxn id="221" idx="1"/>
          </p:cNvCxnSpPr>
          <p:nvPr/>
        </p:nvCxnSpPr>
        <p:spPr>
          <a:xfrm flipV="1">
            <a:off x="6398342" y="5756678"/>
            <a:ext cx="1121334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4" y="6588998"/>
            <a:ext cx="5090477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cxnSpLocks/>
            <a:stCxn id="146" idx="2"/>
          </p:cNvCxnSpPr>
          <p:nvPr/>
        </p:nvCxnSpPr>
        <p:spPr>
          <a:xfrm>
            <a:off x="4447480" y="6038370"/>
            <a:ext cx="0" cy="52649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cxnSp>
        <p:nvCxnSpPr>
          <p:cNvPr id="250" name="Straight Connector 249"/>
          <p:cNvCxnSpPr>
            <a:cxnSpLocks/>
            <a:stCxn id="203" idx="2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4191000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60197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196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60249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840417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472782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2" name="Straight Connector 261"/>
          <p:cNvCxnSpPr>
            <a:cxnSpLocks/>
          </p:cNvCxnSpPr>
          <p:nvPr/>
        </p:nvCxnSpPr>
        <p:spPr>
          <a:xfrm>
            <a:off x="7752940" y="8915399"/>
            <a:ext cx="0" cy="2743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cxnSpLocks/>
          </p:cNvCxnSpPr>
          <p:nvPr/>
        </p:nvCxnSpPr>
        <p:spPr>
          <a:xfrm>
            <a:off x="8456664" y="89154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>
            <a:cxnSpLocks/>
          </p:cNvCxnSpPr>
          <p:nvPr/>
        </p:nvCxnSpPr>
        <p:spPr>
          <a:xfrm>
            <a:off x="685800" y="7728466"/>
            <a:ext cx="18030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274" name="Straight Connector 273"/>
          <p:cNvCxnSpPr>
            <a:cxnSpLocks/>
          </p:cNvCxnSpPr>
          <p:nvPr/>
        </p:nvCxnSpPr>
        <p:spPr>
          <a:xfrm>
            <a:off x="685800" y="8261866"/>
            <a:ext cx="1812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 rot="16200000">
            <a:off x="-562498" y="7303473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85800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-549622" y="8301190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5BB08-3ECB-F413-391B-C2D7B0A1C2A9}"/>
              </a:ext>
            </a:extLst>
          </p:cNvPr>
          <p:cNvSpPr/>
          <p:nvPr/>
        </p:nvSpPr>
        <p:spPr>
          <a:xfrm>
            <a:off x="762000" y="10439400"/>
            <a:ext cx="3418366" cy="11239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9470-5ACD-96EB-230F-1A6BA5341D85}"/>
              </a:ext>
            </a:extLst>
          </p:cNvPr>
          <p:cNvSpPr txBox="1"/>
          <p:nvPr/>
        </p:nvSpPr>
        <p:spPr>
          <a:xfrm>
            <a:off x="2206960" y="10498966"/>
            <a:ext cx="759542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ch1 &amp; ch2 logic</a:t>
            </a:r>
            <a:endParaRPr lang="en-US" sz="4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9EBA-7E48-D96A-330F-C21B2B0FC360}"/>
              </a:ext>
            </a:extLst>
          </p:cNvPr>
          <p:cNvCxnSpPr>
            <a:cxnSpLocks/>
          </p:cNvCxnSpPr>
          <p:nvPr/>
        </p:nvCxnSpPr>
        <p:spPr>
          <a:xfrm flipH="1">
            <a:off x="4180366" y="10820400"/>
            <a:ext cx="431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A62D49-8602-5A66-6CD3-66A087E1B2FE}"/>
              </a:ext>
            </a:extLst>
          </p:cNvPr>
          <p:cNvCxnSpPr/>
          <p:nvPr/>
        </p:nvCxnSpPr>
        <p:spPr>
          <a:xfrm flipH="1">
            <a:off x="4180366" y="11201400"/>
            <a:ext cx="3557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2B473-C6BF-4E7D-C141-9B6EC951AC43}"/>
              </a:ext>
            </a:extLst>
          </p:cNvPr>
          <p:cNvCxnSpPr>
            <a:cxnSpLocks/>
          </p:cNvCxnSpPr>
          <p:nvPr/>
        </p:nvCxnSpPr>
        <p:spPr>
          <a:xfrm>
            <a:off x="1197934" y="7753350"/>
            <a:ext cx="0" cy="268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28C9F-FC0C-11F5-E312-1731D2FC823A}"/>
              </a:ext>
            </a:extLst>
          </p:cNvPr>
          <p:cNvCxnSpPr>
            <a:cxnSpLocks/>
          </p:cNvCxnSpPr>
          <p:nvPr/>
        </p:nvCxnSpPr>
        <p:spPr>
          <a:xfrm>
            <a:off x="929878" y="8267700"/>
            <a:ext cx="0" cy="21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CB24F1-C2EC-4662-92C2-557B8B4B1B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AE75A-2C46-4F13-B6CC-25D20B8F4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17bdb-4df2-4e5b-b7c2-fc2fa124e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EEC9F7-7161-46E3-986E-EC38E57F7B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246</Words>
  <Application>Microsoft Office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Trimble, James S Lt Col USAF USAFA DF/DFEC</cp:lastModifiedBy>
  <cp:revision>44</cp:revision>
  <dcterms:created xsi:type="dcterms:W3CDTF">2006-08-16T00:00:00Z</dcterms:created>
  <dcterms:modified xsi:type="dcterms:W3CDTF">2025-01-28T15:23:57Z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8500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