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ppt/revisionInfo.xml" ContentType="application/vnd.ms-powerpoint.revisioninfo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8" r:id="rId2"/>
    <p:sldId id="3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6D3E3-A013-CA1D-11F8-5989B25DC152}" v="3" dt="2024-03-08T16:13:41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05737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1349" y="1450015"/>
            <a:ext cx="8341371" cy="53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6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25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05737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Rounded Rectangle 5"/>
          <p:cNvSpPr/>
          <p:nvPr/>
        </p:nvSpPr>
        <p:spPr>
          <a:xfrm>
            <a:off x="1707773" y="1470706"/>
            <a:ext cx="8003422" cy="5284936"/>
          </a:xfrm>
          <a:prstGeom prst="roundRect">
            <a:avLst>
              <a:gd name="adj" fmla="val 624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7" name="Rounded Rectangle 6"/>
          <p:cNvSpPr/>
          <p:nvPr/>
        </p:nvSpPr>
        <p:spPr>
          <a:xfrm>
            <a:off x="4247753" y="1673073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4330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axi_uartlite_0 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5" idx="1"/>
          </p:cNvCxnSpPr>
          <p:nvPr/>
        </p:nvCxnSpPr>
        <p:spPr>
          <a:xfrm>
            <a:off x="5152519" y="36788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2672" y="33675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6" idx="1"/>
          </p:cNvCxnSpPr>
          <p:nvPr/>
        </p:nvCxnSpPr>
        <p:spPr>
          <a:xfrm>
            <a:off x="5111576" y="39826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41751" y="36714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138871" y="4294771"/>
            <a:ext cx="2177092" cy="8158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77228" y="3969845"/>
            <a:ext cx="1927253" cy="9694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endParaRPr lang="en-US" sz="900" dirty="0"/>
          </a:p>
          <a:p>
            <a:pPr algn="ctr">
              <a:spcBef>
                <a:spcPts val="0"/>
              </a:spcBef>
            </a:pPr>
            <a:endParaRPr lang="en-US" sz="1600" dirty="0"/>
          </a:p>
          <a:p>
            <a:pPr algn="ctr">
              <a:spcBef>
                <a:spcPts val="0"/>
              </a:spcBef>
            </a:pPr>
            <a:r>
              <a:rPr lang="en-US" sz="1600" dirty="0"/>
              <a:t>slv_reg0  31</a:t>
            </a:r>
          </a:p>
          <a:p>
            <a:pPr algn="ctr">
              <a:spcBef>
                <a:spcPts val="0"/>
              </a:spcBef>
            </a:pPr>
            <a:r>
              <a:rPr lang="en-US" sz="1600" dirty="0"/>
              <a:t>To/From </a:t>
            </a:r>
            <a:r>
              <a:rPr lang="en-US" sz="1600" dirty="0" err="1"/>
              <a:t>Microblaze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7320087" y="34941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7279142" y="37980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9612" y="4110105"/>
            <a:ext cx="21797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Lab2 Signals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02080" y="1485476"/>
            <a:ext cx="2400532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/>
              <a:t>Artix</a:t>
            </a:r>
            <a:r>
              <a:rPr lang="en-US" sz="2000" b="1" dirty="0"/>
              <a:t> 7 (design_1 for Lab 3)</a:t>
            </a:r>
            <a:endParaRPr lang="en-US" sz="4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873288" y="2697421"/>
            <a:ext cx="1868328" cy="38808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2113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MicroBlaze</a:t>
            </a:r>
            <a:endParaRPr lang="en-US" sz="4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057997" y="3118212"/>
            <a:ext cx="1490615" cy="17110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Rounded Rectangle 21"/>
          <p:cNvSpPr/>
          <p:nvPr/>
        </p:nvSpPr>
        <p:spPr>
          <a:xfrm>
            <a:off x="4022964" y="2538485"/>
            <a:ext cx="5132825" cy="4039737"/>
          </a:xfrm>
          <a:prstGeom prst="roundRect">
            <a:avLst>
              <a:gd name="adj" fmla="val 67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3" name="TextBox 22"/>
          <p:cNvSpPr txBox="1"/>
          <p:nvPr/>
        </p:nvSpPr>
        <p:spPr>
          <a:xfrm>
            <a:off x="4031264" y="2535164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my_oscope_ip_v2_0.vhd @ 0x44a00000</a:t>
            </a:r>
            <a:endParaRPr lang="en-US" sz="44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5538700" y="2919962"/>
            <a:ext cx="3406891" cy="3453543"/>
          </a:xfrm>
          <a:prstGeom prst="roundRect">
            <a:avLst>
              <a:gd name="adj" fmla="val 56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5542937" y="2924792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my_oscope_ip_v2_0_S00_AXI.vhd</a:t>
            </a:r>
            <a:endParaRPr lang="en-US" sz="40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7329613" y="3265241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TextBox 26"/>
          <p:cNvSpPr txBox="1"/>
          <p:nvPr/>
        </p:nvSpPr>
        <p:spPr>
          <a:xfrm>
            <a:off x="7307570" y="32629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Lab2_dp.vhd</a:t>
            </a:r>
            <a:endParaRPr lang="en-US" sz="4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259634" y="3966278"/>
            <a:ext cx="79172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32x32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995177" y="41505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5" idx="3"/>
            <a:endCxn id="34" idx="1"/>
          </p:cNvCxnSpPr>
          <p:nvPr/>
        </p:nvCxnSpPr>
        <p:spPr>
          <a:xfrm>
            <a:off x="7409412" y="6079384"/>
            <a:ext cx="1886977" cy="430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9296389" y="4368464"/>
            <a:ext cx="821493" cy="205177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9186802" y="4933412"/>
            <a:ext cx="102176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Lab2.xdc</a:t>
            </a:r>
            <a:endParaRPr lang="en-US" sz="4000" b="1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128549" y="593990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296388" y="5760525"/>
            <a:ext cx="821492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Nets to Pins</a:t>
            </a:r>
          </a:p>
        </p:txBody>
      </p:sp>
      <p:cxnSp>
        <p:nvCxnSpPr>
          <p:cNvPr id="35" name="Straight Connector 34"/>
          <p:cNvCxnSpPr>
            <a:stCxn id="34" idx="3"/>
          </p:cNvCxnSpPr>
          <p:nvPr/>
        </p:nvCxnSpPr>
        <p:spPr>
          <a:xfrm>
            <a:off x="10117880" y="6083690"/>
            <a:ext cx="421742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051313" y="5334208"/>
            <a:ext cx="576930" cy="73866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Pins off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chip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299927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8803375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Design_1.xdc</a:t>
            </a:r>
            <a:endParaRPr lang="en-US" sz="4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941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V18</a:t>
            </a:r>
          </a:p>
        </p:txBody>
      </p:sp>
      <p:cxnSp>
        <p:nvCxnSpPr>
          <p:cNvPr id="40" name="Straight Connector 39"/>
          <p:cNvCxnSpPr>
            <a:stCxn id="42" idx="3"/>
            <a:endCxn id="41" idx="1"/>
          </p:cNvCxnSpPr>
          <p:nvPr/>
        </p:nvCxnSpPr>
        <p:spPr>
          <a:xfrm>
            <a:off x="8935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297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RX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02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RX</a:t>
            </a:r>
          </a:p>
        </p:txBody>
      </p:sp>
      <p:cxnSp>
        <p:nvCxnSpPr>
          <p:cNvPr id="43" name="Straight Connector 42"/>
          <p:cNvCxnSpPr>
            <a:stCxn id="45" idx="3"/>
            <a:endCxn id="44" idx="1"/>
          </p:cNvCxnSpPr>
          <p:nvPr/>
        </p:nvCxnSpPr>
        <p:spPr>
          <a:xfrm>
            <a:off x="8939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00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05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TX</a:t>
            </a:r>
          </a:p>
        </p:txBody>
      </p:sp>
      <p:cxnSp>
        <p:nvCxnSpPr>
          <p:cNvPr id="46" name="Straight Connector 45"/>
          <p:cNvCxnSpPr>
            <a:stCxn id="41" idx="3"/>
          </p:cNvCxnSpPr>
          <p:nvPr/>
        </p:nvCxnSpPr>
        <p:spPr>
          <a:xfrm>
            <a:off x="9830586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9834124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880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7" idx="1"/>
          </p:cNvCxnSpPr>
          <p:nvPr/>
        </p:nvCxnSpPr>
        <p:spPr>
          <a:xfrm>
            <a:off x="3859100" y="2012453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587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51" name="TextBox 50"/>
          <p:cNvSpPr txBox="1"/>
          <p:nvPr/>
        </p:nvSpPr>
        <p:spPr>
          <a:xfrm>
            <a:off x="9214984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0124752" y="3485151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10124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96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322353" y="48292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ready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04056" y="4295337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myISR</a:t>
            </a:r>
            <a:r>
              <a:rPr lang="en-US" sz="1800" dirty="0"/>
              <a:t>()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04056" y="4007307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main()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055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Lab3.c</a:t>
            </a:r>
            <a:endParaRPr lang="en-US" sz="44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741616" y="4381693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1" idx="3"/>
          </p:cNvCxnSpPr>
          <p:nvPr/>
        </p:nvCxnSpPr>
        <p:spPr>
          <a:xfrm>
            <a:off x="3723844" y="5013915"/>
            <a:ext cx="3621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30988" y="48292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Interrupt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247753" y="2919962"/>
            <a:ext cx="904766" cy="3453543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3" name="TextBox 62"/>
          <p:cNvSpPr txBox="1"/>
          <p:nvPr/>
        </p:nvSpPr>
        <p:spPr>
          <a:xfrm>
            <a:off x="4251690" y="2938440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axi_lite</a:t>
            </a:r>
            <a:endParaRPr lang="en-US" sz="4400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4251689" y="50139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82159" y="5786996"/>
            <a:ext cx="1927253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600" dirty="0"/>
              <a:t>Signals going In/Out of </a:t>
            </a:r>
            <a:r>
              <a:rPr lang="en-US" sz="1600" dirty="0" err="1"/>
              <a:t>Artix</a:t>
            </a:r>
            <a:r>
              <a:rPr lang="en-US" sz="1600" dirty="0"/>
              <a:t> 7 Chip</a:t>
            </a:r>
            <a:endParaRPr lang="en-US" sz="2000" dirty="0"/>
          </a:p>
        </p:txBody>
      </p:sp>
      <p:sp>
        <p:nvSpPr>
          <p:cNvPr id="66" name="Rounded Rectangle 65"/>
          <p:cNvSpPr/>
          <p:nvPr/>
        </p:nvSpPr>
        <p:spPr>
          <a:xfrm>
            <a:off x="7334074" y="5518756"/>
            <a:ext cx="1490615" cy="371439"/>
          </a:xfrm>
          <a:prstGeom prst="roundRect">
            <a:avLst>
              <a:gd name="adj" fmla="val 318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7" name="TextBox 66"/>
          <p:cNvSpPr txBox="1"/>
          <p:nvPr/>
        </p:nvSpPr>
        <p:spPr>
          <a:xfrm>
            <a:off x="7203655" y="5518755"/>
            <a:ext cx="1732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Lab2_fsm.vhd</a:t>
            </a:r>
            <a:endParaRPr lang="en-US" sz="4400" b="1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7775570" y="5236682"/>
            <a:ext cx="0" cy="27494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323753" y="5236890"/>
            <a:ext cx="0" cy="27494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788856" y="5183785"/>
            <a:ext cx="4831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8337246" y="5183473"/>
            <a:ext cx="4488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7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66160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1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7C3CC056F0A44BF8874BE3FAE2782" ma:contentTypeVersion="8" ma:contentTypeDescription="Create a new document." ma:contentTypeScope="" ma:versionID="d73b712d53cc84e35dfdd2aa21c2722d">
  <xsd:schema xmlns:xsd="http://www.w3.org/2001/XMLSchema" xmlns:xs="http://www.w3.org/2001/XMLSchema" xmlns:p="http://schemas.microsoft.com/office/2006/metadata/properties" xmlns:ns2="72217bdb-4df2-4e5b-b7c2-fc2fa124e0bd" targetNamespace="http://schemas.microsoft.com/office/2006/metadata/properties" ma:root="true" ma:fieldsID="a7c76e25f8b33dd8b1af0a08521feb67" ns2:_="">
    <xsd:import namespace="72217bdb-4df2-4e5b-b7c2-fc2fa124e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17bdb-4df2-4e5b-b7c2-fc2fa124e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61752E-E8F3-4377-9545-91CDDBE1386F}"/>
</file>

<file path=customXml/itemProps2.xml><?xml version="1.0" encoding="utf-8"?>
<ds:datastoreItem xmlns:ds="http://schemas.openxmlformats.org/officeDocument/2006/customXml" ds:itemID="{ABB042FD-E1A2-4824-AAB2-E34D00337856}"/>
</file>

<file path=customXml/itemProps3.xml><?xml version="1.0" encoding="utf-8"?>
<ds:datastoreItem xmlns:ds="http://schemas.openxmlformats.org/officeDocument/2006/customXml" ds:itemID="{E5C03300-B362-4828-BE16-316F29237CD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Lab 2 – Architecture</vt:lpstr>
      <vt:lpstr>Lab 3 –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2024-03-08T16:13:29Z</dcterms:created>
  <dcterms:modified xsi:type="dcterms:W3CDTF">2024-03-08T16:13:50Z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0x0101000C27C3CC056F0A44BF8874BE3FAE2782</vt:lpwstr>
  </property>
  <property fmtid="{D5CDD505-2E9C-101B-9397-08002B2CF9AE}" pid="3" name="Order">
    <vt:r8>23200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