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8281-C5C0-4A38-9B2B-0403C06B3F9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44DA-C0AA-4D09-86CE-BC7CEF979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Hashgraph</a:t>
            </a:r>
            <a:r>
              <a:rPr lang="en-US" dirty="0" smtClean="0"/>
              <a:t> Data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relay is a line on the graph directed up. Each event is a node. Transactions are relay samples for the respective relay with a self-parent connection and a connection to the node that initiated the sync.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33" y="3069482"/>
            <a:ext cx="5340133" cy="3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Hashgraph</a:t>
            </a:r>
            <a:r>
              <a:rPr lang="en-US" dirty="0" smtClean="0"/>
              <a:t> in an 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Ensures data integrity under the following two assumptions:</a:t>
            </a:r>
          </a:p>
          <a:p>
            <a:pPr lvl="1"/>
            <a:r>
              <a:rPr lang="en-US" sz="3200" dirty="0" smtClean="0"/>
              <a:t>Each sub-station is geographically separated</a:t>
            </a:r>
          </a:p>
          <a:p>
            <a:pPr lvl="1"/>
            <a:r>
              <a:rPr lang="en-US" sz="3200" dirty="0" smtClean="0"/>
              <a:t>Data cannot be manipulated simultaneously by an outsider threat in over 1/3 of the network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Each relay is a node in the network</a:t>
            </a:r>
          </a:p>
          <a:p>
            <a:r>
              <a:rPr lang="en-US" sz="3200" dirty="0" smtClean="0"/>
              <a:t>Every time a new “event” is created, the relay connected to that node is sampled</a:t>
            </a:r>
          </a:p>
        </p:txBody>
      </p:sp>
    </p:spTree>
    <p:extLst>
      <p:ext uri="{BB962C8B-B14F-4D97-AF65-F5344CB8AC3E}">
        <p14:creationId xmlns:p14="http://schemas.microsoft.com/office/powerpoint/2010/main" val="33592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Hashgraph’s</a:t>
            </a:r>
            <a:r>
              <a:rPr lang="en-US" dirty="0" smtClean="0"/>
              <a:t> Highly Secure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Hashgraph</a:t>
            </a:r>
            <a:r>
              <a:rPr lang="en-US" sz="3600" dirty="0" smtClean="0"/>
              <a:t> is validated as asynchronous Byzantine Fault Tolerant (ABZT)</a:t>
            </a:r>
          </a:p>
          <a:p>
            <a:r>
              <a:rPr lang="en-US" sz="3600" dirty="0" smtClean="0"/>
              <a:t>Offers the highest level of security for a distributed system like ICS</a:t>
            </a:r>
          </a:p>
          <a:p>
            <a:r>
              <a:rPr lang="en-US" sz="3600" dirty="0" smtClean="0"/>
              <a:t>Currently a replacement for </a:t>
            </a:r>
            <a:r>
              <a:rPr lang="en-US" sz="3600" dirty="0" err="1" smtClean="0"/>
              <a:t>Blockchain</a:t>
            </a:r>
            <a:r>
              <a:rPr lang="en-US" sz="3600" dirty="0"/>
              <a:t> </a:t>
            </a:r>
            <a:r>
              <a:rPr lang="en-US" sz="3600" dirty="0" smtClean="0"/>
              <a:t>for an intended use in cryptocurrency applications</a:t>
            </a:r>
          </a:p>
          <a:p>
            <a:r>
              <a:rPr lang="en-US" sz="3600" dirty="0" smtClean="0"/>
              <a:t>Repurposed to operate within out </a:t>
            </a:r>
            <a:r>
              <a:rPr lang="en-US" sz="3600" dirty="0" err="1" smtClean="0"/>
              <a:t>microgrid</a:t>
            </a:r>
            <a:r>
              <a:rPr lang="en-US" sz="3600" dirty="0" smtClean="0"/>
              <a:t> testbed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Hashgraph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Individual Raspberry </a:t>
            </a:r>
            <a:r>
              <a:rPr lang="en-US" sz="3600" dirty="0" err="1" smtClean="0"/>
              <a:t>Pis</a:t>
            </a:r>
            <a:r>
              <a:rPr lang="en-US" sz="3600" dirty="0" smtClean="0"/>
              <a:t> connected to each relay</a:t>
            </a:r>
          </a:p>
          <a:p>
            <a:r>
              <a:rPr lang="en-US" sz="3600" dirty="0" smtClean="0"/>
              <a:t>Each Pi runs it’s own </a:t>
            </a:r>
            <a:r>
              <a:rPr lang="en-US" sz="3600" dirty="0" err="1" smtClean="0"/>
              <a:t>Hashgraph</a:t>
            </a:r>
            <a:r>
              <a:rPr lang="en-US" sz="3600" dirty="0" smtClean="0"/>
              <a:t> script in python</a:t>
            </a:r>
          </a:p>
          <a:p>
            <a:r>
              <a:rPr lang="en-US" sz="3600" dirty="0" smtClean="0"/>
              <a:t>Scripts use multithreading to send and receive data asynchronously</a:t>
            </a:r>
          </a:p>
          <a:p>
            <a:r>
              <a:rPr lang="en-US" sz="3600" dirty="0" smtClean="0"/>
              <a:t>Each Pi runs on its own without a centralized authority</a:t>
            </a:r>
          </a:p>
          <a:p>
            <a:r>
              <a:rPr lang="en-US" sz="3600" dirty="0" smtClean="0"/>
              <a:t>Anomalies or incorrect data will be detected using this 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793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Hashgraph Data Struct</vt:lpstr>
      <vt:lpstr>Hashgraph in an ICS</vt:lpstr>
      <vt:lpstr>Hashgraph’s Highly Secure Algorithm</vt:lpstr>
      <vt:lpstr>Hashgraph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Martin, Brett M C1C USAF USAFA CW/CS07</dc:creator>
  <cp:lastModifiedBy>Martin, Brett M C1C USAF USAFA CW/CS07</cp:lastModifiedBy>
  <cp:revision>3</cp:revision>
  <dcterms:created xsi:type="dcterms:W3CDTF">2020-04-13T03:54:06Z</dcterms:created>
  <dcterms:modified xsi:type="dcterms:W3CDTF">2020-04-13T04:32:40Z</dcterms:modified>
</cp:coreProperties>
</file>