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69" r:id="rId6"/>
    <p:sldId id="265" r:id="rId7"/>
    <p:sldId id="270" r:id="rId8"/>
    <p:sldId id="271" r:id="rId9"/>
    <p:sldId id="27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9"/>
    <a:srgbClr val="66FFFF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540C4-C713-6940-9A8B-00F8EAA6D8CC}" v="2" dt="2023-10-18T20:52:16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83741"/>
  </p:normalViewPr>
  <p:slideViewPr>
    <p:cSldViewPr snapToGrid="0" snapToObjects="1">
      <p:cViewPr varScale="1">
        <p:scale>
          <a:sx n="106" d="100"/>
          <a:sy n="106" d="100"/>
        </p:scale>
        <p:origin x="22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ngart, Troy B CIV USAF USAFA DF/DFCS" userId="0c062a8b-2ba8-4323-891f-b727b68669f8" providerId="ADAL" clId="{ED5540C4-C713-6940-9A8B-00F8EAA6D8CC}"/>
    <pc:docChg chg="undo custSel modSld">
      <pc:chgData name="Weingart, Troy B CIV USAF USAFA DF/DFCS" userId="0c062a8b-2ba8-4323-891f-b727b68669f8" providerId="ADAL" clId="{ED5540C4-C713-6940-9A8B-00F8EAA6D8CC}" dt="2023-10-18T20:52:53.230" v="58" actId="14100"/>
      <pc:docMkLst>
        <pc:docMk/>
      </pc:docMkLst>
      <pc:sldChg chg="modSp mod">
        <pc:chgData name="Weingart, Troy B CIV USAF USAFA DF/DFCS" userId="0c062a8b-2ba8-4323-891f-b727b68669f8" providerId="ADAL" clId="{ED5540C4-C713-6940-9A8B-00F8EAA6D8CC}" dt="2023-10-18T20:47:55.676" v="2" actId="20577"/>
        <pc:sldMkLst>
          <pc:docMk/>
          <pc:sldMk cId="2064551896" sldId="256"/>
        </pc:sldMkLst>
        <pc:spChg chg="mod">
          <ac:chgData name="Weingart, Troy B CIV USAF USAFA DF/DFCS" userId="0c062a8b-2ba8-4323-891f-b727b68669f8" providerId="ADAL" clId="{ED5540C4-C713-6940-9A8B-00F8EAA6D8CC}" dt="2023-10-18T20:47:55.676" v="2" actId="20577"/>
          <ac:spMkLst>
            <pc:docMk/>
            <pc:sldMk cId="2064551896" sldId="256"/>
            <ac:spMk id="5" creationId="{67641AC4-5A43-14A4-75F2-BF735F15625D}"/>
          </ac:spMkLst>
        </pc:spChg>
      </pc:sldChg>
      <pc:sldChg chg="modSp mod">
        <pc:chgData name="Weingart, Troy B CIV USAF USAFA DF/DFCS" userId="0c062a8b-2ba8-4323-891f-b727b68669f8" providerId="ADAL" clId="{ED5540C4-C713-6940-9A8B-00F8EAA6D8CC}" dt="2023-10-18T20:49:57.082" v="3"/>
        <pc:sldMkLst>
          <pc:docMk/>
          <pc:sldMk cId="1400856924" sldId="265"/>
        </pc:sldMkLst>
        <pc:spChg chg="mod">
          <ac:chgData name="Weingart, Troy B CIV USAF USAFA DF/DFCS" userId="0c062a8b-2ba8-4323-891f-b727b68669f8" providerId="ADAL" clId="{ED5540C4-C713-6940-9A8B-00F8EAA6D8CC}" dt="2023-10-18T20:49:57.082" v="3"/>
          <ac:spMkLst>
            <pc:docMk/>
            <pc:sldMk cId="1400856924" sldId="265"/>
            <ac:spMk id="10" creationId="{B34FA4DD-3927-C926-3F8A-6DB8F291B026}"/>
          </ac:spMkLst>
        </pc:spChg>
      </pc:sldChg>
      <pc:sldChg chg="modSp mod">
        <pc:chgData name="Weingart, Troy B CIV USAF USAFA DF/DFCS" userId="0c062a8b-2ba8-4323-891f-b727b68669f8" providerId="ADAL" clId="{ED5540C4-C713-6940-9A8B-00F8EAA6D8CC}" dt="2023-10-18T20:52:53.230" v="58" actId="14100"/>
        <pc:sldMkLst>
          <pc:docMk/>
          <pc:sldMk cId="275014769" sldId="268"/>
        </pc:sldMkLst>
        <pc:graphicFrameChg chg="mod modGraphic">
          <ac:chgData name="Weingart, Troy B CIV USAF USAFA DF/DFCS" userId="0c062a8b-2ba8-4323-891f-b727b68669f8" providerId="ADAL" clId="{ED5540C4-C713-6940-9A8B-00F8EAA6D8CC}" dt="2023-10-18T20:52:53.230" v="58" actId="14100"/>
          <ac:graphicFrameMkLst>
            <pc:docMk/>
            <pc:sldMk cId="275014769" sldId="268"/>
            <ac:graphicFrameMk id="12" creationId="{42701E95-D056-E98F-0291-C372A40BC65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4024288"/>
            <a:ext cx="8548333" cy="70848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EE5BC6-D65D-44B9-82DA-00D7BEB0C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2309" y="5964806"/>
            <a:ext cx="716891" cy="7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76" y="3876204"/>
            <a:ext cx="8387024" cy="96059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210</a:t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&lt;YOUR FINAL PROJECT TITLE GOES HERE&gt;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2176" y="4876426"/>
            <a:ext cx="5446206" cy="710880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YOUR NAME GOES HERE</a:t>
            </a:r>
            <a:b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41AC4-5A43-14A4-75F2-BF735F15625D}"/>
              </a:ext>
            </a:extLst>
          </p:cNvPr>
          <p:cNvSpPr/>
          <p:nvPr/>
        </p:nvSpPr>
        <p:spPr>
          <a:xfrm>
            <a:off x="297543" y="166914"/>
            <a:ext cx="8541657" cy="319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(school appropriate) picture goes here.</a:t>
            </a:r>
          </a:p>
        </p:txBody>
      </p:sp>
    </p:spTree>
    <p:extLst>
      <p:ext uri="{BB962C8B-B14F-4D97-AF65-F5344CB8AC3E}">
        <p14:creationId xmlns:p14="http://schemas.microsoft.com/office/powerpoint/2010/main" val="20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61139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/>
              <a:t>INSTRUCTIONS:  Provide a quick summary of what problem(s) your project is attempting to solve.</a:t>
            </a:r>
          </a:p>
        </p:txBody>
      </p:sp>
    </p:spTree>
    <p:extLst>
      <p:ext uri="{BB962C8B-B14F-4D97-AF65-F5344CB8AC3E}">
        <p14:creationId xmlns:p14="http://schemas.microsoft.com/office/powerpoint/2010/main" val="32513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611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i="1" dirty="0"/>
              <a:t>INSTRUCTIONS:  List the basic and advanced programming skills your final project implements, and discuss how you used it.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A4DD-3927-C926-3F8A-6DB8F291B026}"/>
              </a:ext>
            </a:extLst>
          </p:cNvPr>
          <p:cNvSpPr/>
          <p:nvPr/>
        </p:nvSpPr>
        <p:spPr>
          <a:xfrm>
            <a:off x="511628" y="1561449"/>
            <a:ext cx="81002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36FA1"/>
                </a:solidFill>
                <a:effectLst/>
                <a:latin typeface="Lato Extended"/>
              </a:rPr>
              <a:t>Basic Programming Skills (pick 5 of the 6)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Pointer use with dynamic memory (malloc and free)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Pointers as a key component of a data structure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Processing of Array Data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File I/O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Structs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String manipulation</a:t>
            </a:r>
          </a:p>
          <a:p>
            <a:pPr algn="l"/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BA372A"/>
                </a:solidFill>
                <a:effectLst/>
                <a:latin typeface="Lato Extended"/>
              </a:rPr>
              <a:t>Advanced Programming Skills (pick 1 of the 2)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2D Arrays (dynamic size)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Recursion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Linked List (or some other advanced data structure)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A GUI (</a:t>
            </a:r>
            <a:r>
              <a:rPr lang="en-US" b="0" i="0" u="none" strike="noStrike" dirty="0" err="1">
                <a:solidFill>
                  <a:srgbClr val="2D3B45"/>
                </a:solidFill>
                <a:effectLst/>
                <a:latin typeface="Lato Extended"/>
              </a:rPr>
              <a:t>xwindows</a:t>
            </a: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 for Ubuntu)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Some other advanced skill (approve with your instructor)</a:t>
            </a:r>
          </a:p>
        </p:txBody>
      </p:sp>
    </p:spTree>
    <p:extLst>
      <p:ext uri="{BB962C8B-B14F-4D97-AF65-F5344CB8AC3E}">
        <p14:creationId xmlns:p14="http://schemas.microsoft.com/office/powerpoint/2010/main" val="1400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32C-9573-12F4-385D-97F7F94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53A3-6F12-554A-A1A3-42A3076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32C-9573-12F4-385D-97F7F94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53A3-6F12-554A-A1A3-42A3076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5B43D1CB-805D-EA52-F35A-B9BBD671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175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INSTRUCTIONS:  Discuss any</a:t>
            </a:r>
          </a:p>
          <a:p>
            <a:pPr lvl="1"/>
            <a:r>
              <a:rPr lang="en-US" sz="1400" i="1" dirty="0"/>
              <a:t>Deviations from the original project design, as submitted</a:t>
            </a:r>
          </a:p>
          <a:p>
            <a:pPr lvl="1"/>
            <a:r>
              <a:rPr lang="en-US" sz="1400" i="1" dirty="0"/>
              <a:t>Test plan oversights</a:t>
            </a:r>
          </a:p>
        </p:txBody>
      </p:sp>
    </p:spTree>
    <p:extLst>
      <p:ext uri="{BB962C8B-B14F-4D97-AF65-F5344CB8AC3E}">
        <p14:creationId xmlns:p14="http://schemas.microsoft.com/office/powerpoint/2010/main" val="8706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32C-9573-12F4-385D-97F7F94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53A3-6F12-554A-A1A3-42A3076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5B43D1CB-805D-EA52-F35A-B9BBD671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175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INSTRUCTIONS:  Discuss any</a:t>
            </a:r>
          </a:p>
          <a:p>
            <a:pPr lvl="1"/>
            <a:r>
              <a:rPr lang="en-US" sz="1400" i="1" dirty="0"/>
              <a:t>Deviations from the original project design, as submitted</a:t>
            </a:r>
          </a:p>
          <a:p>
            <a:pPr lvl="1"/>
            <a:r>
              <a:rPr lang="en-US" sz="1400" i="1" dirty="0"/>
              <a:t>Test plan oversights</a:t>
            </a:r>
          </a:p>
        </p:txBody>
      </p:sp>
    </p:spTree>
    <p:extLst>
      <p:ext uri="{BB962C8B-B14F-4D97-AF65-F5344CB8AC3E}">
        <p14:creationId xmlns:p14="http://schemas.microsoft.com/office/powerpoint/2010/main" val="4723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vs. Reality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Fill out the table.</a:t>
            </a:r>
            <a:endParaRPr lang="en-US" sz="160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01E95-D056-E98F-0291-C372A40BC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28544"/>
              </p:ext>
            </p:extLst>
          </p:nvPr>
        </p:nvGraphicFramePr>
        <p:xfrm>
          <a:off x="561752" y="1352144"/>
          <a:ext cx="7949949" cy="5004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080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232858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  <a:gridCol w="3199280">
                  <a:extLst>
                    <a:ext uri="{9D8B030D-6E8A-4147-A177-3AD203B41FA5}">
                      <a16:colId xmlns:a16="http://schemas.microsoft.com/office/drawing/2014/main" val="1045017439"/>
                    </a:ext>
                  </a:extLst>
                </a:gridCol>
              </a:tblGrid>
              <a:tr h="695886">
                <a:tc>
                  <a:txBody>
                    <a:bodyPr/>
                    <a:lstStyle/>
                    <a:p>
                      <a:pPr algn="r"/>
                      <a:endParaRPr lang="en-US" sz="16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Estimate from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79885"/>
                  </a:ext>
                </a:extLst>
              </a:tr>
              <a:tr h="87749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(Main Program):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89375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(Test Bench):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87811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Hours: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165895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What do you think the biggest challenge will be?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83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6f87f42-bac6-49e2-b9d5-04744cb514ee" xsi:nil="true"/>
    <lcf76f155ced4ddcb4097134ff3c332f xmlns="fcae3b96-bd14-4ee2-8386-a94084e6001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22" ma:contentTypeDescription="Create a new document." ma:contentTypeScope="" ma:versionID="5da3402f32b22156d9e83fdbab6cc438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e7934808661959789f03b693dba261bb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8e345d7-e916-42f7-ade4-36d8c15b0911}" ma:internalName="TaxCatchAll" ma:showField="CatchAllData" ma:web="56f87f42-bac6-49e2-b9d5-04744cb514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4FE04E-EDD4-4DB0-AFE3-C724CE4C59F5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"/>
    <ds:schemaRef ds:uri="56f87f42-bac6-49e2-b9d5-04744cb514ee"/>
    <ds:schemaRef ds:uri="http://schemas.microsoft.com/office/2006/documentManagement/types"/>
    <ds:schemaRef ds:uri="http://schemas.microsoft.com/office/infopath/2007/PartnerControls"/>
    <ds:schemaRef ds:uri="fcae3b96-bd14-4ee2-8386-a94084e6001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9AF021-7C7B-4A7F-AABC-48469D98149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27075</TotalTime>
  <Words>244</Words>
  <Application>Microsoft Macintosh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Lato Extended</vt:lpstr>
      <vt:lpstr>Segoe UI Light</vt:lpstr>
      <vt:lpstr>Office Theme</vt:lpstr>
      <vt:lpstr>Computer Science 210 &lt;YOUR FINAL PROJECT TITLE GOES HERE&gt;</vt:lpstr>
      <vt:lpstr>Project Summary</vt:lpstr>
      <vt:lpstr>Core Functionality</vt:lpstr>
      <vt:lpstr>Live Demo</vt:lpstr>
      <vt:lpstr>Project Evaluation</vt:lpstr>
      <vt:lpstr>Project Evaluation</vt:lpstr>
      <vt:lpstr>Estimates vs. Reality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Weingart, Troy B CIV USAF USAFA DF/DFCS</cp:lastModifiedBy>
  <cp:revision>419</cp:revision>
  <dcterms:created xsi:type="dcterms:W3CDTF">2016-05-16T13:37:08Z</dcterms:created>
  <dcterms:modified xsi:type="dcterms:W3CDTF">2023-10-18T20:52:57Z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  <property fmtid="{D5CDD505-2E9C-101B-9397-08002B2CF9AE}" pid="3" name="MediaServiceImageTags">
    <vt:lpwstr/>
  </property>
</Properties>
</file>