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69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6AD3960-F64D-0048-AEC5-F726207951A4}">
          <p14:sldIdLst>
            <p14:sldId id="256"/>
            <p14:sldId id="269"/>
          </p14:sldIdLst>
        </p14:section>
        <p14:section name="UI Sketch" id="{5F871CC7-4BB0-674B-AFAE-7D96B7C0FE37}">
          <p14:sldIdLst>
            <p14:sldId id="264"/>
          </p14:sldIdLst>
        </p14:section>
        <p14:section name="Functional Requirements" id="{6F47592A-9AFD-C34C-B05A-D2BF85202DF6}">
          <p14:sldIdLst>
            <p14:sldId id="265"/>
          </p14:sldIdLst>
        </p14:section>
        <p14:section name="Functional Decomposition" id="{D22F9B1A-80D1-F54F-BBD6-A96733AD51B6}">
          <p14:sldIdLst>
            <p14:sldId id="266"/>
          </p14:sldIdLst>
        </p14:section>
        <p14:section name="Structure Chart" id="{D6BC48A4-2B36-FE4B-9C87-12741EC3FFAD}">
          <p14:sldIdLst>
            <p14:sldId id="267"/>
          </p14:sldIdLst>
        </p14:section>
        <p14:section name="Estimates" id="{5AB988D1-1234-4E43-A075-7DAFB0E6F36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66FFFF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9"/>
    <p:restoredTop sz="83761"/>
  </p:normalViewPr>
  <p:slideViewPr>
    <p:cSldViewPr snapToGrid="0" snapToObjects="1">
      <p:cViewPr varScale="1">
        <p:scale>
          <a:sx n="131" d="100"/>
          <a:sy n="131" d="100"/>
        </p:scale>
        <p:origin x="116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4024288"/>
            <a:ext cx="8548333" cy="70848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EE5BC6-D65D-44B9-82DA-00D7BEB0C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2309" y="5964806"/>
            <a:ext cx="716891" cy="7334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E85A74-ED99-80CB-7753-019EFD3884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249"/>
          <a:stretch/>
        </p:blipFill>
        <p:spPr bwMode="auto">
          <a:xfrm>
            <a:off x="297671" y="213103"/>
            <a:ext cx="8541204" cy="31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76" y="3876204"/>
            <a:ext cx="8387024" cy="96059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210</a:t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Final Project Design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2176" y="4876426"/>
            <a:ext cx="5446206" cy="710880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YOUR NAME GOES HERE</a:t>
            </a:r>
            <a:b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0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9963-9276-4504-9FC8-CEAAD5B0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i="1" dirty="0"/>
              <a:t>Put your documentation statement here.</a:t>
            </a:r>
            <a:endParaRPr lang="en-US" sz="16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9963-9276-4504-9FC8-CEAAD5B0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i="1" dirty="0"/>
              <a:t>INSTRUCTIONS:  Draw a sketch of the user interface.  This should be one, or a few images that represent the user interface of the project.  This can be hand drawn (i.e., drawn on whiteboard, paper, and photographed).  In the case of a text only user-interface, a description (one or a few paragraphs) of the UI is acceptable. </a:t>
            </a:r>
            <a:endParaRPr lang="en-US" sz="16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61139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/>
              <a:t>INSTRUCTIONS:  This is a bulleted list of items explaining what your program </a:t>
            </a:r>
            <a:r>
              <a:rPr lang="en-US" sz="1600" b="1" i="1" dirty="0"/>
              <a:t>shall</a:t>
            </a:r>
            <a:r>
              <a:rPr lang="en-US" sz="1600" i="1" dirty="0"/>
              <a:t> do.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A4DD-3927-C926-3F8A-6DB8F291B026}"/>
              </a:ext>
            </a:extLst>
          </p:cNvPr>
          <p:cNvSpPr/>
          <p:nvPr/>
        </p:nvSpPr>
        <p:spPr>
          <a:xfrm>
            <a:off x="511628" y="1561449"/>
            <a:ext cx="8019529" cy="11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system shall . .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shall . .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list goes on</a:t>
            </a:r>
          </a:p>
        </p:txBody>
      </p:sp>
    </p:spTree>
    <p:extLst>
      <p:ext uri="{BB962C8B-B14F-4D97-AF65-F5344CB8AC3E}">
        <p14:creationId xmlns:p14="http://schemas.microsoft.com/office/powerpoint/2010/main" val="1400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41714"/>
              </p:ext>
            </p:extLst>
          </p:nvPr>
        </p:nvGraphicFramePr>
        <p:xfrm>
          <a:off x="561752" y="2101698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Starts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1010203"/>
          </a:xfrm>
        </p:spPr>
        <p:txBody>
          <a:bodyPr/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Copy and paste the below table for each function in your program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will definitely need multiple slides for this section</a:t>
            </a:r>
          </a:p>
        </p:txBody>
      </p:sp>
    </p:spTree>
    <p:extLst>
      <p:ext uri="{BB962C8B-B14F-4D97-AF65-F5344CB8AC3E}">
        <p14:creationId xmlns:p14="http://schemas.microsoft.com/office/powerpoint/2010/main" val="8536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This is a diagram explaining how functions in your program will call/use each other. </a:t>
            </a:r>
            <a:endParaRPr lang="en-US" sz="16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4464-CDAE-C747-2F59-82D0E6CA6A90}"/>
              </a:ext>
            </a:extLst>
          </p:cNvPr>
          <p:cNvSpPr/>
          <p:nvPr/>
        </p:nvSpPr>
        <p:spPr>
          <a:xfrm>
            <a:off x="3641389" y="1997423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9E043-4B8D-9F66-A0B5-A733F0A39816}"/>
              </a:ext>
            </a:extLst>
          </p:cNvPr>
          <p:cNvSpPr/>
          <p:nvPr/>
        </p:nvSpPr>
        <p:spPr>
          <a:xfrm>
            <a:off x="1225687" y="3067778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854519-7938-1857-E6B2-D39BFCE05435}"/>
              </a:ext>
            </a:extLst>
          </p:cNvPr>
          <p:cNvSpPr/>
          <p:nvPr/>
        </p:nvSpPr>
        <p:spPr>
          <a:xfrm>
            <a:off x="3641388" y="3071344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38397-286D-EC6C-81A7-BB7AE11B43B3}"/>
              </a:ext>
            </a:extLst>
          </p:cNvPr>
          <p:cNvSpPr/>
          <p:nvPr/>
        </p:nvSpPr>
        <p:spPr>
          <a:xfrm>
            <a:off x="1225687" y="4227828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draw_board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0127FA0-F012-F790-DA29-68CF3CFA7D78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086757" y="1543622"/>
            <a:ext cx="632610" cy="241570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195211" y="3505523"/>
            <a:ext cx="0" cy="722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67D39-CCA4-1A64-920C-0D46C881FC3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610912" y="2435168"/>
            <a:ext cx="1" cy="636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Fill out the table.</a:t>
            </a:r>
            <a:endParaRPr lang="en-US" sz="16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01E95-D056-E98F-0291-C372A40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89498"/>
              </p:ext>
            </p:extLst>
          </p:nvPr>
        </p:nvGraphicFramePr>
        <p:xfrm>
          <a:off x="561752" y="1352144"/>
          <a:ext cx="7949950" cy="50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155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5353795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(Main Program):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(Test Bench):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Hours: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What do you think the biggest challenge will be?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83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20" ma:contentTypeDescription="Create a new document." ma:contentTypeScope="" ma:versionID="4700412846cc2d92d5bfc09b17f2b596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4dc93edef7d94870cad9d9e451de4eb6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8e345d7-e916-42f7-ade4-36d8c15b0911}" ma:internalName="TaxCatchAll" ma:showField="CatchAllData" ma:web="56f87f42-bac6-49e2-b9d5-04744cb514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f87f42-bac6-49e2-b9d5-04744cb514ee" xsi:nil="true"/>
    <lcf76f155ced4ddcb4097134ff3c332f xmlns="fcae3b96-bd14-4ee2-8386-a94084e6001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976D5-5A58-45F1-AEA3-88154405FB8A}"/>
</file>

<file path=customXml/itemProps3.xml><?xml version="1.0" encoding="utf-8"?>
<ds:datastoreItem xmlns:ds="http://schemas.openxmlformats.org/officeDocument/2006/customXml" ds:itemID="{4E4FE04E-EDD4-4DB0-AFE3-C724CE4C59F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27061</TotalTime>
  <Words>241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Segoe UI Light</vt:lpstr>
      <vt:lpstr>Office Theme</vt:lpstr>
      <vt:lpstr>Computer Science 210 Final Project Design</vt:lpstr>
      <vt:lpstr>Documentation Statement</vt:lpstr>
      <vt:lpstr>User Interface Sketch</vt:lpstr>
      <vt:lpstr>Functional Requirements</vt:lpstr>
      <vt:lpstr>Functional Decomposition</vt:lpstr>
      <vt:lpstr>Structure Chart</vt:lpstr>
      <vt:lpstr>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De Freitas, Adrian A Lt Col USAF USAFA DF/DFCS</cp:lastModifiedBy>
  <cp:revision>418</cp:revision>
  <dcterms:created xsi:type="dcterms:W3CDTF">2016-05-16T13:37:08Z</dcterms:created>
  <dcterms:modified xsi:type="dcterms:W3CDTF">2022-07-12T15:04:10Z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