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8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51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291C7-820D-45CB-ACEB-3A8AE0883DDC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63792-8FDE-424E-B413-C03A4DA42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606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291C7-820D-45CB-ACEB-3A8AE0883DDC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63792-8FDE-424E-B413-C03A4DA42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382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291C7-820D-45CB-ACEB-3A8AE0883DDC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63792-8FDE-424E-B413-C03A4DA42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818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5143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291C7-820D-45CB-ACEB-3A8AE0883DDC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63792-8FDE-424E-B413-C03A4DA42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613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291C7-820D-45CB-ACEB-3A8AE0883DDC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63792-8FDE-424E-B413-C03A4DA42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898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291C7-820D-45CB-ACEB-3A8AE0883DDC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63792-8FDE-424E-B413-C03A4DA42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510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291C7-820D-45CB-ACEB-3A8AE0883DDC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63792-8FDE-424E-B413-C03A4DA42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775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291C7-820D-45CB-ACEB-3A8AE0883DDC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63792-8FDE-424E-B413-C03A4DA42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643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291C7-820D-45CB-ACEB-3A8AE0883DDC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63792-8FDE-424E-B413-C03A4DA42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961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291C7-820D-45CB-ACEB-3A8AE0883DDC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63792-8FDE-424E-B413-C03A4DA42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23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291C7-820D-45CB-ACEB-3A8AE0883DDC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63792-8FDE-424E-B413-C03A4DA42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439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Source Sans Pro" panose="020B0503030403020204" pitchFamily="34" charset="0"/>
              </a:defRPr>
            </a:lvl1pPr>
          </a:lstStyle>
          <a:p>
            <a:fld id="{606291C7-820D-45CB-ACEB-3A8AE0883DDC}" type="datetimeFigureOut">
              <a:rPr lang="en-US" smtClean="0"/>
              <a:pPr/>
              <a:t>2/17/2023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Source Sans Pro" panose="020B0503030403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Source Sans Pro" panose="020B0503030403020204" pitchFamily="34" charset="0"/>
              </a:defRPr>
            </a:lvl1pPr>
          </a:lstStyle>
          <a:p>
            <a:fld id="{18963792-8FDE-424E-B413-C03A4DA420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348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Source Sans Pro SemiBold" panose="020B0603030403020204" pitchFamily="34" charset="0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>
              <a:lumMod val="75000"/>
              <a:lumOff val="25000"/>
            </a:schemeClr>
          </a:solidFill>
          <a:latin typeface="Source Sans Pro" panose="020B0503030403020204" pitchFamily="34" charset="0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Source Sans Pro" panose="020B0503030403020204" pitchFamily="34" charset="0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>
              <a:lumMod val="75000"/>
              <a:lumOff val="25000"/>
            </a:schemeClr>
          </a:solidFill>
          <a:latin typeface="Source Sans Pro" panose="020B0503030403020204" pitchFamily="34" charset="0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>
              <a:lumMod val="75000"/>
              <a:lumOff val="25000"/>
            </a:schemeClr>
          </a:solidFill>
          <a:latin typeface="Source Sans Pro" panose="020B0503030403020204" pitchFamily="34" charset="0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>
              <a:lumMod val="75000"/>
              <a:lumOff val="25000"/>
            </a:schemeClr>
          </a:solidFill>
          <a:latin typeface="Source Sans Pro" panose="020B0503030403020204" pitchFamily="34" charset="0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B3CA2-7507-99DD-4980-1940735FDC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21F884-97AE-FC0B-E261-8B2BE93822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165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</TotalTime>
  <Words>0</Words>
  <Application>Microsoft Office PowerPoint</Application>
  <PresentationFormat>On-screen Show (16:9)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Source Sans Pro</vt:lpstr>
      <vt:lpstr>Source Sans Pro SemiBold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Chafetz, Aaron H. (GH/OHA/SIEI/SI)</dc:creator>
  <cp:lastModifiedBy>Chafetz, Aaron H. (GH/OHA/SIEI/SI)</cp:lastModifiedBy>
  <cp:revision>3</cp:revision>
  <dcterms:created xsi:type="dcterms:W3CDTF">2023-02-17T21:22:37Z</dcterms:created>
  <dcterms:modified xsi:type="dcterms:W3CDTF">2023-02-17T21:52:48Z</dcterms:modified>
</cp:coreProperties>
</file>