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6"/>
  </p:notesMasterIdLst>
  <p:handoutMasterIdLst>
    <p:handoutMasterId r:id="rId27"/>
  </p:handoutMasterIdLst>
  <p:sldIdLst>
    <p:sldId id="257" r:id="rId5"/>
    <p:sldId id="335" r:id="rId6"/>
    <p:sldId id="336" r:id="rId7"/>
    <p:sldId id="337" r:id="rId8"/>
    <p:sldId id="332" r:id="rId9"/>
    <p:sldId id="331" r:id="rId10"/>
    <p:sldId id="333" r:id="rId11"/>
    <p:sldId id="334" r:id="rId12"/>
    <p:sldId id="338" r:id="rId13"/>
    <p:sldId id="339" r:id="rId14"/>
    <p:sldId id="314" r:id="rId15"/>
    <p:sldId id="315" r:id="rId16"/>
    <p:sldId id="342" r:id="rId17"/>
    <p:sldId id="316" r:id="rId18"/>
    <p:sldId id="340" r:id="rId19"/>
    <p:sldId id="344" r:id="rId20"/>
    <p:sldId id="341" r:id="rId21"/>
    <p:sldId id="318" r:id="rId22"/>
    <p:sldId id="319" r:id="rId23"/>
    <p:sldId id="345" r:id="rId24"/>
    <p:sldId id="346" r:id="rId25"/>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st Toolkit" id="{77BCEDCD-4936-4E14-8D94-C7D70A2D9BDA}">
          <p14:sldIdLst>
            <p14:sldId id="257"/>
            <p14:sldId id="335"/>
            <p14:sldId id="336"/>
            <p14:sldId id="337"/>
            <p14:sldId id="332"/>
            <p14:sldId id="331"/>
            <p14:sldId id="333"/>
            <p14:sldId id="334"/>
            <p14:sldId id="338"/>
            <p14:sldId id="339"/>
            <p14:sldId id="314"/>
            <p14:sldId id="315"/>
            <p14:sldId id="342"/>
            <p14:sldId id="316"/>
            <p14:sldId id="340"/>
            <p14:sldId id="344"/>
            <p14:sldId id="341"/>
            <p14:sldId id="318"/>
            <p14:sldId id="319"/>
            <p14:sldId id="345"/>
            <p14:sldId id="346"/>
          </p14:sldIdLst>
        </p14:section>
      </p14:sectionLst>
    </p:ext>
    <p:ext uri="{EFAFB233-063F-42B5-8137-9DF3F51BA10A}">
      <p15:sldGuideLst xmlns:p15="http://schemas.microsoft.com/office/powerpoint/2012/main">
        <p15:guide id="1" orient="horz" pos="1896" userDrawn="1">
          <p15:clr>
            <a:srgbClr val="A4A3A4"/>
          </p15:clr>
        </p15:guide>
        <p15:guide id="2" pos="38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623532-2FBE-9CC4-2B8B-0AA0E77D17F7}" name="Smith, Mark [USA]" initials="SM[" userId="S::591152@bah.com::00b47dcd-5c68-45db-8648-a6f404a4320d" providerId="AD"/>
  <p188:author id="{78901A49-C21C-AA3F-F18E-80D72530EB05}" name="Yee, Jennifer [USA]" initials="YJ[" userId="S::576435@bah.com::9d1b8c13-f3c2-4b2c-99a2-8f2ffa86b187" providerId="AD"/>
  <p188:author id="{16D72C4F-E20C-1170-6F1C-6D0ED0A3544D}" name="Porreca, Nichayla [USA]" initials="PN[" userId="S::619102@bah.com::3bea378f-5e38-4dbc-a129-27edd7f3b8bd" providerId="AD"/>
  <p188:author id="{5E9F26A0-8B50-664F-48C4-F72099FBD013}" name="Weiss Kaya, Erin [USA]" initials="WKE[" userId="S::552721@bah.com::928584cf-9765-4dc9-a0c5-3cfa99710a0c" providerId="AD"/>
  <p188:author id="{E5471FFB-C92F-0F2B-10A3-E9CEDDE48EEA}" name="Chase, Christopher [USA]" initials="CC[" userId="S::619419@bah.com::e358399d-7e9b-4888-9735-e1dbb9007a4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orreca, Nichayla [USA]" initials="PN[" lastIdx="87" clrIdx="0">
    <p:extLst>
      <p:ext uri="{19B8F6BF-5375-455C-9EA6-DF929625EA0E}">
        <p15:presenceInfo xmlns:p15="http://schemas.microsoft.com/office/powerpoint/2012/main" userId="S::619102@bah.com::3bea378f-5e38-4dbc-a129-27edd7f3b8bd" providerId="AD"/>
      </p:ext>
    </p:extLst>
  </p:cmAuthor>
  <p:cmAuthor id="2" name="Yee, Jennifer [USA]" initials="YJ[" lastIdx="4" clrIdx="1">
    <p:extLst>
      <p:ext uri="{19B8F6BF-5375-455C-9EA6-DF929625EA0E}">
        <p15:presenceInfo xmlns:p15="http://schemas.microsoft.com/office/powerpoint/2012/main" userId="S::576435@bah.com::9d1b8c13-f3c2-4b2c-99a2-8f2ffa86b1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DCDFE0"/>
    <a:srgbClr val="F9F9F9"/>
    <a:srgbClr val="0C265D"/>
    <a:srgbClr val="28659C"/>
    <a:srgbClr val="F7FF8A"/>
    <a:srgbClr val="78C2E8"/>
    <a:srgbClr val="069BA6"/>
    <a:srgbClr val="EDF1F9"/>
    <a:srgbClr val="419E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82581A-385F-47C7-B200-29F279CAADC9}" v="23" dt="2022-09-29T16:50:03.6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5380" autoAdjust="0"/>
  </p:normalViewPr>
  <p:slideViewPr>
    <p:cSldViewPr snapToGrid="0">
      <p:cViewPr varScale="1">
        <p:scale>
          <a:sx n="50" d="100"/>
          <a:sy n="50" d="100"/>
        </p:scale>
        <p:origin x="2112" y="44"/>
      </p:cViewPr>
      <p:guideLst>
        <p:guide orient="horz" pos="1896"/>
        <p:guide pos="3888"/>
      </p:guideLst>
    </p:cSldViewPr>
  </p:slideViewPr>
  <p:outlineViewPr>
    <p:cViewPr>
      <p:scale>
        <a:sx n="33" d="100"/>
        <a:sy n="33" d="100"/>
      </p:scale>
      <p:origin x="0" y="-61580"/>
    </p:cViewPr>
  </p:outlineViewPr>
  <p:notesTextViewPr>
    <p:cViewPr>
      <p:scale>
        <a:sx n="3" d="2"/>
        <a:sy n="3" d="2"/>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C99666-EC6B-4D78-8183-42DAD5E2F4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B88D4D9-4947-4B10-8A47-9C83A80A65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A3EC96-809E-4E51-8BD0-4C4CAECF0EEA}" type="datetimeFigureOut">
              <a:rPr lang="en-US" smtClean="0"/>
              <a:t>9/29/2022</a:t>
            </a:fld>
            <a:endParaRPr lang="en-US" dirty="0"/>
          </a:p>
        </p:txBody>
      </p:sp>
      <p:sp>
        <p:nvSpPr>
          <p:cNvPr id="4" name="Footer Placeholder 3">
            <a:extLst>
              <a:ext uri="{FF2B5EF4-FFF2-40B4-BE49-F238E27FC236}">
                <a16:creationId xmlns:a16="http://schemas.microsoft.com/office/drawing/2014/main" id="{827FE9BA-A482-461E-9A24-4046BDBA54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3EB5EB2-155D-46FF-A867-31513E41418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A72FF0-9646-49BD-B511-9FA91F005A0B}" type="slidenum">
              <a:rPr lang="en-US" smtClean="0"/>
              <a:t>‹#›</a:t>
            </a:fld>
            <a:endParaRPr lang="en-US" dirty="0"/>
          </a:p>
        </p:txBody>
      </p:sp>
    </p:spTree>
    <p:extLst>
      <p:ext uri="{BB962C8B-B14F-4D97-AF65-F5344CB8AC3E}">
        <p14:creationId xmlns:p14="http://schemas.microsoft.com/office/powerpoint/2010/main" val="906903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C67A1-2C2A-4D20-9406-EE5D6A654709}" type="datetimeFigureOut">
              <a:rPr lang="en-US" smtClean="0"/>
              <a:t>9/29/2022</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E711B-E2F1-48F1-B357-0A3DF4667CA7}" type="slidenum">
              <a:rPr lang="en-US" smtClean="0"/>
              <a:t>‹#›</a:t>
            </a:fld>
            <a:endParaRPr lang="en-US" dirty="0"/>
          </a:p>
        </p:txBody>
      </p:sp>
    </p:spTree>
    <p:extLst>
      <p:ext uri="{BB962C8B-B14F-4D97-AF65-F5344CB8AC3E}">
        <p14:creationId xmlns:p14="http://schemas.microsoft.com/office/powerpoint/2010/main" val="2938838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11" Type="http://schemas.openxmlformats.org/officeDocument/2006/relationships/image" Target="../media/image11.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8DAC7AC-1E99-4B38-A940-1F22D1CBBEDE}"/>
              </a:ext>
            </a:extLst>
          </p:cNvPr>
          <p:cNvSpPr/>
          <p:nvPr userDrawn="1"/>
        </p:nvSpPr>
        <p:spPr>
          <a:xfrm>
            <a:off x="-1843" y="0"/>
            <a:ext cx="1455889" cy="2978453"/>
          </a:xfrm>
          <a:prstGeom prst="rect">
            <a:avLst/>
          </a:prstGeom>
          <a:solidFill>
            <a:srgbClr val="28659C"/>
          </a:solidFill>
          <a:ln>
            <a:solidFill>
              <a:srgbClr val="286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DB34766B-53EF-4168-B903-29B9E7EA1265}"/>
              </a:ext>
            </a:extLst>
          </p:cNvPr>
          <p:cNvSpPr/>
          <p:nvPr userDrawn="1"/>
        </p:nvSpPr>
        <p:spPr>
          <a:xfrm rot="10800000">
            <a:off x="19367" y="0"/>
            <a:ext cx="4994275" cy="3263265"/>
          </a:xfrm>
          <a:prstGeom prst="triangle">
            <a:avLst/>
          </a:prstGeom>
          <a:solidFill>
            <a:srgbClr val="28659C"/>
          </a:solidFill>
          <a:ln>
            <a:solidFill>
              <a:srgbClr val="28659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Arrow: Pentagon 7">
            <a:extLst>
              <a:ext uri="{FF2B5EF4-FFF2-40B4-BE49-F238E27FC236}">
                <a16:creationId xmlns:a16="http://schemas.microsoft.com/office/drawing/2014/main" id="{93B4AA5A-4F7D-4D47-907B-5EA56808B377}"/>
              </a:ext>
            </a:extLst>
          </p:cNvPr>
          <p:cNvSpPr/>
          <p:nvPr userDrawn="1"/>
        </p:nvSpPr>
        <p:spPr>
          <a:xfrm rot="16200000">
            <a:off x="-102234" y="2183765"/>
            <a:ext cx="7062470" cy="6857999"/>
          </a:xfrm>
          <a:prstGeom prst="homePlate">
            <a:avLst>
              <a:gd name="adj" fmla="val 28124"/>
            </a:avLst>
          </a:prstGeom>
          <a:solidFill>
            <a:srgbClr val="419EA1"/>
          </a:solidFill>
          <a:ln>
            <a:solidFill>
              <a:srgbClr val="419EA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 name="Hexagon 12" descr="Stick figure families holding hands">
            <a:extLst>
              <a:ext uri="{FF2B5EF4-FFF2-40B4-BE49-F238E27FC236}">
                <a16:creationId xmlns:a16="http://schemas.microsoft.com/office/drawing/2014/main" id="{B4362011-E579-4325-9AF7-E802D01F34EA}"/>
              </a:ext>
            </a:extLst>
          </p:cNvPr>
          <p:cNvSpPr/>
          <p:nvPr userDrawn="1"/>
        </p:nvSpPr>
        <p:spPr>
          <a:xfrm rot="5400000">
            <a:off x="4377" y="842340"/>
            <a:ext cx="4572000" cy="4572000"/>
          </a:xfrm>
          <a:prstGeom prst="hexagon">
            <a:avLst/>
          </a:prstGeom>
          <a:blipFill dpi="0" rotWithShape="0">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l="-9871" t="-2759" r="-6897" b="-140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Hexagon 8">
            <a:extLst>
              <a:ext uri="{FF2B5EF4-FFF2-40B4-BE49-F238E27FC236}">
                <a16:creationId xmlns:a16="http://schemas.microsoft.com/office/drawing/2014/main" id="{E9AAD97A-35D6-494D-9C67-5AF40D993862}"/>
              </a:ext>
            </a:extLst>
          </p:cNvPr>
          <p:cNvSpPr/>
          <p:nvPr userDrawn="1"/>
        </p:nvSpPr>
        <p:spPr>
          <a:xfrm rot="5400000">
            <a:off x="-1843" y="18186"/>
            <a:ext cx="2286000" cy="2286000"/>
          </a:xfrm>
          <a:prstGeom prst="hexagon">
            <a:avLst/>
          </a:prstGeom>
          <a:solidFill>
            <a:srgbClr val="A1DADB">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8" name="Text Placeholder 17">
            <a:extLst>
              <a:ext uri="{FF2B5EF4-FFF2-40B4-BE49-F238E27FC236}">
                <a16:creationId xmlns:a16="http://schemas.microsoft.com/office/drawing/2014/main" id="{B9AB7125-A240-49A7-821C-323A7A29982B}"/>
              </a:ext>
            </a:extLst>
          </p:cNvPr>
          <p:cNvSpPr>
            <a:spLocks noGrp="1"/>
          </p:cNvSpPr>
          <p:nvPr>
            <p:ph type="body" sz="quarter" idx="10"/>
          </p:nvPr>
        </p:nvSpPr>
        <p:spPr>
          <a:xfrm>
            <a:off x="159655" y="7353356"/>
            <a:ext cx="6223891" cy="594331"/>
          </a:xfrm>
        </p:spPr>
        <p:txBody>
          <a:bodyPr>
            <a:noAutofit/>
          </a:bodyPr>
          <a:lstStyle>
            <a:lvl1pPr>
              <a:defRPr sz="2400">
                <a:solidFill>
                  <a:schemeClr val="bg1"/>
                </a:solidFill>
                <a:latin typeface="+mn-lt"/>
              </a:defRPr>
            </a:lvl1pPr>
            <a:lvl2pPr>
              <a:defRPr sz="2400">
                <a:solidFill>
                  <a:schemeClr val="bg1"/>
                </a:solidFill>
                <a:latin typeface="+mn-lt"/>
              </a:defRPr>
            </a:lvl2pPr>
            <a:lvl3pPr>
              <a:defRPr sz="2400">
                <a:solidFill>
                  <a:schemeClr val="bg1"/>
                </a:solidFill>
                <a:latin typeface="+mn-lt"/>
              </a:defRPr>
            </a:lvl3pPr>
            <a:lvl4pPr>
              <a:defRPr sz="2400">
                <a:solidFill>
                  <a:schemeClr val="bg1"/>
                </a:solidFill>
                <a:latin typeface="+mn-lt"/>
              </a:defRPr>
            </a:lvl4pPr>
            <a:lvl5pPr>
              <a:defRPr sz="24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6FB60C2-8C8C-4A92-872C-D1D7CDAC4D5A}"/>
              </a:ext>
            </a:extLst>
          </p:cNvPr>
          <p:cNvSpPr>
            <a:spLocks noGrp="1"/>
          </p:cNvSpPr>
          <p:nvPr>
            <p:ph type="pic" sz="quarter" idx="11"/>
          </p:nvPr>
        </p:nvSpPr>
        <p:spPr>
          <a:xfrm>
            <a:off x="4442641" y="847437"/>
            <a:ext cx="2286000" cy="1242743"/>
          </a:xfrm>
        </p:spPr>
        <p:txBody>
          <a:bodyPr/>
          <a:lstStyle/>
          <a:p>
            <a:endParaRPr lang="en-US" dirty="0"/>
          </a:p>
        </p:txBody>
      </p:sp>
      <p:sp>
        <p:nvSpPr>
          <p:cNvPr id="2" name="Title 1">
            <a:extLst>
              <a:ext uri="{FF2B5EF4-FFF2-40B4-BE49-F238E27FC236}">
                <a16:creationId xmlns:a16="http://schemas.microsoft.com/office/drawing/2014/main" id="{2105F398-37AA-43C8-9F34-8AB590069004}"/>
              </a:ext>
            </a:extLst>
          </p:cNvPr>
          <p:cNvSpPr>
            <a:spLocks noGrp="1"/>
          </p:cNvSpPr>
          <p:nvPr>
            <p:ph type="title"/>
          </p:nvPr>
        </p:nvSpPr>
        <p:spPr>
          <a:xfrm>
            <a:off x="159654" y="6180270"/>
            <a:ext cx="6223891" cy="1173086"/>
          </a:xfrm>
        </p:spPr>
        <p:txBody>
          <a:bodyPr>
            <a:normAutofit/>
          </a:bodyPr>
          <a:lstStyle>
            <a:lvl1pPr>
              <a:defRPr sz="36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3875889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Appendix Slides - 6,7,8,9">
    <p:spTree>
      <p:nvGrpSpPr>
        <p:cNvPr id="1" name=""/>
        <p:cNvGrpSpPr/>
        <p:nvPr/>
      </p:nvGrpSpPr>
      <p:grpSpPr>
        <a:xfrm>
          <a:off x="0" y="0"/>
          <a:ext cx="0" cy="0"/>
          <a:chOff x="0" y="0"/>
          <a:chExt cx="0" cy="0"/>
        </a:xfrm>
      </p:grpSpPr>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a:t>Click to edit Master title style</a:t>
            </a:r>
          </a:p>
        </p:txBody>
      </p:sp>
      <p:sp>
        <p:nvSpPr>
          <p:cNvPr id="3" name="Content Placeholder 2"/>
          <p:cNvSpPr>
            <a:spLocks noGrp="1"/>
          </p:cNvSpPr>
          <p:nvPr>
            <p:ph idx="1"/>
          </p:nvPr>
        </p:nvSpPr>
        <p:spPr>
          <a:xfrm>
            <a:off x="398918" y="1421494"/>
            <a:ext cx="6094647" cy="1292677"/>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levelv</a:t>
            </a:r>
            <a:endParaRPr lang="en-US" dirty="0"/>
          </a:p>
        </p:txBody>
      </p:sp>
      <p:sp>
        <p:nvSpPr>
          <p:cNvPr id="4" name="Date Placeholder 3"/>
          <p:cNvSpPr>
            <a:spLocks noGrp="1"/>
          </p:cNvSpPr>
          <p:nvPr>
            <p:ph type="dt" sz="half" idx="10"/>
          </p:nvPr>
        </p:nvSpPr>
        <p:spPr/>
        <p:txBody>
          <a:bodyPr/>
          <a:lstStyle/>
          <a:p>
            <a:fld id="{29D99669-9D7C-4F2C-B4B6-1ED15A552842}" type="datetime1">
              <a:rPr lang="en-US" smtClean="0"/>
              <a:t>9/29/2022</a:t>
            </a:fld>
            <a:endParaRPr lang="en-US" dirty="0"/>
          </a:p>
        </p:txBody>
      </p:sp>
      <p:sp>
        <p:nvSpPr>
          <p:cNvPr id="5" name="Footer Placeholder 4"/>
          <p:cNvSpPr>
            <a:spLocks noGrp="1"/>
          </p:cNvSpPr>
          <p:nvPr>
            <p:ph type="ftr" sz="quarter" idx="11"/>
          </p:nvPr>
        </p:nvSpPr>
        <p:spPr/>
        <p:txBody>
          <a:bodyPr/>
          <a:lstStyle/>
          <a:p>
            <a:r>
              <a:rPr lang="en-US" dirty="0"/>
              <a:t>Pre-508</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8" name="Rectangle 7">
            <a:extLst>
              <a:ext uri="{FF2B5EF4-FFF2-40B4-BE49-F238E27FC236}">
                <a16:creationId xmlns:a16="http://schemas.microsoft.com/office/drawing/2014/main" id="{0C89106E-BC2D-4B99-9976-C1E5A3F2FA4F}"/>
              </a:ext>
            </a:extLst>
          </p:cNvPr>
          <p:cNvSpPr/>
          <p:nvPr userDrawn="1"/>
        </p:nvSpPr>
        <p:spPr>
          <a:xfrm>
            <a:off x="0" y="0"/>
            <a:ext cx="6858000" cy="38431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47453"/>
            <a:ext cx="2014537" cy="290513"/>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a:extLst>
              <a:ext uri="{FF2B5EF4-FFF2-40B4-BE49-F238E27FC236}">
                <a16:creationId xmlns:a16="http://schemas.microsoft.com/office/drawing/2014/main" id="{103E3147-899E-4B22-B08C-866EB3B51740}"/>
              </a:ext>
            </a:extLst>
          </p:cNvPr>
          <p:cNvSpPr/>
          <p:nvPr userDrawn="1"/>
        </p:nvSpPr>
        <p:spPr>
          <a:xfrm>
            <a:off x="238490" y="1651000"/>
            <a:ext cx="6415501" cy="5398152"/>
          </a:xfrm>
          <a:prstGeom prst="rect">
            <a:avLst/>
          </a:prstGeom>
          <a:no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5">
            <a:extLst>
              <a:ext uri="{FF2B5EF4-FFF2-40B4-BE49-F238E27FC236}">
                <a16:creationId xmlns:a16="http://schemas.microsoft.com/office/drawing/2014/main" id="{AAF27F2B-D0D2-4A7A-8916-BED12AA40623}"/>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370795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 Slides - 6,7,8,9">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0DB65E-27C9-48EE-A0B7-9817DEDBF1F0}"/>
              </a:ext>
            </a:extLst>
          </p:cNvPr>
          <p:cNvSpPr/>
          <p:nvPr userDrawn="1"/>
        </p:nvSpPr>
        <p:spPr>
          <a:xfrm>
            <a:off x="0" y="0"/>
            <a:ext cx="4744278" cy="290513"/>
          </a:xfrm>
          <a:prstGeom prst="rect">
            <a:avLst/>
          </a:prstGeom>
          <a:solidFill>
            <a:srgbClr val="4EB7BA"/>
          </a:solidFill>
          <a:ln>
            <a:solidFill>
              <a:srgbClr val="4EB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a:t>Click to edit Master title style</a:t>
            </a:r>
          </a:p>
        </p:txBody>
      </p:sp>
      <p:sp>
        <p:nvSpPr>
          <p:cNvPr id="3" name="Content Placeholder 2"/>
          <p:cNvSpPr>
            <a:spLocks noGrp="1"/>
          </p:cNvSpPr>
          <p:nvPr>
            <p:ph idx="1"/>
          </p:nvPr>
        </p:nvSpPr>
        <p:spPr>
          <a:xfrm>
            <a:off x="398918" y="1421494"/>
            <a:ext cx="6094647" cy="1292677"/>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levelv</a:t>
            </a:r>
            <a:endParaRPr lang="en-US" dirty="0"/>
          </a:p>
        </p:txBody>
      </p:sp>
      <p:sp>
        <p:nvSpPr>
          <p:cNvPr id="4" name="Date Placeholder 3"/>
          <p:cNvSpPr>
            <a:spLocks noGrp="1"/>
          </p:cNvSpPr>
          <p:nvPr>
            <p:ph type="dt" sz="half" idx="10"/>
          </p:nvPr>
        </p:nvSpPr>
        <p:spPr/>
        <p:txBody>
          <a:bodyPr/>
          <a:lstStyle/>
          <a:p>
            <a:fld id="{29D99669-9D7C-4F2C-B4B6-1ED15A552842}" type="datetime1">
              <a:rPr lang="en-US" smtClean="0"/>
              <a:t>9/29/2022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8" name="Rectangle 7">
            <a:extLst>
              <a:ext uri="{FF2B5EF4-FFF2-40B4-BE49-F238E27FC236}">
                <a16:creationId xmlns:a16="http://schemas.microsoft.com/office/drawing/2014/main" id="{0C89106E-BC2D-4B99-9976-C1E5A3F2FA4F}"/>
              </a:ext>
            </a:extLst>
          </p:cNvPr>
          <p:cNvSpPr/>
          <p:nvPr userDrawn="1"/>
        </p:nvSpPr>
        <p:spPr>
          <a:xfrm>
            <a:off x="4586288" y="0"/>
            <a:ext cx="2271712" cy="291194"/>
          </a:xfrm>
          <a:prstGeom prst="rect">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0"/>
            <a:ext cx="2014537" cy="290513"/>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a:extLst>
              <a:ext uri="{FF2B5EF4-FFF2-40B4-BE49-F238E27FC236}">
                <a16:creationId xmlns:a16="http://schemas.microsoft.com/office/drawing/2014/main" id="{103E3147-899E-4B22-B08C-866EB3B51740}"/>
              </a:ext>
            </a:extLst>
          </p:cNvPr>
          <p:cNvSpPr/>
          <p:nvPr userDrawn="1"/>
        </p:nvSpPr>
        <p:spPr>
          <a:xfrm>
            <a:off x="177787" y="1420814"/>
            <a:ext cx="6415501" cy="7541156"/>
          </a:xfrm>
          <a:prstGeom prst="rect">
            <a:avLst/>
          </a:prstGeom>
          <a:no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5">
            <a:extLst>
              <a:ext uri="{FF2B5EF4-FFF2-40B4-BE49-F238E27FC236}">
                <a16:creationId xmlns:a16="http://schemas.microsoft.com/office/drawing/2014/main" id="{DA75106B-30A3-4C70-8E77-21EF0CFFA041}"/>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233214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Appendix Slides - 10">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75B08EE-45B4-4C75-BF5F-CA3AC18EB4FC}"/>
              </a:ext>
            </a:extLst>
          </p:cNvPr>
          <p:cNvSpPr/>
          <p:nvPr userDrawn="1"/>
        </p:nvSpPr>
        <p:spPr>
          <a:xfrm>
            <a:off x="0" y="0"/>
            <a:ext cx="6858000" cy="384313"/>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ontent Placeholder 17">
            <a:extLst>
              <a:ext uri="{FF2B5EF4-FFF2-40B4-BE49-F238E27FC236}">
                <a16:creationId xmlns:a16="http://schemas.microsoft.com/office/drawing/2014/main" id="{F9E84057-DD13-41C6-B215-75E681356D8F}"/>
              </a:ext>
            </a:extLst>
          </p:cNvPr>
          <p:cNvSpPr>
            <a:spLocks noGrp="1"/>
          </p:cNvSpPr>
          <p:nvPr>
            <p:ph sz="quarter" idx="16"/>
          </p:nvPr>
        </p:nvSpPr>
        <p:spPr>
          <a:xfrm>
            <a:off x="2606675" y="3421063"/>
            <a:ext cx="3886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a:t>Click to edit Master title style</a:t>
            </a:r>
          </a:p>
        </p:txBody>
      </p:sp>
      <p:sp>
        <p:nvSpPr>
          <p:cNvPr id="3" name="Content Placeholder 2"/>
          <p:cNvSpPr>
            <a:spLocks noGrp="1"/>
          </p:cNvSpPr>
          <p:nvPr>
            <p:ph idx="1"/>
          </p:nvPr>
        </p:nvSpPr>
        <p:spPr>
          <a:xfrm>
            <a:off x="398918" y="1421494"/>
            <a:ext cx="6094647" cy="1292677"/>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levelv</a:t>
            </a:r>
            <a:endParaRPr lang="en-US" dirty="0"/>
          </a:p>
        </p:txBody>
      </p:sp>
      <p:sp>
        <p:nvSpPr>
          <p:cNvPr id="4" name="Date Placeholder 3"/>
          <p:cNvSpPr>
            <a:spLocks noGrp="1"/>
          </p:cNvSpPr>
          <p:nvPr>
            <p:ph type="dt" sz="half" idx="10"/>
          </p:nvPr>
        </p:nvSpPr>
        <p:spPr/>
        <p:txBody>
          <a:bodyPr/>
          <a:lstStyle/>
          <a:p>
            <a:fld id="{29D99669-9D7C-4F2C-B4B6-1ED15A552842}" type="datetime1">
              <a:rPr lang="en-US" smtClean="0"/>
              <a:t>9/29/2022</a:t>
            </a:fld>
            <a:endParaRPr lang="en-US" dirty="0"/>
          </a:p>
        </p:txBody>
      </p:sp>
      <p:sp>
        <p:nvSpPr>
          <p:cNvPr id="5" name="Footer Placeholder 4"/>
          <p:cNvSpPr>
            <a:spLocks noGrp="1"/>
          </p:cNvSpPr>
          <p:nvPr>
            <p:ph type="ftr" sz="quarter" idx="11"/>
          </p:nvPr>
        </p:nvSpPr>
        <p:spPr/>
        <p:txBody>
          <a:bodyPr/>
          <a:lstStyle/>
          <a:p>
            <a:r>
              <a:rPr lang="en-US" dirty="0"/>
              <a:t>Pre-508</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0"/>
            <a:ext cx="2014537" cy="290513"/>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8">
            <a:extLst>
              <a:ext uri="{FF2B5EF4-FFF2-40B4-BE49-F238E27FC236}">
                <a16:creationId xmlns:a16="http://schemas.microsoft.com/office/drawing/2014/main" id="{365DB935-4D86-4383-944A-219A85B387BC}"/>
              </a:ext>
            </a:extLst>
          </p:cNvPr>
          <p:cNvSpPr>
            <a:spLocks noGrp="1"/>
          </p:cNvSpPr>
          <p:nvPr>
            <p:ph sz="quarter" idx="15"/>
          </p:nvPr>
        </p:nvSpPr>
        <p:spPr>
          <a:xfrm>
            <a:off x="160338" y="2785112"/>
            <a:ext cx="3962400" cy="53000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08DCE466-96DE-4F49-BD71-373CF1501320}"/>
              </a:ext>
            </a:extLst>
          </p:cNvPr>
          <p:cNvSpPr>
            <a:spLocks noGrp="1"/>
          </p:cNvSpPr>
          <p:nvPr>
            <p:ph type="body" sz="quarter" idx="17"/>
          </p:nvPr>
        </p:nvSpPr>
        <p:spPr>
          <a:xfrm>
            <a:off x="131446" y="7726774"/>
            <a:ext cx="2011680" cy="365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8">
            <a:extLst>
              <a:ext uri="{FF2B5EF4-FFF2-40B4-BE49-F238E27FC236}">
                <a16:creationId xmlns:a16="http://schemas.microsoft.com/office/drawing/2014/main" id="{FA3F6E06-435B-45C7-8CF4-F491E0F44F69}"/>
              </a:ext>
            </a:extLst>
          </p:cNvPr>
          <p:cNvSpPr>
            <a:spLocks noGrp="1"/>
          </p:cNvSpPr>
          <p:nvPr>
            <p:ph type="body" sz="quarter" idx="18"/>
          </p:nvPr>
        </p:nvSpPr>
        <p:spPr>
          <a:xfrm>
            <a:off x="131446" y="8248843"/>
            <a:ext cx="2011680" cy="365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8084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yber Opps Contest Overview">
    <p:spTree>
      <p:nvGrpSpPr>
        <p:cNvPr id="1" name=""/>
        <p:cNvGrpSpPr/>
        <p:nvPr/>
      </p:nvGrpSpPr>
      <p:grpSpPr>
        <a:xfrm>
          <a:off x="0" y="0"/>
          <a:ext cx="0" cy="0"/>
          <a:chOff x="0" y="0"/>
          <a:chExt cx="0" cy="0"/>
        </a:xfrm>
      </p:grpSpPr>
      <p:pic>
        <p:nvPicPr>
          <p:cNvPr id="8" name="Picture 2" descr="2021: What's Ahead from NIST in Cybersecurity and Privacy? | NIST">
            <a:extLst>
              <a:ext uri="{FF2B5EF4-FFF2-40B4-BE49-F238E27FC236}">
                <a16:creationId xmlns:a16="http://schemas.microsoft.com/office/drawing/2014/main" id="{C1859708-A4BC-47F3-94A4-18565756749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9141"/>
          <a:stretch/>
        </p:blipFill>
        <p:spPr bwMode="auto">
          <a:xfrm>
            <a:off x="-2798" y="-15479"/>
            <a:ext cx="6860798" cy="1848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938" y="924088"/>
            <a:ext cx="6409451" cy="887620"/>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1" y="1898496"/>
            <a:ext cx="4789120" cy="1938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01E7C1-E71F-48B9-851D-61DB79BF1A4A}" type="datetime1">
              <a:rPr lang="en-US" smtClean="0"/>
              <a:t>9/29/2022</a:t>
            </a:fld>
            <a:endParaRPr lang="en-US" dirty="0"/>
          </a:p>
        </p:txBody>
      </p:sp>
      <p:sp>
        <p:nvSpPr>
          <p:cNvPr id="7" name="Slide Number Placeholder 6"/>
          <p:cNvSpPr>
            <a:spLocks noGrp="1"/>
          </p:cNvSpPr>
          <p:nvPr>
            <p:ph type="sldNum" sz="quarter" idx="12"/>
          </p:nvPr>
        </p:nvSpPr>
        <p:spPr/>
        <p:txBody>
          <a:bodyPr/>
          <a:lstStyle/>
          <a:p>
            <a:fld id="{99BC021F-84F9-46B7-B42D-205ED7ED54D4}" type="slidenum">
              <a:rPr lang="en-US" smtClean="0"/>
              <a:t>‹#›</a:t>
            </a:fld>
            <a:endParaRPr lang="en-US" dirty="0"/>
          </a:p>
        </p:txBody>
      </p:sp>
      <p:sp>
        <p:nvSpPr>
          <p:cNvPr id="9" name="Rectangle 8">
            <a:extLst>
              <a:ext uri="{FF2B5EF4-FFF2-40B4-BE49-F238E27FC236}">
                <a16:creationId xmlns:a16="http://schemas.microsoft.com/office/drawing/2014/main" id="{7BCDC2C1-5A5C-4448-995A-569B387BC4F7}"/>
              </a:ext>
            </a:extLst>
          </p:cNvPr>
          <p:cNvSpPr/>
          <p:nvPr userDrawn="1"/>
        </p:nvSpPr>
        <p:spPr>
          <a:xfrm>
            <a:off x="-7576" y="924141"/>
            <a:ext cx="6409451" cy="899083"/>
          </a:xfrm>
          <a:prstGeom prst="rect">
            <a:avLst/>
          </a:prstGeom>
          <a:gradFill>
            <a:gsLst>
              <a:gs pos="10000">
                <a:srgbClr val="DAE3F3">
                  <a:alpha val="68000"/>
                </a:srgbClr>
              </a:gs>
              <a:gs pos="85000">
                <a:schemeClr val="accent1">
                  <a:tint val="23500"/>
                  <a:satMod val="160000"/>
                  <a:alpha val="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5CAC404-4D69-4652-8019-A41C26327D9A}"/>
              </a:ext>
            </a:extLst>
          </p:cNvPr>
          <p:cNvSpPr/>
          <p:nvPr userDrawn="1"/>
        </p:nvSpPr>
        <p:spPr>
          <a:xfrm>
            <a:off x="4791919" y="1816584"/>
            <a:ext cx="2066081" cy="2010906"/>
          </a:xfrm>
          <a:prstGeom prst="rect">
            <a:avLst/>
          </a:prstGeom>
          <a:solidFill>
            <a:srgbClr val="EDF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E807DD9-CC8B-4A83-846A-22D78AEB41E1}"/>
              </a:ext>
            </a:extLst>
          </p:cNvPr>
          <p:cNvSpPr/>
          <p:nvPr userDrawn="1"/>
        </p:nvSpPr>
        <p:spPr>
          <a:xfrm>
            <a:off x="0" y="4774993"/>
            <a:ext cx="2180384" cy="4378989"/>
          </a:xfrm>
          <a:prstGeom prst="rect">
            <a:avLst/>
          </a:prstGeom>
          <a:solidFill>
            <a:srgbClr val="EDF1F9"/>
          </a:solidFill>
          <a:ln>
            <a:solidFill>
              <a:srgbClr val="EDF1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7CAF4AC-64B5-4F7F-AE67-2BC0EA90500A}"/>
              </a:ext>
            </a:extLst>
          </p:cNvPr>
          <p:cNvSpPr/>
          <p:nvPr userDrawn="1"/>
        </p:nvSpPr>
        <p:spPr>
          <a:xfrm>
            <a:off x="0" y="1801513"/>
            <a:ext cx="6855202" cy="77083"/>
          </a:xfrm>
          <a:prstGeom prst="rect">
            <a:avLst/>
          </a:prstGeom>
          <a:solidFill>
            <a:srgbClr val="4EB7BA"/>
          </a:solidFill>
          <a:ln>
            <a:solidFill>
              <a:srgbClr val="4EB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3">
            <a:extLst>
              <a:ext uri="{FF2B5EF4-FFF2-40B4-BE49-F238E27FC236}">
                <a16:creationId xmlns:a16="http://schemas.microsoft.com/office/drawing/2014/main" id="{3E715FAC-D9AF-48CB-9CF1-F58FB18E9DB4}"/>
              </a:ext>
            </a:extLst>
          </p:cNvPr>
          <p:cNvSpPr>
            <a:spLocks noGrp="1"/>
          </p:cNvSpPr>
          <p:nvPr>
            <p:ph sz="half" idx="14"/>
          </p:nvPr>
        </p:nvSpPr>
        <p:spPr>
          <a:xfrm>
            <a:off x="215855" y="3866470"/>
            <a:ext cx="6359116" cy="842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5725" y="4856906"/>
            <a:ext cx="1928813" cy="2265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a:extLst>
              <a:ext uri="{FF2B5EF4-FFF2-40B4-BE49-F238E27FC236}">
                <a16:creationId xmlns:a16="http://schemas.microsoft.com/office/drawing/2014/main" id="{2CB50661-32CA-4544-B179-69D808549661}"/>
              </a:ext>
            </a:extLst>
          </p:cNvPr>
          <p:cNvSpPr>
            <a:spLocks noGrp="1"/>
          </p:cNvSpPr>
          <p:nvPr>
            <p:ph sz="half" idx="15"/>
          </p:nvPr>
        </p:nvSpPr>
        <p:spPr>
          <a:xfrm>
            <a:off x="2270418" y="4894908"/>
            <a:ext cx="4501857" cy="774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E32544F5-53AE-4129-B82F-9BD591BCA617}"/>
              </a:ext>
            </a:extLst>
          </p:cNvPr>
          <p:cNvSpPr/>
          <p:nvPr userDrawn="1"/>
        </p:nvSpPr>
        <p:spPr>
          <a:xfrm rot="10800000">
            <a:off x="-7576" y="3908936"/>
            <a:ext cx="6865576" cy="781941"/>
          </a:xfrm>
          <a:prstGeom prst="rect">
            <a:avLst/>
          </a:prstGeom>
          <a:solidFill>
            <a:srgbClr val="D5EEEF"/>
          </a:solidFill>
          <a:ln>
            <a:solidFill>
              <a:srgbClr val="D5EE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ntent Placeholder 3">
            <a:extLst>
              <a:ext uri="{FF2B5EF4-FFF2-40B4-BE49-F238E27FC236}">
                <a16:creationId xmlns:a16="http://schemas.microsoft.com/office/drawing/2014/main" id="{832E48BD-D207-4B2A-BC18-C19E926F16D2}"/>
              </a:ext>
            </a:extLst>
          </p:cNvPr>
          <p:cNvSpPr>
            <a:spLocks noGrp="1"/>
          </p:cNvSpPr>
          <p:nvPr>
            <p:ph sz="half" idx="13"/>
          </p:nvPr>
        </p:nvSpPr>
        <p:spPr>
          <a:xfrm>
            <a:off x="4973593" y="2479728"/>
            <a:ext cx="1798682" cy="1160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Picture Placeholder 20">
            <a:extLst>
              <a:ext uri="{FF2B5EF4-FFF2-40B4-BE49-F238E27FC236}">
                <a16:creationId xmlns:a16="http://schemas.microsoft.com/office/drawing/2014/main" id="{525BF0E2-1243-41CD-A75B-1ED445A49280}"/>
              </a:ext>
            </a:extLst>
          </p:cNvPr>
          <p:cNvSpPr>
            <a:spLocks noGrp="1"/>
          </p:cNvSpPr>
          <p:nvPr>
            <p:ph type="pic" sz="quarter" idx="16"/>
          </p:nvPr>
        </p:nvSpPr>
        <p:spPr>
          <a:xfrm>
            <a:off x="6111875" y="1893888"/>
            <a:ext cx="660400" cy="585787"/>
          </a:xfrm>
        </p:spPr>
        <p:txBody>
          <a:bodyPr/>
          <a:lstStyle/>
          <a:p>
            <a:endParaRPr lang="en-US" dirty="0"/>
          </a:p>
        </p:txBody>
      </p:sp>
      <p:sp>
        <p:nvSpPr>
          <p:cNvPr id="26" name="Text Placeholder 24">
            <a:extLst>
              <a:ext uri="{FF2B5EF4-FFF2-40B4-BE49-F238E27FC236}">
                <a16:creationId xmlns:a16="http://schemas.microsoft.com/office/drawing/2014/main" id="{44A4F57A-6F29-459F-95A5-3E6157A8151C}"/>
              </a:ext>
            </a:extLst>
          </p:cNvPr>
          <p:cNvSpPr>
            <a:spLocks noGrp="1"/>
          </p:cNvSpPr>
          <p:nvPr>
            <p:ph type="body" sz="quarter" idx="18"/>
          </p:nvPr>
        </p:nvSpPr>
        <p:spPr>
          <a:xfrm>
            <a:off x="306388" y="3840163"/>
            <a:ext cx="6335712" cy="841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7" name="Graphic 26" descr="Open quotation mark outline">
            <a:extLst>
              <a:ext uri="{FF2B5EF4-FFF2-40B4-BE49-F238E27FC236}">
                <a16:creationId xmlns:a16="http://schemas.microsoft.com/office/drawing/2014/main" id="{A70F80B4-DF11-40C1-9A07-79319EBE931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616" y="3838394"/>
            <a:ext cx="548640" cy="548640"/>
          </a:xfrm>
          <a:prstGeom prst="rect">
            <a:avLst/>
          </a:prstGeom>
        </p:spPr>
      </p:pic>
      <p:pic>
        <p:nvPicPr>
          <p:cNvPr id="28" name="Graphic 27" descr="Open quotation mark outline">
            <a:extLst>
              <a:ext uri="{FF2B5EF4-FFF2-40B4-BE49-F238E27FC236}">
                <a16:creationId xmlns:a16="http://schemas.microsoft.com/office/drawing/2014/main" id="{E6673923-A676-4DA2-AA10-42ED0050AE2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6392044" y="4201673"/>
            <a:ext cx="548640" cy="548640"/>
          </a:xfrm>
          <a:prstGeom prst="rect">
            <a:avLst/>
          </a:prstGeom>
        </p:spPr>
      </p:pic>
      <p:grpSp>
        <p:nvGrpSpPr>
          <p:cNvPr id="29" name="Group 28">
            <a:extLst>
              <a:ext uri="{FF2B5EF4-FFF2-40B4-BE49-F238E27FC236}">
                <a16:creationId xmlns:a16="http://schemas.microsoft.com/office/drawing/2014/main" id="{77C23B99-7601-4033-8B33-0FA7C894DD4F}"/>
              </a:ext>
              <a:ext uri="{C183D7F6-B498-43B3-948B-1728B52AA6E4}">
                <adec:decorative xmlns:adec="http://schemas.microsoft.com/office/drawing/2017/decorative" val="1"/>
              </a:ext>
            </a:extLst>
          </p:cNvPr>
          <p:cNvGrpSpPr/>
          <p:nvPr userDrawn="1"/>
        </p:nvGrpSpPr>
        <p:grpSpPr>
          <a:xfrm>
            <a:off x="152614" y="5419969"/>
            <a:ext cx="182880" cy="1382332"/>
            <a:chOff x="152614" y="5419969"/>
            <a:chExt cx="182880" cy="1382332"/>
          </a:xfrm>
        </p:grpSpPr>
        <p:cxnSp>
          <p:nvCxnSpPr>
            <p:cNvPr id="30" name="Straight Connector 29">
              <a:extLst>
                <a:ext uri="{FF2B5EF4-FFF2-40B4-BE49-F238E27FC236}">
                  <a16:creationId xmlns:a16="http://schemas.microsoft.com/office/drawing/2014/main" id="{289E915E-70B8-4E37-9755-323CB5771F86}"/>
                </a:ext>
              </a:extLst>
            </p:cNvPr>
            <p:cNvCxnSpPr>
              <a:cxnSpLocks/>
            </p:cNvCxnSpPr>
            <p:nvPr/>
          </p:nvCxnSpPr>
          <p:spPr>
            <a:xfrm flipH="1">
              <a:off x="244054" y="5481970"/>
              <a:ext cx="0" cy="1280160"/>
            </a:xfrm>
            <a:prstGeom prst="line">
              <a:avLst/>
            </a:prstGeom>
            <a:ln>
              <a:solidFill>
                <a:srgbClr val="2F5597"/>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55D93B3E-F798-4349-AB2B-DCFFAE9837F5}"/>
                </a:ext>
              </a:extLst>
            </p:cNvPr>
            <p:cNvSpPr/>
            <p:nvPr/>
          </p:nvSpPr>
          <p:spPr>
            <a:xfrm>
              <a:off x="152614" y="5419969"/>
              <a:ext cx="182880" cy="182880"/>
            </a:xfrm>
            <a:prstGeom prst="ellipse">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A6FF2CB-C70E-43EC-924E-DD0D5F3E5E6F}"/>
                </a:ext>
              </a:extLst>
            </p:cNvPr>
            <p:cNvSpPr/>
            <p:nvPr/>
          </p:nvSpPr>
          <p:spPr>
            <a:xfrm>
              <a:off x="152614" y="5990794"/>
              <a:ext cx="182880" cy="182880"/>
            </a:xfrm>
            <a:prstGeom prst="ellipse">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3EC3B607-9C13-4435-AC3A-7353BE77A178}"/>
                </a:ext>
              </a:extLst>
            </p:cNvPr>
            <p:cNvSpPr/>
            <p:nvPr/>
          </p:nvSpPr>
          <p:spPr>
            <a:xfrm>
              <a:off x="152614" y="6619421"/>
              <a:ext cx="182880" cy="182880"/>
            </a:xfrm>
            <a:prstGeom prst="ellipse">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Content Placeholder 37">
            <a:extLst>
              <a:ext uri="{FF2B5EF4-FFF2-40B4-BE49-F238E27FC236}">
                <a16:creationId xmlns:a16="http://schemas.microsoft.com/office/drawing/2014/main" id="{06FD41E0-219F-46A6-8BDB-D9DEAE483748}"/>
              </a:ext>
            </a:extLst>
          </p:cNvPr>
          <p:cNvSpPr>
            <a:spLocks noGrp="1"/>
          </p:cNvSpPr>
          <p:nvPr>
            <p:ph sz="quarter" idx="19"/>
          </p:nvPr>
        </p:nvSpPr>
        <p:spPr>
          <a:xfrm>
            <a:off x="2346325" y="5762625"/>
            <a:ext cx="365125" cy="365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2" name="Content Placeholder 40">
            <a:extLst>
              <a:ext uri="{FF2B5EF4-FFF2-40B4-BE49-F238E27FC236}">
                <a16:creationId xmlns:a16="http://schemas.microsoft.com/office/drawing/2014/main" id="{4F44A8AE-18BD-42C4-9DDD-344AD71ECFF0}"/>
              </a:ext>
            </a:extLst>
          </p:cNvPr>
          <p:cNvSpPr>
            <a:spLocks noGrp="1"/>
          </p:cNvSpPr>
          <p:nvPr>
            <p:ph sz="quarter" idx="20"/>
          </p:nvPr>
        </p:nvSpPr>
        <p:spPr>
          <a:xfrm>
            <a:off x="2327275" y="6540500"/>
            <a:ext cx="384175" cy="388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Content Placeholder 43">
            <a:extLst>
              <a:ext uri="{FF2B5EF4-FFF2-40B4-BE49-F238E27FC236}">
                <a16:creationId xmlns:a16="http://schemas.microsoft.com/office/drawing/2014/main" id="{0D116364-B59A-4185-A9B4-7BA42D681E40}"/>
              </a:ext>
            </a:extLst>
          </p:cNvPr>
          <p:cNvSpPr>
            <a:spLocks noGrp="1"/>
          </p:cNvSpPr>
          <p:nvPr>
            <p:ph sz="quarter" idx="21"/>
          </p:nvPr>
        </p:nvSpPr>
        <p:spPr>
          <a:xfrm>
            <a:off x="2346325" y="7412038"/>
            <a:ext cx="365125" cy="361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a:extLst>
              <a:ext uri="{FF2B5EF4-FFF2-40B4-BE49-F238E27FC236}">
                <a16:creationId xmlns:a16="http://schemas.microsoft.com/office/drawing/2014/main" id="{3A44E2A9-AF29-480E-862E-FE559F4E149A}"/>
              </a:ext>
            </a:extLst>
          </p:cNvPr>
          <p:cNvSpPr>
            <a:spLocks noGrp="1"/>
          </p:cNvSpPr>
          <p:nvPr>
            <p:ph type="body" sz="quarter" idx="23"/>
          </p:nvPr>
        </p:nvSpPr>
        <p:spPr>
          <a:xfrm>
            <a:off x="85725" y="7235674"/>
            <a:ext cx="1928813" cy="19083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9">
            <a:extLst>
              <a:ext uri="{FF2B5EF4-FFF2-40B4-BE49-F238E27FC236}">
                <a16:creationId xmlns:a16="http://schemas.microsoft.com/office/drawing/2014/main" id="{F6C6ADD2-ACE9-4452-A8A0-5AF9D24921B7}"/>
              </a:ext>
            </a:extLst>
          </p:cNvPr>
          <p:cNvSpPr>
            <a:spLocks noGrp="1"/>
          </p:cNvSpPr>
          <p:nvPr>
            <p:ph type="body" sz="quarter" idx="25"/>
          </p:nvPr>
        </p:nvSpPr>
        <p:spPr>
          <a:xfrm>
            <a:off x="2266109" y="7998282"/>
            <a:ext cx="4582366" cy="115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22">
            <a:extLst>
              <a:ext uri="{FF2B5EF4-FFF2-40B4-BE49-F238E27FC236}">
                <a16:creationId xmlns:a16="http://schemas.microsoft.com/office/drawing/2014/main" id="{05C0C1E4-489E-453C-BBB9-7C3DADC6AED9}"/>
              </a:ext>
            </a:extLst>
          </p:cNvPr>
          <p:cNvSpPr>
            <a:spLocks noGrp="1"/>
          </p:cNvSpPr>
          <p:nvPr>
            <p:ph type="body" sz="quarter" idx="26"/>
          </p:nvPr>
        </p:nvSpPr>
        <p:spPr>
          <a:xfrm>
            <a:off x="2711450" y="5692596"/>
            <a:ext cx="4146550" cy="6558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 Placeholder 22">
            <a:extLst>
              <a:ext uri="{FF2B5EF4-FFF2-40B4-BE49-F238E27FC236}">
                <a16:creationId xmlns:a16="http://schemas.microsoft.com/office/drawing/2014/main" id="{40950ACE-E6B9-4481-8289-47BAAEB4CFDD}"/>
              </a:ext>
            </a:extLst>
          </p:cNvPr>
          <p:cNvSpPr>
            <a:spLocks noGrp="1"/>
          </p:cNvSpPr>
          <p:nvPr>
            <p:ph type="body" sz="quarter" idx="27"/>
          </p:nvPr>
        </p:nvSpPr>
        <p:spPr>
          <a:xfrm>
            <a:off x="2708652" y="6474086"/>
            <a:ext cx="4146550" cy="6558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2">
            <a:extLst>
              <a:ext uri="{FF2B5EF4-FFF2-40B4-BE49-F238E27FC236}">
                <a16:creationId xmlns:a16="http://schemas.microsoft.com/office/drawing/2014/main" id="{2EAC2868-6B10-42A1-9403-3C552764BA17}"/>
              </a:ext>
            </a:extLst>
          </p:cNvPr>
          <p:cNvSpPr>
            <a:spLocks noGrp="1"/>
          </p:cNvSpPr>
          <p:nvPr>
            <p:ph type="body" sz="quarter" idx="28"/>
          </p:nvPr>
        </p:nvSpPr>
        <p:spPr>
          <a:xfrm>
            <a:off x="2718644" y="7235674"/>
            <a:ext cx="4146550" cy="6558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Footer Placeholder 5">
            <a:extLst>
              <a:ext uri="{FF2B5EF4-FFF2-40B4-BE49-F238E27FC236}">
                <a16:creationId xmlns:a16="http://schemas.microsoft.com/office/drawing/2014/main" id="{41F751C9-6A3B-4D92-BC4E-EBDDDDCC6941}"/>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3884541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sting Opps_Slide 12">
    <p:spTree>
      <p:nvGrpSpPr>
        <p:cNvPr id="1" name=""/>
        <p:cNvGrpSpPr/>
        <p:nvPr/>
      </p:nvGrpSpPr>
      <p:grpSpPr>
        <a:xfrm>
          <a:off x="0" y="0"/>
          <a:ext cx="0" cy="0"/>
          <a:chOff x="0" y="0"/>
          <a:chExt cx="0" cy="0"/>
        </a:xfrm>
      </p:grpSpPr>
      <p:pic>
        <p:nvPicPr>
          <p:cNvPr id="8" name="Picture 2" descr="2021: What's Ahead from NIST in Cybersecurity and Privacy? | NIST">
            <a:extLst>
              <a:ext uri="{FF2B5EF4-FFF2-40B4-BE49-F238E27FC236}">
                <a16:creationId xmlns:a16="http://schemas.microsoft.com/office/drawing/2014/main" id="{C1859708-A4BC-47F3-94A4-18565756749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9141"/>
          <a:stretch/>
        </p:blipFill>
        <p:spPr bwMode="auto">
          <a:xfrm>
            <a:off x="-2798" y="-15479"/>
            <a:ext cx="6860798" cy="1848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71488" y="486836"/>
            <a:ext cx="5915025" cy="121133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85725" y="3515163"/>
            <a:ext cx="2184693" cy="2856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01E7C1-E71F-48B9-851D-61DB79BF1A4A}" type="datetime1">
              <a:rPr lang="en-US" smtClean="0"/>
              <a:t>9/29/2022</a:t>
            </a:fld>
            <a:endParaRPr lang="en-US" dirty="0"/>
          </a:p>
        </p:txBody>
      </p:sp>
      <p:sp>
        <p:nvSpPr>
          <p:cNvPr id="7" name="Slide Number Placeholder 6"/>
          <p:cNvSpPr>
            <a:spLocks noGrp="1"/>
          </p:cNvSpPr>
          <p:nvPr>
            <p:ph type="sldNum" sz="quarter" idx="12"/>
          </p:nvPr>
        </p:nvSpPr>
        <p:spPr/>
        <p:txBody>
          <a:bodyPr/>
          <a:lstStyle/>
          <a:p>
            <a:fld id="{99BC021F-84F9-46B7-B42D-205ED7ED54D4}" type="slidenum">
              <a:rPr lang="en-US" smtClean="0"/>
              <a:t>‹#›</a:t>
            </a:fld>
            <a:endParaRPr lang="en-US" dirty="0"/>
          </a:p>
        </p:txBody>
      </p:sp>
      <p:sp>
        <p:nvSpPr>
          <p:cNvPr id="9" name="Rectangle 8">
            <a:extLst>
              <a:ext uri="{FF2B5EF4-FFF2-40B4-BE49-F238E27FC236}">
                <a16:creationId xmlns:a16="http://schemas.microsoft.com/office/drawing/2014/main" id="{7BCDC2C1-5A5C-4448-995A-569B387BC4F7}"/>
              </a:ext>
            </a:extLst>
          </p:cNvPr>
          <p:cNvSpPr/>
          <p:nvPr userDrawn="1"/>
        </p:nvSpPr>
        <p:spPr>
          <a:xfrm>
            <a:off x="-7576" y="924141"/>
            <a:ext cx="6409451" cy="899083"/>
          </a:xfrm>
          <a:prstGeom prst="rect">
            <a:avLst/>
          </a:prstGeom>
          <a:gradFill>
            <a:gsLst>
              <a:gs pos="10000">
                <a:srgbClr val="DAE3F3">
                  <a:alpha val="68000"/>
                </a:srgbClr>
              </a:gs>
              <a:gs pos="85000">
                <a:schemeClr val="accent1">
                  <a:tint val="23500"/>
                  <a:satMod val="160000"/>
                  <a:alpha val="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7CAF4AC-64B5-4F7F-AE67-2BC0EA90500A}"/>
              </a:ext>
            </a:extLst>
          </p:cNvPr>
          <p:cNvSpPr/>
          <p:nvPr userDrawn="1"/>
        </p:nvSpPr>
        <p:spPr>
          <a:xfrm>
            <a:off x="0" y="1801513"/>
            <a:ext cx="6855202" cy="77083"/>
          </a:xfrm>
          <a:prstGeom prst="rect">
            <a:avLst/>
          </a:prstGeom>
          <a:solidFill>
            <a:srgbClr val="4EB7BA"/>
          </a:solidFill>
          <a:ln>
            <a:solidFill>
              <a:srgbClr val="4EB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ntent Placeholder 3">
            <a:extLst>
              <a:ext uri="{FF2B5EF4-FFF2-40B4-BE49-F238E27FC236}">
                <a16:creationId xmlns:a16="http://schemas.microsoft.com/office/drawing/2014/main" id="{2CB50661-32CA-4544-B179-69D808549661}"/>
              </a:ext>
            </a:extLst>
          </p:cNvPr>
          <p:cNvSpPr>
            <a:spLocks noGrp="1"/>
          </p:cNvSpPr>
          <p:nvPr>
            <p:ph sz="half" idx="15"/>
          </p:nvPr>
        </p:nvSpPr>
        <p:spPr>
          <a:xfrm>
            <a:off x="2546350" y="1973224"/>
            <a:ext cx="4225925" cy="7371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17">
            <a:extLst>
              <a:ext uri="{FF2B5EF4-FFF2-40B4-BE49-F238E27FC236}">
                <a16:creationId xmlns:a16="http://schemas.microsoft.com/office/drawing/2014/main" id="{BB763787-DABA-4725-BD08-6CC3EFA619F3}"/>
              </a:ext>
            </a:extLst>
          </p:cNvPr>
          <p:cNvSpPr/>
          <p:nvPr userDrawn="1"/>
        </p:nvSpPr>
        <p:spPr>
          <a:xfrm rot="5400000">
            <a:off x="-1268429" y="5482675"/>
            <a:ext cx="7315200" cy="27432"/>
          </a:xfrm>
          <a:prstGeom prst="rect">
            <a:avLst/>
          </a:prstGeom>
          <a:solidFill>
            <a:srgbClr val="4EB7BA"/>
          </a:solidFill>
          <a:ln>
            <a:solidFill>
              <a:srgbClr val="4EB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10">
            <a:extLst>
              <a:ext uri="{FF2B5EF4-FFF2-40B4-BE49-F238E27FC236}">
                <a16:creationId xmlns:a16="http://schemas.microsoft.com/office/drawing/2014/main" id="{2D8A36D4-426C-4144-81DF-CCED24430810}"/>
              </a:ext>
            </a:extLst>
          </p:cNvPr>
          <p:cNvSpPr>
            <a:spLocks noGrp="1"/>
          </p:cNvSpPr>
          <p:nvPr>
            <p:ph sz="quarter" idx="16"/>
          </p:nvPr>
        </p:nvSpPr>
        <p:spPr>
          <a:xfrm>
            <a:off x="471488" y="1973263"/>
            <a:ext cx="1433512" cy="1436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9331BE9B-4CBB-491C-91AC-442495F58B48}"/>
              </a:ext>
            </a:extLst>
          </p:cNvPr>
          <p:cNvSpPr>
            <a:spLocks noGrp="1"/>
          </p:cNvSpPr>
          <p:nvPr>
            <p:ph sz="half" idx="17"/>
          </p:nvPr>
        </p:nvSpPr>
        <p:spPr>
          <a:xfrm>
            <a:off x="42377" y="6417725"/>
            <a:ext cx="2184693" cy="2544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585B2965-169A-489A-A68E-0B7A735AB6D1}"/>
              </a:ext>
            </a:extLst>
          </p:cNvPr>
          <p:cNvSpPr>
            <a:spLocks noGrp="1"/>
          </p:cNvSpPr>
          <p:nvPr>
            <p:ph type="body" sz="quarter" idx="18"/>
          </p:nvPr>
        </p:nvSpPr>
        <p:spPr>
          <a:xfrm>
            <a:off x="85726" y="3991479"/>
            <a:ext cx="385762" cy="460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0">
            <a:extLst>
              <a:ext uri="{FF2B5EF4-FFF2-40B4-BE49-F238E27FC236}">
                <a16:creationId xmlns:a16="http://schemas.microsoft.com/office/drawing/2014/main" id="{CA1812AD-6EDA-422E-A8B3-A649B7567C9C}"/>
              </a:ext>
            </a:extLst>
          </p:cNvPr>
          <p:cNvSpPr>
            <a:spLocks noGrp="1"/>
          </p:cNvSpPr>
          <p:nvPr>
            <p:ph type="body" sz="quarter" idx="19"/>
          </p:nvPr>
        </p:nvSpPr>
        <p:spPr>
          <a:xfrm>
            <a:off x="79415" y="4569497"/>
            <a:ext cx="385762" cy="460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0">
            <a:extLst>
              <a:ext uri="{FF2B5EF4-FFF2-40B4-BE49-F238E27FC236}">
                <a16:creationId xmlns:a16="http://schemas.microsoft.com/office/drawing/2014/main" id="{14A9013C-98B1-450E-ADA0-EEE7DCBB64C2}"/>
              </a:ext>
            </a:extLst>
          </p:cNvPr>
          <p:cNvSpPr>
            <a:spLocks noGrp="1"/>
          </p:cNvSpPr>
          <p:nvPr>
            <p:ph type="body" sz="quarter" idx="20"/>
          </p:nvPr>
        </p:nvSpPr>
        <p:spPr>
          <a:xfrm>
            <a:off x="79415" y="5286106"/>
            <a:ext cx="385762" cy="460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26">
            <a:extLst>
              <a:ext uri="{FF2B5EF4-FFF2-40B4-BE49-F238E27FC236}">
                <a16:creationId xmlns:a16="http://schemas.microsoft.com/office/drawing/2014/main" id="{2B3C195B-16E2-4056-B166-144A0AE74D7E}"/>
              </a:ext>
            </a:extLst>
          </p:cNvPr>
          <p:cNvSpPr>
            <a:spLocks noGrp="1"/>
          </p:cNvSpPr>
          <p:nvPr>
            <p:ph type="body" sz="quarter" idx="22"/>
          </p:nvPr>
        </p:nvSpPr>
        <p:spPr>
          <a:xfrm>
            <a:off x="2551272" y="2773363"/>
            <a:ext cx="4225925" cy="741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6">
            <a:extLst>
              <a:ext uri="{FF2B5EF4-FFF2-40B4-BE49-F238E27FC236}">
                <a16:creationId xmlns:a16="http://schemas.microsoft.com/office/drawing/2014/main" id="{B37DB9AF-563D-46DD-8679-BF057A2CE174}"/>
              </a:ext>
            </a:extLst>
          </p:cNvPr>
          <p:cNvSpPr>
            <a:spLocks noGrp="1"/>
          </p:cNvSpPr>
          <p:nvPr>
            <p:ph type="body" sz="quarter" idx="23"/>
          </p:nvPr>
        </p:nvSpPr>
        <p:spPr>
          <a:xfrm>
            <a:off x="2546349" y="3617439"/>
            <a:ext cx="4225925" cy="23474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6">
            <a:extLst>
              <a:ext uri="{FF2B5EF4-FFF2-40B4-BE49-F238E27FC236}">
                <a16:creationId xmlns:a16="http://schemas.microsoft.com/office/drawing/2014/main" id="{DC0EC5BE-5986-42C1-802F-78440840C992}"/>
              </a:ext>
            </a:extLst>
          </p:cNvPr>
          <p:cNvSpPr>
            <a:spLocks noGrp="1"/>
          </p:cNvSpPr>
          <p:nvPr>
            <p:ph type="body" sz="quarter" idx="24"/>
          </p:nvPr>
        </p:nvSpPr>
        <p:spPr>
          <a:xfrm>
            <a:off x="2546349" y="5998663"/>
            <a:ext cx="4225894" cy="689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6">
            <a:extLst>
              <a:ext uri="{FF2B5EF4-FFF2-40B4-BE49-F238E27FC236}">
                <a16:creationId xmlns:a16="http://schemas.microsoft.com/office/drawing/2014/main" id="{A6D53109-DCC9-47A3-A96C-BB346E095A96}"/>
              </a:ext>
            </a:extLst>
          </p:cNvPr>
          <p:cNvSpPr>
            <a:spLocks noGrp="1"/>
          </p:cNvSpPr>
          <p:nvPr>
            <p:ph type="body" sz="quarter" idx="25"/>
          </p:nvPr>
        </p:nvSpPr>
        <p:spPr>
          <a:xfrm>
            <a:off x="2546349" y="6721677"/>
            <a:ext cx="4225894" cy="4868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26">
            <a:extLst>
              <a:ext uri="{FF2B5EF4-FFF2-40B4-BE49-F238E27FC236}">
                <a16:creationId xmlns:a16="http://schemas.microsoft.com/office/drawing/2014/main" id="{835EEAA6-C100-4490-B239-C44CE462CD12}"/>
              </a:ext>
            </a:extLst>
          </p:cNvPr>
          <p:cNvSpPr>
            <a:spLocks noGrp="1"/>
          </p:cNvSpPr>
          <p:nvPr>
            <p:ph type="body" sz="quarter" idx="26"/>
          </p:nvPr>
        </p:nvSpPr>
        <p:spPr>
          <a:xfrm>
            <a:off x="2546349" y="7242084"/>
            <a:ext cx="4225894" cy="1719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ooter Placeholder 5">
            <a:extLst>
              <a:ext uri="{FF2B5EF4-FFF2-40B4-BE49-F238E27FC236}">
                <a16:creationId xmlns:a16="http://schemas.microsoft.com/office/drawing/2014/main" id="{00C80DB5-3E50-4998-BC4B-1EBE4BE2444F}"/>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1046435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 F Informational Poster Slide 1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D385219-EFDD-47B8-A28A-9786417B21FB}"/>
              </a:ext>
            </a:extLst>
          </p:cNvPr>
          <p:cNvSpPr/>
          <p:nvPr userDrawn="1"/>
        </p:nvSpPr>
        <p:spPr>
          <a:xfrm>
            <a:off x="0" y="0"/>
            <a:ext cx="6858000" cy="384313"/>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0"/>
            <a:ext cx="2014537" cy="290513"/>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DD642BE-0C01-4E5B-826A-77BE06DEBDFF}"/>
              </a:ext>
            </a:extLst>
          </p:cNvPr>
          <p:cNvSpPr>
            <a:spLocks noGrp="1"/>
          </p:cNvSpPr>
          <p:nvPr>
            <p:ph idx="13"/>
          </p:nvPr>
        </p:nvSpPr>
        <p:spPr>
          <a:xfrm>
            <a:off x="236135" y="1313473"/>
            <a:ext cx="6385730" cy="1160319"/>
          </a:xfrm>
          <a:no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D92039B9-DB73-434C-A1D3-208399DB05A9}"/>
              </a:ext>
            </a:extLst>
          </p:cNvPr>
          <p:cNvSpPr>
            <a:spLocks noGrp="1"/>
          </p:cNvSpPr>
          <p:nvPr>
            <p:ph idx="1"/>
          </p:nvPr>
        </p:nvSpPr>
        <p:spPr>
          <a:xfrm>
            <a:off x="1004689" y="2541133"/>
            <a:ext cx="4708394" cy="61508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5">
            <a:extLst>
              <a:ext uri="{FF2B5EF4-FFF2-40B4-BE49-F238E27FC236}">
                <a16:creationId xmlns:a16="http://schemas.microsoft.com/office/drawing/2014/main" id="{32AD65F2-6E1F-4EBF-940A-89C350ACE1BF}"/>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
        <p:nvSpPr>
          <p:cNvPr id="19" name="Date Placeholder 3">
            <a:extLst>
              <a:ext uri="{FF2B5EF4-FFF2-40B4-BE49-F238E27FC236}">
                <a16:creationId xmlns:a16="http://schemas.microsoft.com/office/drawing/2014/main" id="{4F979421-D145-409B-98B4-DF12E73D5C99}"/>
              </a:ext>
            </a:extLst>
          </p:cNvPr>
          <p:cNvSpPr>
            <a:spLocks noGrp="1"/>
          </p:cNvSpPr>
          <p:nvPr>
            <p:ph type="dt" sz="half" idx="10"/>
          </p:nvPr>
        </p:nvSpPr>
        <p:spPr>
          <a:xfrm>
            <a:off x="471488" y="8475136"/>
            <a:ext cx="1543050" cy="486833"/>
          </a:xfrm>
        </p:spPr>
        <p:txBody>
          <a:bodyPr/>
          <a:lstStyle/>
          <a:p>
            <a:fld id="{29D99669-9D7C-4F2C-B4B6-1ED15A552842}" type="datetime1">
              <a:rPr lang="en-US" smtClean="0"/>
              <a:t>9/29/2022</a:t>
            </a:fld>
            <a:endParaRPr lang="en-US" dirty="0"/>
          </a:p>
        </p:txBody>
      </p:sp>
      <p:sp>
        <p:nvSpPr>
          <p:cNvPr id="20" name="Text Placeholder 8">
            <a:extLst>
              <a:ext uri="{FF2B5EF4-FFF2-40B4-BE49-F238E27FC236}">
                <a16:creationId xmlns:a16="http://schemas.microsoft.com/office/drawing/2014/main" id="{39947341-0359-40E4-AA5F-5FB63980416A}"/>
              </a:ext>
            </a:extLst>
          </p:cNvPr>
          <p:cNvSpPr>
            <a:spLocks noGrp="1"/>
          </p:cNvSpPr>
          <p:nvPr>
            <p:ph type="body" sz="quarter" idx="17"/>
          </p:nvPr>
        </p:nvSpPr>
        <p:spPr>
          <a:xfrm>
            <a:off x="131446" y="7726774"/>
            <a:ext cx="2011680" cy="365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8">
            <a:extLst>
              <a:ext uri="{FF2B5EF4-FFF2-40B4-BE49-F238E27FC236}">
                <a16:creationId xmlns:a16="http://schemas.microsoft.com/office/drawing/2014/main" id="{107926FC-1774-4B67-B171-8EF0B96D67B6}"/>
              </a:ext>
            </a:extLst>
          </p:cNvPr>
          <p:cNvSpPr>
            <a:spLocks noGrp="1"/>
          </p:cNvSpPr>
          <p:nvPr>
            <p:ph type="body" sz="quarter" idx="18"/>
          </p:nvPr>
        </p:nvSpPr>
        <p:spPr>
          <a:xfrm>
            <a:off x="131446" y="8248843"/>
            <a:ext cx="2011680" cy="365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5134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yber Pro Community_Slide14">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89B7287-9AC1-4042-8EE4-32A72926BDD8}"/>
              </a:ext>
            </a:extLst>
          </p:cNvPr>
          <p:cNvSpPr/>
          <p:nvPr userDrawn="1"/>
        </p:nvSpPr>
        <p:spPr>
          <a:xfrm>
            <a:off x="0" y="6946758"/>
            <a:ext cx="6850424" cy="510649"/>
          </a:xfrm>
          <a:prstGeom prst="rect">
            <a:avLst/>
          </a:prstGeom>
          <a:solidFill>
            <a:srgbClr val="F6F8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2" descr="2021: What's Ahead from NIST in Cybersecurity and Privacy? | NIST">
            <a:extLst>
              <a:ext uri="{FF2B5EF4-FFF2-40B4-BE49-F238E27FC236}">
                <a16:creationId xmlns:a16="http://schemas.microsoft.com/office/drawing/2014/main" id="{C1859708-A4BC-47F3-94A4-18565756749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9141"/>
          <a:stretch/>
        </p:blipFill>
        <p:spPr bwMode="auto">
          <a:xfrm>
            <a:off x="-2798" y="-15479"/>
            <a:ext cx="6860798" cy="1848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71488" y="486836"/>
            <a:ext cx="5915025" cy="121133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74239" y="1967601"/>
            <a:ext cx="3230303" cy="15872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7BCDC2C1-5A5C-4448-995A-569B387BC4F7}"/>
              </a:ext>
            </a:extLst>
          </p:cNvPr>
          <p:cNvSpPr/>
          <p:nvPr userDrawn="1"/>
        </p:nvSpPr>
        <p:spPr>
          <a:xfrm>
            <a:off x="-7576" y="924141"/>
            <a:ext cx="6409451" cy="899083"/>
          </a:xfrm>
          <a:prstGeom prst="rect">
            <a:avLst/>
          </a:prstGeom>
          <a:gradFill>
            <a:gsLst>
              <a:gs pos="10000">
                <a:srgbClr val="DAE3F3">
                  <a:alpha val="68000"/>
                </a:srgbClr>
              </a:gs>
              <a:gs pos="85000">
                <a:schemeClr val="accent1">
                  <a:tint val="23500"/>
                  <a:satMod val="160000"/>
                  <a:alpha val="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7CAF4AC-64B5-4F7F-AE67-2BC0EA90500A}"/>
              </a:ext>
            </a:extLst>
          </p:cNvPr>
          <p:cNvSpPr/>
          <p:nvPr userDrawn="1"/>
        </p:nvSpPr>
        <p:spPr>
          <a:xfrm>
            <a:off x="0" y="1801513"/>
            <a:ext cx="6855202" cy="77083"/>
          </a:xfrm>
          <a:prstGeom prst="rect">
            <a:avLst/>
          </a:prstGeom>
          <a:solidFill>
            <a:srgbClr val="4EB7BA"/>
          </a:solidFill>
          <a:ln>
            <a:solidFill>
              <a:srgbClr val="4EB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ntent Placeholder 2">
            <a:extLst>
              <a:ext uri="{FF2B5EF4-FFF2-40B4-BE49-F238E27FC236}">
                <a16:creationId xmlns:a16="http://schemas.microsoft.com/office/drawing/2014/main" id="{B3C6F74F-84B6-4171-829E-FECAB1D6E4F6}"/>
              </a:ext>
            </a:extLst>
          </p:cNvPr>
          <p:cNvSpPr>
            <a:spLocks noGrp="1"/>
          </p:cNvSpPr>
          <p:nvPr>
            <p:ph sz="half" idx="16"/>
          </p:nvPr>
        </p:nvSpPr>
        <p:spPr>
          <a:xfrm>
            <a:off x="210626" y="5869596"/>
            <a:ext cx="1395590" cy="93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12">
            <a:extLst>
              <a:ext uri="{FF2B5EF4-FFF2-40B4-BE49-F238E27FC236}">
                <a16:creationId xmlns:a16="http://schemas.microsoft.com/office/drawing/2014/main" id="{977FBBA2-F56D-4395-9CC2-6F0B322A3206}"/>
              </a:ext>
            </a:extLst>
          </p:cNvPr>
          <p:cNvSpPr/>
          <p:nvPr userDrawn="1"/>
        </p:nvSpPr>
        <p:spPr>
          <a:xfrm rot="10800000">
            <a:off x="3439104" y="1936074"/>
            <a:ext cx="3445176" cy="2691424"/>
          </a:xfrm>
          <a:prstGeom prst="rect">
            <a:avLst/>
          </a:prstGeom>
          <a:solidFill>
            <a:srgbClr val="D5EE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9FFAC32-8AE5-429D-B0E5-BE8D336E0719}"/>
              </a:ext>
            </a:extLst>
          </p:cNvPr>
          <p:cNvSpPr/>
          <p:nvPr userDrawn="1"/>
        </p:nvSpPr>
        <p:spPr>
          <a:xfrm>
            <a:off x="382417" y="3671214"/>
            <a:ext cx="2132053" cy="843701"/>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0295D7D-9329-4BE0-A570-0B2003B5992B}"/>
              </a:ext>
            </a:extLst>
          </p:cNvPr>
          <p:cNvSpPr/>
          <p:nvPr userDrawn="1"/>
        </p:nvSpPr>
        <p:spPr>
          <a:xfrm>
            <a:off x="0" y="4714186"/>
            <a:ext cx="6865308" cy="510649"/>
          </a:xfrm>
          <a:prstGeom prst="rect">
            <a:avLst/>
          </a:prstGeom>
          <a:solidFill>
            <a:srgbClr val="F6F8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ontent Placeholder 2">
            <a:extLst>
              <a:ext uri="{FF2B5EF4-FFF2-40B4-BE49-F238E27FC236}">
                <a16:creationId xmlns:a16="http://schemas.microsoft.com/office/drawing/2014/main" id="{3F61BC4E-7C9F-47F0-988B-5B9BF7E62013}"/>
              </a:ext>
            </a:extLst>
          </p:cNvPr>
          <p:cNvSpPr>
            <a:spLocks noGrp="1"/>
          </p:cNvSpPr>
          <p:nvPr>
            <p:ph sz="half" idx="17"/>
          </p:nvPr>
        </p:nvSpPr>
        <p:spPr>
          <a:xfrm>
            <a:off x="471488" y="3721268"/>
            <a:ext cx="2042982" cy="8507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
            <a:extLst>
              <a:ext uri="{FF2B5EF4-FFF2-40B4-BE49-F238E27FC236}">
                <a16:creationId xmlns:a16="http://schemas.microsoft.com/office/drawing/2014/main" id="{09183A3F-09A1-449D-9680-592590CDE6BA}"/>
              </a:ext>
            </a:extLst>
          </p:cNvPr>
          <p:cNvSpPr>
            <a:spLocks noGrp="1"/>
          </p:cNvSpPr>
          <p:nvPr>
            <p:ph sz="half" idx="18"/>
          </p:nvPr>
        </p:nvSpPr>
        <p:spPr>
          <a:xfrm>
            <a:off x="3530787" y="2058100"/>
            <a:ext cx="3252974" cy="25138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a:extLst>
              <a:ext uri="{FF2B5EF4-FFF2-40B4-BE49-F238E27FC236}">
                <a16:creationId xmlns:a16="http://schemas.microsoft.com/office/drawing/2014/main" id="{151EFC4A-B5AC-4A18-90E6-C021230C852E}"/>
              </a:ext>
            </a:extLst>
          </p:cNvPr>
          <p:cNvSpPr>
            <a:spLocks noGrp="1"/>
          </p:cNvSpPr>
          <p:nvPr>
            <p:ph sz="half" idx="19"/>
          </p:nvPr>
        </p:nvSpPr>
        <p:spPr>
          <a:xfrm>
            <a:off x="150666" y="4775305"/>
            <a:ext cx="6235847" cy="3651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a:extLst>
              <a:ext uri="{FF2B5EF4-FFF2-40B4-BE49-F238E27FC236}">
                <a16:creationId xmlns:a16="http://schemas.microsoft.com/office/drawing/2014/main" id="{C35DA1FD-E9B5-42FC-A2F7-C52FD0AC0B85}"/>
              </a:ext>
            </a:extLst>
          </p:cNvPr>
          <p:cNvSpPr>
            <a:spLocks noGrp="1"/>
          </p:cNvSpPr>
          <p:nvPr>
            <p:ph sz="half" idx="20"/>
          </p:nvPr>
        </p:nvSpPr>
        <p:spPr>
          <a:xfrm>
            <a:off x="150665" y="7019491"/>
            <a:ext cx="6235847" cy="3651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
            <a:extLst>
              <a:ext uri="{FF2B5EF4-FFF2-40B4-BE49-F238E27FC236}">
                <a16:creationId xmlns:a16="http://schemas.microsoft.com/office/drawing/2014/main" id="{BC068BFB-C517-4F1E-A27C-1A9A727FC313}"/>
              </a:ext>
            </a:extLst>
          </p:cNvPr>
          <p:cNvSpPr>
            <a:spLocks noGrp="1"/>
          </p:cNvSpPr>
          <p:nvPr>
            <p:ph sz="half" idx="21"/>
          </p:nvPr>
        </p:nvSpPr>
        <p:spPr>
          <a:xfrm>
            <a:off x="1879495" y="5869596"/>
            <a:ext cx="1395590" cy="93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a:extLst>
              <a:ext uri="{FF2B5EF4-FFF2-40B4-BE49-F238E27FC236}">
                <a16:creationId xmlns:a16="http://schemas.microsoft.com/office/drawing/2014/main" id="{EDE34F19-375A-4090-A8F2-52D8A0F4EBCC}"/>
              </a:ext>
            </a:extLst>
          </p:cNvPr>
          <p:cNvSpPr>
            <a:spLocks noGrp="1"/>
          </p:cNvSpPr>
          <p:nvPr>
            <p:ph sz="half" idx="22"/>
          </p:nvPr>
        </p:nvSpPr>
        <p:spPr>
          <a:xfrm>
            <a:off x="3548364" y="5869596"/>
            <a:ext cx="1395590" cy="93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a:extLst>
              <a:ext uri="{FF2B5EF4-FFF2-40B4-BE49-F238E27FC236}">
                <a16:creationId xmlns:a16="http://schemas.microsoft.com/office/drawing/2014/main" id="{4022D0E1-BB1A-4AFA-B53A-1EF617A9D45E}"/>
              </a:ext>
            </a:extLst>
          </p:cNvPr>
          <p:cNvSpPr>
            <a:spLocks noGrp="1"/>
          </p:cNvSpPr>
          <p:nvPr>
            <p:ph sz="half" idx="23"/>
          </p:nvPr>
        </p:nvSpPr>
        <p:spPr>
          <a:xfrm>
            <a:off x="5217234" y="5869596"/>
            <a:ext cx="1395590" cy="93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10">
            <a:extLst>
              <a:ext uri="{FF2B5EF4-FFF2-40B4-BE49-F238E27FC236}">
                <a16:creationId xmlns:a16="http://schemas.microsoft.com/office/drawing/2014/main" id="{D3C9A6EE-1E9E-47E6-A8B3-159ED44A51BE}"/>
              </a:ext>
            </a:extLst>
          </p:cNvPr>
          <p:cNvSpPr>
            <a:spLocks noGrp="1"/>
          </p:cNvSpPr>
          <p:nvPr>
            <p:ph sz="quarter" idx="24"/>
          </p:nvPr>
        </p:nvSpPr>
        <p:spPr>
          <a:xfrm>
            <a:off x="557213" y="5213350"/>
            <a:ext cx="682625" cy="6556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16">
            <a:extLst>
              <a:ext uri="{FF2B5EF4-FFF2-40B4-BE49-F238E27FC236}">
                <a16:creationId xmlns:a16="http://schemas.microsoft.com/office/drawing/2014/main" id="{4C91139F-81DE-4216-83A8-35A7EA511214}"/>
              </a:ext>
            </a:extLst>
          </p:cNvPr>
          <p:cNvSpPr>
            <a:spLocks noGrp="1"/>
          </p:cNvSpPr>
          <p:nvPr>
            <p:ph sz="quarter" idx="25"/>
          </p:nvPr>
        </p:nvSpPr>
        <p:spPr>
          <a:xfrm>
            <a:off x="2241550" y="5213350"/>
            <a:ext cx="682625" cy="6556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Content Placeholder 41">
            <a:extLst>
              <a:ext uri="{FF2B5EF4-FFF2-40B4-BE49-F238E27FC236}">
                <a16:creationId xmlns:a16="http://schemas.microsoft.com/office/drawing/2014/main" id="{336C84D5-624C-4636-9FD4-6CCD8CD2F221}"/>
              </a:ext>
            </a:extLst>
          </p:cNvPr>
          <p:cNvSpPr>
            <a:spLocks noGrp="1"/>
          </p:cNvSpPr>
          <p:nvPr>
            <p:ph sz="quarter" idx="26"/>
          </p:nvPr>
        </p:nvSpPr>
        <p:spPr>
          <a:xfrm>
            <a:off x="3925888" y="5213350"/>
            <a:ext cx="682625" cy="717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9" name="Content Placeholder 47">
            <a:extLst>
              <a:ext uri="{FF2B5EF4-FFF2-40B4-BE49-F238E27FC236}">
                <a16:creationId xmlns:a16="http://schemas.microsoft.com/office/drawing/2014/main" id="{5E55D49D-8300-4F7C-A973-1665A3C2CCDD}"/>
              </a:ext>
            </a:extLst>
          </p:cNvPr>
          <p:cNvSpPr>
            <a:spLocks noGrp="1"/>
          </p:cNvSpPr>
          <p:nvPr>
            <p:ph sz="quarter" idx="27"/>
          </p:nvPr>
        </p:nvSpPr>
        <p:spPr>
          <a:xfrm>
            <a:off x="5610225" y="5213350"/>
            <a:ext cx="682625" cy="7048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 Placeholder 51">
            <a:extLst>
              <a:ext uri="{FF2B5EF4-FFF2-40B4-BE49-F238E27FC236}">
                <a16:creationId xmlns:a16="http://schemas.microsoft.com/office/drawing/2014/main" id="{DC5322B1-7D00-4901-BC94-C0DE64DB1F67}"/>
              </a:ext>
            </a:extLst>
          </p:cNvPr>
          <p:cNvSpPr>
            <a:spLocks noGrp="1"/>
          </p:cNvSpPr>
          <p:nvPr>
            <p:ph type="body" sz="quarter" idx="29"/>
          </p:nvPr>
        </p:nvSpPr>
        <p:spPr>
          <a:xfrm>
            <a:off x="211138" y="8115300"/>
            <a:ext cx="1395412" cy="93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9" name="Content Placeholder 57">
            <a:extLst>
              <a:ext uri="{FF2B5EF4-FFF2-40B4-BE49-F238E27FC236}">
                <a16:creationId xmlns:a16="http://schemas.microsoft.com/office/drawing/2014/main" id="{3328F38A-C12E-47B4-A9D1-2374EE0153FC}"/>
              </a:ext>
            </a:extLst>
          </p:cNvPr>
          <p:cNvSpPr>
            <a:spLocks noGrp="1"/>
          </p:cNvSpPr>
          <p:nvPr>
            <p:ph sz="quarter" idx="30"/>
          </p:nvPr>
        </p:nvSpPr>
        <p:spPr>
          <a:xfrm>
            <a:off x="471488" y="7458075"/>
            <a:ext cx="768350" cy="656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 name="Text Placeholder 61">
            <a:extLst>
              <a:ext uri="{FF2B5EF4-FFF2-40B4-BE49-F238E27FC236}">
                <a16:creationId xmlns:a16="http://schemas.microsoft.com/office/drawing/2014/main" id="{220CE1E9-A301-4EDC-8AA6-F7454EFB0072}"/>
              </a:ext>
            </a:extLst>
          </p:cNvPr>
          <p:cNvSpPr>
            <a:spLocks noGrp="1"/>
          </p:cNvSpPr>
          <p:nvPr>
            <p:ph type="body" sz="quarter" idx="32"/>
          </p:nvPr>
        </p:nvSpPr>
        <p:spPr>
          <a:xfrm>
            <a:off x="1879600" y="8115300"/>
            <a:ext cx="1395413" cy="93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Content Placeholder 67">
            <a:extLst>
              <a:ext uri="{FF2B5EF4-FFF2-40B4-BE49-F238E27FC236}">
                <a16:creationId xmlns:a16="http://schemas.microsoft.com/office/drawing/2014/main" id="{CAAF2FAB-B39C-4DF9-9F1A-03ED7BBFF663}"/>
              </a:ext>
            </a:extLst>
          </p:cNvPr>
          <p:cNvSpPr>
            <a:spLocks noGrp="1"/>
          </p:cNvSpPr>
          <p:nvPr>
            <p:ph sz="quarter" idx="33"/>
          </p:nvPr>
        </p:nvSpPr>
        <p:spPr>
          <a:xfrm>
            <a:off x="2170113" y="7458075"/>
            <a:ext cx="684212" cy="76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3" name="Text Placeholder 71">
            <a:extLst>
              <a:ext uri="{FF2B5EF4-FFF2-40B4-BE49-F238E27FC236}">
                <a16:creationId xmlns:a16="http://schemas.microsoft.com/office/drawing/2014/main" id="{EE35BB0D-B45A-4F14-B7FD-25EF0E22C2FC}"/>
              </a:ext>
            </a:extLst>
          </p:cNvPr>
          <p:cNvSpPr>
            <a:spLocks noGrp="1"/>
          </p:cNvSpPr>
          <p:nvPr>
            <p:ph type="body" sz="quarter" idx="35"/>
          </p:nvPr>
        </p:nvSpPr>
        <p:spPr>
          <a:xfrm>
            <a:off x="3547885" y="8115300"/>
            <a:ext cx="1395590" cy="933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9" name="Content Placeholder 77">
            <a:extLst>
              <a:ext uri="{FF2B5EF4-FFF2-40B4-BE49-F238E27FC236}">
                <a16:creationId xmlns:a16="http://schemas.microsoft.com/office/drawing/2014/main" id="{19764870-0C20-4F6A-AD7D-EA22BE834BE5}"/>
              </a:ext>
            </a:extLst>
          </p:cNvPr>
          <p:cNvSpPr>
            <a:spLocks noGrp="1"/>
          </p:cNvSpPr>
          <p:nvPr>
            <p:ph sz="quarter" idx="36"/>
          </p:nvPr>
        </p:nvSpPr>
        <p:spPr>
          <a:xfrm>
            <a:off x="3838576" y="7458075"/>
            <a:ext cx="769937" cy="76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 name="Text Placeholder 81">
            <a:extLst>
              <a:ext uri="{FF2B5EF4-FFF2-40B4-BE49-F238E27FC236}">
                <a16:creationId xmlns:a16="http://schemas.microsoft.com/office/drawing/2014/main" id="{59EC05EB-CEC5-4CD7-A753-2CE7D73E94E4}"/>
              </a:ext>
            </a:extLst>
          </p:cNvPr>
          <p:cNvSpPr>
            <a:spLocks noGrp="1"/>
          </p:cNvSpPr>
          <p:nvPr>
            <p:ph type="body" sz="quarter" idx="38"/>
          </p:nvPr>
        </p:nvSpPr>
        <p:spPr>
          <a:xfrm>
            <a:off x="5216525" y="8115300"/>
            <a:ext cx="1395413" cy="933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 name="Content Placeholder 87">
            <a:extLst>
              <a:ext uri="{FF2B5EF4-FFF2-40B4-BE49-F238E27FC236}">
                <a16:creationId xmlns:a16="http://schemas.microsoft.com/office/drawing/2014/main" id="{B8E94A00-4D1D-412B-986F-34FD20291867}"/>
              </a:ext>
            </a:extLst>
          </p:cNvPr>
          <p:cNvSpPr>
            <a:spLocks noGrp="1"/>
          </p:cNvSpPr>
          <p:nvPr>
            <p:ph sz="quarter" idx="39"/>
          </p:nvPr>
        </p:nvSpPr>
        <p:spPr>
          <a:xfrm>
            <a:off x="5522913" y="7529513"/>
            <a:ext cx="769937" cy="6905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Footer Placeholder 5">
            <a:extLst>
              <a:ext uri="{FF2B5EF4-FFF2-40B4-BE49-F238E27FC236}">
                <a16:creationId xmlns:a16="http://schemas.microsoft.com/office/drawing/2014/main" id="{E8964028-7CDA-4410-8BCF-A7CE20347F69}"/>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512410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G_Slide 15">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B5BDA82-29BC-4F23-A78B-110D6CC01359}"/>
              </a:ext>
            </a:extLst>
          </p:cNvPr>
          <p:cNvSpPr/>
          <p:nvPr userDrawn="1"/>
        </p:nvSpPr>
        <p:spPr>
          <a:xfrm>
            <a:off x="0" y="0"/>
            <a:ext cx="6858000" cy="384313"/>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BC103261-F566-4929-BA56-DB4DB667F048}" type="datetime1">
              <a:rPr lang="en-US" smtClean="0"/>
              <a:t>9/29/2022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0"/>
            <a:ext cx="2014537" cy="290513"/>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DD642BE-0C01-4E5B-826A-77BE06DEBDFF}"/>
              </a:ext>
            </a:extLst>
          </p:cNvPr>
          <p:cNvSpPr>
            <a:spLocks noGrp="1"/>
          </p:cNvSpPr>
          <p:nvPr>
            <p:ph idx="13"/>
          </p:nvPr>
        </p:nvSpPr>
        <p:spPr>
          <a:xfrm>
            <a:off x="236135" y="1313473"/>
            <a:ext cx="6385730" cy="1160319"/>
          </a:xfrm>
          <a:no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B17AC4E6-26EF-4D79-9CC1-1C454A911027}"/>
              </a:ext>
            </a:extLst>
          </p:cNvPr>
          <p:cNvSpPr>
            <a:spLocks noGrp="1"/>
          </p:cNvSpPr>
          <p:nvPr>
            <p:ph idx="1"/>
          </p:nvPr>
        </p:nvSpPr>
        <p:spPr>
          <a:xfrm>
            <a:off x="885583" y="2888074"/>
            <a:ext cx="4812331" cy="50705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Footer Placeholder 5">
            <a:extLst>
              <a:ext uri="{FF2B5EF4-FFF2-40B4-BE49-F238E27FC236}">
                <a16:creationId xmlns:a16="http://schemas.microsoft.com/office/drawing/2014/main" id="{CB667180-61B9-4F70-A320-FDCD3C2DC93C}"/>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677288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rgbClr val="0C265D"/>
        </a:solidFill>
        <a:effectLst/>
      </p:bgPr>
    </p:bg>
    <p:spTree>
      <p:nvGrpSpPr>
        <p:cNvPr id="1" name=""/>
        <p:cNvGrpSpPr/>
        <p:nvPr/>
      </p:nvGrpSpPr>
      <p:grpSpPr>
        <a:xfrm>
          <a:off x="0" y="0"/>
          <a:ext cx="0" cy="0"/>
          <a:chOff x="0" y="0"/>
          <a:chExt cx="0" cy="0"/>
        </a:xfrm>
      </p:grpSpPr>
      <p:pic>
        <p:nvPicPr>
          <p:cNvPr id="11" name="Picture 10" descr="Red, white, and blue starburst">
            <a:extLst>
              <a:ext uri="{FF2B5EF4-FFF2-40B4-BE49-F238E27FC236}">
                <a16:creationId xmlns:a16="http://schemas.microsoft.com/office/drawing/2014/main" id="{1BDF1AF9-704E-404F-B414-10EEC172F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 y="916546"/>
            <a:ext cx="6853406" cy="6853406"/>
          </a:xfrm>
          <a:prstGeom prst="rect">
            <a:avLst/>
          </a:prstGeom>
        </p:spPr>
      </p:pic>
      <p:sp>
        <p:nvSpPr>
          <p:cNvPr id="12" name="Rectangle 11">
            <a:extLst>
              <a:ext uri="{FF2B5EF4-FFF2-40B4-BE49-F238E27FC236}">
                <a16:creationId xmlns:a16="http://schemas.microsoft.com/office/drawing/2014/main" id="{CE7D0E6E-CC59-489D-A1C9-3EF746C412B0}"/>
              </a:ext>
            </a:extLst>
          </p:cNvPr>
          <p:cNvSpPr/>
          <p:nvPr/>
        </p:nvSpPr>
        <p:spPr>
          <a:xfrm>
            <a:off x="1413478" y="1508022"/>
            <a:ext cx="3957555" cy="5256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C265D"/>
                </a:solidFill>
              </a:rPr>
              <a:t>CYBER OPPORTUNITIES</a:t>
            </a:r>
          </a:p>
        </p:txBody>
      </p:sp>
      <p:sp>
        <p:nvSpPr>
          <p:cNvPr id="13" name="Rectangle 12">
            <a:extLst>
              <a:ext uri="{FF2B5EF4-FFF2-40B4-BE49-F238E27FC236}">
                <a16:creationId xmlns:a16="http://schemas.microsoft.com/office/drawing/2014/main" id="{599FB9E4-69FC-41A2-9B09-1EB976EB5959}"/>
              </a:ext>
            </a:extLst>
          </p:cNvPr>
          <p:cNvSpPr/>
          <p:nvPr/>
        </p:nvSpPr>
        <p:spPr>
          <a:xfrm>
            <a:off x="1818663" y="2151288"/>
            <a:ext cx="3245923" cy="5496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C265D"/>
                </a:solidFill>
              </a:rPr>
              <a:t>CONTEST</a:t>
            </a:r>
            <a:endParaRPr lang="en-US" sz="3200" dirty="0">
              <a:solidFill>
                <a:srgbClr val="0C265D"/>
              </a:solidFill>
            </a:endParaRPr>
          </a:p>
        </p:txBody>
      </p:sp>
      <p:sp>
        <p:nvSpPr>
          <p:cNvPr id="14" name="Rectangle 13">
            <a:extLst>
              <a:ext uri="{FF2B5EF4-FFF2-40B4-BE49-F238E27FC236}">
                <a16:creationId xmlns:a16="http://schemas.microsoft.com/office/drawing/2014/main" id="{6A883071-54C4-4826-9475-8A551EF2281E}"/>
              </a:ext>
            </a:extLst>
          </p:cNvPr>
          <p:cNvSpPr/>
          <p:nvPr/>
        </p:nvSpPr>
        <p:spPr>
          <a:xfrm>
            <a:off x="974934" y="6128093"/>
            <a:ext cx="4786248" cy="946165"/>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C265D"/>
                </a:solidFill>
              </a:rPr>
              <a:t>Entries close after </a:t>
            </a:r>
            <a:r>
              <a:rPr lang="en-US" sz="3200" b="1" dirty="0">
                <a:solidFill>
                  <a:srgbClr val="0C265D"/>
                </a:solidFill>
              </a:rPr>
              <a:t>December 2</a:t>
            </a:r>
            <a:r>
              <a:rPr lang="en-US" sz="3200" b="1" baseline="30000" dirty="0">
                <a:solidFill>
                  <a:srgbClr val="0C265D"/>
                </a:solidFill>
              </a:rPr>
              <a:t>nd</a:t>
            </a:r>
            <a:r>
              <a:rPr lang="en-US" sz="3200" b="1" dirty="0">
                <a:solidFill>
                  <a:srgbClr val="0C265D"/>
                </a:solidFill>
              </a:rPr>
              <a:t>!</a:t>
            </a:r>
          </a:p>
        </p:txBody>
      </p:sp>
      <p:sp>
        <p:nvSpPr>
          <p:cNvPr id="15" name="Flowchart: Alternate Process 14">
            <a:extLst>
              <a:ext uri="{FF2B5EF4-FFF2-40B4-BE49-F238E27FC236}">
                <a16:creationId xmlns:a16="http://schemas.microsoft.com/office/drawing/2014/main" id="{36F8DB9D-B812-4695-91AF-94006AD6D85A}"/>
              </a:ext>
            </a:extLst>
          </p:cNvPr>
          <p:cNvSpPr/>
          <p:nvPr/>
        </p:nvSpPr>
        <p:spPr>
          <a:xfrm>
            <a:off x="489706" y="3204308"/>
            <a:ext cx="1828800" cy="1768348"/>
          </a:xfrm>
          <a:prstGeom prst="flowChartAlternateProcess">
            <a:avLst/>
          </a:prstGeom>
          <a:solidFill>
            <a:srgbClr val="FB9BA2"/>
          </a:solidFill>
          <a:ln>
            <a:solidFill>
              <a:srgbClr val="FB9B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dirty="0"/>
          </a:p>
        </p:txBody>
      </p:sp>
      <p:sp>
        <p:nvSpPr>
          <p:cNvPr id="16" name="Flowchart: Alternate Process 15">
            <a:extLst>
              <a:ext uri="{FF2B5EF4-FFF2-40B4-BE49-F238E27FC236}">
                <a16:creationId xmlns:a16="http://schemas.microsoft.com/office/drawing/2014/main" id="{1B76E06C-04BF-4C13-BC6C-5746539B1B26}"/>
              </a:ext>
            </a:extLst>
          </p:cNvPr>
          <p:cNvSpPr/>
          <p:nvPr/>
        </p:nvSpPr>
        <p:spPr>
          <a:xfrm>
            <a:off x="489705" y="3919734"/>
            <a:ext cx="1837788" cy="528195"/>
          </a:xfrm>
          <a:prstGeom prst="flowChartAlternateProcess">
            <a:avLst/>
          </a:prstGeom>
          <a:solidFill>
            <a:srgbClr val="D70818"/>
          </a:solidFill>
          <a:ln>
            <a:solidFill>
              <a:srgbClr val="D7081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t>JOIN</a:t>
            </a:r>
          </a:p>
        </p:txBody>
      </p:sp>
      <p:sp>
        <p:nvSpPr>
          <p:cNvPr id="17" name="Rectangle 16">
            <a:extLst>
              <a:ext uri="{FF2B5EF4-FFF2-40B4-BE49-F238E27FC236}">
                <a16:creationId xmlns:a16="http://schemas.microsoft.com/office/drawing/2014/main" id="{7BDD508A-DA8D-42F4-833A-410F5D2DFCFE}"/>
              </a:ext>
            </a:extLst>
          </p:cNvPr>
          <p:cNvSpPr/>
          <p:nvPr/>
        </p:nvSpPr>
        <p:spPr>
          <a:xfrm>
            <a:off x="489705" y="4337760"/>
            <a:ext cx="1828800" cy="11887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Join the Cyber Professionals Community (CPC)</a:t>
            </a:r>
          </a:p>
        </p:txBody>
      </p:sp>
      <p:grpSp>
        <p:nvGrpSpPr>
          <p:cNvPr id="18" name="Group 17">
            <a:extLst>
              <a:ext uri="{FF2B5EF4-FFF2-40B4-BE49-F238E27FC236}">
                <a16:creationId xmlns:a16="http://schemas.microsoft.com/office/drawing/2014/main" id="{E1CC289C-DB88-4BA5-B0E5-22F60C7B3F7C}"/>
              </a:ext>
            </a:extLst>
          </p:cNvPr>
          <p:cNvGrpSpPr/>
          <p:nvPr/>
        </p:nvGrpSpPr>
        <p:grpSpPr>
          <a:xfrm>
            <a:off x="999889" y="3030874"/>
            <a:ext cx="909735" cy="675861"/>
            <a:chOff x="1771424" y="3144297"/>
            <a:chExt cx="909735" cy="675861"/>
          </a:xfrm>
        </p:grpSpPr>
        <p:sp>
          <p:nvSpPr>
            <p:cNvPr id="33" name="Speech Bubble: Rectangle with Corners Rounded 32">
              <a:extLst>
                <a:ext uri="{FF2B5EF4-FFF2-40B4-BE49-F238E27FC236}">
                  <a16:creationId xmlns:a16="http://schemas.microsoft.com/office/drawing/2014/main" id="{D7974E73-AF17-451B-B2E7-5767C7E3A5E0}"/>
                </a:ext>
              </a:extLst>
            </p:cNvPr>
            <p:cNvSpPr/>
            <p:nvPr/>
          </p:nvSpPr>
          <p:spPr>
            <a:xfrm>
              <a:off x="1771424" y="3144297"/>
              <a:ext cx="909735" cy="675861"/>
            </a:xfrm>
            <a:prstGeom prst="wedgeRoundRectCallout">
              <a:avLst/>
            </a:prstGeom>
            <a:solidFill>
              <a:srgbClr val="78C2E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B8E568BF-A811-4C66-86AF-0C2B3DCACB8C}"/>
                </a:ext>
              </a:extLst>
            </p:cNvPr>
            <p:cNvSpPr/>
            <p:nvPr/>
          </p:nvSpPr>
          <p:spPr>
            <a:xfrm>
              <a:off x="2112004" y="3270866"/>
              <a:ext cx="213360" cy="213360"/>
            </a:xfrm>
            <a:custGeom>
              <a:avLst/>
              <a:gdLst>
                <a:gd name="connsiteX0" fmla="*/ 213360 w 213360"/>
                <a:gd name="connsiteY0" fmla="*/ 106680 h 213360"/>
                <a:gd name="connsiteX1" fmla="*/ 106680 w 213360"/>
                <a:gd name="connsiteY1" fmla="*/ 213360 h 213360"/>
                <a:gd name="connsiteX2" fmla="*/ 0 w 213360"/>
                <a:gd name="connsiteY2" fmla="*/ 106680 h 213360"/>
                <a:gd name="connsiteX3" fmla="*/ 106680 w 213360"/>
                <a:gd name="connsiteY3" fmla="*/ 0 h 213360"/>
                <a:gd name="connsiteX4" fmla="*/ 213360 w 213360"/>
                <a:gd name="connsiteY4" fmla="*/ 106680 h 21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360" h="213360">
                  <a:moveTo>
                    <a:pt x="213360" y="106680"/>
                  </a:moveTo>
                  <a:cubicBezTo>
                    <a:pt x="213360" y="165598"/>
                    <a:pt x="165598" y="213360"/>
                    <a:pt x="106680" y="213360"/>
                  </a:cubicBezTo>
                  <a:cubicBezTo>
                    <a:pt x="47762" y="213360"/>
                    <a:pt x="0" y="165598"/>
                    <a:pt x="0" y="106680"/>
                  </a:cubicBezTo>
                  <a:cubicBezTo>
                    <a:pt x="0" y="47762"/>
                    <a:pt x="47762" y="0"/>
                    <a:pt x="106680" y="0"/>
                  </a:cubicBezTo>
                  <a:cubicBezTo>
                    <a:pt x="165598" y="0"/>
                    <a:pt x="213360" y="47762"/>
                    <a:pt x="213360" y="106680"/>
                  </a:cubicBezTo>
                  <a:close/>
                </a:path>
              </a:pathLst>
            </a:custGeom>
            <a:solidFill>
              <a:schemeClr val="bg1"/>
            </a:solidFill>
            <a:ln w="664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FD00EC81-791A-4995-B0B1-9118E3DFB7D0}"/>
                </a:ext>
              </a:extLst>
            </p:cNvPr>
            <p:cNvSpPr/>
            <p:nvPr/>
          </p:nvSpPr>
          <p:spPr>
            <a:xfrm>
              <a:off x="2005324" y="3510896"/>
              <a:ext cx="359378" cy="213360"/>
            </a:xfrm>
            <a:custGeom>
              <a:avLst/>
              <a:gdLst>
                <a:gd name="connsiteX0" fmla="*/ 253365 w 359378"/>
                <a:gd name="connsiteY0" fmla="*/ 160020 h 213360"/>
                <a:gd name="connsiteX1" fmla="*/ 359378 w 359378"/>
                <a:gd name="connsiteY1" fmla="*/ 35178 h 213360"/>
                <a:gd name="connsiteX2" fmla="*/ 301371 w 359378"/>
                <a:gd name="connsiteY2" fmla="*/ 13335 h 213360"/>
                <a:gd name="connsiteX3" fmla="*/ 213360 w 359378"/>
                <a:gd name="connsiteY3" fmla="*/ 0 h 213360"/>
                <a:gd name="connsiteX4" fmla="*/ 125349 w 359378"/>
                <a:gd name="connsiteY4" fmla="*/ 13335 h 213360"/>
                <a:gd name="connsiteX5" fmla="*/ 21336 w 359378"/>
                <a:gd name="connsiteY5" fmla="*/ 64008 h 213360"/>
                <a:gd name="connsiteX6" fmla="*/ 0 w 359378"/>
                <a:gd name="connsiteY6" fmla="*/ 106680 h 213360"/>
                <a:gd name="connsiteX7" fmla="*/ 0 w 359378"/>
                <a:gd name="connsiteY7" fmla="*/ 213360 h 213360"/>
                <a:gd name="connsiteX8" fmla="*/ 265300 w 359378"/>
                <a:gd name="connsiteY8" fmla="*/ 213360 h 213360"/>
                <a:gd name="connsiteX9" fmla="*/ 253365 w 359378"/>
                <a:gd name="connsiteY9" fmla="*/ 160020 h 21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9378" h="213360">
                  <a:moveTo>
                    <a:pt x="253365" y="160020"/>
                  </a:moveTo>
                  <a:cubicBezTo>
                    <a:pt x="253476" y="98102"/>
                    <a:pt x="298296" y="45321"/>
                    <a:pt x="359378" y="35178"/>
                  </a:cubicBezTo>
                  <a:cubicBezTo>
                    <a:pt x="340709" y="26237"/>
                    <a:pt x="321301" y="18929"/>
                    <a:pt x="301371" y="13335"/>
                  </a:cubicBezTo>
                  <a:cubicBezTo>
                    <a:pt x="272845" y="4603"/>
                    <a:pt x="243192" y="110"/>
                    <a:pt x="213360" y="0"/>
                  </a:cubicBezTo>
                  <a:cubicBezTo>
                    <a:pt x="183561" y="514"/>
                    <a:pt x="153963" y="4999"/>
                    <a:pt x="125349" y="13335"/>
                  </a:cubicBezTo>
                  <a:cubicBezTo>
                    <a:pt x="88060" y="24217"/>
                    <a:pt x="52889" y="41351"/>
                    <a:pt x="21336" y="64008"/>
                  </a:cubicBezTo>
                  <a:cubicBezTo>
                    <a:pt x="8181" y="74310"/>
                    <a:pt x="348" y="89975"/>
                    <a:pt x="0" y="106680"/>
                  </a:cubicBezTo>
                  <a:lnTo>
                    <a:pt x="0" y="213360"/>
                  </a:lnTo>
                  <a:lnTo>
                    <a:pt x="265300" y="213360"/>
                  </a:lnTo>
                  <a:cubicBezTo>
                    <a:pt x="257460" y="196670"/>
                    <a:pt x="253386" y="178460"/>
                    <a:pt x="253365" y="160020"/>
                  </a:cubicBezTo>
                  <a:close/>
                </a:path>
              </a:pathLst>
            </a:custGeom>
            <a:solidFill>
              <a:schemeClr val="bg1"/>
            </a:solidFill>
            <a:ln w="664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F367892-DEE5-4D3D-9507-7C3823C7D496}"/>
                </a:ext>
              </a:extLst>
            </p:cNvPr>
            <p:cNvSpPr/>
            <p:nvPr/>
          </p:nvSpPr>
          <p:spPr>
            <a:xfrm>
              <a:off x="2285359" y="3570904"/>
              <a:ext cx="200025" cy="200025"/>
            </a:xfrm>
            <a:custGeom>
              <a:avLst/>
              <a:gdLst>
                <a:gd name="connsiteX0" fmla="*/ 100013 w 200025"/>
                <a:gd name="connsiteY0" fmla="*/ 0 h 200025"/>
                <a:gd name="connsiteX1" fmla="*/ 0 w 200025"/>
                <a:gd name="connsiteY1" fmla="*/ 100013 h 200025"/>
                <a:gd name="connsiteX2" fmla="*/ 100013 w 200025"/>
                <a:gd name="connsiteY2" fmla="*/ 200025 h 200025"/>
                <a:gd name="connsiteX3" fmla="*/ 200025 w 200025"/>
                <a:gd name="connsiteY3" fmla="*/ 100013 h 200025"/>
                <a:gd name="connsiteX4" fmla="*/ 100013 w 200025"/>
                <a:gd name="connsiteY4" fmla="*/ 0 h 200025"/>
                <a:gd name="connsiteX5" fmla="*/ 146685 w 200025"/>
                <a:gd name="connsiteY5" fmla="*/ 106680 h 200025"/>
                <a:gd name="connsiteX6" fmla="*/ 110014 w 200025"/>
                <a:gd name="connsiteY6" fmla="*/ 106680 h 200025"/>
                <a:gd name="connsiteX7" fmla="*/ 110014 w 200025"/>
                <a:gd name="connsiteY7" fmla="*/ 143351 h 200025"/>
                <a:gd name="connsiteX8" fmla="*/ 90011 w 200025"/>
                <a:gd name="connsiteY8" fmla="*/ 143351 h 200025"/>
                <a:gd name="connsiteX9" fmla="*/ 90011 w 200025"/>
                <a:gd name="connsiteY9" fmla="*/ 106680 h 200025"/>
                <a:gd name="connsiteX10" fmla="*/ 53340 w 200025"/>
                <a:gd name="connsiteY10" fmla="*/ 106680 h 200025"/>
                <a:gd name="connsiteX11" fmla="*/ 53340 w 200025"/>
                <a:gd name="connsiteY11" fmla="*/ 86678 h 200025"/>
                <a:gd name="connsiteX12" fmla="*/ 90011 w 200025"/>
                <a:gd name="connsiteY12" fmla="*/ 86678 h 200025"/>
                <a:gd name="connsiteX13" fmla="*/ 90011 w 200025"/>
                <a:gd name="connsiteY13" fmla="*/ 50006 h 200025"/>
                <a:gd name="connsiteX14" fmla="*/ 110014 w 200025"/>
                <a:gd name="connsiteY14" fmla="*/ 50006 h 200025"/>
                <a:gd name="connsiteX15" fmla="*/ 110014 w 200025"/>
                <a:gd name="connsiteY15" fmla="*/ 86678 h 200025"/>
                <a:gd name="connsiteX16" fmla="*/ 146685 w 200025"/>
                <a:gd name="connsiteY16" fmla="*/ 86678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0025" h="200025">
                  <a:moveTo>
                    <a:pt x="100013" y="0"/>
                  </a:moveTo>
                  <a:cubicBezTo>
                    <a:pt x="44777" y="0"/>
                    <a:pt x="0" y="44777"/>
                    <a:pt x="0" y="100013"/>
                  </a:cubicBezTo>
                  <a:cubicBezTo>
                    <a:pt x="0" y="155248"/>
                    <a:pt x="44777" y="200025"/>
                    <a:pt x="100013" y="200025"/>
                  </a:cubicBezTo>
                  <a:cubicBezTo>
                    <a:pt x="155248" y="200025"/>
                    <a:pt x="200025" y="155248"/>
                    <a:pt x="200025" y="100013"/>
                  </a:cubicBezTo>
                  <a:cubicBezTo>
                    <a:pt x="200025" y="44777"/>
                    <a:pt x="155248" y="0"/>
                    <a:pt x="100013" y="0"/>
                  </a:cubicBezTo>
                  <a:close/>
                  <a:moveTo>
                    <a:pt x="146685" y="106680"/>
                  </a:moveTo>
                  <a:lnTo>
                    <a:pt x="110014" y="106680"/>
                  </a:lnTo>
                  <a:lnTo>
                    <a:pt x="110014" y="143351"/>
                  </a:lnTo>
                  <a:lnTo>
                    <a:pt x="90011" y="143351"/>
                  </a:lnTo>
                  <a:lnTo>
                    <a:pt x="90011" y="106680"/>
                  </a:lnTo>
                  <a:lnTo>
                    <a:pt x="53340" y="106680"/>
                  </a:lnTo>
                  <a:lnTo>
                    <a:pt x="53340" y="86678"/>
                  </a:lnTo>
                  <a:lnTo>
                    <a:pt x="90011" y="86678"/>
                  </a:lnTo>
                  <a:lnTo>
                    <a:pt x="90011" y="50006"/>
                  </a:lnTo>
                  <a:lnTo>
                    <a:pt x="110014" y="50006"/>
                  </a:lnTo>
                  <a:lnTo>
                    <a:pt x="110014" y="86678"/>
                  </a:lnTo>
                  <a:lnTo>
                    <a:pt x="146685" y="86678"/>
                  </a:lnTo>
                  <a:close/>
                </a:path>
              </a:pathLst>
            </a:custGeom>
            <a:solidFill>
              <a:schemeClr val="tx1"/>
            </a:solidFill>
            <a:ln w="6648" cap="flat">
              <a:solidFill>
                <a:srgbClr val="FB9BA2"/>
              </a:solidFill>
              <a:prstDash val="solid"/>
              <a:miter/>
            </a:ln>
          </p:spPr>
          <p:txBody>
            <a:bodyPr rtlCol="0" anchor="ctr"/>
            <a:lstStyle/>
            <a:p>
              <a:endParaRPr lang="en-US" dirty="0"/>
            </a:p>
          </p:txBody>
        </p:sp>
      </p:grpSp>
      <p:sp>
        <p:nvSpPr>
          <p:cNvPr id="19" name="Flowchart: Alternate Process 18">
            <a:extLst>
              <a:ext uri="{FF2B5EF4-FFF2-40B4-BE49-F238E27FC236}">
                <a16:creationId xmlns:a16="http://schemas.microsoft.com/office/drawing/2014/main" id="{202AE442-E950-4129-9905-E1C03DDCD869}"/>
              </a:ext>
            </a:extLst>
          </p:cNvPr>
          <p:cNvSpPr/>
          <p:nvPr/>
        </p:nvSpPr>
        <p:spPr>
          <a:xfrm>
            <a:off x="2503983" y="3211520"/>
            <a:ext cx="1828800" cy="1768348"/>
          </a:xfrm>
          <a:prstGeom prst="flowChartAlternateProcess">
            <a:avLst/>
          </a:prstGeom>
          <a:solidFill>
            <a:srgbClr val="FB9BA2"/>
          </a:solidFill>
          <a:ln>
            <a:solidFill>
              <a:srgbClr val="FB9B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dirty="0"/>
          </a:p>
        </p:txBody>
      </p:sp>
      <p:sp>
        <p:nvSpPr>
          <p:cNvPr id="20" name="Flowchart: Alternate Process 19">
            <a:extLst>
              <a:ext uri="{FF2B5EF4-FFF2-40B4-BE49-F238E27FC236}">
                <a16:creationId xmlns:a16="http://schemas.microsoft.com/office/drawing/2014/main" id="{A0AB5517-C2F8-49DA-9FBA-AFDC7CF3510D}"/>
              </a:ext>
            </a:extLst>
          </p:cNvPr>
          <p:cNvSpPr/>
          <p:nvPr/>
        </p:nvSpPr>
        <p:spPr>
          <a:xfrm>
            <a:off x="2503982" y="3926946"/>
            <a:ext cx="1837788" cy="528195"/>
          </a:xfrm>
          <a:prstGeom prst="flowChartAlternateProcess">
            <a:avLst/>
          </a:prstGeom>
          <a:solidFill>
            <a:srgbClr val="D70818"/>
          </a:solidFill>
          <a:ln>
            <a:solidFill>
              <a:srgbClr val="D7081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t>SHARE</a:t>
            </a:r>
          </a:p>
        </p:txBody>
      </p:sp>
      <p:sp>
        <p:nvSpPr>
          <p:cNvPr id="21" name="Flowchart: Alternate Process 20">
            <a:extLst>
              <a:ext uri="{FF2B5EF4-FFF2-40B4-BE49-F238E27FC236}">
                <a16:creationId xmlns:a16="http://schemas.microsoft.com/office/drawing/2014/main" id="{406D3556-1BE3-4757-9913-E8889EBAF10C}"/>
              </a:ext>
            </a:extLst>
          </p:cNvPr>
          <p:cNvSpPr/>
          <p:nvPr/>
        </p:nvSpPr>
        <p:spPr>
          <a:xfrm>
            <a:off x="4509273" y="3211520"/>
            <a:ext cx="1828800" cy="1768348"/>
          </a:xfrm>
          <a:prstGeom prst="flowChartAlternateProcess">
            <a:avLst/>
          </a:prstGeom>
          <a:solidFill>
            <a:srgbClr val="FB9BA2"/>
          </a:solidFill>
          <a:ln>
            <a:solidFill>
              <a:srgbClr val="FB9B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dirty="0"/>
          </a:p>
        </p:txBody>
      </p:sp>
      <p:sp>
        <p:nvSpPr>
          <p:cNvPr id="22" name="Flowchart: Alternate Process 21">
            <a:extLst>
              <a:ext uri="{FF2B5EF4-FFF2-40B4-BE49-F238E27FC236}">
                <a16:creationId xmlns:a16="http://schemas.microsoft.com/office/drawing/2014/main" id="{792AA4EF-37EA-40D6-878B-C4A20108D1D8}"/>
              </a:ext>
            </a:extLst>
          </p:cNvPr>
          <p:cNvSpPr/>
          <p:nvPr/>
        </p:nvSpPr>
        <p:spPr>
          <a:xfrm>
            <a:off x="4509272" y="3926946"/>
            <a:ext cx="1837788" cy="528195"/>
          </a:xfrm>
          <a:prstGeom prst="flowChartAlternateProcess">
            <a:avLst/>
          </a:prstGeom>
          <a:solidFill>
            <a:srgbClr val="D70818"/>
          </a:solidFill>
          <a:ln>
            <a:solidFill>
              <a:srgbClr val="D7081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t>POST + FILL</a:t>
            </a:r>
          </a:p>
        </p:txBody>
      </p:sp>
      <p:sp>
        <p:nvSpPr>
          <p:cNvPr id="23" name="Rectangle 22">
            <a:extLst>
              <a:ext uri="{FF2B5EF4-FFF2-40B4-BE49-F238E27FC236}">
                <a16:creationId xmlns:a16="http://schemas.microsoft.com/office/drawing/2014/main" id="{A7953BE0-2579-4B15-85FF-C9AA7B80F948}"/>
              </a:ext>
            </a:extLst>
          </p:cNvPr>
          <p:cNvSpPr/>
          <p:nvPr/>
        </p:nvSpPr>
        <p:spPr>
          <a:xfrm>
            <a:off x="2503983" y="4337760"/>
            <a:ext cx="1828800" cy="11887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Share ideas/thoughts on the CPC discussion board</a:t>
            </a:r>
          </a:p>
        </p:txBody>
      </p:sp>
      <p:sp>
        <p:nvSpPr>
          <p:cNvPr id="24" name="Rectangle 23">
            <a:extLst>
              <a:ext uri="{FF2B5EF4-FFF2-40B4-BE49-F238E27FC236}">
                <a16:creationId xmlns:a16="http://schemas.microsoft.com/office/drawing/2014/main" id="{BD3C8252-D921-42D9-9847-596E0E3B7B67}"/>
              </a:ext>
            </a:extLst>
          </p:cNvPr>
          <p:cNvSpPr/>
          <p:nvPr/>
        </p:nvSpPr>
        <p:spPr>
          <a:xfrm>
            <a:off x="4518260" y="4337760"/>
            <a:ext cx="1828800" cy="11887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 and fill opportunities in the CPC</a:t>
            </a:r>
          </a:p>
        </p:txBody>
      </p:sp>
      <p:grpSp>
        <p:nvGrpSpPr>
          <p:cNvPr id="25" name="Group 24">
            <a:extLst>
              <a:ext uri="{FF2B5EF4-FFF2-40B4-BE49-F238E27FC236}">
                <a16:creationId xmlns:a16="http://schemas.microsoft.com/office/drawing/2014/main" id="{EC6E7DC9-BB4C-417B-AA65-E10DAD702358}"/>
              </a:ext>
            </a:extLst>
          </p:cNvPr>
          <p:cNvGrpSpPr/>
          <p:nvPr/>
        </p:nvGrpSpPr>
        <p:grpSpPr>
          <a:xfrm>
            <a:off x="2963515" y="3031784"/>
            <a:ext cx="909735" cy="694360"/>
            <a:chOff x="3069050" y="3145315"/>
            <a:chExt cx="909735" cy="694360"/>
          </a:xfrm>
        </p:grpSpPr>
        <p:sp>
          <p:nvSpPr>
            <p:cNvPr id="30" name="Speech Bubble: Rectangle with Corners Rounded 29">
              <a:extLst>
                <a:ext uri="{FF2B5EF4-FFF2-40B4-BE49-F238E27FC236}">
                  <a16:creationId xmlns:a16="http://schemas.microsoft.com/office/drawing/2014/main" id="{A3D2D0A0-F850-498D-A5F5-304E6DD19A1E}"/>
                </a:ext>
              </a:extLst>
            </p:cNvPr>
            <p:cNvSpPr/>
            <p:nvPr/>
          </p:nvSpPr>
          <p:spPr>
            <a:xfrm>
              <a:off x="3069050" y="3145315"/>
              <a:ext cx="909735" cy="675861"/>
            </a:xfrm>
            <a:prstGeom prst="wedgeRoundRectCallout">
              <a:avLst/>
            </a:prstGeom>
            <a:solidFill>
              <a:srgbClr val="78C2E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Graphic 30" descr="Chat bubble with solid fill">
              <a:extLst>
                <a:ext uri="{FF2B5EF4-FFF2-40B4-BE49-F238E27FC236}">
                  <a16:creationId xmlns:a16="http://schemas.microsoft.com/office/drawing/2014/main" id="{1A9438EE-3893-4774-AECE-A07F54EA2F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38175" y="3291035"/>
              <a:ext cx="548640" cy="548640"/>
            </a:xfrm>
            <a:prstGeom prst="rect">
              <a:avLst/>
            </a:prstGeom>
          </p:spPr>
        </p:pic>
        <p:pic>
          <p:nvPicPr>
            <p:cNvPr id="32" name="Graphic 31" descr="Thumbs up sign with solid fill">
              <a:extLst>
                <a:ext uri="{FF2B5EF4-FFF2-40B4-BE49-F238E27FC236}">
                  <a16:creationId xmlns:a16="http://schemas.microsoft.com/office/drawing/2014/main" id="{DF86ECEB-E9E5-477E-9A5B-EEE753CF21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68555" y="3172455"/>
              <a:ext cx="365760" cy="365760"/>
            </a:xfrm>
            <a:prstGeom prst="rect">
              <a:avLst/>
            </a:prstGeom>
          </p:spPr>
        </p:pic>
      </p:grpSp>
      <p:grpSp>
        <p:nvGrpSpPr>
          <p:cNvPr id="26" name="Group 25">
            <a:extLst>
              <a:ext uri="{FF2B5EF4-FFF2-40B4-BE49-F238E27FC236}">
                <a16:creationId xmlns:a16="http://schemas.microsoft.com/office/drawing/2014/main" id="{69AE812D-8293-4697-920C-D33D559F49C8}"/>
              </a:ext>
            </a:extLst>
          </p:cNvPr>
          <p:cNvGrpSpPr/>
          <p:nvPr/>
        </p:nvGrpSpPr>
        <p:grpSpPr>
          <a:xfrm>
            <a:off x="5002879" y="3032243"/>
            <a:ext cx="909735" cy="675861"/>
            <a:chOff x="4397496" y="3147658"/>
            <a:chExt cx="909735" cy="675861"/>
          </a:xfrm>
        </p:grpSpPr>
        <p:sp>
          <p:nvSpPr>
            <p:cNvPr id="27" name="Speech Bubble: Rectangle with Corners Rounded 26">
              <a:extLst>
                <a:ext uri="{FF2B5EF4-FFF2-40B4-BE49-F238E27FC236}">
                  <a16:creationId xmlns:a16="http://schemas.microsoft.com/office/drawing/2014/main" id="{60EFCD5F-92B2-4074-A8A1-237F1AACED00}"/>
                </a:ext>
              </a:extLst>
            </p:cNvPr>
            <p:cNvSpPr/>
            <p:nvPr/>
          </p:nvSpPr>
          <p:spPr>
            <a:xfrm>
              <a:off x="4397496" y="3147658"/>
              <a:ext cx="909735" cy="675861"/>
            </a:xfrm>
            <a:prstGeom prst="wedgeRoundRectCallout">
              <a:avLst/>
            </a:prstGeom>
            <a:solidFill>
              <a:srgbClr val="78C2E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3B2F9F03-AFDA-4E51-869A-CDA9D505AE1D}"/>
                </a:ext>
              </a:extLst>
            </p:cNvPr>
            <p:cNvSpPr/>
            <p:nvPr/>
          </p:nvSpPr>
          <p:spPr>
            <a:xfrm>
              <a:off x="4674538" y="3232462"/>
              <a:ext cx="486727" cy="393382"/>
            </a:xfrm>
            <a:custGeom>
              <a:avLst/>
              <a:gdLst>
                <a:gd name="connsiteX0" fmla="*/ 486728 w 486727"/>
                <a:gd name="connsiteY0" fmla="*/ 160020 h 393382"/>
                <a:gd name="connsiteX1" fmla="*/ 296037 w 486727"/>
                <a:gd name="connsiteY1" fmla="*/ 0 h 393382"/>
                <a:gd name="connsiteX2" fmla="*/ 296037 w 486727"/>
                <a:gd name="connsiteY2" fmla="*/ 93345 h 393382"/>
                <a:gd name="connsiteX3" fmla="*/ 0 w 486727"/>
                <a:gd name="connsiteY3" fmla="*/ 393383 h 393382"/>
                <a:gd name="connsiteX4" fmla="*/ 296037 w 486727"/>
                <a:gd name="connsiteY4" fmla="*/ 233363 h 393382"/>
                <a:gd name="connsiteX5" fmla="*/ 296037 w 486727"/>
                <a:gd name="connsiteY5" fmla="*/ 320040 h 393382"/>
                <a:gd name="connsiteX6" fmla="*/ 486728 w 486727"/>
                <a:gd name="connsiteY6" fmla="*/ 160020 h 3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27" h="393382">
                  <a:moveTo>
                    <a:pt x="486728" y="160020"/>
                  </a:moveTo>
                  <a:lnTo>
                    <a:pt x="296037" y="0"/>
                  </a:lnTo>
                  <a:lnTo>
                    <a:pt x="296037" y="93345"/>
                  </a:lnTo>
                  <a:cubicBezTo>
                    <a:pt x="4001" y="96012"/>
                    <a:pt x="0" y="393383"/>
                    <a:pt x="0" y="393383"/>
                  </a:cubicBezTo>
                  <a:cubicBezTo>
                    <a:pt x="0" y="393383"/>
                    <a:pt x="62008" y="235363"/>
                    <a:pt x="296037" y="233363"/>
                  </a:cubicBezTo>
                  <a:lnTo>
                    <a:pt x="296037" y="320040"/>
                  </a:lnTo>
                  <a:lnTo>
                    <a:pt x="486728" y="160020"/>
                  </a:lnTo>
                  <a:close/>
                </a:path>
              </a:pathLst>
            </a:custGeom>
            <a:solidFill>
              <a:schemeClr val="tx1"/>
            </a:solidFill>
            <a:ln w="6648" cap="flat">
              <a:solidFill>
                <a:srgbClr val="FB9BA2"/>
              </a:solid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604E823F-B08C-43B9-A98C-712907414C1D}"/>
                </a:ext>
              </a:extLst>
            </p:cNvPr>
            <p:cNvSpPr/>
            <p:nvPr/>
          </p:nvSpPr>
          <p:spPr>
            <a:xfrm>
              <a:off x="4593194" y="3259132"/>
              <a:ext cx="493395" cy="493395"/>
            </a:xfrm>
            <a:custGeom>
              <a:avLst/>
              <a:gdLst>
                <a:gd name="connsiteX0" fmla="*/ 453390 w 493395"/>
                <a:gd name="connsiteY0" fmla="*/ 283369 h 493395"/>
                <a:gd name="connsiteX1" fmla="*/ 453390 w 493395"/>
                <a:gd name="connsiteY1" fmla="*/ 453390 h 493395"/>
                <a:gd name="connsiteX2" fmla="*/ 40005 w 493395"/>
                <a:gd name="connsiteY2" fmla="*/ 453390 h 493395"/>
                <a:gd name="connsiteX3" fmla="*/ 40005 w 493395"/>
                <a:gd name="connsiteY3" fmla="*/ 40005 h 493395"/>
                <a:gd name="connsiteX4" fmla="*/ 337376 w 493395"/>
                <a:gd name="connsiteY4" fmla="*/ 40005 h 493395"/>
                <a:gd name="connsiteX5" fmla="*/ 337376 w 493395"/>
                <a:gd name="connsiteY5" fmla="*/ 0 h 493395"/>
                <a:gd name="connsiteX6" fmla="*/ 0 w 493395"/>
                <a:gd name="connsiteY6" fmla="*/ 0 h 493395"/>
                <a:gd name="connsiteX7" fmla="*/ 0 w 493395"/>
                <a:gd name="connsiteY7" fmla="*/ 493395 h 493395"/>
                <a:gd name="connsiteX8" fmla="*/ 493395 w 493395"/>
                <a:gd name="connsiteY8" fmla="*/ 491395 h 493395"/>
                <a:gd name="connsiteX9" fmla="*/ 493395 w 493395"/>
                <a:gd name="connsiteY9" fmla="*/ 249365 h 49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395" h="493395">
                  <a:moveTo>
                    <a:pt x="453390" y="283369"/>
                  </a:moveTo>
                  <a:lnTo>
                    <a:pt x="453390" y="453390"/>
                  </a:lnTo>
                  <a:lnTo>
                    <a:pt x="40005" y="453390"/>
                  </a:lnTo>
                  <a:lnTo>
                    <a:pt x="40005" y="40005"/>
                  </a:lnTo>
                  <a:lnTo>
                    <a:pt x="337376" y="40005"/>
                  </a:lnTo>
                  <a:lnTo>
                    <a:pt x="337376" y="0"/>
                  </a:lnTo>
                  <a:lnTo>
                    <a:pt x="0" y="0"/>
                  </a:lnTo>
                  <a:lnTo>
                    <a:pt x="0" y="493395"/>
                  </a:lnTo>
                  <a:lnTo>
                    <a:pt x="493395" y="491395"/>
                  </a:lnTo>
                  <a:lnTo>
                    <a:pt x="493395" y="249365"/>
                  </a:lnTo>
                  <a:close/>
                </a:path>
              </a:pathLst>
            </a:custGeom>
            <a:solidFill>
              <a:schemeClr val="bg1"/>
            </a:solidFill>
            <a:ln w="6648" cap="flat">
              <a:solidFill>
                <a:schemeClr val="bg1"/>
              </a:solidFill>
              <a:prstDash val="solid"/>
              <a:miter/>
            </a:ln>
          </p:spPr>
          <p:txBody>
            <a:bodyPr rtlCol="0" anchor="ctr"/>
            <a:lstStyle/>
            <a:p>
              <a:endParaRPr lang="en-US" dirty="0"/>
            </a:p>
          </p:txBody>
        </p:sp>
      </p:grpSp>
      <p:sp>
        <p:nvSpPr>
          <p:cNvPr id="4" name="Text Placeholder 3">
            <a:extLst>
              <a:ext uri="{FF2B5EF4-FFF2-40B4-BE49-F238E27FC236}">
                <a16:creationId xmlns:a16="http://schemas.microsoft.com/office/drawing/2014/main" id="{DB4B7BA1-79D3-401A-8F56-E3A63940A794}"/>
              </a:ext>
            </a:extLst>
          </p:cNvPr>
          <p:cNvSpPr>
            <a:spLocks noGrp="1"/>
          </p:cNvSpPr>
          <p:nvPr>
            <p:ph type="body" sz="quarter" idx="10"/>
          </p:nvPr>
        </p:nvSpPr>
        <p:spPr>
          <a:xfrm>
            <a:off x="1234252" y="7654831"/>
            <a:ext cx="4678362" cy="1227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Star: 5 Points 36">
            <a:extLst>
              <a:ext uri="{FF2B5EF4-FFF2-40B4-BE49-F238E27FC236}">
                <a16:creationId xmlns:a16="http://schemas.microsoft.com/office/drawing/2014/main" id="{61BD45BE-8AEB-4309-9123-8060E2E2FEF5}"/>
              </a:ext>
            </a:extLst>
          </p:cNvPr>
          <p:cNvSpPr/>
          <p:nvPr userDrawn="1"/>
        </p:nvSpPr>
        <p:spPr>
          <a:xfrm rot="19985590">
            <a:off x="438261" y="416785"/>
            <a:ext cx="1732265" cy="1522398"/>
          </a:xfrm>
          <a:prstGeom prst="star5">
            <a:avLst/>
          </a:prstGeom>
          <a:solidFill>
            <a:srgbClr val="78C2E8"/>
          </a:solidFill>
          <a:ln>
            <a:solidFill>
              <a:srgbClr val="78C2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Franklin Gothic Book" panose="020B0503020102020204" pitchFamily="34" charset="0"/>
              </a:rPr>
              <a:t>Starts 10/3</a:t>
            </a:r>
          </a:p>
        </p:txBody>
      </p:sp>
      <p:sp>
        <p:nvSpPr>
          <p:cNvPr id="38" name="TextBox 37">
            <a:extLst>
              <a:ext uri="{FF2B5EF4-FFF2-40B4-BE49-F238E27FC236}">
                <a16:creationId xmlns:a16="http://schemas.microsoft.com/office/drawing/2014/main" id="{C77FA6AA-51E2-4588-94EC-19E4F7571E81}"/>
              </a:ext>
            </a:extLst>
          </p:cNvPr>
          <p:cNvSpPr txBox="1"/>
          <p:nvPr userDrawn="1"/>
        </p:nvSpPr>
        <p:spPr>
          <a:xfrm>
            <a:off x="2116718" y="8759772"/>
            <a:ext cx="2624565" cy="276999"/>
          </a:xfrm>
          <a:prstGeom prst="rect">
            <a:avLst/>
          </a:prstGeom>
          <a:solidFill>
            <a:schemeClr val="accent5">
              <a:lumMod val="20000"/>
              <a:lumOff val="80000"/>
            </a:schemeClr>
          </a:solidFill>
        </p:spPr>
        <p:txBody>
          <a:bodyPr wrap="square" rtlCol="0">
            <a:spAutoFit/>
          </a:bodyPr>
          <a:lstStyle/>
          <a:p>
            <a:pPr algn="ctr"/>
            <a:r>
              <a:rPr lang="en-US" sz="1200" dirty="0">
                <a:latin typeface="Franklin Gothic Book" panose="020B0503020102020204" pitchFamily="34" charset="0"/>
              </a:rPr>
              <a:t>No Enrollment Necessary!</a:t>
            </a:r>
          </a:p>
        </p:txBody>
      </p:sp>
      <p:sp>
        <p:nvSpPr>
          <p:cNvPr id="2" name="Title 1">
            <a:extLst>
              <a:ext uri="{FF2B5EF4-FFF2-40B4-BE49-F238E27FC236}">
                <a16:creationId xmlns:a16="http://schemas.microsoft.com/office/drawing/2014/main" id="{CDD14672-53BB-4669-9BA1-87BC030B2961}"/>
              </a:ext>
            </a:extLst>
          </p:cNvPr>
          <p:cNvSpPr>
            <a:spLocks noGrp="1"/>
          </p:cNvSpPr>
          <p:nvPr>
            <p:ph type="title"/>
          </p:nvPr>
        </p:nvSpPr>
        <p:spPr>
          <a:xfrm>
            <a:off x="-2411" y="3141"/>
            <a:ext cx="6860411" cy="506262"/>
          </a:xfrm>
        </p:spPr>
        <p:txBody>
          <a:bodyPr/>
          <a:lstStyle/>
          <a:p>
            <a:r>
              <a:rPr lang="en-US"/>
              <a:t>Click to edit Master title style</a:t>
            </a:r>
          </a:p>
        </p:txBody>
      </p:sp>
    </p:spTree>
    <p:extLst>
      <p:ext uri="{BB962C8B-B14F-4D97-AF65-F5344CB8AC3E}">
        <p14:creationId xmlns:p14="http://schemas.microsoft.com/office/powerpoint/2010/main" val="3622298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rgbClr val="0C265D"/>
        </a:solidFill>
        <a:effectLst/>
      </p:bgPr>
    </p:bg>
    <p:spTree>
      <p:nvGrpSpPr>
        <p:cNvPr id="1" name=""/>
        <p:cNvGrpSpPr/>
        <p:nvPr/>
      </p:nvGrpSpPr>
      <p:grpSpPr>
        <a:xfrm>
          <a:off x="0" y="0"/>
          <a:ext cx="0" cy="0"/>
          <a:chOff x="0" y="0"/>
          <a:chExt cx="0" cy="0"/>
        </a:xfrm>
      </p:grpSpPr>
      <p:pic>
        <p:nvPicPr>
          <p:cNvPr id="11" name="Picture 10" descr="Red, white, and blue starburst">
            <a:extLst>
              <a:ext uri="{FF2B5EF4-FFF2-40B4-BE49-F238E27FC236}">
                <a16:creationId xmlns:a16="http://schemas.microsoft.com/office/drawing/2014/main" id="{1BDF1AF9-704E-404F-B414-10EEC172F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 y="916546"/>
            <a:ext cx="6853406" cy="6853406"/>
          </a:xfrm>
          <a:prstGeom prst="rect">
            <a:avLst/>
          </a:prstGeom>
        </p:spPr>
      </p:pic>
      <p:sp>
        <p:nvSpPr>
          <p:cNvPr id="12" name="Rectangle 11">
            <a:extLst>
              <a:ext uri="{FF2B5EF4-FFF2-40B4-BE49-F238E27FC236}">
                <a16:creationId xmlns:a16="http://schemas.microsoft.com/office/drawing/2014/main" id="{CE7D0E6E-CC59-489D-A1C9-3EF746C412B0}"/>
              </a:ext>
            </a:extLst>
          </p:cNvPr>
          <p:cNvSpPr/>
          <p:nvPr/>
        </p:nvSpPr>
        <p:spPr>
          <a:xfrm>
            <a:off x="1413478" y="1508022"/>
            <a:ext cx="3957555" cy="5256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0C265D"/>
              </a:solidFill>
            </a:endParaRPr>
          </a:p>
        </p:txBody>
      </p:sp>
      <p:sp>
        <p:nvSpPr>
          <p:cNvPr id="13" name="Rectangle 12">
            <a:extLst>
              <a:ext uri="{FF2B5EF4-FFF2-40B4-BE49-F238E27FC236}">
                <a16:creationId xmlns:a16="http://schemas.microsoft.com/office/drawing/2014/main" id="{599FB9E4-69FC-41A2-9B09-1EB976EB5959}"/>
              </a:ext>
            </a:extLst>
          </p:cNvPr>
          <p:cNvSpPr/>
          <p:nvPr/>
        </p:nvSpPr>
        <p:spPr>
          <a:xfrm>
            <a:off x="1818663" y="2151288"/>
            <a:ext cx="3245923" cy="5496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0C265D"/>
              </a:solidFill>
            </a:endParaRPr>
          </a:p>
        </p:txBody>
      </p:sp>
      <p:sp>
        <p:nvSpPr>
          <p:cNvPr id="14" name="Rectangle 13">
            <a:extLst>
              <a:ext uri="{FF2B5EF4-FFF2-40B4-BE49-F238E27FC236}">
                <a16:creationId xmlns:a16="http://schemas.microsoft.com/office/drawing/2014/main" id="{6A883071-54C4-4826-9475-8A551EF2281E}"/>
              </a:ext>
            </a:extLst>
          </p:cNvPr>
          <p:cNvSpPr/>
          <p:nvPr/>
        </p:nvSpPr>
        <p:spPr>
          <a:xfrm>
            <a:off x="974934" y="5849801"/>
            <a:ext cx="4786248" cy="946165"/>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0C265D"/>
              </a:solidFill>
            </a:endParaRPr>
          </a:p>
        </p:txBody>
      </p:sp>
      <p:sp>
        <p:nvSpPr>
          <p:cNvPr id="15" name="Flowchart: Alternate Process 14">
            <a:extLst>
              <a:ext uri="{FF2B5EF4-FFF2-40B4-BE49-F238E27FC236}">
                <a16:creationId xmlns:a16="http://schemas.microsoft.com/office/drawing/2014/main" id="{36F8DB9D-B812-4695-91AF-94006AD6D85A}"/>
              </a:ext>
            </a:extLst>
          </p:cNvPr>
          <p:cNvSpPr/>
          <p:nvPr/>
        </p:nvSpPr>
        <p:spPr>
          <a:xfrm>
            <a:off x="489706" y="3204308"/>
            <a:ext cx="1828800" cy="1768348"/>
          </a:xfrm>
          <a:prstGeom prst="flowChartAlternateProcess">
            <a:avLst/>
          </a:prstGeom>
          <a:solidFill>
            <a:srgbClr val="FB9BA2"/>
          </a:solidFill>
          <a:ln>
            <a:solidFill>
              <a:srgbClr val="FB9B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dirty="0"/>
          </a:p>
        </p:txBody>
      </p:sp>
      <p:sp>
        <p:nvSpPr>
          <p:cNvPr id="16" name="Flowchart: Alternate Process 15">
            <a:extLst>
              <a:ext uri="{FF2B5EF4-FFF2-40B4-BE49-F238E27FC236}">
                <a16:creationId xmlns:a16="http://schemas.microsoft.com/office/drawing/2014/main" id="{1B76E06C-04BF-4C13-BC6C-5746539B1B26}"/>
              </a:ext>
            </a:extLst>
          </p:cNvPr>
          <p:cNvSpPr/>
          <p:nvPr userDrawn="1"/>
        </p:nvSpPr>
        <p:spPr>
          <a:xfrm>
            <a:off x="489705" y="3919734"/>
            <a:ext cx="1837788" cy="528195"/>
          </a:xfrm>
          <a:prstGeom prst="flowChartAlternateProcess">
            <a:avLst/>
          </a:prstGeom>
          <a:solidFill>
            <a:srgbClr val="D70818"/>
          </a:solidFill>
          <a:ln>
            <a:solidFill>
              <a:srgbClr val="D7081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dirty="0"/>
          </a:p>
        </p:txBody>
      </p:sp>
      <p:sp>
        <p:nvSpPr>
          <p:cNvPr id="17" name="Rectangle 16">
            <a:extLst>
              <a:ext uri="{FF2B5EF4-FFF2-40B4-BE49-F238E27FC236}">
                <a16:creationId xmlns:a16="http://schemas.microsoft.com/office/drawing/2014/main" id="{7BDD508A-DA8D-42F4-833A-410F5D2DFCFE}"/>
              </a:ext>
            </a:extLst>
          </p:cNvPr>
          <p:cNvSpPr/>
          <p:nvPr/>
        </p:nvSpPr>
        <p:spPr>
          <a:xfrm>
            <a:off x="489705" y="4337760"/>
            <a:ext cx="1828800" cy="11887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8" name="Group 17">
            <a:extLst>
              <a:ext uri="{FF2B5EF4-FFF2-40B4-BE49-F238E27FC236}">
                <a16:creationId xmlns:a16="http://schemas.microsoft.com/office/drawing/2014/main" id="{E1CC289C-DB88-4BA5-B0E5-22F60C7B3F7C}"/>
              </a:ext>
            </a:extLst>
          </p:cNvPr>
          <p:cNvGrpSpPr/>
          <p:nvPr/>
        </p:nvGrpSpPr>
        <p:grpSpPr>
          <a:xfrm>
            <a:off x="999889" y="3030874"/>
            <a:ext cx="909735" cy="675861"/>
            <a:chOff x="1771424" y="3144297"/>
            <a:chExt cx="909735" cy="675861"/>
          </a:xfrm>
        </p:grpSpPr>
        <p:sp>
          <p:nvSpPr>
            <p:cNvPr id="33" name="Speech Bubble: Rectangle with Corners Rounded 32">
              <a:extLst>
                <a:ext uri="{FF2B5EF4-FFF2-40B4-BE49-F238E27FC236}">
                  <a16:creationId xmlns:a16="http://schemas.microsoft.com/office/drawing/2014/main" id="{D7974E73-AF17-451B-B2E7-5767C7E3A5E0}"/>
                </a:ext>
              </a:extLst>
            </p:cNvPr>
            <p:cNvSpPr/>
            <p:nvPr/>
          </p:nvSpPr>
          <p:spPr>
            <a:xfrm>
              <a:off x="1771424" y="3144297"/>
              <a:ext cx="909735" cy="675861"/>
            </a:xfrm>
            <a:prstGeom prst="wedgeRoundRectCallout">
              <a:avLst/>
            </a:prstGeom>
            <a:solidFill>
              <a:srgbClr val="78C2E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B8E568BF-A811-4C66-86AF-0C2B3DCACB8C}"/>
                </a:ext>
              </a:extLst>
            </p:cNvPr>
            <p:cNvSpPr/>
            <p:nvPr/>
          </p:nvSpPr>
          <p:spPr>
            <a:xfrm>
              <a:off x="2112004" y="3270866"/>
              <a:ext cx="213360" cy="213360"/>
            </a:xfrm>
            <a:custGeom>
              <a:avLst/>
              <a:gdLst>
                <a:gd name="connsiteX0" fmla="*/ 213360 w 213360"/>
                <a:gd name="connsiteY0" fmla="*/ 106680 h 213360"/>
                <a:gd name="connsiteX1" fmla="*/ 106680 w 213360"/>
                <a:gd name="connsiteY1" fmla="*/ 213360 h 213360"/>
                <a:gd name="connsiteX2" fmla="*/ 0 w 213360"/>
                <a:gd name="connsiteY2" fmla="*/ 106680 h 213360"/>
                <a:gd name="connsiteX3" fmla="*/ 106680 w 213360"/>
                <a:gd name="connsiteY3" fmla="*/ 0 h 213360"/>
                <a:gd name="connsiteX4" fmla="*/ 213360 w 213360"/>
                <a:gd name="connsiteY4" fmla="*/ 106680 h 21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360" h="213360">
                  <a:moveTo>
                    <a:pt x="213360" y="106680"/>
                  </a:moveTo>
                  <a:cubicBezTo>
                    <a:pt x="213360" y="165598"/>
                    <a:pt x="165598" y="213360"/>
                    <a:pt x="106680" y="213360"/>
                  </a:cubicBezTo>
                  <a:cubicBezTo>
                    <a:pt x="47762" y="213360"/>
                    <a:pt x="0" y="165598"/>
                    <a:pt x="0" y="106680"/>
                  </a:cubicBezTo>
                  <a:cubicBezTo>
                    <a:pt x="0" y="47762"/>
                    <a:pt x="47762" y="0"/>
                    <a:pt x="106680" y="0"/>
                  </a:cubicBezTo>
                  <a:cubicBezTo>
                    <a:pt x="165598" y="0"/>
                    <a:pt x="213360" y="47762"/>
                    <a:pt x="213360" y="106680"/>
                  </a:cubicBezTo>
                  <a:close/>
                </a:path>
              </a:pathLst>
            </a:custGeom>
            <a:solidFill>
              <a:schemeClr val="bg1"/>
            </a:solidFill>
            <a:ln w="664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FD00EC81-791A-4995-B0B1-9118E3DFB7D0}"/>
                </a:ext>
              </a:extLst>
            </p:cNvPr>
            <p:cNvSpPr/>
            <p:nvPr/>
          </p:nvSpPr>
          <p:spPr>
            <a:xfrm>
              <a:off x="2005324" y="3510896"/>
              <a:ext cx="359378" cy="213360"/>
            </a:xfrm>
            <a:custGeom>
              <a:avLst/>
              <a:gdLst>
                <a:gd name="connsiteX0" fmla="*/ 253365 w 359378"/>
                <a:gd name="connsiteY0" fmla="*/ 160020 h 213360"/>
                <a:gd name="connsiteX1" fmla="*/ 359378 w 359378"/>
                <a:gd name="connsiteY1" fmla="*/ 35178 h 213360"/>
                <a:gd name="connsiteX2" fmla="*/ 301371 w 359378"/>
                <a:gd name="connsiteY2" fmla="*/ 13335 h 213360"/>
                <a:gd name="connsiteX3" fmla="*/ 213360 w 359378"/>
                <a:gd name="connsiteY3" fmla="*/ 0 h 213360"/>
                <a:gd name="connsiteX4" fmla="*/ 125349 w 359378"/>
                <a:gd name="connsiteY4" fmla="*/ 13335 h 213360"/>
                <a:gd name="connsiteX5" fmla="*/ 21336 w 359378"/>
                <a:gd name="connsiteY5" fmla="*/ 64008 h 213360"/>
                <a:gd name="connsiteX6" fmla="*/ 0 w 359378"/>
                <a:gd name="connsiteY6" fmla="*/ 106680 h 213360"/>
                <a:gd name="connsiteX7" fmla="*/ 0 w 359378"/>
                <a:gd name="connsiteY7" fmla="*/ 213360 h 213360"/>
                <a:gd name="connsiteX8" fmla="*/ 265300 w 359378"/>
                <a:gd name="connsiteY8" fmla="*/ 213360 h 213360"/>
                <a:gd name="connsiteX9" fmla="*/ 253365 w 359378"/>
                <a:gd name="connsiteY9" fmla="*/ 160020 h 21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9378" h="213360">
                  <a:moveTo>
                    <a:pt x="253365" y="160020"/>
                  </a:moveTo>
                  <a:cubicBezTo>
                    <a:pt x="253476" y="98102"/>
                    <a:pt x="298296" y="45321"/>
                    <a:pt x="359378" y="35178"/>
                  </a:cubicBezTo>
                  <a:cubicBezTo>
                    <a:pt x="340709" y="26237"/>
                    <a:pt x="321301" y="18929"/>
                    <a:pt x="301371" y="13335"/>
                  </a:cubicBezTo>
                  <a:cubicBezTo>
                    <a:pt x="272845" y="4603"/>
                    <a:pt x="243192" y="110"/>
                    <a:pt x="213360" y="0"/>
                  </a:cubicBezTo>
                  <a:cubicBezTo>
                    <a:pt x="183561" y="514"/>
                    <a:pt x="153963" y="4999"/>
                    <a:pt x="125349" y="13335"/>
                  </a:cubicBezTo>
                  <a:cubicBezTo>
                    <a:pt x="88060" y="24217"/>
                    <a:pt x="52889" y="41351"/>
                    <a:pt x="21336" y="64008"/>
                  </a:cubicBezTo>
                  <a:cubicBezTo>
                    <a:pt x="8181" y="74310"/>
                    <a:pt x="348" y="89975"/>
                    <a:pt x="0" y="106680"/>
                  </a:cubicBezTo>
                  <a:lnTo>
                    <a:pt x="0" y="213360"/>
                  </a:lnTo>
                  <a:lnTo>
                    <a:pt x="265300" y="213360"/>
                  </a:lnTo>
                  <a:cubicBezTo>
                    <a:pt x="257460" y="196670"/>
                    <a:pt x="253386" y="178460"/>
                    <a:pt x="253365" y="160020"/>
                  </a:cubicBezTo>
                  <a:close/>
                </a:path>
              </a:pathLst>
            </a:custGeom>
            <a:solidFill>
              <a:schemeClr val="bg1"/>
            </a:solidFill>
            <a:ln w="664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F367892-DEE5-4D3D-9507-7C3823C7D496}"/>
                </a:ext>
              </a:extLst>
            </p:cNvPr>
            <p:cNvSpPr/>
            <p:nvPr/>
          </p:nvSpPr>
          <p:spPr>
            <a:xfrm>
              <a:off x="2285359" y="3570904"/>
              <a:ext cx="200025" cy="200025"/>
            </a:xfrm>
            <a:custGeom>
              <a:avLst/>
              <a:gdLst>
                <a:gd name="connsiteX0" fmla="*/ 100013 w 200025"/>
                <a:gd name="connsiteY0" fmla="*/ 0 h 200025"/>
                <a:gd name="connsiteX1" fmla="*/ 0 w 200025"/>
                <a:gd name="connsiteY1" fmla="*/ 100013 h 200025"/>
                <a:gd name="connsiteX2" fmla="*/ 100013 w 200025"/>
                <a:gd name="connsiteY2" fmla="*/ 200025 h 200025"/>
                <a:gd name="connsiteX3" fmla="*/ 200025 w 200025"/>
                <a:gd name="connsiteY3" fmla="*/ 100013 h 200025"/>
                <a:gd name="connsiteX4" fmla="*/ 100013 w 200025"/>
                <a:gd name="connsiteY4" fmla="*/ 0 h 200025"/>
                <a:gd name="connsiteX5" fmla="*/ 146685 w 200025"/>
                <a:gd name="connsiteY5" fmla="*/ 106680 h 200025"/>
                <a:gd name="connsiteX6" fmla="*/ 110014 w 200025"/>
                <a:gd name="connsiteY6" fmla="*/ 106680 h 200025"/>
                <a:gd name="connsiteX7" fmla="*/ 110014 w 200025"/>
                <a:gd name="connsiteY7" fmla="*/ 143351 h 200025"/>
                <a:gd name="connsiteX8" fmla="*/ 90011 w 200025"/>
                <a:gd name="connsiteY8" fmla="*/ 143351 h 200025"/>
                <a:gd name="connsiteX9" fmla="*/ 90011 w 200025"/>
                <a:gd name="connsiteY9" fmla="*/ 106680 h 200025"/>
                <a:gd name="connsiteX10" fmla="*/ 53340 w 200025"/>
                <a:gd name="connsiteY10" fmla="*/ 106680 h 200025"/>
                <a:gd name="connsiteX11" fmla="*/ 53340 w 200025"/>
                <a:gd name="connsiteY11" fmla="*/ 86678 h 200025"/>
                <a:gd name="connsiteX12" fmla="*/ 90011 w 200025"/>
                <a:gd name="connsiteY12" fmla="*/ 86678 h 200025"/>
                <a:gd name="connsiteX13" fmla="*/ 90011 w 200025"/>
                <a:gd name="connsiteY13" fmla="*/ 50006 h 200025"/>
                <a:gd name="connsiteX14" fmla="*/ 110014 w 200025"/>
                <a:gd name="connsiteY14" fmla="*/ 50006 h 200025"/>
                <a:gd name="connsiteX15" fmla="*/ 110014 w 200025"/>
                <a:gd name="connsiteY15" fmla="*/ 86678 h 200025"/>
                <a:gd name="connsiteX16" fmla="*/ 146685 w 200025"/>
                <a:gd name="connsiteY16" fmla="*/ 86678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0025" h="200025">
                  <a:moveTo>
                    <a:pt x="100013" y="0"/>
                  </a:moveTo>
                  <a:cubicBezTo>
                    <a:pt x="44777" y="0"/>
                    <a:pt x="0" y="44777"/>
                    <a:pt x="0" y="100013"/>
                  </a:cubicBezTo>
                  <a:cubicBezTo>
                    <a:pt x="0" y="155248"/>
                    <a:pt x="44777" y="200025"/>
                    <a:pt x="100013" y="200025"/>
                  </a:cubicBezTo>
                  <a:cubicBezTo>
                    <a:pt x="155248" y="200025"/>
                    <a:pt x="200025" y="155248"/>
                    <a:pt x="200025" y="100013"/>
                  </a:cubicBezTo>
                  <a:cubicBezTo>
                    <a:pt x="200025" y="44777"/>
                    <a:pt x="155248" y="0"/>
                    <a:pt x="100013" y="0"/>
                  </a:cubicBezTo>
                  <a:close/>
                  <a:moveTo>
                    <a:pt x="146685" y="106680"/>
                  </a:moveTo>
                  <a:lnTo>
                    <a:pt x="110014" y="106680"/>
                  </a:lnTo>
                  <a:lnTo>
                    <a:pt x="110014" y="143351"/>
                  </a:lnTo>
                  <a:lnTo>
                    <a:pt x="90011" y="143351"/>
                  </a:lnTo>
                  <a:lnTo>
                    <a:pt x="90011" y="106680"/>
                  </a:lnTo>
                  <a:lnTo>
                    <a:pt x="53340" y="106680"/>
                  </a:lnTo>
                  <a:lnTo>
                    <a:pt x="53340" y="86678"/>
                  </a:lnTo>
                  <a:lnTo>
                    <a:pt x="90011" y="86678"/>
                  </a:lnTo>
                  <a:lnTo>
                    <a:pt x="90011" y="50006"/>
                  </a:lnTo>
                  <a:lnTo>
                    <a:pt x="110014" y="50006"/>
                  </a:lnTo>
                  <a:lnTo>
                    <a:pt x="110014" y="86678"/>
                  </a:lnTo>
                  <a:lnTo>
                    <a:pt x="146685" y="86678"/>
                  </a:lnTo>
                  <a:close/>
                </a:path>
              </a:pathLst>
            </a:custGeom>
            <a:solidFill>
              <a:schemeClr val="tx1"/>
            </a:solidFill>
            <a:ln w="6648" cap="flat">
              <a:solidFill>
                <a:srgbClr val="FB9BA2"/>
              </a:solidFill>
              <a:prstDash val="solid"/>
              <a:miter/>
            </a:ln>
          </p:spPr>
          <p:txBody>
            <a:bodyPr rtlCol="0" anchor="ctr"/>
            <a:lstStyle/>
            <a:p>
              <a:endParaRPr lang="en-US" dirty="0"/>
            </a:p>
          </p:txBody>
        </p:sp>
      </p:grpSp>
      <p:sp>
        <p:nvSpPr>
          <p:cNvPr id="19" name="Flowchart: Alternate Process 18">
            <a:extLst>
              <a:ext uri="{FF2B5EF4-FFF2-40B4-BE49-F238E27FC236}">
                <a16:creationId xmlns:a16="http://schemas.microsoft.com/office/drawing/2014/main" id="{202AE442-E950-4129-9905-E1C03DDCD869}"/>
              </a:ext>
            </a:extLst>
          </p:cNvPr>
          <p:cNvSpPr/>
          <p:nvPr/>
        </p:nvSpPr>
        <p:spPr>
          <a:xfrm>
            <a:off x="2503983" y="3211520"/>
            <a:ext cx="1828800" cy="1768348"/>
          </a:xfrm>
          <a:prstGeom prst="flowChartAlternateProcess">
            <a:avLst/>
          </a:prstGeom>
          <a:solidFill>
            <a:srgbClr val="FB9BA2"/>
          </a:solidFill>
          <a:ln>
            <a:solidFill>
              <a:srgbClr val="FB9B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dirty="0"/>
          </a:p>
        </p:txBody>
      </p:sp>
      <p:sp>
        <p:nvSpPr>
          <p:cNvPr id="20" name="Flowchart: Alternate Process 19">
            <a:extLst>
              <a:ext uri="{FF2B5EF4-FFF2-40B4-BE49-F238E27FC236}">
                <a16:creationId xmlns:a16="http://schemas.microsoft.com/office/drawing/2014/main" id="{A0AB5517-C2F8-49DA-9FBA-AFDC7CF3510D}"/>
              </a:ext>
            </a:extLst>
          </p:cNvPr>
          <p:cNvSpPr/>
          <p:nvPr/>
        </p:nvSpPr>
        <p:spPr>
          <a:xfrm>
            <a:off x="2503982" y="3926946"/>
            <a:ext cx="1837788" cy="528195"/>
          </a:xfrm>
          <a:prstGeom prst="flowChartAlternateProcess">
            <a:avLst/>
          </a:prstGeom>
          <a:solidFill>
            <a:srgbClr val="D70818"/>
          </a:solidFill>
          <a:ln>
            <a:solidFill>
              <a:srgbClr val="D7081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dirty="0"/>
          </a:p>
        </p:txBody>
      </p:sp>
      <p:sp>
        <p:nvSpPr>
          <p:cNvPr id="21" name="Flowchart: Alternate Process 20">
            <a:extLst>
              <a:ext uri="{FF2B5EF4-FFF2-40B4-BE49-F238E27FC236}">
                <a16:creationId xmlns:a16="http://schemas.microsoft.com/office/drawing/2014/main" id="{406D3556-1BE3-4757-9913-E8889EBAF10C}"/>
              </a:ext>
            </a:extLst>
          </p:cNvPr>
          <p:cNvSpPr/>
          <p:nvPr/>
        </p:nvSpPr>
        <p:spPr>
          <a:xfrm>
            <a:off x="4509273" y="3211520"/>
            <a:ext cx="1828800" cy="1768348"/>
          </a:xfrm>
          <a:prstGeom prst="flowChartAlternateProcess">
            <a:avLst/>
          </a:prstGeom>
          <a:solidFill>
            <a:srgbClr val="FB9BA2"/>
          </a:solidFill>
          <a:ln>
            <a:solidFill>
              <a:srgbClr val="FB9B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dirty="0"/>
          </a:p>
        </p:txBody>
      </p:sp>
      <p:sp>
        <p:nvSpPr>
          <p:cNvPr id="22" name="Flowchart: Alternate Process 21">
            <a:extLst>
              <a:ext uri="{FF2B5EF4-FFF2-40B4-BE49-F238E27FC236}">
                <a16:creationId xmlns:a16="http://schemas.microsoft.com/office/drawing/2014/main" id="{792AA4EF-37EA-40D6-878B-C4A20108D1D8}"/>
              </a:ext>
            </a:extLst>
          </p:cNvPr>
          <p:cNvSpPr/>
          <p:nvPr/>
        </p:nvSpPr>
        <p:spPr>
          <a:xfrm>
            <a:off x="4509272" y="3926946"/>
            <a:ext cx="1837788" cy="528195"/>
          </a:xfrm>
          <a:prstGeom prst="flowChartAlternateProcess">
            <a:avLst/>
          </a:prstGeom>
          <a:solidFill>
            <a:srgbClr val="D70818"/>
          </a:solidFill>
          <a:ln>
            <a:solidFill>
              <a:srgbClr val="D7081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dirty="0"/>
          </a:p>
        </p:txBody>
      </p:sp>
      <p:sp>
        <p:nvSpPr>
          <p:cNvPr id="23" name="Rectangle 22">
            <a:extLst>
              <a:ext uri="{FF2B5EF4-FFF2-40B4-BE49-F238E27FC236}">
                <a16:creationId xmlns:a16="http://schemas.microsoft.com/office/drawing/2014/main" id="{A7953BE0-2579-4B15-85FF-C9AA7B80F948}"/>
              </a:ext>
            </a:extLst>
          </p:cNvPr>
          <p:cNvSpPr/>
          <p:nvPr/>
        </p:nvSpPr>
        <p:spPr>
          <a:xfrm>
            <a:off x="2503983" y="4337760"/>
            <a:ext cx="1828800" cy="11887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a:extLst>
              <a:ext uri="{FF2B5EF4-FFF2-40B4-BE49-F238E27FC236}">
                <a16:creationId xmlns:a16="http://schemas.microsoft.com/office/drawing/2014/main" id="{BD3C8252-D921-42D9-9847-596E0E3B7B67}"/>
              </a:ext>
            </a:extLst>
          </p:cNvPr>
          <p:cNvSpPr/>
          <p:nvPr/>
        </p:nvSpPr>
        <p:spPr>
          <a:xfrm>
            <a:off x="4518260" y="4337760"/>
            <a:ext cx="1828800" cy="11887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5" name="Group 24">
            <a:extLst>
              <a:ext uri="{FF2B5EF4-FFF2-40B4-BE49-F238E27FC236}">
                <a16:creationId xmlns:a16="http://schemas.microsoft.com/office/drawing/2014/main" id="{EC6E7DC9-BB4C-417B-AA65-E10DAD702358}"/>
              </a:ext>
            </a:extLst>
          </p:cNvPr>
          <p:cNvGrpSpPr/>
          <p:nvPr/>
        </p:nvGrpSpPr>
        <p:grpSpPr>
          <a:xfrm>
            <a:off x="2963515" y="3031784"/>
            <a:ext cx="909735" cy="694360"/>
            <a:chOff x="3069050" y="3145315"/>
            <a:chExt cx="909735" cy="694360"/>
          </a:xfrm>
        </p:grpSpPr>
        <p:sp>
          <p:nvSpPr>
            <p:cNvPr id="30" name="Speech Bubble: Rectangle with Corners Rounded 29">
              <a:extLst>
                <a:ext uri="{FF2B5EF4-FFF2-40B4-BE49-F238E27FC236}">
                  <a16:creationId xmlns:a16="http://schemas.microsoft.com/office/drawing/2014/main" id="{A3D2D0A0-F850-498D-A5F5-304E6DD19A1E}"/>
                </a:ext>
              </a:extLst>
            </p:cNvPr>
            <p:cNvSpPr/>
            <p:nvPr/>
          </p:nvSpPr>
          <p:spPr>
            <a:xfrm>
              <a:off x="3069050" y="3145315"/>
              <a:ext cx="909735" cy="675861"/>
            </a:xfrm>
            <a:prstGeom prst="wedgeRoundRectCallout">
              <a:avLst/>
            </a:prstGeom>
            <a:solidFill>
              <a:srgbClr val="78C2E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Graphic 30" descr="Chat bubble with solid fill">
              <a:extLst>
                <a:ext uri="{FF2B5EF4-FFF2-40B4-BE49-F238E27FC236}">
                  <a16:creationId xmlns:a16="http://schemas.microsoft.com/office/drawing/2014/main" id="{1A9438EE-3893-4774-AECE-A07F54EA2F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38175" y="3291035"/>
              <a:ext cx="548640" cy="548640"/>
            </a:xfrm>
            <a:prstGeom prst="rect">
              <a:avLst/>
            </a:prstGeom>
          </p:spPr>
        </p:pic>
        <p:pic>
          <p:nvPicPr>
            <p:cNvPr id="32" name="Graphic 31" descr="Thumbs up sign with solid fill">
              <a:extLst>
                <a:ext uri="{FF2B5EF4-FFF2-40B4-BE49-F238E27FC236}">
                  <a16:creationId xmlns:a16="http://schemas.microsoft.com/office/drawing/2014/main" id="{DF86ECEB-E9E5-477E-9A5B-EEE753CF21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68555" y="3172455"/>
              <a:ext cx="365760" cy="365760"/>
            </a:xfrm>
            <a:prstGeom prst="rect">
              <a:avLst/>
            </a:prstGeom>
          </p:spPr>
        </p:pic>
      </p:grpSp>
      <p:grpSp>
        <p:nvGrpSpPr>
          <p:cNvPr id="26" name="Group 25">
            <a:extLst>
              <a:ext uri="{FF2B5EF4-FFF2-40B4-BE49-F238E27FC236}">
                <a16:creationId xmlns:a16="http://schemas.microsoft.com/office/drawing/2014/main" id="{69AE812D-8293-4697-920C-D33D559F49C8}"/>
              </a:ext>
            </a:extLst>
          </p:cNvPr>
          <p:cNvGrpSpPr/>
          <p:nvPr/>
        </p:nvGrpSpPr>
        <p:grpSpPr>
          <a:xfrm>
            <a:off x="5002879" y="3032243"/>
            <a:ext cx="909735" cy="675861"/>
            <a:chOff x="4397496" y="3147658"/>
            <a:chExt cx="909735" cy="675861"/>
          </a:xfrm>
        </p:grpSpPr>
        <p:sp>
          <p:nvSpPr>
            <p:cNvPr id="27" name="Speech Bubble: Rectangle with Corners Rounded 26">
              <a:extLst>
                <a:ext uri="{FF2B5EF4-FFF2-40B4-BE49-F238E27FC236}">
                  <a16:creationId xmlns:a16="http://schemas.microsoft.com/office/drawing/2014/main" id="{60EFCD5F-92B2-4074-A8A1-237F1AACED00}"/>
                </a:ext>
              </a:extLst>
            </p:cNvPr>
            <p:cNvSpPr/>
            <p:nvPr/>
          </p:nvSpPr>
          <p:spPr>
            <a:xfrm>
              <a:off x="4397496" y="3147658"/>
              <a:ext cx="909735" cy="675861"/>
            </a:xfrm>
            <a:prstGeom prst="wedgeRoundRectCallout">
              <a:avLst/>
            </a:prstGeom>
            <a:solidFill>
              <a:srgbClr val="78C2E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3B2F9F03-AFDA-4E51-869A-CDA9D505AE1D}"/>
                </a:ext>
              </a:extLst>
            </p:cNvPr>
            <p:cNvSpPr/>
            <p:nvPr/>
          </p:nvSpPr>
          <p:spPr>
            <a:xfrm>
              <a:off x="4674538" y="3232462"/>
              <a:ext cx="486727" cy="393382"/>
            </a:xfrm>
            <a:custGeom>
              <a:avLst/>
              <a:gdLst>
                <a:gd name="connsiteX0" fmla="*/ 486728 w 486727"/>
                <a:gd name="connsiteY0" fmla="*/ 160020 h 393382"/>
                <a:gd name="connsiteX1" fmla="*/ 296037 w 486727"/>
                <a:gd name="connsiteY1" fmla="*/ 0 h 393382"/>
                <a:gd name="connsiteX2" fmla="*/ 296037 w 486727"/>
                <a:gd name="connsiteY2" fmla="*/ 93345 h 393382"/>
                <a:gd name="connsiteX3" fmla="*/ 0 w 486727"/>
                <a:gd name="connsiteY3" fmla="*/ 393383 h 393382"/>
                <a:gd name="connsiteX4" fmla="*/ 296037 w 486727"/>
                <a:gd name="connsiteY4" fmla="*/ 233363 h 393382"/>
                <a:gd name="connsiteX5" fmla="*/ 296037 w 486727"/>
                <a:gd name="connsiteY5" fmla="*/ 320040 h 393382"/>
                <a:gd name="connsiteX6" fmla="*/ 486728 w 486727"/>
                <a:gd name="connsiteY6" fmla="*/ 160020 h 3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27" h="393382">
                  <a:moveTo>
                    <a:pt x="486728" y="160020"/>
                  </a:moveTo>
                  <a:lnTo>
                    <a:pt x="296037" y="0"/>
                  </a:lnTo>
                  <a:lnTo>
                    <a:pt x="296037" y="93345"/>
                  </a:lnTo>
                  <a:cubicBezTo>
                    <a:pt x="4001" y="96012"/>
                    <a:pt x="0" y="393383"/>
                    <a:pt x="0" y="393383"/>
                  </a:cubicBezTo>
                  <a:cubicBezTo>
                    <a:pt x="0" y="393383"/>
                    <a:pt x="62008" y="235363"/>
                    <a:pt x="296037" y="233363"/>
                  </a:cubicBezTo>
                  <a:lnTo>
                    <a:pt x="296037" y="320040"/>
                  </a:lnTo>
                  <a:lnTo>
                    <a:pt x="486728" y="160020"/>
                  </a:lnTo>
                  <a:close/>
                </a:path>
              </a:pathLst>
            </a:custGeom>
            <a:solidFill>
              <a:schemeClr val="tx1"/>
            </a:solidFill>
            <a:ln w="6648" cap="flat">
              <a:solidFill>
                <a:srgbClr val="FB9BA2"/>
              </a:solid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604E823F-B08C-43B9-A98C-712907414C1D}"/>
                </a:ext>
              </a:extLst>
            </p:cNvPr>
            <p:cNvSpPr/>
            <p:nvPr/>
          </p:nvSpPr>
          <p:spPr>
            <a:xfrm>
              <a:off x="4593194" y="3259132"/>
              <a:ext cx="493395" cy="493395"/>
            </a:xfrm>
            <a:custGeom>
              <a:avLst/>
              <a:gdLst>
                <a:gd name="connsiteX0" fmla="*/ 453390 w 493395"/>
                <a:gd name="connsiteY0" fmla="*/ 283369 h 493395"/>
                <a:gd name="connsiteX1" fmla="*/ 453390 w 493395"/>
                <a:gd name="connsiteY1" fmla="*/ 453390 h 493395"/>
                <a:gd name="connsiteX2" fmla="*/ 40005 w 493395"/>
                <a:gd name="connsiteY2" fmla="*/ 453390 h 493395"/>
                <a:gd name="connsiteX3" fmla="*/ 40005 w 493395"/>
                <a:gd name="connsiteY3" fmla="*/ 40005 h 493395"/>
                <a:gd name="connsiteX4" fmla="*/ 337376 w 493395"/>
                <a:gd name="connsiteY4" fmla="*/ 40005 h 493395"/>
                <a:gd name="connsiteX5" fmla="*/ 337376 w 493395"/>
                <a:gd name="connsiteY5" fmla="*/ 0 h 493395"/>
                <a:gd name="connsiteX6" fmla="*/ 0 w 493395"/>
                <a:gd name="connsiteY6" fmla="*/ 0 h 493395"/>
                <a:gd name="connsiteX7" fmla="*/ 0 w 493395"/>
                <a:gd name="connsiteY7" fmla="*/ 493395 h 493395"/>
                <a:gd name="connsiteX8" fmla="*/ 493395 w 493395"/>
                <a:gd name="connsiteY8" fmla="*/ 491395 h 493395"/>
                <a:gd name="connsiteX9" fmla="*/ 493395 w 493395"/>
                <a:gd name="connsiteY9" fmla="*/ 249365 h 49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395" h="493395">
                  <a:moveTo>
                    <a:pt x="453390" y="283369"/>
                  </a:moveTo>
                  <a:lnTo>
                    <a:pt x="453390" y="453390"/>
                  </a:lnTo>
                  <a:lnTo>
                    <a:pt x="40005" y="453390"/>
                  </a:lnTo>
                  <a:lnTo>
                    <a:pt x="40005" y="40005"/>
                  </a:lnTo>
                  <a:lnTo>
                    <a:pt x="337376" y="40005"/>
                  </a:lnTo>
                  <a:lnTo>
                    <a:pt x="337376" y="0"/>
                  </a:lnTo>
                  <a:lnTo>
                    <a:pt x="0" y="0"/>
                  </a:lnTo>
                  <a:lnTo>
                    <a:pt x="0" y="493395"/>
                  </a:lnTo>
                  <a:lnTo>
                    <a:pt x="493395" y="491395"/>
                  </a:lnTo>
                  <a:lnTo>
                    <a:pt x="493395" y="249365"/>
                  </a:lnTo>
                  <a:close/>
                </a:path>
              </a:pathLst>
            </a:custGeom>
            <a:solidFill>
              <a:schemeClr val="bg1"/>
            </a:solidFill>
            <a:ln w="6648" cap="flat">
              <a:solidFill>
                <a:schemeClr val="bg1"/>
              </a:solidFill>
              <a:prstDash val="solid"/>
              <a:miter/>
            </a:ln>
          </p:spPr>
          <p:txBody>
            <a:bodyPr rtlCol="0" anchor="ctr"/>
            <a:lstStyle/>
            <a:p>
              <a:endParaRPr lang="en-US" dirty="0"/>
            </a:p>
          </p:txBody>
        </p:sp>
      </p:grpSp>
      <p:sp>
        <p:nvSpPr>
          <p:cNvPr id="4" name="Text Placeholder 3">
            <a:extLst>
              <a:ext uri="{FF2B5EF4-FFF2-40B4-BE49-F238E27FC236}">
                <a16:creationId xmlns:a16="http://schemas.microsoft.com/office/drawing/2014/main" id="{DB4B7BA1-79D3-401A-8F56-E3A63940A794}"/>
              </a:ext>
            </a:extLst>
          </p:cNvPr>
          <p:cNvSpPr>
            <a:spLocks noGrp="1"/>
          </p:cNvSpPr>
          <p:nvPr>
            <p:ph type="body" sz="quarter" idx="10"/>
          </p:nvPr>
        </p:nvSpPr>
        <p:spPr>
          <a:xfrm>
            <a:off x="1234252" y="7654831"/>
            <a:ext cx="4678362" cy="1227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Star: 5 Points 36">
            <a:extLst>
              <a:ext uri="{FF2B5EF4-FFF2-40B4-BE49-F238E27FC236}">
                <a16:creationId xmlns:a16="http://schemas.microsoft.com/office/drawing/2014/main" id="{61BD45BE-8AEB-4309-9123-8060E2E2FEF5}"/>
              </a:ext>
            </a:extLst>
          </p:cNvPr>
          <p:cNvSpPr/>
          <p:nvPr userDrawn="1"/>
        </p:nvSpPr>
        <p:spPr>
          <a:xfrm rot="19985590">
            <a:off x="438261" y="416785"/>
            <a:ext cx="1732265" cy="1522398"/>
          </a:xfrm>
          <a:prstGeom prst="star5">
            <a:avLst/>
          </a:prstGeom>
          <a:solidFill>
            <a:srgbClr val="78C2E8"/>
          </a:solidFill>
          <a:ln>
            <a:solidFill>
              <a:srgbClr val="78C2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Franklin Gothic Book" panose="020B0503020102020204" pitchFamily="34" charset="0"/>
            </a:endParaRPr>
          </a:p>
        </p:txBody>
      </p:sp>
      <p:sp>
        <p:nvSpPr>
          <p:cNvPr id="38" name="TextBox 37">
            <a:extLst>
              <a:ext uri="{FF2B5EF4-FFF2-40B4-BE49-F238E27FC236}">
                <a16:creationId xmlns:a16="http://schemas.microsoft.com/office/drawing/2014/main" id="{C77FA6AA-51E2-4588-94EC-19E4F7571E81}"/>
              </a:ext>
            </a:extLst>
          </p:cNvPr>
          <p:cNvSpPr txBox="1"/>
          <p:nvPr userDrawn="1"/>
        </p:nvSpPr>
        <p:spPr>
          <a:xfrm>
            <a:off x="2116718" y="8759772"/>
            <a:ext cx="2624565" cy="276999"/>
          </a:xfrm>
          <a:prstGeom prst="rect">
            <a:avLst/>
          </a:prstGeom>
          <a:solidFill>
            <a:schemeClr val="accent5">
              <a:lumMod val="20000"/>
              <a:lumOff val="80000"/>
            </a:schemeClr>
          </a:solidFill>
        </p:spPr>
        <p:txBody>
          <a:bodyPr wrap="square" rtlCol="0">
            <a:spAutoFit/>
          </a:bodyPr>
          <a:lstStyle/>
          <a:p>
            <a:pPr algn="ctr"/>
            <a:endParaRPr lang="en-US" sz="1200" dirty="0">
              <a:latin typeface="Franklin Gothic Book" panose="020B0503020102020204" pitchFamily="34" charset="0"/>
            </a:endParaRPr>
          </a:p>
        </p:txBody>
      </p:sp>
      <p:sp>
        <p:nvSpPr>
          <p:cNvPr id="2" name="Title 1">
            <a:extLst>
              <a:ext uri="{FF2B5EF4-FFF2-40B4-BE49-F238E27FC236}">
                <a16:creationId xmlns:a16="http://schemas.microsoft.com/office/drawing/2014/main" id="{CDD14672-53BB-4669-9BA1-87BC030B2961}"/>
              </a:ext>
            </a:extLst>
          </p:cNvPr>
          <p:cNvSpPr>
            <a:spLocks noGrp="1"/>
          </p:cNvSpPr>
          <p:nvPr>
            <p:ph type="title"/>
          </p:nvPr>
        </p:nvSpPr>
        <p:spPr>
          <a:xfrm>
            <a:off x="-2411" y="3141"/>
            <a:ext cx="6860411" cy="506262"/>
          </a:xfrm>
        </p:spPr>
        <p:txBody>
          <a:bodyPr/>
          <a:lstStyle/>
          <a:p>
            <a:r>
              <a:rPr lang="en-US"/>
              <a:t>Click to edit Master title style</a:t>
            </a:r>
          </a:p>
        </p:txBody>
      </p:sp>
      <p:sp>
        <p:nvSpPr>
          <p:cNvPr id="5" name="Text Placeholder 4">
            <a:extLst>
              <a:ext uri="{FF2B5EF4-FFF2-40B4-BE49-F238E27FC236}">
                <a16:creationId xmlns:a16="http://schemas.microsoft.com/office/drawing/2014/main" id="{2F6D48B5-329E-4746-8B50-A10A1C7FEAC7}"/>
              </a:ext>
            </a:extLst>
          </p:cNvPr>
          <p:cNvSpPr>
            <a:spLocks noGrp="1"/>
          </p:cNvSpPr>
          <p:nvPr>
            <p:ph type="body" sz="quarter" idx="11"/>
          </p:nvPr>
        </p:nvSpPr>
        <p:spPr>
          <a:xfrm rot="19368598">
            <a:off x="746387" y="804176"/>
            <a:ext cx="1116013" cy="582612"/>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4">
            <a:extLst>
              <a:ext uri="{FF2B5EF4-FFF2-40B4-BE49-F238E27FC236}">
                <a16:creationId xmlns:a16="http://schemas.microsoft.com/office/drawing/2014/main" id="{254A3E25-514F-431B-B53B-D5CBD8CDBF10}"/>
              </a:ext>
            </a:extLst>
          </p:cNvPr>
          <p:cNvSpPr>
            <a:spLocks noGrp="1"/>
          </p:cNvSpPr>
          <p:nvPr>
            <p:ph type="body" sz="quarter" idx="12"/>
          </p:nvPr>
        </p:nvSpPr>
        <p:spPr>
          <a:xfrm>
            <a:off x="1873770" y="1483075"/>
            <a:ext cx="3245188" cy="58261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4">
            <a:extLst>
              <a:ext uri="{FF2B5EF4-FFF2-40B4-BE49-F238E27FC236}">
                <a16:creationId xmlns:a16="http://schemas.microsoft.com/office/drawing/2014/main" id="{EB548036-4B58-403E-8677-960E2B2DA354}"/>
              </a:ext>
            </a:extLst>
          </p:cNvPr>
          <p:cNvSpPr>
            <a:spLocks noGrp="1"/>
          </p:cNvSpPr>
          <p:nvPr>
            <p:ph type="body" sz="quarter" idx="13"/>
          </p:nvPr>
        </p:nvSpPr>
        <p:spPr>
          <a:xfrm>
            <a:off x="1884366" y="2165456"/>
            <a:ext cx="3245188" cy="582612"/>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4">
            <a:extLst>
              <a:ext uri="{FF2B5EF4-FFF2-40B4-BE49-F238E27FC236}">
                <a16:creationId xmlns:a16="http://schemas.microsoft.com/office/drawing/2014/main" id="{BEED32DB-3B8F-45DD-A274-BF8EB8A615E5}"/>
              </a:ext>
            </a:extLst>
          </p:cNvPr>
          <p:cNvSpPr>
            <a:spLocks noGrp="1"/>
          </p:cNvSpPr>
          <p:nvPr>
            <p:ph type="body" sz="quarter" idx="14"/>
          </p:nvPr>
        </p:nvSpPr>
        <p:spPr>
          <a:xfrm>
            <a:off x="497503" y="3926947"/>
            <a:ext cx="1837788" cy="41081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Placeholder 4">
            <a:extLst>
              <a:ext uri="{FF2B5EF4-FFF2-40B4-BE49-F238E27FC236}">
                <a16:creationId xmlns:a16="http://schemas.microsoft.com/office/drawing/2014/main" id="{1BDD9763-CBF2-4963-A1E6-BC391F5AB3BA}"/>
              </a:ext>
            </a:extLst>
          </p:cNvPr>
          <p:cNvSpPr>
            <a:spLocks noGrp="1"/>
          </p:cNvSpPr>
          <p:nvPr>
            <p:ph type="body" sz="quarter" idx="15"/>
          </p:nvPr>
        </p:nvSpPr>
        <p:spPr>
          <a:xfrm>
            <a:off x="2520768" y="3946399"/>
            <a:ext cx="1837788" cy="41081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Text Placeholder 4">
            <a:extLst>
              <a:ext uri="{FF2B5EF4-FFF2-40B4-BE49-F238E27FC236}">
                <a16:creationId xmlns:a16="http://schemas.microsoft.com/office/drawing/2014/main" id="{31342731-4CBE-47A9-B85A-7D4BC1CD2708}"/>
              </a:ext>
            </a:extLst>
          </p:cNvPr>
          <p:cNvSpPr>
            <a:spLocks noGrp="1"/>
          </p:cNvSpPr>
          <p:nvPr>
            <p:ph type="body" sz="quarter" idx="16"/>
          </p:nvPr>
        </p:nvSpPr>
        <p:spPr>
          <a:xfrm>
            <a:off x="4489918" y="3966149"/>
            <a:ext cx="1837788" cy="41081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Text Placeholder 4">
            <a:extLst>
              <a:ext uri="{FF2B5EF4-FFF2-40B4-BE49-F238E27FC236}">
                <a16:creationId xmlns:a16="http://schemas.microsoft.com/office/drawing/2014/main" id="{B9BEB8B3-45A4-4391-A0AE-FD0F03F2FA4A}"/>
              </a:ext>
            </a:extLst>
          </p:cNvPr>
          <p:cNvSpPr>
            <a:spLocks noGrp="1"/>
          </p:cNvSpPr>
          <p:nvPr>
            <p:ph type="body" sz="quarter" idx="17"/>
          </p:nvPr>
        </p:nvSpPr>
        <p:spPr>
          <a:xfrm>
            <a:off x="519927" y="4370983"/>
            <a:ext cx="1837788" cy="41081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Text Placeholder 4">
            <a:extLst>
              <a:ext uri="{FF2B5EF4-FFF2-40B4-BE49-F238E27FC236}">
                <a16:creationId xmlns:a16="http://schemas.microsoft.com/office/drawing/2014/main" id="{CF38CE16-6A46-48C1-96F5-3C507CEC02ED}"/>
              </a:ext>
            </a:extLst>
          </p:cNvPr>
          <p:cNvSpPr>
            <a:spLocks noGrp="1"/>
          </p:cNvSpPr>
          <p:nvPr>
            <p:ph type="body" sz="quarter" idx="18"/>
          </p:nvPr>
        </p:nvSpPr>
        <p:spPr>
          <a:xfrm>
            <a:off x="2514092" y="4366593"/>
            <a:ext cx="1837788" cy="41081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Text Placeholder 4">
            <a:extLst>
              <a:ext uri="{FF2B5EF4-FFF2-40B4-BE49-F238E27FC236}">
                <a16:creationId xmlns:a16="http://schemas.microsoft.com/office/drawing/2014/main" id="{387374EF-196A-47C6-9E98-9432CC9248A8}"/>
              </a:ext>
            </a:extLst>
          </p:cNvPr>
          <p:cNvSpPr>
            <a:spLocks noGrp="1"/>
          </p:cNvSpPr>
          <p:nvPr>
            <p:ph type="body" sz="quarter" idx="19"/>
          </p:nvPr>
        </p:nvSpPr>
        <p:spPr>
          <a:xfrm>
            <a:off x="4470821" y="4333830"/>
            <a:ext cx="1837788" cy="41081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 Placeholder 4">
            <a:extLst>
              <a:ext uri="{FF2B5EF4-FFF2-40B4-BE49-F238E27FC236}">
                <a16:creationId xmlns:a16="http://schemas.microsoft.com/office/drawing/2014/main" id="{E2F42387-4DD0-4AC3-A56C-22831913457C}"/>
              </a:ext>
            </a:extLst>
          </p:cNvPr>
          <p:cNvSpPr>
            <a:spLocks noGrp="1"/>
          </p:cNvSpPr>
          <p:nvPr>
            <p:ph type="body" sz="quarter" idx="20"/>
          </p:nvPr>
        </p:nvSpPr>
        <p:spPr>
          <a:xfrm>
            <a:off x="965472" y="5872405"/>
            <a:ext cx="4786248" cy="86643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ext Placeholder 4">
            <a:extLst>
              <a:ext uri="{FF2B5EF4-FFF2-40B4-BE49-F238E27FC236}">
                <a16:creationId xmlns:a16="http://schemas.microsoft.com/office/drawing/2014/main" id="{2798DBF1-0FC1-4810-B92E-615BD34D78D8}"/>
              </a:ext>
            </a:extLst>
          </p:cNvPr>
          <p:cNvSpPr>
            <a:spLocks noGrp="1"/>
          </p:cNvSpPr>
          <p:nvPr>
            <p:ph type="body" sz="quarter" idx="21"/>
          </p:nvPr>
        </p:nvSpPr>
        <p:spPr>
          <a:xfrm>
            <a:off x="2267945" y="8725521"/>
            <a:ext cx="2473337" cy="38330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247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2">
            <a:lumMod val="75000"/>
            <a:alpha val="59000"/>
          </a:schemeClr>
        </a:solidFill>
        <a:effectLst/>
      </p:bgPr>
    </p:bg>
    <p:spTree>
      <p:nvGrpSpPr>
        <p:cNvPr id="1" name=""/>
        <p:cNvGrpSpPr/>
        <p:nvPr/>
      </p:nvGrpSpPr>
      <p:grpSpPr>
        <a:xfrm>
          <a:off x="0" y="0"/>
          <a:ext cx="0" cy="0"/>
          <a:chOff x="0" y="0"/>
          <a:chExt cx="0" cy="0"/>
        </a:xfrm>
      </p:grpSpPr>
      <p:sp>
        <p:nvSpPr>
          <p:cNvPr id="9" name="Hexagon 8">
            <a:extLst>
              <a:ext uri="{FF2B5EF4-FFF2-40B4-BE49-F238E27FC236}">
                <a16:creationId xmlns:a16="http://schemas.microsoft.com/office/drawing/2014/main" id="{E9AAD97A-35D6-494D-9C67-5AF40D993862}"/>
              </a:ext>
            </a:extLst>
          </p:cNvPr>
          <p:cNvSpPr/>
          <p:nvPr userDrawn="1"/>
        </p:nvSpPr>
        <p:spPr>
          <a:xfrm rot="5400000">
            <a:off x="4946186" y="519355"/>
            <a:ext cx="1925427" cy="1898201"/>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8" name="Text Placeholder 17">
            <a:extLst>
              <a:ext uri="{FF2B5EF4-FFF2-40B4-BE49-F238E27FC236}">
                <a16:creationId xmlns:a16="http://schemas.microsoft.com/office/drawing/2014/main" id="{B9AB7125-A240-49A7-821C-323A7A29982B}"/>
              </a:ext>
            </a:extLst>
          </p:cNvPr>
          <p:cNvSpPr>
            <a:spLocks noGrp="1"/>
          </p:cNvSpPr>
          <p:nvPr>
            <p:ph type="body" sz="quarter" idx="10"/>
          </p:nvPr>
        </p:nvSpPr>
        <p:spPr>
          <a:xfrm>
            <a:off x="317054" y="5517239"/>
            <a:ext cx="6223891" cy="594331"/>
          </a:xfrm>
        </p:spPr>
        <p:txBody>
          <a:bodyPr>
            <a:noAutofit/>
          </a:bodyPr>
          <a:lstStyle>
            <a:lvl1pPr>
              <a:defRPr sz="2400">
                <a:solidFill>
                  <a:schemeClr val="bg1"/>
                </a:solidFill>
                <a:latin typeface="+mn-lt"/>
              </a:defRPr>
            </a:lvl1pPr>
            <a:lvl2pPr>
              <a:defRPr sz="2400">
                <a:solidFill>
                  <a:schemeClr val="bg1"/>
                </a:solidFill>
                <a:latin typeface="+mn-lt"/>
              </a:defRPr>
            </a:lvl2pPr>
            <a:lvl3pPr>
              <a:defRPr sz="2400">
                <a:solidFill>
                  <a:schemeClr val="bg1"/>
                </a:solidFill>
                <a:latin typeface="+mn-lt"/>
              </a:defRPr>
            </a:lvl3pPr>
            <a:lvl4pPr>
              <a:defRPr sz="2400">
                <a:solidFill>
                  <a:schemeClr val="bg1"/>
                </a:solidFill>
                <a:latin typeface="+mn-lt"/>
              </a:defRPr>
            </a:lvl4pPr>
            <a:lvl5pPr>
              <a:defRPr sz="24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2105F398-37AA-43C8-9F34-8AB590069004}"/>
              </a:ext>
            </a:extLst>
          </p:cNvPr>
          <p:cNvSpPr>
            <a:spLocks noGrp="1"/>
          </p:cNvSpPr>
          <p:nvPr>
            <p:ph type="title"/>
          </p:nvPr>
        </p:nvSpPr>
        <p:spPr>
          <a:xfrm>
            <a:off x="317054" y="3985457"/>
            <a:ext cx="6223891" cy="1173086"/>
          </a:xfrm>
        </p:spPr>
        <p:txBody>
          <a:bodyPr>
            <a:normAutofit/>
          </a:bodyPr>
          <a:lstStyle>
            <a:lvl1pPr>
              <a:defRPr sz="3600">
                <a:solidFill>
                  <a:schemeClr val="bg1"/>
                </a:solidFill>
                <a:latin typeface="+mj-lt"/>
              </a:defRPr>
            </a:lvl1pPr>
          </a:lstStyle>
          <a:p>
            <a:r>
              <a:rPr lang="en-US"/>
              <a:t>Click to edit Master title style</a:t>
            </a:r>
          </a:p>
        </p:txBody>
      </p:sp>
      <p:sp>
        <p:nvSpPr>
          <p:cNvPr id="10" name="Hexagon 9">
            <a:extLst>
              <a:ext uri="{FF2B5EF4-FFF2-40B4-BE49-F238E27FC236}">
                <a16:creationId xmlns:a16="http://schemas.microsoft.com/office/drawing/2014/main" id="{F1649FB1-FA50-43F4-A6B0-C4D32B305CDA}"/>
              </a:ext>
            </a:extLst>
          </p:cNvPr>
          <p:cNvSpPr/>
          <p:nvPr userDrawn="1"/>
        </p:nvSpPr>
        <p:spPr>
          <a:xfrm rot="5400000">
            <a:off x="3706237" y="1274760"/>
            <a:ext cx="1925427" cy="1898201"/>
          </a:xfrm>
          <a:prstGeom prst="hexagon">
            <a:avLst/>
          </a:prstGeom>
          <a:solidFill>
            <a:schemeClr val="tx1">
              <a:lumMod val="8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1" name="Hexagon 10">
            <a:extLst>
              <a:ext uri="{FF2B5EF4-FFF2-40B4-BE49-F238E27FC236}">
                <a16:creationId xmlns:a16="http://schemas.microsoft.com/office/drawing/2014/main" id="{FC10CCFB-AACC-4DE1-B642-437788EF2D97}"/>
              </a:ext>
            </a:extLst>
          </p:cNvPr>
          <p:cNvSpPr/>
          <p:nvPr userDrawn="1"/>
        </p:nvSpPr>
        <p:spPr>
          <a:xfrm rot="5400000">
            <a:off x="2466287" y="519355"/>
            <a:ext cx="1925427" cy="1898201"/>
          </a:xfrm>
          <a:prstGeom prst="hexagon">
            <a:avLst/>
          </a:prstGeom>
          <a:solidFill>
            <a:srgbClr val="A1DADB">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Hexagon 11">
            <a:extLst>
              <a:ext uri="{FF2B5EF4-FFF2-40B4-BE49-F238E27FC236}">
                <a16:creationId xmlns:a16="http://schemas.microsoft.com/office/drawing/2014/main" id="{D11FD8B5-D166-4CA8-B31D-90FB6CFEBFBD}"/>
              </a:ext>
            </a:extLst>
          </p:cNvPr>
          <p:cNvSpPr/>
          <p:nvPr userDrawn="1"/>
        </p:nvSpPr>
        <p:spPr>
          <a:xfrm rot="5400000">
            <a:off x="1226336" y="1274761"/>
            <a:ext cx="1925429" cy="1898201"/>
          </a:xfrm>
          <a:prstGeom prst="hexagon">
            <a:avLst/>
          </a:prstGeom>
          <a:solidFill>
            <a:schemeClr val="accent6">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4" name="Hexagon 13">
            <a:extLst>
              <a:ext uri="{FF2B5EF4-FFF2-40B4-BE49-F238E27FC236}">
                <a16:creationId xmlns:a16="http://schemas.microsoft.com/office/drawing/2014/main" id="{9C64E8EA-D78D-4066-AD00-F744E59366D7}"/>
              </a:ext>
            </a:extLst>
          </p:cNvPr>
          <p:cNvSpPr/>
          <p:nvPr userDrawn="1"/>
        </p:nvSpPr>
        <p:spPr>
          <a:xfrm rot="5400000">
            <a:off x="-13614" y="519357"/>
            <a:ext cx="1925429" cy="1898201"/>
          </a:xfrm>
          <a:prstGeom prst="hexagon">
            <a:avLst/>
          </a:prstGeom>
          <a:solidFill>
            <a:schemeClr val="accent2">
              <a:lumMod val="60000"/>
              <a:lumOff val="40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 name="Slide Number Placeholder 5">
            <a:extLst>
              <a:ext uri="{FF2B5EF4-FFF2-40B4-BE49-F238E27FC236}">
                <a16:creationId xmlns:a16="http://schemas.microsoft.com/office/drawing/2014/main" id="{7AACC1C0-6BFC-471F-BB53-A584C18085C7}"/>
              </a:ext>
            </a:extLst>
          </p:cNvPr>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99BC021F-84F9-46B7-B42D-205ED7ED54D4}" type="slidenum">
              <a:rPr lang="en-US" smtClean="0"/>
              <a:t>‹#›</a:t>
            </a:fld>
            <a:endParaRPr lang="en-US" dirty="0"/>
          </a:p>
        </p:txBody>
      </p:sp>
      <p:sp>
        <p:nvSpPr>
          <p:cNvPr id="15" name="Footer Placeholder 5">
            <a:extLst>
              <a:ext uri="{FF2B5EF4-FFF2-40B4-BE49-F238E27FC236}">
                <a16:creationId xmlns:a16="http://schemas.microsoft.com/office/drawing/2014/main" id="{40586DAE-3860-4E08-A6EB-39C0C929C1D0}"/>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3120086498"/>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 H FAQ_Slide 17">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4F55FF4-022D-455B-A9A0-D56729D88E2A}"/>
              </a:ext>
            </a:extLst>
          </p:cNvPr>
          <p:cNvSpPr/>
          <p:nvPr userDrawn="1"/>
        </p:nvSpPr>
        <p:spPr>
          <a:xfrm>
            <a:off x="0" y="0"/>
            <a:ext cx="6858000" cy="384313"/>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a:t>Click to edit Master title style</a:t>
            </a:r>
          </a:p>
        </p:txBody>
      </p:sp>
      <p:sp>
        <p:nvSpPr>
          <p:cNvPr id="3" name="Content Placeholder 2"/>
          <p:cNvSpPr>
            <a:spLocks noGrp="1"/>
          </p:cNvSpPr>
          <p:nvPr>
            <p:ph idx="1"/>
          </p:nvPr>
        </p:nvSpPr>
        <p:spPr>
          <a:xfrm>
            <a:off x="398918" y="1421494"/>
            <a:ext cx="6094647" cy="1292677"/>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levelv</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0"/>
            <a:ext cx="2014537" cy="290513"/>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8">
            <a:extLst>
              <a:ext uri="{FF2B5EF4-FFF2-40B4-BE49-F238E27FC236}">
                <a16:creationId xmlns:a16="http://schemas.microsoft.com/office/drawing/2014/main" id="{EAB8DB41-E014-459C-BE1E-271E60029D36}"/>
              </a:ext>
            </a:extLst>
          </p:cNvPr>
          <p:cNvSpPr>
            <a:spLocks noGrp="1"/>
          </p:cNvSpPr>
          <p:nvPr>
            <p:ph sz="quarter" idx="15"/>
          </p:nvPr>
        </p:nvSpPr>
        <p:spPr>
          <a:xfrm>
            <a:off x="398918" y="2902403"/>
            <a:ext cx="3723820" cy="459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6AF38887-0D2E-4402-89EE-1566B9C15FA4}"/>
              </a:ext>
            </a:extLst>
          </p:cNvPr>
          <p:cNvSpPr>
            <a:spLocks noGrp="1"/>
          </p:cNvSpPr>
          <p:nvPr>
            <p:ph sz="quarter" idx="16"/>
          </p:nvPr>
        </p:nvSpPr>
        <p:spPr>
          <a:xfrm>
            <a:off x="2949438" y="3396476"/>
            <a:ext cx="3748043" cy="45434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5">
            <a:extLst>
              <a:ext uri="{FF2B5EF4-FFF2-40B4-BE49-F238E27FC236}">
                <a16:creationId xmlns:a16="http://schemas.microsoft.com/office/drawing/2014/main" id="{AD2770B5-3142-42CC-BC1A-816EF7116461}"/>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
        <p:nvSpPr>
          <p:cNvPr id="19" name="Date Placeholder 3">
            <a:extLst>
              <a:ext uri="{FF2B5EF4-FFF2-40B4-BE49-F238E27FC236}">
                <a16:creationId xmlns:a16="http://schemas.microsoft.com/office/drawing/2014/main" id="{59C738E1-0FD6-4649-B7BC-8C666DB10A24}"/>
              </a:ext>
            </a:extLst>
          </p:cNvPr>
          <p:cNvSpPr>
            <a:spLocks noGrp="1"/>
          </p:cNvSpPr>
          <p:nvPr>
            <p:ph type="dt" sz="half" idx="10"/>
          </p:nvPr>
        </p:nvSpPr>
        <p:spPr>
          <a:xfrm>
            <a:off x="471488" y="8475136"/>
            <a:ext cx="1543050" cy="486833"/>
          </a:xfrm>
        </p:spPr>
        <p:txBody>
          <a:bodyPr/>
          <a:lstStyle/>
          <a:p>
            <a:fld id="{29D99669-9D7C-4F2C-B4B6-1ED15A552842}" type="datetime1">
              <a:rPr lang="en-US" smtClean="0"/>
              <a:t>9/29/2022</a:t>
            </a:fld>
            <a:endParaRPr lang="en-US" dirty="0"/>
          </a:p>
        </p:txBody>
      </p:sp>
      <p:sp>
        <p:nvSpPr>
          <p:cNvPr id="20" name="Text Placeholder 8">
            <a:extLst>
              <a:ext uri="{FF2B5EF4-FFF2-40B4-BE49-F238E27FC236}">
                <a16:creationId xmlns:a16="http://schemas.microsoft.com/office/drawing/2014/main" id="{C9768D82-A84C-44B0-8608-6CE1ADC0A334}"/>
              </a:ext>
            </a:extLst>
          </p:cNvPr>
          <p:cNvSpPr>
            <a:spLocks noGrp="1"/>
          </p:cNvSpPr>
          <p:nvPr>
            <p:ph type="body" sz="quarter" idx="17"/>
          </p:nvPr>
        </p:nvSpPr>
        <p:spPr>
          <a:xfrm>
            <a:off x="131446" y="7726774"/>
            <a:ext cx="2011680" cy="365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8">
            <a:extLst>
              <a:ext uri="{FF2B5EF4-FFF2-40B4-BE49-F238E27FC236}">
                <a16:creationId xmlns:a16="http://schemas.microsoft.com/office/drawing/2014/main" id="{E6D94C34-B3B6-42BD-BC48-18116295F300}"/>
              </a:ext>
            </a:extLst>
          </p:cNvPr>
          <p:cNvSpPr>
            <a:spLocks noGrp="1"/>
          </p:cNvSpPr>
          <p:nvPr>
            <p:ph type="body" sz="quarter" idx="18"/>
          </p:nvPr>
        </p:nvSpPr>
        <p:spPr>
          <a:xfrm>
            <a:off x="131446" y="8248843"/>
            <a:ext cx="2011680" cy="365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20055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Q_Slide 18">
    <p:spTree>
      <p:nvGrpSpPr>
        <p:cNvPr id="1" name=""/>
        <p:cNvGrpSpPr/>
        <p:nvPr/>
      </p:nvGrpSpPr>
      <p:grpSpPr>
        <a:xfrm>
          <a:off x="0" y="0"/>
          <a:ext cx="0" cy="0"/>
          <a:chOff x="0" y="0"/>
          <a:chExt cx="0" cy="0"/>
        </a:xfrm>
      </p:grpSpPr>
      <p:pic>
        <p:nvPicPr>
          <p:cNvPr id="8" name="Picture 2" descr="2021: What's Ahead from NIST in Cybersecurity and Privacy? | NIST">
            <a:extLst>
              <a:ext uri="{FF2B5EF4-FFF2-40B4-BE49-F238E27FC236}">
                <a16:creationId xmlns:a16="http://schemas.microsoft.com/office/drawing/2014/main" id="{C1859708-A4BC-47F3-94A4-18565756749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9141"/>
          <a:stretch/>
        </p:blipFill>
        <p:spPr bwMode="auto">
          <a:xfrm>
            <a:off x="-2798" y="-15479"/>
            <a:ext cx="6860798" cy="1848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924141"/>
            <a:ext cx="6386513" cy="865542"/>
          </a:xfrm>
        </p:spPr>
        <p:txBody>
          <a:bodyPr/>
          <a:lstStyle>
            <a:lvl1pPr>
              <a:defRPr>
                <a:solidFill>
                  <a:schemeClr val="bg1"/>
                </a:solidFill>
              </a:defRPr>
            </a:lvl1pPr>
          </a:lstStyle>
          <a:p>
            <a:r>
              <a:rPr lang="en-US"/>
              <a:t>Click to edit Master title style</a:t>
            </a:r>
          </a:p>
        </p:txBody>
      </p:sp>
      <p:sp>
        <p:nvSpPr>
          <p:cNvPr id="5" name="Date Placeholder 4"/>
          <p:cNvSpPr>
            <a:spLocks noGrp="1"/>
          </p:cNvSpPr>
          <p:nvPr>
            <p:ph type="dt" sz="half" idx="10"/>
          </p:nvPr>
        </p:nvSpPr>
        <p:spPr/>
        <p:txBody>
          <a:bodyPr/>
          <a:lstStyle/>
          <a:p>
            <a:fld id="{DB01E7C1-E71F-48B9-851D-61DB79BF1A4A}" type="datetime1">
              <a:rPr lang="en-US" smtClean="0"/>
              <a:t>9/29/2022</a:t>
            </a:fld>
            <a:endParaRPr lang="en-US" dirty="0"/>
          </a:p>
        </p:txBody>
      </p:sp>
      <p:sp>
        <p:nvSpPr>
          <p:cNvPr id="7" name="Slide Number Placeholder 6"/>
          <p:cNvSpPr>
            <a:spLocks noGrp="1"/>
          </p:cNvSpPr>
          <p:nvPr>
            <p:ph type="sldNum" sz="quarter" idx="12"/>
          </p:nvPr>
        </p:nvSpPr>
        <p:spPr/>
        <p:txBody>
          <a:bodyPr/>
          <a:lstStyle/>
          <a:p>
            <a:fld id="{99BC021F-84F9-46B7-B42D-205ED7ED54D4}" type="slidenum">
              <a:rPr lang="en-US" smtClean="0"/>
              <a:t>‹#›</a:t>
            </a:fld>
            <a:endParaRPr lang="en-US" dirty="0"/>
          </a:p>
        </p:txBody>
      </p:sp>
      <p:sp>
        <p:nvSpPr>
          <p:cNvPr id="9" name="Rectangle 8">
            <a:extLst>
              <a:ext uri="{FF2B5EF4-FFF2-40B4-BE49-F238E27FC236}">
                <a16:creationId xmlns:a16="http://schemas.microsoft.com/office/drawing/2014/main" id="{7BCDC2C1-5A5C-4448-995A-569B387BC4F7}"/>
              </a:ext>
            </a:extLst>
          </p:cNvPr>
          <p:cNvSpPr/>
          <p:nvPr userDrawn="1"/>
        </p:nvSpPr>
        <p:spPr>
          <a:xfrm>
            <a:off x="-7576" y="924141"/>
            <a:ext cx="6409451" cy="899083"/>
          </a:xfrm>
          <a:prstGeom prst="rect">
            <a:avLst/>
          </a:prstGeom>
          <a:gradFill>
            <a:gsLst>
              <a:gs pos="10000">
                <a:srgbClr val="DAE3F3">
                  <a:alpha val="68000"/>
                </a:srgbClr>
              </a:gs>
              <a:gs pos="85000">
                <a:schemeClr val="accent1">
                  <a:tint val="23500"/>
                  <a:satMod val="160000"/>
                  <a:alpha val="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7CAF4AC-64B5-4F7F-AE67-2BC0EA90500A}"/>
              </a:ext>
            </a:extLst>
          </p:cNvPr>
          <p:cNvSpPr/>
          <p:nvPr userDrawn="1"/>
        </p:nvSpPr>
        <p:spPr>
          <a:xfrm>
            <a:off x="0" y="1801513"/>
            <a:ext cx="6855202" cy="77083"/>
          </a:xfrm>
          <a:prstGeom prst="rect">
            <a:avLst/>
          </a:prstGeom>
          <a:solidFill>
            <a:srgbClr val="4EB7BA"/>
          </a:solidFill>
          <a:ln>
            <a:solidFill>
              <a:srgbClr val="4EB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ntent Placeholder 3">
            <a:extLst>
              <a:ext uri="{FF2B5EF4-FFF2-40B4-BE49-F238E27FC236}">
                <a16:creationId xmlns:a16="http://schemas.microsoft.com/office/drawing/2014/main" id="{2CB50661-32CA-4544-B179-69D808549661}"/>
              </a:ext>
            </a:extLst>
          </p:cNvPr>
          <p:cNvSpPr>
            <a:spLocks noGrp="1"/>
          </p:cNvSpPr>
          <p:nvPr>
            <p:ph sz="half" idx="15"/>
          </p:nvPr>
        </p:nvSpPr>
        <p:spPr>
          <a:xfrm>
            <a:off x="390321" y="2575543"/>
            <a:ext cx="6077358" cy="2362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B3C6F74F-84B6-4171-829E-FECAB1D6E4F6}"/>
              </a:ext>
            </a:extLst>
          </p:cNvPr>
          <p:cNvSpPr>
            <a:spLocks noGrp="1"/>
          </p:cNvSpPr>
          <p:nvPr>
            <p:ph sz="half" idx="16"/>
          </p:nvPr>
        </p:nvSpPr>
        <p:spPr>
          <a:xfrm>
            <a:off x="390321" y="1970108"/>
            <a:ext cx="4072618" cy="4470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1B2DD9AC-DE8F-4CCB-A1FB-7B3D0144ED87}"/>
              </a:ext>
            </a:extLst>
          </p:cNvPr>
          <p:cNvCxnSpPr>
            <a:cxnSpLocks/>
          </p:cNvCxnSpPr>
          <p:nvPr userDrawn="1"/>
        </p:nvCxnSpPr>
        <p:spPr>
          <a:xfrm>
            <a:off x="390321" y="6035777"/>
            <a:ext cx="6077358" cy="0"/>
          </a:xfrm>
          <a:prstGeom prst="line">
            <a:avLst/>
          </a:prstGeom>
          <a:ln>
            <a:solidFill>
              <a:srgbClr val="4EB7BA"/>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E5FDC0-85C3-4DCC-803C-D56A7B3A2222}"/>
              </a:ext>
            </a:extLst>
          </p:cNvPr>
          <p:cNvCxnSpPr>
            <a:cxnSpLocks/>
          </p:cNvCxnSpPr>
          <p:nvPr userDrawn="1"/>
        </p:nvCxnSpPr>
        <p:spPr>
          <a:xfrm>
            <a:off x="390321" y="2376493"/>
            <a:ext cx="6077358" cy="0"/>
          </a:xfrm>
          <a:prstGeom prst="line">
            <a:avLst/>
          </a:prstGeom>
          <a:ln>
            <a:solidFill>
              <a:srgbClr val="4EB7BA"/>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3CE8A963-8192-451C-81AA-FCC45508AEC2}"/>
              </a:ext>
            </a:extLst>
          </p:cNvPr>
          <p:cNvSpPr>
            <a:spLocks noGrp="1"/>
          </p:cNvSpPr>
          <p:nvPr>
            <p:ph sz="half" idx="17"/>
          </p:nvPr>
        </p:nvSpPr>
        <p:spPr>
          <a:xfrm>
            <a:off x="390321" y="5477023"/>
            <a:ext cx="4072618" cy="4470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62CE94CA-0CDC-46F4-AC67-390B6CCA6484}"/>
              </a:ext>
            </a:extLst>
          </p:cNvPr>
          <p:cNvSpPr>
            <a:spLocks noGrp="1"/>
          </p:cNvSpPr>
          <p:nvPr>
            <p:ph sz="half" idx="18"/>
          </p:nvPr>
        </p:nvSpPr>
        <p:spPr>
          <a:xfrm>
            <a:off x="391850" y="6123833"/>
            <a:ext cx="6077358" cy="2362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5">
            <a:extLst>
              <a:ext uri="{FF2B5EF4-FFF2-40B4-BE49-F238E27FC236}">
                <a16:creationId xmlns:a16="http://schemas.microsoft.com/office/drawing/2014/main" id="{848BF22E-765D-4220-8F07-51C04BB50BE5}"/>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483184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Q Contd., Slide 19">
    <p:spTree>
      <p:nvGrpSpPr>
        <p:cNvPr id="1" name=""/>
        <p:cNvGrpSpPr/>
        <p:nvPr/>
      </p:nvGrpSpPr>
      <p:grpSpPr>
        <a:xfrm>
          <a:off x="0" y="0"/>
          <a:ext cx="0" cy="0"/>
          <a:chOff x="0" y="0"/>
          <a:chExt cx="0" cy="0"/>
        </a:xfrm>
      </p:grpSpPr>
      <p:pic>
        <p:nvPicPr>
          <p:cNvPr id="8" name="Picture 2" descr="2021: What's Ahead from NIST in Cybersecurity and Privacy? | NIST">
            <a:extLst>
              <a:ext uri="{FF2B5EF4-FFF2-40B4-BE49-F238E27FC236}">
                <a16:creationId xmlns:a16="http://schemas.microsoft.com/office/drawing/2014/main" id="{C1859708-A4BC-47F3-94A4-18565756749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9141"/>
          <a:stretch/>
        </p:blipFill>
        <p:spPr bwMode="auto">
          <a:xfrm>
            <a:off x="-2798" y="-15479"/>
            <a:ext cx="6860798" cy="1848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914394"/>
            <a:ext cx="6386513" cy="887119"/>
          </a:xfrm>
        </p:spPr>
        <p:txBody>
          <a:bodyPr/>
          <a:lstStyle>
            <a:lvl1pPr>
              <a:defRPr>
                <a:solidFill>
                  <a:schemeClr val="bg1"/>
                </a:solidFill>
              </a:defRPr>
            </a:lvl1pPr>
          </a:lstStyle>
          <a:p>
            <a:r>
              <a:rPr lang="en-US"/>
              <a:t>Click to edit Master title style</a:t>
            </a:r>
          </a:p>
        </p:txBody>
      </p:sp>
      <p:sp>
        <p:nvSpPr>
          <p:cNvPr id="5" name="Date Placeholder 4"/>
          <p:cNvSpPr>
            <a:spLocks noGrp="1"/>
          </p:cNvSpPr>
          <p:nvPr>
            <p:ph type="dt" sz="half" idx="10"/>
          </p:nvPr>
        </p:nvSpPr>
        <p:spPr/>
        <p:txBody>
          <a:bodyPr/>
          <a:lstStyle/>
          <a:p>
            <a:fld id="{DB01E7C1-E71F-48B9-851D-61DB79BF1A4A}" type="datetime1">
              <a:rPr lang="en-US" smtClean="0"/>
              <a:t>9/29/2022</a:t>
            </a:fld>
            <a:endParaRPr lang="en-US" dirty="0"/>
          </a:p>
        </p:txBody>
      </p:sp>
      <p:sp>
        <p:nvSpPr>
          <p:cNvPr id="7" name="Slide Number Placeholder 6"/>
          <p:cNvSpPr>
            <a:spLocks noGrp="1"/>
          </p:cNvSpPr>
          <p:nvPr>
            <p:ph type="sldNum" sz="quarter" idx="12"/>
          </p:nvPr>
        </p:nvSpPr>
        <p:spPr/>
        <p:txBody>
          <a:bodyPr/>
          <a:lstStyle/>
          <a:p>
            <a:fld id="{99BC021F-84F9-46B7-B42D-205ED7ED54D4}" type="slidenum">
              <a:rPr lang="en-US" smtClean="0"/>
              <a:t>‹#›</a:t>
            </a:fld>
            <a:endParaRPr lang="en-US" dirty="0"/>
          </a:p>
        </p:txBody>
      </p:sp>
      <p:sp>
        <p:nvSpPr>
          <p:cNvPr id="9" name="Rectangle 8">
            <a:extLst>
              <a:ext uri="{FF2B5EF4-FFF2-40B4-BE49-F238E27FC236}">
                <a16:creationId xmlns:a16="http://schemas.microsoft.com/office/drawing/2014/main" id="{7BCDC2C1-5A5C-4448-995A-569B387BC4F7}"/>
              </a:ext>
            </a:extLst>
          </p:cNvPr>
          <p:cNvSpPr/>
          <p:nvPr userDrawn="1"/>
        </p:nvSpPr>
        <p:spPr>
          <a:xfrm>
            <a:off x="-7576" y="924141"/>
            <a:ext cx="6409451" cy="899083"/>
          </a:xfrm>
          <a:prstGeom prst="rect">
            <a:avLst/>
          </a:prstGeom>
          <a:gradFill>
            <a:gsLst>
              <a:gs pos="10000">
                <a:srgbClr val="DAE3F3">
                  <a:alpha val="68000"/>
                </a:srgbClr>
              </a:gs>
              <a:gs pos="85000">
                <a:schemeClr val="accent1">
                  <a:tint val="23500"/>
                  <a:satMod val="160000"/>
                  <a:alpha val="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7CAF4AC-64B5-4F7F-AE67-2BC0EA90500A}"/>
              </a:ext>
            </a:extLst>
          </p:cNvPr>
          <p:cNvSpPr/>
          <p:nvPr userDrawn="1"/>
        </p:nvSpPr>
        <p:spPr>
          <a:xfrm>
            <a:off x="0" y="1801513"/>
            <a:ext cx="6855202" cy="77083"/>
          </a:xfrm>
          <a:prstGeom prst="rect">
            <a:avLst/>
          </a:prstGeom>
          <a:solidFill>
            <a:srgbClr val="4EB7BA"/>
          </a:solidFill>
          <a:ln>
            <a:solidFill>
              <a:srgbClr val="4EB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ntent Placeholder 3">
            <a:extLst>
              <a:ext uri="{FF2B5EF4-FFF2-40B4-BE49-F238E27FC236}">
                <a16:creationId xmlns:a16="http://schemas.microsoft.com/office/drawing/2014/main" id="{2CB50661-32CA-4544-B179-69D808549661}"/>
              </a:ext>
            </a:extLst>
          </p:cNvPr>
          <p:cNvSpPr>
            <a:spLocks noGrp="1"/>
          </p:cNvSpPr>
          <p:nvPr>
            <p:ph sz="half" idx="15"/>
          </p:nvPr>
        </p:nvSpPr>
        <p:spPr>
          <a:xfrm>
            <a:off x="390321" y="2575543"/>
            <a:ext cx="6077358" cy="2362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B3C6F74F-84B6-4171-829E-FECAB1D6E4F6}"/>
              </a:ext>
            </a:extLst>
          </p:cNvPr>
          <p:cNvSpPr>
            <a:spLocks noGrp="1"/>
          </p:cNvSpPr>
          <p:nvPr>
            <p:ph sz="half" idx="16"/>
          </p:nvPr>
        </p:nvSpPr>
        <p:spPr>
          <a:xfrm>
            <a:off x="390321" y="1970108"/>
            <a:ext cx="4072618" cy="4470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1B2DD9AC-DE8F-4CCB-A1FB-7B3D0144ED87}"/>
              </a:ext>
            </a:extLst>
          </p:cNvPr>
          <p:cNvCxnSpPr>
            <a:cxnSpLocks/>
          </p:cNvCxnSpPr>
          <p:nvPr userDrawn="1"/>
        </p:nvCxnSpPr>
        <p:spPr>
          <a:xfrm>
            <a:off x="390321" y="5478795"/>
            <a:ext cx="6077358" cy="0"/>
          </a:xfrm>
          <a:prstGeom prst="line">
            <a:avLst/>
          </a:prstGeom>
          <a:ln>
            <a:solidFill>
              <a:srgbClr val="4EB7BA"/>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E5FDC0-85C3-4DCC-803C-D56A7B3A2222}"/>
              </a:ext>
            </a:extLst>
          </p:cNvPr>
          <p:cNvCxnSpPr>
            <a:cxnSpLocks/>
          </p:cNvCxnSpPr>
          <p:nvPr userDrawn="1"/>
        </p:nvCxnSpPr>
        <p:spPr>
          <a:xfrm>
            <a:off x="390321" y="2376493"/>
            <a:ext cx="6077358" cy="0"/>
          </a:xfrm>
          <a:prstGeom prst="line">
            <a:avLst/>
          </a:prstGeom>
          <a:ln>
            <a:solidFill>
              <a:srgbClr val="4EB7BA"/>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3CE8A963-8192-451C-81AA-FCC45508AEC2}"/>
              </a:ext>
            </a:extLst>
          </p:cNvPr>
          <p:cNvSpPr>
            <a:spLocks noGrp="1"/>
          </p:cNvSpPr>
          <p:nvPr>
            <p:ph sz="half" idx="17"/>
          </p:nvPr>
        </p:nvSpPr>
        <p:spPr>
          <a:xfrm>
            <a:off x="390321" y="5085141"/>
            <a:ext cx="4072618" cy="3404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62CE94CA-0CDC-46F4-AC67-390B6CCA6484}"/>
              </a:ext>
            </a:extLst>
          </p:cNvPr>
          <p:cNvSpPr>
            <a:spLocks noGrp="1"/>
          </p:cNvSpPr>
          <p:nvPr>
            <p:ph sz="half" idx="18"/>
          </p:nvPr>
        </p:nvSpPr>
        <p:spPr>
          <a:xfrm>
            <a:off x="391850" y="5731951"/>
            <a:ext cx="6077358" cy="1799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17">
            <a:extLst>
              <a:ext uri="{FF2B5EF4-FFF2-40B4-BE49-F238E27FC236}">
                <a16:creationId xmlns:a16="http://schemas.microsoft.com/office/drawing/2014/main" id="{6FC5F7CA-12AF-4EBA-AF0C-31C211DD19FE}"/>
              </a:ext>
            </a:extLst>
          </p:cNvPr>
          <p:cNvSpPr/>
          <p:nvPr userDrawn="1"/>
        </p:nvSpPr>
        <p:spPr>
          <a:xfrm>
            <a:off x="0" y="7656248"/>
            <a:ext cx="6858000" cy="857434"/>
          </a:xfrm>
          <a:prstGeom prst="rect">
            <a:avLst/>
          </a:prstGeom>
          <a:solidFill>
            <a:srgbClr val="D5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ontent Placeholder 3">
            <a:extLst>
              <a:ext uri="{FF2B5EF4-FFF2-40B4-BE49-F238E27FC236}">
                <a16:creationId xmlns:a16="http://schemas.microsoft.com/office/drawing/2014/main" id="{50AF3D52-A2CD-46C5-96BA-337650D9BF6E}"/>
              </a:ext>
            </a:extLst>
          </p:cNvPr>
          <p:cNvSpPr>
            <a:spLocks noGrp="1"/>
          </p:cNvSpPr>
          <p:nvPr>
            <p:ph sz="half" idx="19"/>
          </p:nvPr>
        </p:nvSpPr>
        <p:spPr>
          <a:xfrm>
            <a:off x="351485" y="7707249"/>
            <a:ext cx="6077358" cy="8025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Footer Placeholder 5">
            <a:extLst>
              <a:ext uri="{FF2B5EF4-FFF2-40B4-BE49-F238E27FC236}">
                <a16:creationId xmlns:a16="http://schemas.microsoft.com/office/drawing/2014/main" id="{1F030036-BF8A-4241-BA26-2DEB6CE380A3}"/>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3722647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D_Slide 20">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0DB65E-27C9-48EE-A0B7-9817DEDBF1F0}"/>
              </a:ext>
            </a:extLst>
          </p:cNvPr>
          <p:cNvSpPr/>
          <p:nvPr userDrawn="1"/>
        </p:nvSpPr>
        <p:spPr>
          <a:xfrm>
            <a:off x="0" y="0"/>
            <a:ext cx="4744278" cy="290513"/>
          </a:xfrm>
          <a:prstGeom prst="rect">
            <a:avLst/>
          </a:prstGeom>
          <a:solidFill>
            <a:srgbClr val="4EB7BA"/>
          </a:solidFill>
          <a:ln>
            <a:solidFill>
              <a:srgbClr val="4EB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a:t>Click to edit Master title style</a:t>
            </a:r>
          </a:p>
        </p:txBody>
      </p:sp>
      <p:sp>
        <p:nvSpPr>
          <p:cNvPr id="3" name="Content Placeholder 2"/>
          <p:cNvSpPr>
            <a:spLocks noGrp="1"/>
          </p:cNvSpPr>
          <p:nvPr>
            <p:ph idx="1"/>
          </p:nvPr>
        </p:nvSpPr>
        <p:spPr>
          <a:xfrm>
            <a:off x="177788" y="1421494"/>
            <a:ext cx="6415500" cy="6029787"/>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levelv</a:t>
            </a:r>
            <a:endParaRPr lang="en-US" dirty="0"/>
          </a:p>
        </p:txBody>
      </p:sp>
      <p:sp>
        <p:nvSpPr>
          <p:cNvPr id="4" name="Date Placeholder 3"/>
          <p:cNvSpPr>
            <a:spLocks noGrp="1"/>
          </p:cNvSpPr>
          <p:nvPr>
            <p:ph type="dt" sz="half" idx="10"/>
          </p:nvPr>
        </p:nvSpPr>
        <p:spPr/>
        <p:txBody>
          <a:bodyPr/>
          <a:lstStyle/>
          <a:p>
            <a:fld id="{29D99669-9D7C-4F2C-B4B6-1ED15A552842}" type="datetime1">
              <a:rPr lang="en-US" smtClean="0"/>
              <a:t>9/29/2022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8" name="Rectangle 7">
            <a:extLst>
              <a:ext uri="{FF2B5EF4-FFF2-40B4-BE49-F238E27FC236}">
                <a16:creationId xmlns:a16="http://schemas.microsoft.com/office/drawing/2014/main" id="{0C89106E-BC2D-4B99-9976-C1E5A3F2FA4F}"/>
              </a:ext>
            </a:extLst>
          </p:cNvPr>
          <p:cNvSpPr/>
          <p:nvPr userDrawn="1"/>
        </p:nvSpPr>
        <p:spPr>
          <a:xfrm>
            <a:off x="4586288" y="0"/>
            <a:ext cx="2271712" cy="291194"/>
          </a:xfrm>
          <a:prstGeom prst="rect">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0"/>
            <a:ext cx="2014537" cy="290513"/>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12">
            <a:extLst>
              <a:ext uri="{FF2B5EF4-FFF2-40B4-BE49-F238E27FC236}">
                <a16:creationId xmlns:a16="http://schemas.microsoft.com/office/drawing/2014/main" id="{288DF8AF-FD75-4796-89BA-414156AB7B62}"/>
              </a:ext>
            </a:extLst>
          </p:cNvPr>
          <p:cNvSpPr/>
          <p:nvPr userDrawn="1"/>
        </p:nvSpPr>
        <p:spPr>
          <a:xfrm>
            <a:off x="177787" y="2418167"/>
            <a:ext cx="6415501" cy="5033114"/>
          </a:xfrm>
          <a:prstGeom prst="rect">
            <a:avLst/>
          </a:prstGeom>
          <a:no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5">
            <a:extLst>
              <a:ext uri="{FF2B5EF4-FFF2-40B4-BE49-F238E27FC236}">
                <a16:creationId xmlns:a16="http://schemas.microsoft.com/office/drawing/2014/main" id="{69AC6683-20E5-4CB5-9FDF-4199163B2472}"/>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42722687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0DB65E-27C9-48EE-A0B7-9817DEDBF1F0}"/>
              </a:ext>
            </a:extLst>
          </p:cNvPr>
          <p:cNvSpPr/>
          <p:nvPr userDrawn="1"/>
        </p:nvSpPr>
        <p:spPr>
          <a:xfrm>
            <a:off x="0" y="0"/>
            <a:ext cx="4744278" cy="290513"/>
          </a:xfrm>
          <a:prstGeom prst="rect">
            <a:avLst/>
          </a:prstGeom>
          <a:solidFill>
            <a:srgbClr val="4EB7BA"/>
          </a:solidFill>
          <a:ln>
            <a:solidFill>
              <a:srgbClr val="4EB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a:t>Click to edit Master title style</a:t>
            </a:r>
          </a:p>
        </p:txBody>
      </p:sp>
      <p:sp>
        <p:nvSpPr>
          <p:cNvPr id="3" name="Content Placeholder 2"/>
          <p:cNvSpPr>
            <a:spLocks noGrp="1"/>
          </p:cNvSpPr>
          <p:nvPr>
            <p:ph idx="1"/>
          </p:nvPr>
        </p:nvSpPr>
        <p:spPr>
          <a:xfrm>
            <a:off x="398918" y="1421494"/>
            <a:ext cx="6094647" cy="4039109"/>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a:t>
            </a:r>
            <a:r>
              <a:rPr lang="en-US" err="1"/>
              <a:t>levelv</a:t>
            </a:r>
            <a:endParaRPr lang="en-US"/>
          </a:p>
        </p:txBody>
      </p:sp>
      <p:sp>
        <p:nvSpPr>
          <p:cNvPr id="4" name="Date Placeholder 3"/>
          <p:cNvSpPr>
            <a:spLocks noGrp="1"/>
          </p:cNvSpPr>
          <p:nvPr>
            <p:ph type="dt" sz="half" idx="10"/>
          </p:nvPr>
        </p:nvSpPr>
        <p:spPr/>
        <p:txBody>
          <a:bodyPr/>
          <a:lstStyle/>
          <a:p>
            <a:fld id="{29D99669-9D7C-4F2C-B4B6-1ED15A552842}" type="datetime1">
              <a:rPr lang="en-US" smtClean="0"/>
              <a:t>9/29/2022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8" name="Rectangle 7">
            <a:extLst>
              <a:ext uri="{FF2B5EF4-FFF2-40B4-BE49-F238E27FC236}">
                <a16:creationId xmlns:a16="http://schemas.microsoft.com/office/drawing/2014/main" id="{0C89106E-BC2D-4B99-9976-C1E5A3F2FA4F}"/>
              </a:ext>
            </a:extLst>
          </p:cNvPr>
          <p:cNvSpPr/>
          <p:nvPr userDrawn="1"/>
        </p:nvSpPr>
        <p:spPr>
          <a:xfrm>
            <a:off x="4586288" y="0"/>
            <a:ext cx="2271712" cy="291194"/>
          </a:xfrm>
          <a:prstGeom prst="rect">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0"/>
            <a:ext cx="2014537" cy="2905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BADBC0C0-75A8-46D0-A589-2E4C590C2FE7}"/>
              </a:ext>
            </a:extLst>
          </p:cNvPr>
          <p:cNvSpPr>
            <a:spLocks noGrp="1"/>
          </p:cNvSpPr>
          <p:nvPr>
            <p:ph idx="15"/>
          </p:nvPr>
        </p:nvSpPr>
        <p:spPr>
          <a:xfrm>
            <a:off x="398918" y="5635965"/>
            <a:ext cx="6094647" cy="26711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5">
            <a:extLst>
              <a:ext uri="{FF2B5EF4-FFF2-40B4-BE49-F238E27FC236}">
                <a16:creationId xmlns:a16="http://schemas.microsoft.com/office/drawing/2014/main" id="{03C348B0-D4DB-4A43-BD52-F2C27CD587A0}"/>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10008528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0DB65E-27C9-48EE-A0B7-9817DEDBF1F0}"/>
              </a:ext>
            </a:extLst>
          </p:cNvPr>
          <p:cNvSpPr/>
          <p:nvPr userDrawn="1"/>
        </p:nvSpPr>
        <p:spPr>
          <a:xfrm>
            <a:off x="0" y="0"/>
            <a:ext cx="4744278" cy="290513"/>
          </a:xfrm>
          <a:prstGeom prst="rect">
            <a:avLst/>
          </a:prstGeom>
          <a:solidFill>
            <a:srgbClr val="4EB7BA"/>
          </a:solidFill>
          <a:ln>
            <a:solidFill>
              <a:srgbClr val="4EB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a:t>Click to edit Master title style</a:t>
            </a:r>
          </a:p>
        </p:txBody>
      </p:sp>
      <p:sp>
        <p:nvSpPr>
          <p:cNvPr id="3" name="Content Placeholder 2"/>
          <p:cNvSpPr>
            <a:spLocks noGrp="1"/>
          </p:cNvSpPr>
          <p:nvPr>
            <p:ph idx="1"/>
          </p:nvPr>
        </p:nvSpPr>
        <p:spPr>
          <a:xfrm>
            <a:off x="2902858" y="1446328"/>
            <a:ext cx="3846288" cy="681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103261-F566-4929-BA56-DB4DB667F048}" type="datetime1">
              <a:rPr lang="en-US" smtClean="0"/>
              <a:t>9/29/2022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7" name="Content Placeholder 2">
            <a:extLst>
              <a:ext uri="{FF2B5EF4-FFF2-40B4-BE49-F238E27FC236}">
                <a16:creationId xmlns:a16="http://schemas.microsoft.com/office/drawing/2014/main" id="{7E00C4DE-0AFE-4639-80CA-878B854B7AC7}"/>
              </a:ext>
            </a:extLst>
          </p:cNvPr>
          <p:cNvSpPr>
            <a:spLocks noGrp="1"/>
          </p:cNvSpPr>
          <p:nvPr>
            <p:ph idx="13"/>
          </p:nvPr>
        </p:nvSpPr>
        <p:spPr>
          <a:xfrm>
            <a:off x="398918" y="1446327"/>
            <a:ext cx="2314575" cy="6814457"/>
          </a:xfrm>
          <a:solidFill>
            <a:srgbClr val="F3F3F3"/>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0C89106E-BC2D-4B99-9976-C1E5A3F2FA4F}"/>
              </a:ext>
            </a:extLst>
          </p:cNvPr>
          <p:cNvSpPr/>
          <p:nvPr userDrawn="1"/>
        </p:nvSpPr>
        <p:spPr>
          <a:xfrm>
            <a:off x="4586288" y="0"/>
            <a:ext cx="2271712" cy="291194"/>
          </a:xfrm>
          <a:prstGeom prst="rect">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0"/>
            <a:ext cx="2014537" cy="290513"/>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er Placeholder 5">
            <a:extLst>
              <a:ext uri="{FF2B5EF4-FFF2-40B4-BE49-F238E27FC236}">
                <a16:creationId xmlns:a16="http://schemas.microsoft.com/office/drawing/2014/main" id="{4C229A71-83ED-4347-8258-B12FF12D5E27}"/>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41061825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0DB65E-27C9-48EE-A0B7-9817DEDBF1F0}"/>
              </a:ext>
            </a:extLst>
          </p:cNvPr>
          <p:cNvSpPr/>
          <p:nvPr userDrawn="1"/>
        </p:nvSpPr>
        <p:spPr>
          <a:xfrm>
            <a:off x="0" y="0"/>
            <a:ext cx="4744278" cy="290513"/>
          </a:xfrm>
          <a:prstGeom prst="rect">
            <a:avLst/>
          </a:prstGeom>
          <a:solidFill>
            <a:srgbClr val="4EB7BA"/>
          </a:solidFill>
          <a:ln>
            <a:solidFill>
              <a:srgbClr val="4EB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a:t>Click to edit Master title style</a:t>
            </a:r>
          </a:p>
        </p:txBody>
      </p:sp>
      <p:sp>
        <p:nvSpPr>
          <p:cNvPr id="3" name="Content Placeholder 2"/>
          <p:cNvSpPr>
            <a:spLocks noGrp="1"/>
          </p:cNvSpPr>
          <p:nvPr>
            <p:ph idx="1"/>
          </p:nvPr>
        </p:nvSpPr>
        <p:spPr>
          <a:xfrm>
            <a:off x="398918" y="1421495"/>
            <a:ext cx="3534455" cy="20710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B7795D-21BB-4306-9EC0-3C972B515228}" type="datetime1">
              <a:rPr lang="en-US" smtClean="0"/>
              <a:t>9/29/2022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7" name="Content Placeholder 2">
            <a:extLst>
              <a:ext uri="{FF2B5EF4-FFF2-40B4-BE49-F238E27FC236}">
                <a16:creationId xmlns:a16="http://schemas.microsoft.com/office/drawing/2014/main" id="{7E00C4DE-0AFE-4639-80CA-878B854B7AC7}"/>
              </a:ext>
            </a:extLst>
          </p:cNvPr>
          <p:cNvSpPr>
            <a:spLocks noGrp="1"/>
          </p:cNvSpPr>
          <p:nvPr>
            <p:ph idx="13"/>
          </p:nvPr>
        </p:nvSpPr>
        <p:spPr>
          <a:xfrm>
            <a:off x="4144285" y="1421494"/>
            <a:ext cx="2314575" cy="6814457"/>
          </a:xfrm>
          <a:solidFill>
            <a:srgbClr val="FBFBFB"/>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0C89106E-BC2D-4B99-9976-C1E5A3F2FA4F}"/>
              </a:ext>
            </a:extLst>
          </p:cNvPr>
          <p:cNvSpPr/>
          <p:nvPr userDrawn="1"/>
        </p:nvSpPr>
        <p:spPr>
          <a:xfrm>
            <a:off x="4586288" y="0"/>
            <a:ext cx="2271712" cy="291194"/>
          </a:xfrm>
          <a:prstGeom prst="rect">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0"/>
            <a:ext cx="2014537" cy="2905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DF311972-D041-41A5-B27D-AACDE4421AC5}"/>
              </a:ext>
            </a:extLst>
          </p:cNvPr>
          <p:cNvSpPr/>
          <p:nvPr userDrawn="1"/>
        </p:nvSpPr>
        <p:spPr>
          <a:xfrm>
            <a:off x="0" y="3492500"/>
            <a:ext cx="3429000" cy="1079500"/>
          </a:xfrm>
          <a:prstGeom prst="rect">
            <a:avLst/>
          </a:prstGeom>
          <a:solidFill>
            <a:srgbClr val="F6F8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1B021C99-A5CA-4A68-9CD4-45AF8496CF4D}"/>
              </a:ext>
            </a:extLst>
          </p:cNvPr>
          <p:cNvSpPr>
            <a:spLocks noGrp="1"/>
          </p:cNvSpPr>
          <p:nvPr>
            <p:ph idx="15"/>
          </p:nvPr>
        </p:nvSpPr>
        <p:spPr>
          <a:xfrm>
            <a:off x="398918" y="4811185"/>
            <a:ext cx="3534455" cy="34247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5280D032-5E90-448E-B3B2-1D75B4CEC03E}"/>
              </a:ext>
            </a:extLst>
          </p:cNvPr>
          <p:cNvSpPr>
            <a:spLocks noGrp="1"/>
          </p:cNvSpPr>
          <p:nvPr>
            <p:ph idx="16"/>
          </p:nvPr>
        </p:nvSpPr>
        <p:spPr>
          <a:xfrm>
            <a:off x="1190847" y="3576808"/>
            <a:ext cx="1949918" cy="995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a:extLst>
              <a:ext uri="{FF2B5EF4-FFF2-40B4-BE49-F238E27FC236}">
                <a16:creationId xmlns:a16="http://schemas.microsoft.com/office/drawing/2014/main" id="{BDEBDE1D-96DF-441B-A065-A4A33EC8BD8D}"/>
              </a:ext>
            </a:extLst>
          </p:cNvPr>
          <p:cNvSpPr>
            <a:spLocks noGrp="1"/>
          </p:cNvSpPr>
          <p:nvPr>
            <p:ph type="pic" sz="quarter" idx="17"/>
          </p:nvPr>
        </p:nvSpPr>
        <p:spPr>
          <a:xfrm>
            <a:off x="171216" y="3667863"/>
            <a:ext cx="849509" cy="780255"/>
          </a:xfrm>
        </p:spPr>
        <p:txBody>
          <a:bodyPr/>
          <a:lstStyle/>
          <a:p>
            <a:endParaRPr lang="en-US" dirty="0"/>
          </a:p>
        </p:txBody>
      </p:sp>
      <p:sp>
        <p:nvSpPr>
          <p:cNvPr id="16" name="Picture Placeholder 14">
            <a:extLst>
              <a:ext uri="{FF2B5EF4-FFF2-40B4-BE49-F238E27FC236}">
                <a16:creationId xmlns:a16="http://schemas.microsoft.com/office/drawing/2014/main" id="{661B3495-AF96-4DD4-B7F8-E384BEA543F1}"/>
              </a:ext>
            </a:extLst>
          </p:cNvPr>
          <p:cNvSpPr>
            <a:spLocks noGrp="1"/>
          </p:cNvSpPr>
          <p:nvPr>
            <p:ph type="pic" sz="quarter" idx="18"/>
          </p:nvPr>
        </p:nvSpPr>
        <p:spPr>
          <a:xfrm>
            <a:off x="4195092" y="3894691"/>
            <a:ext cx="849509" cy="780255"/>
          </a:xfrm>
        </p:spPr>
        <p:txBody>
          <a:bodyPr/>
          <a:lstStyle/>
          <a:p>
            <a:endParaRPr lang="en-US" dirty="0"/>
          </a:p>
        </p:txBody>
      </p:sp>
      <p:sp>
        <p:nvSpPr>
          <p:cNvPr id="18" name="Text Placeholder 17">
            <a:extLst>
              <a:ext uri="{FF2B5EF4-FFF2-40B4-BE49-F238E27FC236}">
                <a16:creationId xmlns:a16="http://schemas.microsoft.com/office/drawing/2014/main" id="{30778219-6EA4-4D6F-9688-777377EF2E80}"/>
              </a:ext>
            </a:extLst>
          </p:cNvPr>
          <p:cNvSpPr>
            <a:spLocks noGrp="1"/>
          </p:cNvSpPr>
          <p:nvPr>
            <p:ph type="body" sz="quarter" idx="19"/>
          </p:nvPr>
        </p:nvSpPr>
        <p:spPr>
          <a:xfrm>
            <a:off x="5135563" y="3870325"/>
            <a:ext cx="1323975" cy="941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Picture Placeholder 14">
            <a:extLst>
              <a:ext uri="{FF2B5EF4-FFF2-40B4-BE49-F238E27FC236}">
                <a16:creationId xmlns:a16="http://schemas.microsoft.com/office/drawing/2014/main" id="{EC1E50C1-495D-4CB4-AC11-290B8D133AF4}"/>
              </a:ext>
            </a:extLst>
          </p:cNvPr>
          <p:cNvSpPr>
            <a:spLocks noGrp="1"/>
          </p:cNvSpPr>
          <p:nvPr>
            <p:ph type="pic" sz="quarter" idx="20"/>
          </p:nvPr>
        </p:nvSpPr>
        <p:spPr>
          <a:xfrm>
            <a:off x="4143607" y="5296222"/>
            <a:ext cx="849509" cy="780255"/>
          </a:xfrm>
        </p:spPr>
        <p:txBody>
          <a:bodyPr/>
          <a:lstStyle/>
          <a:p>
            <a:endParaRPr lang="en-US" dirty="0"/>
          </a:p>
        </p:txBody>
      </p:sp>
      <p:sp>
        <p:nvSpPr>
          <p:cNvPr id="20" name="Text Placeholder 17">
            <a:extLst>
              <a:ext uri="{FF2B5EF4-FFF2-40B4-BE49-F238E27FC236}">
                <a16:creationId xmlns:a16="http://schemas.microsoft.com/office/drawing/2014/main" id="{F35B3D68-8DD3-43BE-B2EE-5280129E0ADE}"/>
              </a:ext>
            </a:extLst>
          </p:cNvPr>
          <p:cNvSpPr>
            <a:spLocks noGrp="1"/>
          </p:cNvSpPr>
          <p:nvPr>
            <p:ph type="body" sz="quarter" idx="21"/>
          </p:nvPr>
        </p:nvSpPr>
        <p:spPr>
          <a:xfrm>
            <a:off x="5084078" y="5271856"/>
            <a:ext cx="1323975" cy="941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Picture Placeholder 14">
            <a:extLst>
              <a:ext uri="{FF2B5EF4-FFF2-40B4-BE49-F238E27FC236}">
                <a16:creationId xmlns:a16="http://schemas.microsoft.com/office/drawing/2014/main" id="{74803189-6F92-4A09-A1F5-2531515A6B04}"/>
              </a:ext>
            </a:extLst>
          </p:cNvPr>
          <p:cNvSpPr>
            <a:spLocks noGrp="1"/>
          </p:cNvSpPr>
          <p:nvPr>
            <p:ph type="pic" sz="quarter" idx="22"/>
          </p:nvPr>
        </p:nvSpPr>
        <p:spPr>
          <a:xfrm>
            <a:off x="4152443" y="6778269"/>
            <a:ext cx="849509" cy="780255"/>
          </a:xfrm>
        </p:spPr>
        <p:txBody>
          <a:bodyPr/>
          <a:lstStyle/>
          <a:p>
            <a:endParaRPr lang="en-US" dirty="0"/>
          </a:p>
        </p:txBody>
      </p:sp>
      <p:sp>
        <p:nvSpPr>
          <p:cNvPr id="22" name="Text Placeholder 17">
            <a:extLst>
              <a:ext uri="{FF2B5EF4-FFF2-40B4-BE49-F238E27FC236}">
                <a16:creationId xmlns:a16="http://schemas.microsoft.com/office/drawing/2014/main" id="{3EC966D1-FA35-4647-A263-6F072C4C1609}"/>
              </a:ext>
            </a:extLst>
          </p:cNvPr>
          <p:cNvSpPr>
            <a:spLocks noGrp="1"/>
          </p:cNvSpPr>
          <p:nvPr>
            <p:ph type="body" sz="quarter" idx="23"/>
          </p:nvPr>
        </p:nvSpPr>
        <p:spPr>
          <a:xfrm>
            <a:off x="5092914" y="6753903"/>
            <a:ext cx="1323975" cy="941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Footer Placeholder 5">
            <a:extLst>
              <a:ext uri="{FF2B5EF4-FFF2-40B4-BE49-F238E27FC236}">
                <a16:creationId xmlns:a16="http://schemas.microsoft.com/office/drawing/2014/main" id="{08159C66-F682-43D2-9F5B-08A4FF413261}"/>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27305509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1756ADD-56EB-4624-9568-B1063BA6E1AF}"/>
              </a:ext>
            </a:extLst>
          </p:cNvPr>
          <p:cNvSpPr/>
          <p:nvPr userDrawn="1"/>
        </p:nvSpPr>
        <p:spPr>
          <a:xfrm>
            <a:off x="0" y="0"/>
            <a:ext cx="6858000" cy="371368"/>
          </a:xfrm>
          <a:prstGeom prst="rect">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a:t>Click to edit Master title style</a:t>
            </a:r>
          </a:p>
        </p:txBody>
      </p:sp>
      <p:sp>
        <p:nvSpPr>
          <p:cNvPr id="3" name="Content Placeholder 2"/>
          <p:cNvSpPr>
            <a:spLocks noGrp="1"/>
          </p:cNvSpPr>
          <p:nvPr>
            <p:ph idx="1"/>
          </p:nvPr>
        </p:nvSpPr>
        <p:spPr>
          <a:xfrm>
            <a:off x="3519962" y="2138183"/>
            <a:ext cx="3242001" cy="3296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B7795D-21BB-4306-9EC0-3C972B515228}" type="datetime1">
              <a:rPr lang="en-US" smtClean="0"/>
              <a:t>9/29/2022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7" name="Content Placeholder 2">
            <a:extLst>
              <a:ext uri="{FF2B5EF4-FFF2-40B4-BE49-F238E27FC236}">
                <a16:creationId xmlns:a16="http://schemas.microsoft.com/office/drawing/2014/main" id="{7E00C4DE-0AFE-4639-80CA-878B854B7AC7}"/>
              </a:ext>
            </a:extLst>
          </p:cNvPr>
          <p:cNvSpPr>
            <a:spLocks noGrp="1"/>
          </p:cNvSpPr>
          <p:nvPr>
            <p:ph idx="13"/>
          </p:nvPr>
        </p:nvSpPr>
        <p:spPr>
          <a:xfrm>
            <a:off x="96037" y="2114455"/>
            <a:ext cx="3332963" cy="3396458"/>
          </a:xfrm>
          <a:solidFill>
            <a:srgbClr val="FBFBFB"/>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0"/>
            <a:ext cx="2014537" cy="2905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DF311972-D041-41A5-B27D-AACDE4421AC5}"/>
              </a:ext>
            </a:extLst>
          </p:cNvPr>
          <p:cNvSpPr/>
          <p:nvPr userDrawn="1"/>
        </p:nvSpPr>
        <p:spPr>
          <a:xfrm>
            <a:off x="0" y="1274828"/>
            <a:ext cx="6858000" cy="754742"/>
          </a:xfrm>
          <a:prstGeom prst="rect">
            <a:avLst/>
          </a:prstGeom>
          <a:solidFill>
            <a:srgbClr val="F6F8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1B021C99-A5CA-4A68-9CD4-45AF8496CF4D}"/>
              </a:ext>
            </a:extLst>
          </p:cNvPr>
          <p:cNvSpPr>
            <a:spLocks noGrp="1"/>
          </p:cNvSpPr>
          <p:nvPr>
            <p:ph idx="15"/>
          </p:nvPr>
        </p:nvSpPr>
        <p:spPr>
          <a:xfrm>
            <a:off x="91079" y="5578950"/>
            <a:ext cx="6670883" cy="1081647"/>
          </a:xfrm>
          <a:solidFill>
            <a:srgbClr val="D5EEEF"/>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5280D032-5E90-448E-B3B2-1D75B4CEC03E}"/>
              </a:ext>
            </a:extLst>
          </p:cNvPr>
          <p:cNvSpPr>
            <a:spLocks noGrp="1"/>
          </p:cNvSpPr>
          <p:nvPr>
            <p:ph idx="16"/>
          </p:nvPr>
        </p:nvSpPr>
        <p:spPr>
          <a:xfrm>
            <a:off x="1190846" y="1334203"/>
            <a:ext cx="5495937" cy="6023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a:extLst>
              <a:ext uri="{FF2B5EF4-FFF2-40B4-BE49-F238E27FC236}">
                <a16:creationId xmlns:a16="http://schemas.microsoft.com/office/drawing/2014/main" id="{BDEBDE1D-96DF-441B-A065-A4A33EC8BD8D}"/>
              </a:ext>
            </a:extLst>
          </p:cNvPr>
          <p:cNvSpPr>
            <a:spLocks noGrp="1"/>
          </p:cNvSpPr>
          <p:nvPr>
            <p:ph type="pic" sz="quarter" idx="17"/>
          </p:nvPr>
        </p:nvSpPr>
        <p:spPr>
          <a:xfrm>
            <a:off x="171217" y="1321453"/>
            <a:ext cx="640080" cy="640080"/>
          </a:xfrm>
        </p:spPr>
        <p:txBody>
          <a:bodyPr/>
          <a:lstStyle/>
          <a:p>
            <a:endParaRPr lang="en-US" dirty="0"/>
          </a:p>
        </p:txBody>
      </p:sp>
      <p:sp>
        <p:nvSpPr>
          <p:cNvPr id="16" name="Picture Placeholder 14">
            <a:extLst>
              <a:ext uri="{FF2B5EF4-FFF2-40B4-BE49-F238E27FC236}">
                <a16:creationId xmlns:a16="http://schemas.microsoft.com/office/drawing/2014/main" id="{661B3495-AF96-4DD4-B7F8-E384BEA543F1}"/>
              </a:ext>
            </a:extLst>
          </p:cNvPr>
          <p:cNvSpPr>
            <a:spLocks noGrp="1"/>
          </p:cNvSpPr>
          <p:nvPr>
            <p:ph type="pic" sz="quarter" idx="18"/>
          </p:nvPr>
        </p:nvSpPr>
        <p:spPr>
          <a:xfrm>
            <a:off x="91079" y="6755600"/>
            <a:ext cx="640080" cy="640080"/>
          </a:xfrm>
        </p:spPr>
        <p:txBody>
          <a:bodyPr/>
          <a:lstStyle/>
          <a:p>
            <a:endParaRPr lang="en-US" dirty="0"/>
          </a:p>
        </p:txBody>
      </p:sp>
      <p:sp>
        <p:nvSpPr>
          <p:cNvPr id="18" name="Text Placeholder 17">
            <a:extLst>
              <a:ext uri="{FF2B5EF4-FFF2-40B4-BE49-F238E27FC236}">
                <a16:creationId xmlns:a16="http://schemas.microsoft.com/office/drawing/2014/main" id="{30778219-6EA4-4D6F-9688-777377EF2E80}"/>
              </a:ext>
            </a:extLst>
          </p:cNvPr>
          <p:cNvSpPr>
            <a:spLocks noGrp="1"/>
          </p:cNvSpPr>
          <p:nvPr>
            <p:ph type="body" sz="quarter" idx="19"/>
          </p:nvPr>
        </p:nvSpPr>
        <p:spPr>
          <a:xfrm>
            <a:off x="874728" y="6753567"/>
            <a:ext cx="1337255" cy="14515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Picture Placeholder 14">
            <a:extLst>
              <a:ext uri="{FF2B5EF4-FFF2-40B4-BE49-F238E27FC236}">
                <a16:creationId xmlns:a16="http://schemas.microsoft.com/office/drawing/2014/main" id="{EC1E50C1-495D-4CB4-AC11-290B8D133AF4}"/>
              </a:ext>
            </a:extLst>
          </p:cNvPr>
          <p:cNvSpPr>
            <a:spLocks noGrp="1"/>
          </p:cNvSpPr>
          <p:nvPr>
            <p:ph type="pic" sz="quarter" idx="20"/>
          </p:nvPr>
        </p:nvSpPr>
        <p:spPr>
          <a:xfrm>
            <a:off x="2355552" y="6755600"/>
            <a:ext cx="640080" cy="640080"/>
          </a:xfrm>
        </p:spPr>
        <p:txBody>
          <a:bodyPr/>
          <a:lstStyle/>
          <a:p>
            <a:endParaRPr lang="en-US" dirty="0"/>
          </a:p>
        </p:txBody>
      </p:sp>
      <p:sp>
        <p:nvSpPr>
          <p:cNvPr id="20" name="Text Placeholder 17">
            <a:extLst>
              <a:ext uri="{FF2B5EF4-FFF2-40B4-BE49-F238E27FC236}">
                <a16:creationId xmlns:a16="http://schemas.microsoft.com/office/drawing/2014/main" id="{F35B3D68-8DD3-43BE-B2EE-5280129E0ADE}"/>
              </a:ext>
            </a:extLst>
          </p:cNvPr>
          <p:cNvSpPr>
            <a:spLocks noGrp="1"/>
          </p:cNvSpPr>
          <p:nvPr>
            <p:ph type="body" sz="quarter" idx="21"/>
          </p:nvPr>
        </p:nvSpPr>
        <p:spPr>
          <a:xfrm>
            <a:off x="3139201" y="6753567"/>
            <a:ext cx="1337255" cy="1453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Picture Placeholder 14">
            <a:extLst>
              <a:ext uri="{FF2B5EF4-FFF2-40B4-BE49-F238E27FC236}">
                <a16:creationId xmlns:a16="http://schemas.microsoft.com/office/drawing/2014/main" id="{74803189-6F92-4A09-A1F5-2531515A6B04}"/>
              </a:ext>
            </a:extLst>
          </p:cNvPr>
          <p:cNvSpPr>
            <a:spLocks noGrp="1"/>
          </p:cNvSpPr>
          <p:nvPr>
            <p:ph type="pic" sz="quarter" idx="22"/>
          </p:nvPr>
        </p:nvSpPr>
        <p:spPr>
          <a:xfrm>
            <a:off x="4620025" y="6753567"/>
            <a:ext cx="640080" cy="640080"/>
          </a:xfrm>
        </p:spPr>
        <p:txBody>
          <a:bodyPr/>
          <a:lstStyle/>
          <a:p>
            <a:endParaRPr lang="en-US" dirty="0"/>
          </a:p>
        </p:txBody>
      </p:sp>
      <p:sp>
        <p:nvSpPr>
          <p:cNvPr id="22" name="Text Placeholder 17">
            <a:extLst>
              <a:ext uri="{FF2B5EF4-FFF2-40B4-BE49-F238E27FC236}">
                <a16:creationId xmlns:a16="http://schemas.microsoft.com/office/drawing/2014/main" id="{3EC966D1-FA35-4647-A263-6F072C4C1609}"/>
              </a:ext>
            </a:extLst>
          </p:cNvPr>
          <p:cNvSpPr>
            <a:spLocks noGrp="1"/>
          </p:cNvSpPr>
          <p:nvPr>
            <p:ph type="body" sz="quarter" idx="23"/>
          </p:nvPr>
        </p:nvSpPr>
        <p:spPr>
          <a:xfrm>
            <a:off x="5403674" y="6758932"/>
            <a:ext cx="1337255" cy="1453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Footer Placeholder 5">
            <a:extLst>
              <a:ext uri="{FF2B5EF4-FFF2-40B4-BE49-F238E27FC236}">
                <a16:creationId xmlns:a16="http://schemas.microsoft.com/office/drawing/2014/main" id="{8E1DF870-C531-4917-9710-99E5552ECA4E}"/>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
        <p:nvSpPr>
          <p:cNvPr id="8" name="Content Placeholder 7">
            <a:extLst>
              <a:ext uri="{FF2B5EF4-FFF2-40B4-BE49-F238E27FC236}">
                <a16:creationId xmlns:a16="http://schemas.microsoft.com/office/drawing/2014/main" id="{84C11709-074A-4CAE-BC3C-1A1EB6B8F53E}"/>
              </a:ext>
            </a:extLst>
          </p:cNvPr>
          <p:cNvSpPr>
            <a:spLocks noGrp="1"/>
          </p:cNvSpPr>
          <p:nvPr>
            <p:ph sz="quarter" idx="24"/>
          </p:nvPr>
        </p:nvSpPr>
        <p:spPr>
          <a:xfrm>
            <a:off x="0" y="8475663"/>
            <a:ext cx="3806825" cy="50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6707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D659-F07C-4F86-A481-46F632016C10}" type="datetime1">
              <a:rPr lang="en-US" smtClean="0"/>
              <a:t>9/29/2022</a:t>
            </a:fld>
            <a:endParaRPr lang="en-US" dirty="0"/>
          </a:p>
        </p:txBody>
      </p:sp>
      <p:sp>
        <p:nvSpPr>
          <p:cNvPr id="5" name="Footer Placeholder 4"/>
          <p:cNvSpPr>
            <a:spLocks noGrp="1"/>
          </p:cNvSpPr>
          <p:nvPr>
            <p:ph type="ftr" sz="quarter" idx="11"/>
          </p:nvPr>
        </p:nvSpPr>
        <p:spPr/>
        <p:txBody>
          <a:bodyPr/>
          <a:lstStyle/>
          <a:p>
            <a:r>
              <a:rPr lang="en-US" dirty="0"/>
              <a:t>Pre-508</a:t>
            </a:r>
          </a:p>
        </p:txBody>
      </p:sp>
      <p:sp>
        <p:nvSpPr>
          <p:cNvPr id="6" name="Slide Number Placeholder 5"/>
          <p:cNvSpPr>
            <a:spLocks noGrp="1"/>
          </p:cNvSpPr>
          <p:nvPr>
            <p:ph type="sldNum" sz="quarter" idx="12"/>
          </p:nvPr>
        </p:nvSpPr>
        <p:spPr/>
        <p:txBody>
          <a:bodyPr/>
          <a:lstStyle/>
          <a:p>
            <a:fld id="{99BC021F-84F9-46B7-B42D-205ED7ED54D4}" type="slidenum">
              <a:rPr lang="en-US" smtClean="0"/>
              <a:t>‹#›</a:t>
            </a:fld>
            <a:endParaRPr lang="en-US" dirty="0"/>
          </a:p>
        </p:txBody>
      </p:sp>
    </p:spTree>
    <p:extLst>
      <p:ext uri="{BB962C8B-B14F-4D97-AF65-F5344CB8AC3E}">
        <p14:creationId xmlns:p14="http://schemas.microsoft.com/office/powerpoint/2010/main" val="19183378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CADD32-DECC-4E52-AD72-E942A6A9DE66}" type="datetime1">
              <a:rPr lang="en-US" smtClean="0"/>
              <a:t>9/29/2022</a:t>
            </a:fld>
            <a:endParaRPr lang="en-US" dirty="0"/>
          </a:p>
        </p:txBody>
      </p:sp>
      <p:sp>
        <p:nvSpPr>
          <p:cNvPr id="4" name="Footer Placeholder 3"/>
          <p:cNvSpPr>
            <a:spLocks noGrp="1"/>
          </p:cNvSpPr>
          <p:nvPr>
            <p:ph type="ftr" sz="quarter" idx="11"/>
          </p:nvPr>
        </p:nvSpPr>
        <p:spPr/>
        <p:txBody>
          <a:bodyPr/>
          <a:lstStyle/>
          <a:p>
            <a:r>
              <a:rPr lang="en-US" dirty="0"/>
              <a:t>Pre-508</a:t>
            </a:r>
          </a:p>
        </p:txBody>
      </p:sp>
      <p:sp>
        <p:nvSpPr>
          <p:cNvPr id="5" name="Slide Number Placeholder 4"/>
          <p:cNvSpPr>
            <a:spLocks noGrp="1"/>
          </p:cNvSpPr>
          <p:nvPr>
            <p:ph type="sldNum" sz="quarter" idx="12"/>
          </p:nvPr>
        </p:nvSpPr>
        <p:spPr/>
        <p:txBody>
          <a:bodyPr/>
          <a:lstStyle/>
          <a:p>
            <a:fld id="{99BC021F-84F9-46B7-B42D-205ED7ED54D4}" type="slidenum">
              <a:rPr lang="en-US" smtClean="0"/>
              <a:t>‹#›</a:t>
            </a:fld>
            <a:endParaRPr lang="en-US" dirty="0"/>
          </a:p>
        </p:txBody>
      </p:sp>
    </p:spTree>
    <p:extLst>
      <p:ext uri="{BB962C8B-B14F-4D97-AF65-F5344CB8AC3E}">
        <p14:creationId xmlns:p14="http://schemas.microsoft.com/office/powerpoint/2010/main" val="398534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yber Opps Contest_Slide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0DB65E-27C9-48EE-A0B7-9817DEDBF1F0}"/>
              </a:ext>
            </a:extLst>
          </p:cNvPr>
          <p:cNvSpPr/>
          <p:nvPr userDrawn="1"/>
        </p:nvSpPr>
        <p:spPr>
          <a:xfrm>
            <a:off x="0" y="0"/>
            <a:ext cx="6858000" cy="391292"/>
          </a:xfrm>
          <a:prstGeom prst="rect">
            <a:avLst/>
          </a:prstGeom>
          <a:solidFill>
            <a:srgbClr val="4EB7BA"/>
          </a:solidFill>
          <a:ln>
            <a:solidFill>
              <a:srgbClr val="4EB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a:t>Click to edit Master title style</a:t>
            </a:r>
          </a:p>
        </p:txBody>
      </p:sp>
      <p:sp>
        <p:nvSpPr>
          <p:cNvPr id="3" name="Content Placeholder 2"/>
          <p:cNvSpPr>
            <a:spLocks noGrp="1"/>
          </p:cNvSpPr>
          <p:nvPr>
            <p:ph idx="1"/>
          </p:nvPr>
        </p:nvSpPr>
        <p:spPr>
          <a:xfrm>
            <a:off x="398918" y="1421494"/>
            <a:ext cx="3534455" cy="681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B7795D-21BB-4306-9EC0-3C972B515228}" type="datetime1">
              <a:rPr lang="en-US" smtClean="0"/>
              <a:t>9/29/2022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7" name="Content Placeholder 2">
            <a:extLst>
              <a:ext uri="{FF2B5EF4-FFF2-40B4-BE49-F238E27FC236}">
                <a16:creationId xmlns:a16="http://schemas.microsoft.com/office/drawing/2014/main" id="{7E00C4DE-0AFE-4639-80CA-878B854B7AC7}"/>
              </a:ext>
            </a:extLst>
          </p:cNvPr>
          <p:cNvSpPr>
            <a:spLocks noGrp="1"/>
          </p:cNvSpPr>
          <p:nvPr>
            <p:ph idx="13"/>
          </p:nvPr>
        </p:nvSpPr>
        <p:spPr>
          <a:xfrm>
            <a:off x="4144285" y="1421494"/>
            <a:ext cx="2314575" cy="6814457"/>
          </a:xfrm>
          <a:solidFill>
            <a:srgbClr val="FBFBFB"/>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36774"/>
            <a:ext cx="2014537" cy="2905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B3FDBF3F-DEAB-4C96-BC66-D5E0EAFBAC00}"/>
              </a:ext>
            </a:extLst>
          </p:cNvPr>
          <p:cNvSpPr>
            <a:spLocks noGrp="1"/>
          </p:cNvSpPr>
          <p:nvPr>
            <p:ph type="body" sz="quarter" idx="15"/>
          </p:nvPr>
        </p:nvSpPr>
        <p:spPr>
          <a:xfrm>
            <a:off x="4144963" y="7904163"/>
            <a:ext cx="2314575" cy="331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er Placeholder 5">
            <a:extLst>
              <a:ext uri="{FF2B5EF4-FFF2-40B4-BE49-F238E27FC236}">
                <a16:creationId xmlns:a16="http://schemas.microsoft.com/office/drawing/2014/main" id="{88D488BE-38AA-4DFC-9577-2C81CF72BBF3}"/>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17106471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D61B3-BFD5-4935-969B-786B49CC3838}" type="datetime1">
              <a:rPr lang="en-US" smtClean="0"/>
              <a:t>9/29/2022</a:t>
            </a:fld>
            <a:endParaRPr lang="en-US" dirty="0"/>
          </a:p>
        </p:txBody>
      </p:sp>
      <p:sp>
        <p:nvSpPr>
          <p:cNvPr id="3" name="Footer Placeholder 2"/>
          <p:cNvSpPr>
            <a:spLocks noGrp="1"/>
          </p:cNvSpPr>
          <p:nvPr>
            <p:ph type="ftr" sz="quarter" idx="11"/>
          </p:nvPr>
        </p:nvSpPr>
        <p:spPr/>
        <p:txBody>
          <a:bodyPr/>
          <a:lstStyle/>
          <a:p>
            <a:r>
              <a:rPr lang="en-US" dirty="0"/>
              <a:t>Pre-508</a:t>
            </a:r>
          </a:p>
        </p:txBody>
      </p:sp>
      <p:sp>
        <p:nvSpPr>
          <p:cNvPr id="4" name="Slide Number Placeholder 3"/>
          <p:cNvSpPr>
            <a:spLocks noGrp="1"/>
          </p:cNvSpPr>
          <p:nvPr>
            <p:ph type="sldNum" sz="quarter" idx="12"/>
          </p:nvPr>
        </p:nvSpPr>
        <p:spPr/>
        <p:txBody>
          <a:bodyPr/>
          <a:lstStyle/>
          <a:p>
            <a:fld id="{99BC021F-84F9-46B7-B42D-205ED7ED54D4}" type="slidenum">
              <a:rPr lang="en-US" smtClean="0"/>
              <a:t>‹#›</a:t>
            </a:fld>
            <a:endParaRPr lang="en-US" dirty="0"/>
          </a:p>
        </p:txBody>
      </p:sp>
    </p:spTree>
    <p:extLst>
      <p:ext uri="{BB962C8B-B14F-4D97-AF65-F5344CB8AC3E}">
        <p14:creationId xmlns:p14="http://schemas.microsoft.com/office/powerpoint/2010/main" val="8540453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DC433FF-D5DF-42D1-979C-0563B72F25A1}" type="datetime1">
              <a:rPr lang="en-US" smtClean="0"/>
              <a:t>9/29/2022</a:t>
            </a:fld>
            <a:endParaRPr lang="en-US" dirty="0"/>
          </a:p>
        </p:txBody>
      </p:sp>
      <p:sp>
        <p:nvSpPr>
          <p:cNvPr id="6" name="Footer Placeholder 5"/>
          <p:cNvSpPr>
            <a:spLocks noGrp="1"/>
          </p:cNvSpPr>
          <p:nvPr>
            <p:ph type="ftr" sz="quarter" idx="11"/>
          </p:nvPr>
        </p:nvSpPr>
        <p:spPr/>
        <p:txBody>
          <a:bodyPr/>
          <a:lstStyle/>
          <a:p>
            <a:r>
              <a:rPr lang="en-US" dirty="0"/>
              <a:t>Pre-508</a:t>
            </a:r>
          </a:p>
        </p:txBody>
      </p:sp>
      <p:sp>
        <p:nvSpPr>
          <p:cNvPr id="7" name="Slide Number Placeholder 6"/>
          <p:cNvSpPr>
            <a:spLocks noGrp="1"/>
          </p:cNvSpPr>
          <p:nvPr>
            <p:ph type="sldNum" sz="quarter" idx="12"/>
          </p:nvPr>
        </p:nvSpPr>
        <p:spPr/>
        <p:txBody>
          <a:bodyPr/>
          <a:lstStyle/>
          <a:p>
            <a:fld id="{99BC021F-84F9-46B7-B42D-205ED7ED54D4}" type="slidenum">
              <a:rPr lang="en-US" smtClean="0"/>
              <a:t>‹#›</a:t>
            </a:fld>
            <a:endParaRPr lang="en-US" dirty="0"/>
          </a:p>
        </p:txBody>
      </p:sp>
    </p:spTree>
    <p:extLst>
      <p:ext uri="{BB962C8B-B14F-4D97-AF65-F5344CB8AC3E}">
        <p14:creationId xmlns:p14="http://schemas.microsoft.com/office/powerpoint/2010/main" val="40848073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66E9486-9014-4DA4-BE48-7B333A944189}" type="datetime1">
              <a:rPr lang="en-US" smtClean="0"/>
              <a:t>9/29/2022</a:t>
            </a:fld>
            <a:endParaRPr lang="en-US" dirty="0"/>
          </a:p>
        </p:txBody>
      </p:sp>
      <p:sp>
        <p:nvSpPr>
          <p:cNvPr id="6" name="Footer Placeholder 5"/>
          <p:cNvSpPr>
            <a:spLocks noGrp="1"/>
          </p:cNvSpPr>
          <p:nvPr>
            <p:ph type="ftr" sz="quarter" idx="11"/>
          </p:nvPr>
        </p:nvSpPr>
        <p:spPr/>
        <p:txBody>
          <a:bodyPr/>
          <a:lstStyle/>
          <a:p>
            <a:r>
              <a:rPr lang="en-US" dirty="0"/>
              <a:t>Pre-508</a:t>
            </a:r>
          </a:p>
        </p:txBody>
      </p:sp>
      <p:sp>
        <p:nvSpPr>
          <p:cNvPr id="7" name="Slide Number Placeholder 6"/>
          <p:cNvSpPr>
            <a:spLocks noGrp="1"/>
          </p:cNvSpPr>
          <p:nvPr>
            <p:ph type="sldNum" sz="quarter" idx="12"/>
          </p:nvPr>
        </p:nvSpPr>
        <p:spPr/>
        <p:txBody>
          <a:bodyPr/>
          <a:lstStyle/>
          <a:p>
            <a:fld id="{99BC021F-84F9-46B7-B42D-205ED7ED54D4}" type="slidenum">
              <a:rPr lang="en-US" smtClean="0"/>
              <a:t>‹#›</a:t>
            </a:fld>
            <a:endParaRPr lang="en-US" dirty="0"/>
          </a:p>
        </p:txBody>
      </p:sp>
    </p:spTree>
    <p:extLst>
      <p:ext uri="{BB962C8B-B14F-4D97-AF65-F5344CB8AC3E}">
        <p14:creationId xmlns:p14="http://schemas.microsoft.com/office/powerpoint/2010/main" val="1380226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EC3E83-10A6-49E4-825C-FC908EFB400D}" type="datetime1">
              <a:rPr lang="en-US" smtClean="0"/>
              <a:t>9/29/2022</a:t>
            </a:fld>
            <a:endParaRPr lang="en-US" dirty="0"/>
          </a:p>
        </p:txBody>
      </p:sp>
      <p:sp>
        <p:nvSpPr>
          <p:cNvPr id="5" name="Footer Placeholder 4"/>
          <p:cNvSpPr>
            <a:spLocks noGrp="1"/>
          </p:cNvSpPr>
          <p:nvPr>
            <p:ph type="ftr" sz="quarter" idx="11"/>
          </p:nvPr>
        </p:nvSpPr>
        <p:spPr/>
        <p:txBody>
          <a:bodyPr/>
          <a:lstStyle/>
          <a:p>
            <a:r>
              <a:rPr lang="en-US" dirty="0"/>
              <a:t>Pre-508</a:t>
            </a:r>
          </a:p>
        </p:txBody>
      </p:sp>
      <p:sp>
        <p:nvSpPr>
          <p:cNvPr id="6" name="Slide Number Placeholder 5"/>
          <p:cNvSpPr>
            <a:spLocks noGrp="1"/>
          </p:cNvSpPr>
          <p:nvPr>
            <p:ph type="sldNum" sz="quarter" idx="12"/>
          </p:nvPr>
        </p:nvSpPr>
        <p:spPr/>
        <p:txBody>
          <a:bodyPr/>
          <a:lstStyle/>
          <a:p>
            <a:fld id="{99BC021F-84F9-46B7-B42D-205ED7ED54D4}" type="slidenum">
              <a:rPr lang="en-US" smtClean="0"/>
              <a:t>‹#›</a:t>
            </a:fld>
            <a:endParaRPr lang="en-US" dirty="0"/>
          </a:p>
        </p:txBody>
      </p:sp>
    </p:spTree>
    <p:extLst>
      <p:ext uri="{BB962C8B-B14F-4D97-AF65-F5344CB8AC3E}">
        <p14:creationId xmlns:p14="http://schemas.microsoft.com/office/powerpoint/2010/main" val="18793999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96A1B1-987F-4A9F-906A-D13E4FC0539D}" type="datetime1">
              <a:rPr lang="en-US" smtClean="0"/>
              <a:t>9/29/2022</a:t>
            </a:fld>
            <a:endParaRPr lang="en-US" dirty="0"/>
          </a:p>
        </p:txBody>
      </p:sp>
      <p:sp>
        <p:nvSpPr>
          <p:cNvPr id="5" name="Footer Placeholder 4"/>
          <p:cNvSpPr>
            <a:spLocks noGrp="1"/>
          </p:cNvSpPr>
          <p:nvPr>
            <p:ph type="ftr" sz="quarter" idx="11"/>
          </p:nvPr>
        </p:nvSpPr>
        <p:spPr/>
        <p:txBody>
          <a:bodyPr/>
          <a:lstStyle/>
          <a:p>
            <a:r>
              <a:rPr lang="en-US" dirty="0"/>
              <a:t>Pre-508</a:t>
            </a:r>
          </a:p>
        </p:txBody>
      </p:sp>
      <p:sp>
        <p:nvSpPr>
          <p:cNvPr id="6" name="Slide Number Placeholder 5"/>
          <p:cNvSpPr>
            <a:spLocks noGrp="1"/>
          </p:cNvSpPr>
          <p:nvPr>
            <p:ph type="sldNum" sz="quarter" idx="12"/>
          </p:nvPr>
        </p:nvSpPr>
        <p:spPr/>
        <p:txBody>
          <a:bodyPr/>
          <a:lstStyle/>
          <a:p>
            <a:fld id="{99BC021F-84F9-46B7-B42D-205ED7ED54D4}" type="slidenum">
              <a:rPr lang="en-US" smtClean="0"/>
              <a:t>‹#›</a:t>
            </a:fld>
            <a:endParaRPr lang="en-US" dirty="0"/>
          </a:p>
        </p:txBody>
      </p:sp>
    </p:spTree>
    <p:extLst>
      <p:ext uri="{BB962C8B-B14F-4D97-AF65-F5344CB8AC3E}">
        <p14:creationId xmlns:p14="http://schemas.microsoft.com/office/powerpoint/2010/main" val="189388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tting Started - Slide 3">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A862378-5F41-4438-9E5F-CFBB2FF469BA}"/>
              </a:ext>
            </a:extLst>
          </p:cNvPr>
          <p:cNvSpPr/>
          <p:nvPr userDrawn="1"/>
        </p:nvSpPr>
        <p:spPr>
          <a:xfrm>
            <a:off x="67614" y="1322448"/>
            <a:ext cx="6688175" cy="2412993"/>
          </a:xfrm>
          <a:prstGeom prst="rect">
            <a:avLst/>
          </a:prstGeom>
          <a:solidFill>
            <a:srgbClr val="F3F3F3"/>
          </a:solidFill>
          <a:ln w="28575">
            <a:solidFill>
              <a:srgbClr val="286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ontent Placeholder 2">
            <a:extLst>
              <a:ext uri="{FF2B5EF4-FFF2-40B4-BE49-F238E27FC236}">
                <a16:creationId xmlns:a16="http://schemas.microsoft.com/office/drawing/2014/main" id="{88F9249C-EAAE-4859-82BE-240E335CF3F6}"/>
              </a:ext>
            </a:extLst>
          </p:cNvPr>
          <p:cNvSpPr>
            <a:spLocks noGrp="1"/>
          </p:cNvSpPr>
          <p:nvPr>
            <p:ph idx="13"/>
          </p:nvPr>
        </p:nvSpPr>
        <p:spPr>
          <a:xfrm>
            <a:off x="3654147" y="3876825"/>
            <a:ext cx="3037670" cy="5019958"/>
          </a:xfrm>
          <a:solidFill>
            <a:srgbClr val="FBFBFB"/>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a:t>Click to edit Master title style</a:t>
            </a:r>
          </a:p>
        </p:txBody>
      </p:sp>
      <p:sp>
        <p:nvSpPr>
          <p:cNvPr id="3" name="Content Placeholder 2"/>
          <p:cNvSpPr>
            <a:spLocks noGrp="1"/>
          </p:cNvSpPr>
          <p:nvPr>
            <p:ph idx="1"/>
          </p:nvPr>
        </p:nvSpPr>
        <p:spPr>
          <a:xfrm>
            <a:off x="398919" y="1421495"/>
            <a:ext cx="5987594" cy="20710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B7795D-21BB-4306-9EC0-3C972B515228}" type="datetime1">
              <a:rPr lang="en-US" smtClean="0"/>
              <a:t>9/29/2022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8" name="Rectangle 7">
            <a:extLst>
              <a:ext uri="{FF2B5EF4-FFF2-40B4-BE49-F238E27FC236}">
                <a16:creationId xmlns:a16="http://schemas.microsoft.com/office/drawing/2014/main" id="{0C89106E-BC2D-4B99-9976-C1E5A3F2FA4F}"/>
              </a:ext>
            </a:extLst>
          </p:cNvPr>
          <p:cNvSpPr/>
          <p:nvPr userDrawn="1"/>
        </p:nvSpPr>
        <p:spPr>
          <a:xfrm>
            <a:off x="0" y="0"/>
            <a:ext cx="6858000" cy="371368"/>
          </a:xfrm>
          <a:prstGeom prst="rect">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0"/>
            <a:ext cx="2014537" cy="2905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DF311972-D041-41A5-B27D-AACDE4421AC5}"/>
              </a:ext>
            </a:extLst>
          </p:cNvPr>
          <p:cNvSpPr/>
          <p:nvPr userDrawn="1"/>
        </p:nvSpPr>
        <p:spPr>
          <a:xfrm>
            <a:off x="0" y="3876824"/>
            <a:ext cx="3429000" cy="1079500"/>
          </a:xfrm>
          <a:prstGeom prst="rect">
            <a:avLst/>
          </a:prstGeom>
          <a:solidFill>
            <a:srgbClr val="F6F8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1B021C99-A5CA-4A68-9CD4-45AF8496CF4D}"/>
              </a:ext>
            </a:extLst>
          </p:cNvPr>
          <p:cNvSpPr>
            <a:spLocks noGrp="1"/>
          </p:cNvSpPr>
          <p:nvPr>
            <p:ph idx="15"/>
          </p:nvPr>
        </p:nvSpPr>
        <p:spPr>
          <a:xfrm>
            <a:off x="398919" y="4811185"/>
            <a:ext cx="3303626" cy="34247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5280D032-5E90-448E-B3B2-1D75B4CEC03E}"/>
              </a:ext>
            </a:extLst>
          </p:cNvPr>
          <p:cNvSpPr>
            <a:spLocks noGrp="1"/>
          </p:cNvSpPr>
          <p:nvPr>
            <p:ph idx="16"/>
          </p:nvPr>
        </p:nvSpPr>
        <p:spPr>
          <a:xfrm>
            <a:off x="188006" y="3961132"/>
            <a:ext cx="2952759" cy="995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FE0A4E5B-9F9C-417A-9059-7F20EFAE5250}"/>
              </a:ext>
            </a:extLst>
          </p:cNvPr>
          <p:cNvSpPr>
            <a:spLocks noGrp="1"/>
          </p:cNvSpPr>
          <p:nvPr>
            <p:ph sz="quarter" idx="17"/>
          </p:nvPr>
        </p:nvSpPr>
        <p:spPr>
          <a:xfrm>
            <a:off x="188006" y="3961131"/>
            <a:ext cx="825500" cy="871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BF426D78-D9D1-49CE-B478-EE240F3DEC6F}"/>
              </a:ext>
            </a:extLst>
          </p:cNvPr>
          <p:cNvSpPr>
            <a:spLocks noGrp="1"/>
          </p:cNvSpPr>
          <p:nvPr>
            <p:ph sz="quarter" idx="18"/>
          </p:nvPr>
        </p:nvSpPr>
        <p:spPr>
          <a:xfrm>
            <a:off x="3735388" y="4397078"/>
            <a:ext cx="457200" cy="473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A28638C1-72B6-4B81-ADFC-44DC061FD1E9}"/>
              </a:ext>
            </a:extLst>
          </p:cNvPr>
          <p:cNvSpPr>
            <a:spLocks noGrp="1"/>
          </p:cNvSpPr>
          <p:nvPr>
            <p:ph sz="quarter" idx="19"/>
          </p:nvPr>
        </p:nvSpPr>
        <p:spPr>
          <a:xfrm>
            <a:off x="3744913" y="5766851"/>
            <a:ext cx="457200" cy="438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2">
            <a:extLst>
              <a:ext uri="{FF2B5EF4-FFF2-40B4-BE49-F238E27FC236}">
                <a16:creationId xmlns:a16="http://schemas.microsoft.com/office/drawing/2014/main" id="{F3036E8E-8669-47A2-961C-10C3D492EE8C}"/>
              </a:ext>
            </a:extLst>
          </p:cNvPr>
          <p:cNvSpPr>
            <a:spLocks noGrp="1"/>
          </p:cNvSpPr>
          <p:nvPr>
            <p:ph sz="quarter" idx="20"/>
          </p:nvPr>
        </p:nvSpPr>
        <p:spPr>
          <a:xfrm>
            <a:off x="3744913" y="7026555"/>
            <a:ext cx="457200" cy="438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0613A2AA-AC10-42C8-B1B4-54FEB903EA07}"/>
              </a:ext>
            </a:extLst>
          </p:cNvPr>
          <p:cNvSpPr>
            <a:spLocks noGrp="1"/>
          </p:cNvSpPr>
          <p:nvPr>
            <p:ph type="body" sz="quarter" idx="25"/>
          </p:nvPr>
        </p:nvSpPr>
        <p:spPr>
          <a:xfrm>
            <a:off x="4266750" y="4289312"/>
            <a:ext cx="2381250" cy="112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F47537C4-45F5-463D-9B8F-7F3FBC7FE6B7}"/>
              </a:ext>
            </a:extLst>
          </p:cNvPr>
          <p:cNvSpPr>
            <a:spLocks noGrp="1"/>
          </p:cNvSpPr>
          <p:nvPr>
            <p:ph type="body" sz="quarter" idx="26"/>
          </p:nvPr>
        </p:nvSpPr>
        <p:spPr>
          <a:xfrm>
            <a:off x="4244481" y="5507038"/>
            <a:ext cx="2381250" cy="106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Content Placeholder 32">
            <a:extLst>
              <a:ext uri="{FF2B5EF4-FFF2-40B4-BE49-F238E27FC236}">
                <a16:creationId xmlns:a16="http://schemas.microsoft.com/office/drawing/2014/main" id="{232BEA1C-D32A-4102-8AB7-C374C3DF66FA}"/>
              </a:ext>
            </a:extLst>
          </p:cNvPr>
          <p:cNvSpPr>
            <a:spLocks noGrp="1"/>
          </p:cNvSpPr>
          <p:nvPr>
            <p:ph sz="quarter" idx="27"/>
          </p:nvPr>
        </p:nvSpPr>
        <p:spPr>
          <a:xfrm>
            <a:off x="4254480" y="6699250"/>
            <a:ext cx="2381250" cy="1285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Footer Placeholder 5">
            <a:extLst>
              <a:ext uri="{FF2B5EF4-FFF2-40B4-BE49-F238E27FC236}">
                <a16:creationId xmlns:a16="http://schemas.microsoft.com/office/drawing/2014/main" id="{32A69010-71D7-4BA6-AC20-5F0848C61537}"/>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412522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ow to Engage_Slide 4">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B22C78C2-2C8D-486A-A710-9334A70F4854}"/>
              </a:ext>
              <a:ext uri="{C183D7F6-B498-43B3-948B-1728B52AA6E4}">
                <adec:decorative xmlns:adec="http://schemas.microsoft.com/office/drawing/2017/decorative" val="1"/>
              </a:ext>
            </a:extLst>
          </p:cNvPr>
          <p:cNvPicPr>
            <a:picLocks noChangeAspect="1"/>
          </p:cNvPicPr>
          <p:nvPr userDrawn="1"/>
        </p:nvPicPr>
        <p:blipFill rotWithShape="1">
          <a:blip r:embed="rId2"/>
          <a:srcRect l="28022" r="-1" b="15584"/>
          <a:stretch/>
        </p:blipFill>
        <p:spPr>
          <a:xfrm>
            <a:off x="228103" y="4487077"/>
            <a:ext cx="1053325" cy="1197896"/>
          </a:xfrm>
          <a:prstGeom prst="rect">
            <a:avLst/>
          </a:prstGeom>
        </p:spPr>
      </p:pic>
      <p:pic>
        <p:nvPicPr>
          <p:cNvPr id="34" name="Graphic 33" descr="Trophy with solid fill">
            <a:extLst>
              <a:ext uri="{FF2B5EF4-FFF2-40B4-BE49-F238E27FC236}">
                <a16:creationId xmlns:a16="http://schemas.microsoft.com/office/drawing/2014/main" id="{7F455751-C834-4CD2-B3ED-853CFC15B67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1750" y="4809086"/>
            <a:ext cx="731520" cy="731520"/>
          </a:xfrm>
          <a:prstGeom prst="rect">
            <a:avLst/>
          </a:prstGeom>
        </p:spPr>
      </p:pic>
      <p:pic>
        <p:nvPicPr>
          <p:cNvPr id="35" name="Picture 34">
            <a:extLst>
              <a:ext uri="{FF2B5EF4-FFF2-40B4-BE49-F238E27FC236}">
                <a16:creationId xmlns:a16="http://schemas.microsoft.com/office/drawing/2014/main" id="{FFC8C967-5205-4EA6-8AFB-3B63979DEAFE}"/>
              </a:ext>
              <a:ext uri="{C183D7F6-B498-43B3-948B-1728B52AA6E4}">
                <adec:decorative xmlns:adec="http://schemas.microsoft.com/office/drawing/2017/decorative" val="1"/>
              </a:ext>
            </a:extLst>
          </p:cNvPr>
          <p:cNvPicPr>
            <a:picLocks noChangeAspect="1"/>
          </p:cNvPicPr>
          <p:nvPr userDrawn="1"/>
        </p:nvPicPr>
        <p:blipFill rotWithShape="1">
          <a:blip r:embed="rId2"/>
          <a:srcRect t="15976" r="20239"/>
          <a:stretch/>
        </p:blipFill>
        <p:spPr>
          <a:xfrm>
            <a:off x="5563114" y="3940312"/>
            <a:ext cx="1136253" cy="1160721"/>
          </a:xfrm>
          <a:prstGeom prst="rect">
            <a:avLst/>
          </a:prstGeom>
        </p:spPr>
      </p:pic>
      <p:pic>
        <p:nvPicPr>
          <p:cNvPr id="36" name="Graphic 35" descr="Teacher with solid fill">
            <a:extLst>
              <a:ext uri="{FF2B5EF4-FFF2-40B4-BE49-F238E27FC236}">
                <a16:creationId xmlns:a16="http://schemas.microsoft.com/office/drawing/2014/main" id="{2ED36E6E-C2AD-4B2F-9EAA-ABE95969BC24}"/>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19229" y="4075940"/>
            <a:ext cx="726633" cy="726633"/>
          </a:xfrm>
          <a:prstGeom prst="rect">
            <a:avLst/>
          </a:prstGeom>
        </p:spPr>
      </p:pic>
      <p:pic>
        <p:nvPicPr>
          <p:cNvPr id="37" name="Picture 36">
            <a:extLst>
              <a:ext uri="{FF2B5EF4-FFF2-40B4-BE49-F238E27FC236}">
                <a16:creationId xmlns:a16="http://schemas.microsoft.com/office/drawing/2014/main" id="{B0AA236C-EEA6-4C89-9DBC-230F2A20E79E}"/>
              </a:ext>
              <a:ext uri="{C183D7F6-B498-43B3-948B-1728B52AA6E4}">
                <adec:decorative xmlns:adec="http://schemas.microsoft.com/office/drawing/2017/decorative" val="1"/>
              </a:ext>
            </a:extLst>
          </p:cNvPr>
          <p:cNvPicPr>
            <a:picLocks noChangeAspect="1"/>
          </p:cNvPicPr>
          <p:nvPr userDrawn="1"/>
        </p:nvPicPr>
        <p:blipFill rotWithShape="1">
          <a:blip r:embed="rId2"/>
          <a:srcRect l="25246" t="18636"/>
          <a:stretch/>
        </p:blipFill>
        <p:spPr>
          <a:xfrm>
            <a:off x="240040" y="6760874"/>
            <a:ext cx="1010964" cy="1086322"/>
          </a:xfrm>
          <a:prstGeom prst="rect">
            <a:avLst/>
          </a:prstGeom>
        </p:spPr>
      </p:pic>
      <p:pic>
        <p:nvPicPr>
          <p:cNvPr id="38" name="Graphic 37" descr="User network with solid fill">
            <a:extLst>
              <a:ext uri="{FF2B5EF4-FFF2-40B4-BE49-F238E27FC236}">
                <a16:creationId xmlns:a16="http://schemas.microsoft.com/office/drawing/2014/main" id="{03377A22-1CC5-47D8-A42E-567C366C666E}"/>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5860" y="6808800"/>
            <a:ext cx="731520" cy="731520"/>
          </a:xfrm>
          <a:prstGeom prst="rect">
            <a:avLst/>
          </a:prstGeom>
        </p:spPr>
      </p:pic>
      <p:pic>
        <p:nvPicPr>
          <p:cNvPr id="39" name="Picture 38">
            <a:extLst>
              <a:ext uri="{FF2B5EF4-FFF2-40B4-BE49-F238E27FC236}">
                <a16:creationId xmlns:a16="http://schemas.microsoft.com/office/drawing/2014/main" id="{FAEA9C89-AC0E-4B6B-A1EF-AC21A3B8674B}"/>
              </a:ext>
              <a:ext uri="{C183D7F6-B498-43B3-948B-1728B52AA6E4}">
                <adec:decorative xmlns:adec="http://schemas.microsoft.com/office/drawing/2017/decorative" val="1"/>
              </a:ext>
            </a:extLst>
          </p:cNvPr>
          <p:cNvPicPr>
            <a:picLocks noChangeAspect="1"/>
          </p:cNvPicPr>
          <p:nvPr userDrawn="1"/>
        </p:nvPicPr>
        <p:blipFill rotWithShape="1">
          <a:blip r:embed="rId9"/>
          <a:srcRect l="22293" b="10369"/>
          <a:stretch/>
        </p:blipFill>
        <p:spPr>
          <a:xfrm>
            <a:off x="3594697" y="7380174"/>
            <a:ext cx="1009793" cy="1123781"/>
          </a:xfrm>
          <a:prstGeom prst="rect">
            <a:avLst/>
          </a:prstGeom>
        </p:spPr>
      </p:pic>
      <p:pic>
        <p:nvPicPr>
          <p:cNvPr id="40" name="Graphic 39" descr="Marketing with solid fill">
            <a:extLst>
              <a:ext uri="{FF2B5EF4-FFF2-40B4-BE49-F238E27FC236}">
                <a16:creationId xmlns:a16="http://schemas.microsoft.com/office/drawing/2014/main" id="{45A88387-6EB5-4C94-8BF6-2C24FF903CA6}"/>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78180" y="7576304"/>
            <a:ext cx="731520" cy="731520"/>
          </a:xfrm>
          <a:prstGeom prst="rect">
            <a:avLst/>
          </a:prstGeom>
        </p:spPr>
      </p:pic>
      <p:sp>
        <p:nvSpPr>
          <p:cNvPr id="11" name="Rectangle 10">
            <a:extLst>
              <a:ext uri="{FF2B5EF4-FFF2-40B4-BE49-F238E27FC236}">
                <a16:creationId xmlns:a16="http://schemas.microsoft.com/office/drawing/2014/main" id="{040DB65E-27C9-48EE-A0B7-9817DEDBF1F0}"/>
              </a:ext>
            </a:extLst>
          </p:cNvPr>
          <p:cNvSpPr/>
          <p:nvPr userDrawn="1"/>
        </p:nvSpPr>
        <p:spPr>
          <a:xfrm>
            <a:off x="0" y="0"/>
            <a:ext cx="4744278" cy="290513"/>
          </a:xfrm>
          <a:prstGeom prst="rect">
            <a:avLst/>
          </a:prstGeom>
          <a:solidFill>
            <a:srgbClr val="4EB7BA"/>
          </a:solidFill>
          <a:ln>
            <a:solidFill>
              <a:srgbClr val="4EB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a:t>Click to edit Master title style</a:t>
            </a:r>
          </a:p>
        </p:txBody>
      </p:sp>
      <p:sp>
        <p:nvSpPr>
          <p:cNvPr id="3" name="Content Placeholder 2"/>
          <p:cNvSpPr>
            <a:spLocks noGrp="1"/>
          </p:cNvSpPr>
          <p:nvPr>
            <p:ph idx="1"/>
          </p:nvPr>
        </p:nvSpPr>
        <p:spPr>
          <a:xfrm>
            <a:off x="398918" y="1421494"/>
            <a:ext cx="6094647" cy="1292677"/>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levelv</a:t>
            </a:r>
            <a:endParaRPr lang="en-US" dirty="0"/>
          </a:p>
        </p:txBody>
      </p:sp>
      <p:sp>
        <p:nvSpPr>
          <p:cNvPr id="4" name="Date Placeholder 3"/>
          <p:cNvSpPr>
            <a:spLocks noGrp="1"/>
          </p:cNvSpPr>
          <p:nvPr>
            <p:ph type="dt" sz="half" idx="10"/>
          </p:nvPr>
        </p:nvSpPr>
        <p:spPr/>
        <p:txBody>
          <a:bodyPr/>
          <a:lstStyle/>
          <a:p>
            <a:fld id="{29D99669-9D7C-4F2C-B4B6-1ED15A552842}" type="datetime1">
              <a:rPr lang="en-US" smtClean="0"/>
              <a:t>9/29/2022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8" name="Rectangle 7">
            <a:extLst>
              <a:ext uri="{FF2B5EF4-FFF2-40B4-BE49-F238E27FC236}">
                <a16:creationId xmlns:a16="http://schemas.microsoft.com/office/drawing/2014/main" id="{0C89106E-BC2D-4B99-9976-C1E5A3F2FA4F}"/>
              </a:ext>
            </a:extLst>
          </p:cNvPr>
          <p:cNvSpPr/>
          <p:nvPr userDrawn="1"/>
        </p:nvSpPr>
        <p:spPr>
          <a:xfrm>
            <a:off x="4586288" y="0"/>
            <a:ext cx="2271712" cy="291194"/>
          </a:xfrm>
          <a:prstGeom prst="rect">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0"/>
            <a:ext cx="2014537" cy="2905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12">
            <a:extLst>
              <a:ext uri="{FF2B5EF4-FFF2-40B4-BE49-F238E27FC236}">
                <a16:creationId xmlns:a16="http://schemas.microsoft.com/office/drawing/2014/main" id="{DC7D914E-A5AD-44C8-94AD-B0FE68311205}"/>
              </a:ext>
            </a:extLst>
          </p:cNvPr>
          <p:cNvSpPr/>
          <p:nvPr userDrawn="1"/>
        </p:nvSpPr>
        <p:spPr>
          <a:xfrm>
            <a:off x="221749" y="3212361"/>
            <a:ext cx="3116838" cy="731520"/>
          </a:xfrm>
          <a:prstGeom prst="rect">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62CFFC4-0984-4A0B-9B23-7D662C1BCB32}"/>
              </a:ext>
            </a:extLst>
          </p:cNvPr>
          <p:cNvSpPr/>
          <p:nvPr userDrawn="1"/>
        </p:nvSpPr>
        <p:spPr>
          <a:xfrm>
            <a:off x="3580837" y="3212361"/>
            <a:ext cx="3116836" cy="731520"/>
          </a:xfrm>
          <a:prstGeom prst="rect">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16D2D74-4045-4B17-B725-92B96D4A0303}"/>
              </a:ext>
            </a:extLst>
          </p:cNvPr>
          <p:cNvSpPr/>
          <p:nvPr userDrawn="1"/>
        </p:nvSpPr>
        <p:spPr>
          <a:xfrm>
            <a:off x="240040" y="6029354"/>
            <a:ext cx="3118104" cy="731520"/>
          </a:xfrm>
          <a:prstGeom prst="rect">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371154-F4AB-4D7C-A1B0-62F65F1E81B2}"/>
              </a:ext>
            </a:extLst>
          </p:cNvPr>
          <p:cNvSpPr/>
          <p:nvPr userDrawn="1"/>
        </p:nvSpPr>
        <p:spPr>
          <a:xfrm>
            <a:off x="3580837" y="6029354"/>
            <a:ext cx="3116836" cy="731520"/>
          </a:xfrm>
          <a:prstGeom prst="rect">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D0DBCFC-5054-42FA-A2D4-759347649E72}"/>
              </a:ext>
            </a:extLst>
          </p:cNvPr>
          <p:cNvSpPr/>
          <p:nvPr userDrawn="1"/>
        </p:nvSpPr>
        <p:spPr>
          <a:xfrm>
            <a:off x="227169" y="3949588"/>
            <a:ext cx="3116838" cy="1737360"/>
          </a:xfrm>
          <a:prstGeom prst="rect">
            <a:avLst/>
          </a:prstGeom>
          <a:noFill/>
          <a:ln>
            <a:solidFill>
              <a:srgbClr val="CDD9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3E3C15C-5523-4A7F-9FCF-D6D5363ED408}"/>
              </a:ext>
            </a:extLst>
          </p:cNvPr>
          <p:cNvSpPr/>
          <p:nvPr userDrawn="1"/>
        </p:nvSpPr>
        <p:spPr>
          <a:xfrm>
            <a:off x="3580837" y="6761530"/>
            <a:ext cx="3116836" cy="1737360"/>
          </a:xfrm>
          <a:prstGeom prst="rect">
            <a:avLst/>
          </a:prstGeom>
          <a:noFill/>
          <a:ln>
            <a:solidFill>
              <a:srgbClr val="CDD9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A452CA45-4D03-4416-9139-DCE8BD635BF5}"/>
              </a:ext>
            </a:extLst>
          </p:cNvPr>
          <p:cNvSpPr/>
          <p:nvPr userDrawn="1"/>
        </p:nvSpPr>
        <p:spPr>
          <a:xfrm>
            <a:off x="3581422" y="3943403"/>
            <a:ext cx="3116836" cy="1737360"/>
          </a:xfrm>
          <a:prstGeom prst="rect">
            <a:avLst/>
          </a:prstGeom>
          <a:noFill/>
          <a:ln>
            <a:solidFill>
              <a:srgbClr val="CDD9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EA39AAB-3E79-41A3-9E34-0F1A292D253E}"/>
              </a:ext>
            </a:extLst>
          </p:cNvPr>
          <p:cNvSpPr/>
          <p:nvPr userDrawn="1"/>
        </p:nvSpPr>
        <p:spPr>
          <a:xfrm>
            <a:off x="240038" y="6767880"/>
            <a:ext cx="3118104" cy="1737360"/>
          </a:xfrm>
          <a:prstGeom prst="rect">
            <a:avLst/>
          </a:prstGeom>
          <a:noFill/>
          <a:ln>
            <a:solidFill>
              <a:srgbClr val="CDD9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ECB1DF99-D347-4535-8797-C40017C90BFF}"/>
              </a:ext>
            </a:extLst>
          </p:cNvPr>
          <p:cNvSpPr>
            <a:spLocks noGrp="1"/>
          </p:cNvSpPr>
          <p:nvPr>
            <p:ph type="body" sz="quarter" idx="15"/>
          </p:nvPr>
        </p:nvSpPr>
        <p:spPr>
          <a:xfrm>
            <a:off x="398463" y="2514600"/>
            <a:ext cx="6299200" cy="4254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5">
            <a:extLst>
              <a:ext uri="{FF2B5EF4-FFF2-40B4-BE49-F238E27FC236}">
                <a16:creationId xmlns:a16="http://schemas.microsoft.com/office/drawing/2014/main" id="{8849BFFF-9507-4C5C-9700-AB3EA43A6FB4}"/>
              </a:ext>
            </a:extLst>
          </p:cNvPr>
          <p:cNvSpPr>
            <a:spLocks noGrp="1"/>
          </p:cNvSpPr>
          <p:nvPr>
            <p:ph type="body" sz="quarter" idx="16"/>
          </p:nvPr>
        </p:nvSpPr>
        <p:spPr>
          <a:xfrm>
            <a:off x="222250" y="3384550"/>
            <a:ext cx="3127375" cy="368300"/>
          </a:xfrm>
        </p:spPr>
        <p:txBody>
          <a:bodyPr/>
          <a:lstStyle>
            <a:lvl1pPr>
              <a:defRPr sz="1800">
                <a:solidFill>
                  <a:schemeClr val="bg1"/>
                </a:solidFill>
                <a:latin typeface="+mj-lt"/>
              </a:defRPr>
            </a:lvl1pPr>
            <a:lvl2pPr>
              <a:defRPr sz="1800">
                <a:solidFill>
                  <a:schemeClr val="bg1"/>
                </a:solidFill>
                <a:latin typeface="+mj-lt"/>
              </a:defRPr>
            </a:lvl2pPr>
            <a:lvl3pPr>
              <a:defRPr sz="1800">
                <a:solidFill>
                  <a:schemeClr val="bg1"/>
                </a:solidFill>
                <a:latin typeface="+mj-lt"/>
              </a:defRPr>
            </a:lvl3pPr>
            <a:lvl4pPr>
              <a:defRPr sz="1800">
                <a:solidFill>
                  <a:schemeClr val="bg1"/>
                </a:solidFill>
                <a:latin typeface="+mj-lt"/>
              </a:defRPr>
            </a:lvl4pPr>
            <a:lvl5pPr>
              <a:defRPr sz="18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7">
            <a:extLst>
              <a:ext uri="{FF2B5EF4-FFF2-40B4-BE49-F238E27FC236}">
                <a16:creationId xmlns:a16="http://schemas.microsoft.com/office/drawing/2014/main" id="{53D561C3-D2E9-4510-816E-6DF99EA08591}"/>
              </a:ext>
            </a:extLst>
          </p:cNvPr>
          <p:cNvSpPr>
            <a:spLocks noGrp="1"/>
          </p:cNvSpPr>
          <p:nvPr>
            <p:ph type="body" sz="quarter" idx="17"/>
          </p:nvPr>
        </p:nvSpPr>
        <p:spPr>
          <a:xfrm>
            <a:off x="3581400" y="3384550"/>
            <a:ext cx="3108325" cy="368300"/>
          </a:xfrm>
        </p:spPr>
        <p:txBody>
          <a:bodyPr/>
          <a:lstStyle>
            <a:lvl1pPr>
              <a:defRPr sz="1800">
                <a:solidFill>
                  <a:schemeClr val="bg1"/>
                </a:solidFill>
                <a:latin typeface="+mj-lt"/>
              </a:defRPr>
            </a:lvl1pPr>
            <a:lvl2pPr>
              <a:defRPr sz="1800">
                <a:solidFill>
                  <a:schemeClr val="bg1"/>
                </a:solidFill>
                <a:latin typeface="+mj-lt"/>
              </a:defRPr>
            </a:lvl2pPr>
            <a:lvl3pPr>
              <a:defRPr sz="1800">
                <a:solidFill>
                  <a:schemeClr val="bg1"/>
                </a:solidFill>
                <a:latin typeface="+mj-lt"/>
              </a:defRPr>
            </a:lvl3pPr>
            <a:lvl4pPr>
              <a:defRPr sz="1800">
                <a:solidFill>
                  <a:schemeClr val="bg1"/>
                </a:solidFill>
                <a:latin typeface="+mj-lt"/>
              </a:defRPr>
            </a:lvl4pPr>
            <a:lvl5pPr>
              <a:defRPr sz="18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9">
            <a:extLst>
              <a:ext uri="{FF2B5EF4-FFF2-40B4-BE49-F238E27FC236}">
                <a16:creationId xmlns:a16="http://schemas.microsoft.com/office/drawing/2014/main" id="{04F3F473-8A84-459D-8479-1A50F06F8D00}"/>
              </a:ext>
            </a:extLst>
          </p:cNvPr>
          <p:cNvSpPr>
            <a:spLocks noGrp="1"/>
          </p:cNvSpPr>
          <p:nvPr>
            <p:ph type="body" sz="quarter" idx="18"/>
          </p:nvPr>
        </p:nvSpPr>
        <p:spPr>
          <a:xfrm>
            <a:off x="231451" y="6191264"/>
            <a:ext cx="3118174" cy="368300"/>
          </a:xfrm>
        </p:spPr>
        <p:txBody>
          <a:bodyPr>
            <a:noAutofit/>
          </a:bodyPr>
          <a:lstStyle>
            <a:lvl1pPr>
              <a:defRPr sz="1800">
                <a:solidFill>
                  <a:schemeClr val="bg1"/>
                </a:solidFill>
                <a:latin typeface="+mj-lt"/>
              </a:defRPr>
            </a:lvl1pPr>
            <a:lvl2pPr>
              <a:defRPr sz="1800">
                <a:solidFill>
                  <a:schemeClr val="bg1"/>
                </a:solidFill>
                <a:latin typeface="+mj-lt"/>
              </a:defRPr>
            </a:lvl2pPr>
            <a:lvl3pPr>
              <a:defRPr sz="1800">
                <a:solidFill>
                  <a:schemeClr val="bg1"/>
                </a:solidFill>
                <a:latin typeface="+mj-lt"/>
              </a:defRPr>
            </a:lvl3pPr>
            <a:lvl4pPr>
              <a:defRPr sz="1800">
                <a:solidFill>
                  <a:schemeClr val="bg1"/>
                </a:solidFill>
                <a:latin typeface="+mj-lt"/>
              </a:defRPr>
            </a:lvl4pPr>
            <a:lvl5pPr>
              <a:defRPr sz="18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31">
            <a:extLst>
              <a:ext uri="{FF2B5EF4-FFF2-40B4-BE49-F238E27FC236}">
                <a16:creationId xmlns:a16="http://schemas.microsoft.com/office/drawing/2014/main" id="{EB9896A8-5567-4401-85F4-0C4C4DBD2702}"/>
              </a:ext>
            </a:extLst>
          </p:cNvPr>
          <p:cNvSpPr>
            <a:spLocks noGrp="1"/>
          </p:cNvSpPr>
          <p:nvPr>
            <p:ph type="body" sz="quarter" idx="19"/>
          </p:nvPr>
        </p:nvSpPr>
        <p:spPr>
          <a:xfrm>
            <a:off x="3581400" y="6183313"/>
            <a:ext cx="3108325" cy="369887"/>
          </a:xfrm>
        </p:spPr>
        <p:txBody>
          <a:bodyPr/>
          <a:lstStyle>
            <a:lvl1pPr>
              <a:defRPr sz="1800">
                <a:solidFill>
                  <a:schemeClr val="bg1"/>
                </a:solidFill>
                <a:latin typeface="+mj-lt"/>
              </a:defRPr>
            </a:lvl1pPr>
            <a:lvl2pPr>
              <a:defRPr sz="1800">
                <a:solidFill>
                  <a:schemeClr val="bg1"/>
                </a:solidFill>
                <a:latin typeface="+mj-lt"/>
              </a:defRPr>
            </a:lvl2pPr>
            <a:lvl3pPr>
              <a:defRPr sz="1800">
                <a:solidFill>
                  <a:schemeClr val="bg1"/>
                </a:solidFill>
                <a:latin typeface="+mj-lt"/>
              </a:defRPr>
            </a:lvl3pPr>
            <a:lvl4pPr>
              <a:defRPr sz="1800">
                <a:solidFill>
                  <a:schemeClr val="bg1"/>
                </a:solidFill>
                <a:latin typeface="+mj-lt"/>
              </a:defRPr>
            </a:lvl4pPr>
            <a:lvl5pPr>
              <a:defRPr sz="18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Text Placeholder 42">
            <a:extLst>
              <a:ext uri="{FF2B5EF4-FFF2-40B4-BE49-F238E27FC236}">
                <a16:creationId xmlns:a16="http://schemas.microsoft.com/office/drawing/2014/main" id="{F09896BD-E278-48EA-8E5D-9D8A1C8AEB64}"/>
              </a:ext>
            </a:extLst>
          </p:cNvPr>
          <p:cNvSpPr>
            <a:spLocks noGrp="1"/>
          </p:cNvSpPr>
          <p:nvPr>
            <p:ph type="body" sz="quarter" idx="20"/>
          </p:nvPr>
        </p:nvSpPr>
        <p:spPr>
          <a:xfrm>
            <a:off x="1190625" y="3995738"/>
            <a:ext cx="2066925" cy="1620837"/>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 Placeholder 45">
            <a:extLst>
              <a:ext uri="{FF2B5EF4-FFF2-40B4-BE49-F238E27FC236}">
                <a16:creationId xmlns:a16="http://schemas.microsoft.com/office/drawing/2014/main" id="{5A6CBDD8-3D00-40D8-904C-246FF0B86B41}"/>
              </a:ext>
            </a:extLst>
          </p:cNvPr>
          <p:cNvSpPr>
            <a:spLocks noGrp="1"/>
          </p:cNvSpPr>
          <p:nvPr>
            <p:ph type="body" sz="quarter" idx="21"/>
          </p:nvPr>
        </p:nvSpPr>
        <p:spPr>
          <a:xfrm>
            <a:off x="3638550" y="3995738"/>
            <a:ext cx="1949450" cy="1600200"/>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Text Placeholder 49">
            <a:extLst>
              <a:ext uri="{FF2B5EF4-FFF2-40B4-BE49-F238E27FC236}">
                <a16:creationId xmlns:a16="http://schemas.microsoft.com/office/drawing/2014/main" id="{D47EC365-DAEA-4A9C-BCDA-8EDC568B7829}"/>
              </a:ext>
            </a:extLst>
          </p:cNvPr>
          <p:cNvSpPr>
            <a:spLocks noGrp="1"/>
          </p:cNvSpPr>
          <p:nvPr>
            <p:ph type="body" sz="quarter" idx="22"/>
          </p:nvPr>
        </p:nvSpPr>
        <p:spPr>
          <a:xfrm>
            <a:off x="1190625" y="6883400"/>
            <a:ext cx="2066925" cy="1816100"/>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Text Placeholder 52">
            <a:extLst>
              <a:ext uri="{FF2B5EF4-FFF2-40B4-BE49-F238E27FC236}">
                <a16:creationId xmlns:a16="http://schemas.microsoft.com/office/drawing/2014/main" id="{BCECA750-D2FC-4DC5-817D-F71C7BF4F119}"/>
              </a:ext>
            </a:extLst>
          </p:cNvPr>
          <p:cNvSpPr>
            <a:spLocks noGrp="1"/>
          </p:cNvSpPr>
          <p:nvPr>
            <p:ph type="body" sz="quarter" idx="23"/>
          </p:nvPr>
        </p:nvSpPr>
        <p:spPr>
          <a:xfrm>
            <a:off x="4603750" y="6883399"/>
            <a:ext cx="1978025" cy="1338249"/>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Footer Placeholder 5">
            <a:extLst>
              <a:ext uri="{FF2B5EF4-FFF2-40B4-BE49-F238E27FC236}">
                <a16:creationId xmlns:a16="http://schemas.microsoft.com/office/drawing/2014/main" id="{1944E616-14E0-4E1E-AD82-92A21616F485}"/>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83514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t the Word Out_Slide 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0DB65E-27C9-48EE-A0B7-9817DEDBF1F0}"/>
              </a:ext>
            </a:extLst>
          </p:cNvPr>
          <p:cNvSpPr/>
          <p:nvPr userDrawn="1"/>
        </p:nvSpPr>
        <p:spPr>
          <a:xfrm>
            <a:off x="0" y="0"/>
            <a:ext cx="4744278" cy="290513"/>
          </a:xfrm>
          <a:prstGeom prst="rect">
            <a:avLst/>
          </a:prstGeom>
          <a:solidFill>
            <a:srgbClr val="4EB7BA"/>
          </a:solidFill>
          <a:ln>
            <a:solidFill>
              <a:srgbClr val="4EB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a:t>Click to edit Master title style</a:t>
            </a:r>
          </a:p>
        </p:txBody>
      </p:sp>
      <p:sp>
        <p:nvSpPr>
          <p:cNvPr id="4" name="Date Placeholder 3"/>
          <p:cNvSpPr>
            <a:spLocks noGrp="1"/>
          </p:cNvSpPr>
          <p:nvPr>
            <p:ph type="dt" sz="half" idx="10"/>
          </p:nvPr>
        </p:nvSpPr>
        <p:spPr/>
        <p:txBody>
          <a:bodyPr/>
          <a:lstStyle/>
          <a:p>
            <a:fld id="{BC103261-F566-4929-BA56-DB4DB667F048}" type="datetime1">
              <a:rPr lang="en-US" smtClean="0"/>
              <a:t>9/29/2022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8" name="Rectangle 7">
            <a:extLst>
              <a:ext uri="{FF2B5EF4-FFF2-40B4-BE49-F238E27FC236}">
                <a16:creationId xmlns:a16="http://schemas.microsoft.com/office/drawing/2014/main" id="{0C89106E-BC2D-4B99-9976-C1E5A3F2FA4F}"/>
              </a:ext>
            </a:extLst>
          </p:cNvPr>
          <p:cNvSpPr/>
          <p:nvPr userDrawn="1"/>
        </p:nvSpPr>
        <p:spPr>
          <a:xfrm>
            <a:off x="4586288" y="0"/>
            <a:ext cx="2271712" cy="291194"/>
          </a:xfrm>
          <a:prstGeom prst="rect">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0"/>
            <a:ext cx="2014537" cy="290513"/>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a:extLst>
              <a:ext uri="{FF2B5EF4-FFF2-40B4-BE49-F238E27FC236}">
                <a16:creationId xmlns:a16="http://schemas.microsoft.com/office/drawing/2014/main" id="{106AB868-C120-4599-B6DB-32EE60E109CA}"/>
              </a:ext>
            </a:extLst>
          </p:cNvPr>
          <p:cNvSpPr>
            <a:spLocks noGrp="1"/>
          </p:cNvSpPr>
          <p:nvPr>
            <p:ph type="body" sz="quarter" idx="15"/>
          </p:nvPr>
        </p:nvSpPr>
        <p:spPr>
          <a:xfrm>
            <a:off x="398918" y="1246188"/>
            <a:ext cx="6137275" cy="1085850"/>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able Placeholder 15">
            <a:extLst>
              <a:ext uri="{FF2B5EF4-FFF2-40B4-BE49-F238E27FC236}">
                <a16:creationId xmlns:a16="http://schemas.microsoft.com/office/drawing/2014/main" id="{5E3F5B2D-A964-4A89-887E-5284175BE926}"/>
              </a:ext>
            </a:extLst>
          </p:cNvPr>
          <p:cNvSpPr>
            <a:spLocks noGrp="1"/>
          </p:cNvSpPr>
          <p:nvPr>
            <p:ph type="tbl" sz="quarter" idx="16"/>
          </p:nvPr>
        </p:nvSpPr>
        <p:spPr>
          <a:xfrm>
            <a:off x="193675" y="2358774"/>
            <a:ext cx="6470650" cy="6603195"/>
          </a:xfrm>
        </p:spPr>
        <p:txBody>
          <a:bodyPr/>
          <a:lstStyle/>
          <a:p>
            <a:endParaRPr lang="en-US" dirty="0"/>
          </a:p>
        </p:txBody>
      </p:sp>
      <p:sp>
        <p:nvSpPr>
          <p:cNvPr id="22" name="Content Placeholder 20">
            <a:extLst>
              <a:ext uri="{FF2B5EF4-FFF2-40B4-BE49-F238E27FC236}">
                <a16:creationId xmlns:a16="http://schemas.microsoft.com/office/drawing/2014/main" id="{1150997C-687A-44C4-ABDF-9F78395BA8C7}"/>
              </a:ext>
            </a:extLst>
          </p:cNvPr>
          <p:cNvSpPr>
            <a:spLocks noGrp="1"/>
          </p:cNvSpPr>
          <p:nvPr>
            <p:ph sz="quarter" idx="17"/>
          </p:nvPr>
        </p:nvSpPr>
        <p:spPr>
          <a:xfrm>
            <a:off x="398463" y="3444875"/>
            <a:ext cx="965200" cy="9540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3">
            <a:extLst>
              <a:ext uri="{FF2B5EF4-FFF2-40B4-BE49-F238E27FC236}">
                <a16:creationId xmlns:a16="http://schemas.microsoft.com/office/drawing/2014/main" id="{3D8D2C1E-BC29-4F3D-9BBF-EF0E97520948}"/>
              </a:ext>
            </a:extLst>
          </p:cNvPr>
          <p:cNvSpPr>
            <a:spLocks noGrp="1"/>
          </p:cNvSpPr>
          <p:nvPr>
            <p:ph sz="quarter" idx="18"/>
          </p:nvPr>
        </p:nvSpPr>
        <p:spPr>
          <a:xfrm>
            <a:off x="395288" y="6111875"/>
            <a:ext cx="965200" cy="91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6">
            <a:extLst>
              <a:ext uri="{FF2B5EF4-FFF2-40B4-BE49-F238E27FC236}">
                <a16:creationId xmlns:a16="http://schemas.microsoft.com/office/drawing/2014/main" id="{5A1F6298-E394-4A23-A352-7832980CE90E}"/>
              </a:ext>
            </a:extLst>
          </p:cNvPr>
          <p:cNvSpPr>
            <a:spLocks noGrp="1"/>
          </p:cNvSpPr>
          <p:nvPr>
            <p:ph sz="quarter" idx="19"/>
          </p:nvPr>
        </p:nvSpPr>
        <p:spPr>
          <a:xfrm>
            <a:off x="446088" y="797560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Footer Placeholder 5">
            <a:extLst>
              <a:ext uri="{FF2B5EF4-FFF2-40B4-BE49-F238E27FC236}">
                <a16:creationId xmlns:a16="http://schemas.microsoft.com/office/drawing/2014/main" id="{141B3F3A-B2DA-4953-A2C6-3C005B745A28}"/>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298448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Appendix Slides - 6,7,8,9">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6F90AA5-B7B9-49C7-A0C8-D35B3FC41B32}"/>
              </a:ext>
            </a:extLst>
          </p:cNvPr>
          <p:cNvSpPr/>
          <p:nvPr userDrawn="1"/>
        </p:nvSpPr>
        <p:spPr>
          <a:xfrm>
            <a:off x="1399" y="7122003"/>
            <a:ext cx="6855202" cy="2047634"/>
          </a:xfrm>
          <a:prstGeom prst="rect">
            <a:avLst/>
          </a:prstGeom>
          <a:solidFill>
            <a:srgbClr val="EDF1F9"/>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a:t>Click to edit Master title style</a:t>
            </a:r>
          </a:p>
        </p:txBody>
      </p:sp>
      <p:sp>
        <p:nvSpPr>
          <p:cNvPr id="3" name="Content Placeholder 2"/>
          <p:cNvSpPr>
            <a:spLocks noGrp="1"/>
          </p:cNvSpPr>
          <p:nvPr>
            <p:ph idx="1"/>
          </p:nvPr>
        </p:nvSpPr>
        <p:spPr>
          <a:xfrm>
            <a:off x="398918" y="1421494"/>
            <a:ext cx="6094647" cy="1292677"/>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a:t>
            </a:r>
            <a:r>
              <a:rPr lang="en-US" err="1"/>
              <a:t>levelv</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8" name="Rectangle 7">
            <a:extLst>
              <a:ext uri="{FF2B5EF4-FFF2-40B4-BE49-F238E27FC236}">
                <a16:creationId xmlns:a16="http://schemas.microsoft.com/office/drawing/2014/main" id="{0C89106E-BC2D-4B99-9976-C1E5A3F2FA4F}"/>
              </a:ext>
            </a:extLst>
          </p:cNvPr>
          <p:cNvSpPr/>
          <p:nvPr userDrawn="1"/>
        </p:nvSpPr>
        <p:spPr>
          <a:xfrm>
            <a:off x="0" y="0"/>
            <a:ext cx="6858000" cy="38431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47453"/>
            <a:ext cx="2014537" cy="290513"/>
          </a:xfrm>
        </p:spPr>
        <p:txBody>
          <a:bodyPr>
            <a:noAutofit/>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a:extLst>
              <a:ext uri="{FF2B5EF4-FFF2-40B4-BE49-F238E27FC236}">
                <a16:creationId xmlns:a16="http://schemas.microsoft.com/office/drawing/2014/main" id="{103E3147-899E-4B22-B08C-866EB3B51740}"/>
              </a:ext>
            </a:extLst>
          </p:cNvPr>
          <p:cNvSpPr/>
          <p:nvPr userDrawn="1"/>
        </p:nvSpPr>
        <p:spPr>
          <a:xfrm>
            <a:off x="238490" y="1219628"/>
            <a:ext cx="6415501" cy="5829524"/>
          </a:xfrm>
          <a:prstGeom prst="rect">
            <a:avLst/>
          </a:prstGeom>
          <a:no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538938B8-DE50-472E-AFA0-4DE876E202CB}"/>
              </a:ext>
            </a:extLst>
          </p:cNvPr>
          <p:cNvSpPr>
            <a:spLocks noGrp="1"/>
          </p:cNvSpPr>
          <p:nvPr>
            <p:ph type="body" sz="quarter" idx="15"/>
          </p:nvPr>
        </p:nvSpPr>
        <p:spPr>
          <a:xfrm>
            <a:off x="471487" y="7207981"/>
            <a:ext cx="2463800" cy="411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8">
            <a:extLst>
              <a:ext uri="{FF2B5EF4-FFF2-40B4-BE49-F238E27FC236}">
                <a16:creationId xmlns:a16="http://schemas.microsoft.com/office/drawing/2014/main" id="{1A2D44F6-6F3D-4C25-95B0-ABB318366EC8}"/>
              </a:ext>
            </a:extLst>
          </p:cNvPr>
          <p:cNvSpPr>
            <a:spLocks noGrp="1"/>
          </p:cNvSpPr>
          <p:nvPr>
            <p:ph type="body" sz="quarter" idx="16"/>
          </p:nvPr>
        </p:nvSpPr>
        <p:spPr>
          <a:xfrm>
            <a:off x="1055464" y="7727439"/>
            <a:ext cx="3291840" cy="365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5">
            <a:extLst>
              <a:ext uri="{FF2B5EF4-FFF2-40B4-BE49-F238E27FC236}">
                <a16:creationId xmlns:a16="http://schemas.microsoft.com/office/drawing/2014/main" id="{E5ECE3AA-931E-46BF-8AE7-91C0AE2526BB}"/>
              </a:ext>
            </a:extLst>
          </p:cNvPr>
          <p:cNvSpPr>
            <a:spLocks noGrp="1"/>
          </p:cNvSpPr>
          <p:nvPr>
            <p:ph type="body" sz="quarter" idx="19"/>
          </p:nvPr>
        </p:nvSpPr>
        <p:spPr>
          <a:xfrm>
            <a:off x="4719674" y="7513533"/>
            <a:ext cx="2011680" cy="45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a:extLst>
              <a:ext uri="{FF2B5EF4-FFF2-40B4-BE49-F238E27FC236}">
                <a16:creationId xmlns:a16="http://schemas.microsoft.com/office/drawing/2014/main" id="{B4B545E7-45BF-4F15-8A6C-514797629CD8}"/>
              </a:ext>
            </a:extLst>
          </p:cNvPr>
          <p:cNvSpPr>
            <a:spLocks noGrp="1"/>
          </p:cNvSpPr>
          <p:nvPr>
            <p:ph type="body" sz="quarter" idx="20"/>
          </p:nvPr>
        </p:nvSpPr>
        <p:spPr>
          <a:xfrm>
            <a:off x="4719674" y="8145820"/>
            <a:ext cx="2011680" cy="365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Picture Placeholder 28">
            <a:extLst>
              <a:ext uri="{FF2B5EF4-FFF2-40B4-BE49-F238E27FC236}">
                <a16:creationId xmlns:a16="http://schemas.microsoft.com/office/drawing/2014/main" id="{7CF062F8-BA4C-453F-B6B8-B25C286972BF}"/>
              </a:ext>
            </a:extLst>
          </p:cNvPr>
          <p:cNvSpPr>
            <a:spLocks noGrp="1"/>
          </p:cNvSpPr>
          <p:nvPr>
            <p:ph type="pic" sz="quarter" idx="21"/>
          </p:nvPr>
        </p:nvSpPr>
        <p:spPr>
          <a:xfrm>
            <a:off x="438594" y="7727439"/>
            <a:ext cx="409575" cy="411162"/>
          </a:xfrm>
        </p:spPr>
        <p:txBody>
          <a:bodyPr/>
          <a:lstStyle/>
          <a:p>
            <a:endParaRPr lang="en-US" dirty="0"/>
          </a:p>
        </p:txBody>
      </p:sp>
      <p:sp>
        <p:nvSpPr>
          <p:cNvPr id="30" name="Picture Placeholder 28">
            <a:extLst>
              <a:ext uri="{FF2B5EF4-FFF2-40B4-BE49-F238E27FC236}">
                <a16:creationId xmlns:a16="http://schemas.microsoft.com/office/drawing/2014/main" id="{67477F73-790B-4397-957D-5078843839E3}"/>
              </a:ext>
            </a:extLst>
          </p:cNvPr>
          <p:cNvSpPr>
            <a:spLocks noGrp="1"/>
          </p:cNvSpPr>
          <p:nvPr>
            <p:ph type="pic" sz="quarter" idx="22"/>
          </p:nvPr>
        </p:nvSpPr>
        <p:spPr>
          <a:xfrm>
            <a:off x="438594" y="8210212"/>
            <a:ext cx="409575" cy="411162"/>
          </a:xfrm>
        </p:spPr>
        <p:txBody>
          <a:bodyPr/>
          <a:lstStyle/>
          <a:p>
            <a:endParaRPr lang="en-US" dirty="0"/>
          </a:p>
        </p:txBody>
      </p:sp>
      <p:sp>
        <p:nvSpPr>
          <p:cNvPr id="31" name="Picture Placeholder 28">
            <a:extLst>
              <a:ext uri="{FF2B5EF4-FFF2-40B4-BE49-F238E27FC236}">
                <a16:creationId xmlns:a16="http://schemas.microsoft.com/office/drawing/2014/main" id="{2BEEC8D0-5C87-48C0-A11A-1104058016F3}"/>
              </a:ext>
            </a:extLst>
          </p:cNvPr>
          <p:cNvSpPr>
            <a:spLocks noGrp="1"/>
          </p:cNvSpPr>
          <p:nvPr>
            <p:ph type="pic" sz="quarter" idx="23"/>
          </p:nvPr>
        </p:nvSpPr>
        <p:spPr>
          <a:xfrm>
            <a:off x="438594" y="8692986"/>
            <a:ext cx="409575" cy="411162"/>
          </a:xfrm>
        </p:spPr>
        <p:txBody>
          <a:bodyPr/>
          <a:lstStyle/>
          <a:p>
            <a:endParaRPr lang="en-US" dirty="0"/>
          </a:p>
        </p:txBody>
      </p:sp>
      <p:sp>
        <p:nvSpPr>
          <p:cNvPr id="32" name="Text Placeholder 8">
            <a:extLst>
              <a:ext uri="{FF2B5EF4-FFF2-40B4-BE49-F238E27FC236}">
                <a16:creationId xmlns:a16="http://schemas.microsoft.com/office/drawing/2014/main" id="{E9AE890C-C1CA-4E2C-A6A9-5E95A0601B8B}"/>
              </a:ext>
            </a:extLst>
          </p:cNvPr>
          <p:cNvSpPr>
            <a:spLocks noGrp="1"/>
          </p:cNvSpPr>
          <p:nvPr>
            <p:ph type="body" sz="quarter" idx="24"/>
          </p:nvPr>
        </p:nvSpPr>
        <p:spPr>
          <a:xfrm>
            <a:off x="1055464" y="8210212"/>
            <a:ext cx="3291840" cy="365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8">
            <a:extLst>
              <a:ext uri="{FF2B5EF4-FFF2-40B4-BE49-F238E27FC236}">
                <a16:creationId xmlns:a16="http://schemas.microsoft.com/office/drawing/2014/main" id="{FD619B7A-5D07-46DF-9F40-00B49C2BBFB2}"/>
              </a:ext>
            </a:extLst>
          </p:cNvPr>
          <p:cNvSpPr>
            <a:spLocks noGrp="1"/>
          </p:cNvSpPr>
          <p:nvPr>
            <p:ph type="body" sz="quarter" idx="25"/>
          </p:nvPr>
        </p:nvSpPr>
        <p:spPr>
          <a:xfrm>
            <a:off x="1055464" y="8692986"/>
            <a:ext cx="3291840" cy="365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Footer Placeholder 5">
            <a:extLst>
              <a:ext uri="{FF2B5EF4-FFF2-40B4-BE49-F238E27FC236}">
                <a16:creationId xmlns:a16="http://schemas.microsoft.com/office/drawing/2014/main" id="{1B88CBDD-CB6E-493F-AB7B-C8E42279A913}"/>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3711116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Appendix Slides - 6,7,8,9">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6F90AA5-B7B9-49C7-A0C8-D35B3FC41B32}"/>
              </a:ext>
            </a:extLst>
          </p:cNvPr>
          <p:cNvSpPr/>
          <p:nvPr userDrawn="1"/>
        </p:nvSpPr>
        <p:spPr>
          <a:xfrm>
            <a:off x="1399" y="7122003"/>
            <a:ext cx="6855202" cy="2047634"/>
          </a:xfrm>
          <a:prstGeom prst="rect">
            <a:avLst/>
          </a:prstGeom>
          <a:solidFill>
            <a:srgbClr val="EDF1F9"/>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a:t>Click to edit Master title style</a:t>
            </a:r>
          </a:p>
        </p:txBody>
      </p:sp>
      <p:sp>
        <p:nvSpPr>
          <p:cNvPr id="3" name="Content Placeholder 2"/>
          <p:cNvSpPr>
            <a:spLocks noGrp="1"/>
          </p:cNvSpPr>
          <p:nvPr>
            <p:ph idx="1"/>
          </p:nvPr>
        </p:nvSpPr>
        <p:spPr>
          <a:xfrm>
            <a:off x="398918" y="1421494"/>
            <a:ext cx="6094647" cy="1292677"/>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a:t>
            </a:r>
            <a:r>
              <a:rPr lang="en-US" err="1"/>
              <a:t>levelv</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8" name="Rectangle 7">
            <a:extLst>
              <a:ext uri="{FF2B5EF4-FFF2-40B4-BE49-F238E27FC236}">
                <a16:creationId xmlns:a16="http://schemas.microsoft.com/office/drawing/2014/main" id="{0C89106E-BC2D-4B99-9976-C1E5A3F2FA4F}"/>
              </a:ext>
            </a:extLst>
          </p:cNvPr>
          <p:cNvSpPr/>
          <p:nvPr userDrawn="1"/>
        </p:nvSpPr>
        <p:spPr>
          <a:xfrm>
            <a:off x="0" y="0"/>
            <a:ext cx="6858000" cy="38431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47453"/>
            <a:ext cx="2014537" cy="290513"/>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20">
            <a:extLst>
              <a:ext uri="{FF2B5EF4-FFF2-40B4-BE49-F238E27FC236}">
                <a16:creationId xmlns:a16="http://schemas.microsoft.com/office/drawing/2014/main" id="{103E3147-899E-4B22-B08C-866EB3B51740}"/>
              </a:ext>
            </a:extLst>
          </p:cNvPr>
          <p:cNvSpPr/>
          <p:nvPr userDrawn="1"/>
        </p:nvSpPr>
        <p:spPr>
          <a:xfrm>
            <a:off x="238490" y="1219628"/>
            <a:ext cx="6415501" cy="5829524"/>
          </a:xfrm>
          <a:prstGeom prst="rect">
            <a:avLst/>
          </a:prstGeom>
          <a:no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538938B8-DE50-472E-AFA0-4DE876E202CB}"/>
              </a:ext>
            </a:extLst>
          </p:cNvPr>
          <p:cNvSpPr>
            <a:spLocks noGrp="1"/>
          </p:cNvSpPr>
          <p:nvPr>
            <p:ph type="body" sz="quarter" idx="15"/>
          </p:nvPr>
        </p:nvSpPr>
        <p:spPr>
          <a:xfrm>
            <a:off x="471487" y="7207981"/>
            <a:ext cx="2463800" cy="411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25">
            <a:extLst>
              <a:ext uri="{FF2B5EF4-FFF2-40B4-BE49-F238E27FC236}">
                <a16:creationId xmlns:a16="http://schemas.microsoft.com/office/drawing/2014/main" id="{E5ECE3AA-931E-46BF-8AE7-91C0AE2526BB}"/>
              </a:ext>
            </a:extLst>
          </p:cNvPr>
          <p:cNvSpPr>
            <a:spLocks noGrp="1"/>
          </p:cNvSpPr>
          <p:nvPr>
            <p:ph type="body" sz="quarter" idx="19"/>
          </p:nvPr>
        </p:nvSpPr>
        <p:spPr>
          <a:xfrm>
            <a:off x="4719674" y="7513533"/>
            <a:ext cx="2011680" cy="45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a:extLst>
              <a:ext uri="{FF2B5EF4-FFF2-40B4-BE49-F238E27FC236}">
                <a16:creationId xmlns:a16="http://schemas.microsoft.com/office/drawing/2014/main" id="{B4B545E7-45BF-4F15-8A6C-514797629CD8}"/>
              </a:ext>
            </a:extLst>
          </p:cNvPr>
          <p:cNvSpPr>
            <a:spLocks noGrp="1"/>
          </p:cNvSpPr>
          <p:nvPr>
            <p:ph type="body" sz="quarter" idx="20"/>
          </p:nvPr>
        </p:nvSpPr>
        <p:spPr>
          <a:xfrm>
            <a:off x="4719674" y="8145820"/>
            <a:ext cx="2011680" cy="365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id="{2D7EE2E5-99E2-48CD-AD4C-B52E6E9A62F7}"/>
              </a:ext>
            </a:extLst>
          </p:cNvPr>
          <p:cNvSpPr>
            <a:spLocks noGrp="1"/>
          </p:cNvSpPr>
          <p:nvPr>
            <p:ph type="pic" sz="quarter" idx="21"/>
          </p:nvPr>
        </p:nvSpPr>
        <p:spPr>
          <a:xfrm>
            <a:off x="3111500" y="7224514"/>
            <a:ext cx="1387475" cy="1736924"/>
          </a:xfrm>
        </p:spPr>
        <p:txBody>
          <a:bodyPr/>
          <a:lstStyle/>
          <a:p>
            <a:endParaRPr lang="en-US" dirty="0"/>
          </a:p>
        </p:txBody>
      </p:sp>
      <p:sp>
        <p:nvSpPr>
          <p:cNvPr id="23" name="Footer Placeholder 5">
            <a:extLst>
              <a:ext uri="{FF2B5EF4-FFF2-40B4-BE49-F238E27FC236}">
                <a16:creationId xmlns:a16="http://schemas.microsoft.com/office/drawing/2014/main" id="{23201ED9-71BA-4B42-8123-F065F31E4871}"/>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3576995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Appendix Slides - 6,7,8,9">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6F90AA5-B7B9-49C7-A0C8-D35B3FC41B32}"/>
              </a:ext>
            </a:extLst>
          </p:cNvPr>
          <p:cNvSpPr/>
          <p:nvPr userDrawn="1"/>
        </p:nvSpPr>
        <p:spPr>
          <a:xfrm>
            <a:off x="1399" y="7122003"/>
            <a:ext cx="6855202" cy="2047634"/>
          </a:xfrm>
          <a:prstGeom prst="rect">
            <a:avLst/>
          </a:prstGeom>
          <a:solidFill>
            <a:srgbClr val="EDF1F9"/>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8918" y="491390"/>
            <a:ext cx="5915025" cy="754742"/>
          </a:xfrm>
        </p:spPr>
        <p:txBody>
          <a:bodyPr>
            <a:noAutofit/>
          </a:bodyPr>
          <a:lstStyle>
            <a:lvl1pPr>
              <a:defRPr sz="3200" b="1" cap="all" baseline="0">
                <a:solidFill>
                  <a:srgbClr val="4EB7BA"/>
                </a:solidFill>
              </a:defRPr>
            </a:lvl1pPr>
          </a:lstStyle>
          <a:p>
            <a:r>
              <a:rPr lang="en-US"/>
              <a:t>Click to edit Master title style</a:t>
            </a:r>
          </a:p>
        </p:txBody>
      </p:sp>
      <p:sp>
        <p:nvSpPr>
          <p:cNvPr id="3" name="Content Placeholder 2"/>
          <p:cNvSpPr>
            <a:spLocks noGrp="1"/>
          </p:cNvSpPr>
          <p:nvPr>
            <p:ph idx="1"/>
          </p:nvPr>
        </p:nvSpPr>
        <p:spPr>
          <a:xfrm>
            <a:off x="398918" y="1421494"/>
            <a:ext cx="6094647" cy="1292677"/>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a:t>
            </a:r>
            <a:r>
              <a:rPr lang="en-US" err="1"/>
              <a:t>levelv</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BC021F-84F9-46B7-B42D-205ED7ED54D4}" type="slidenum">
              <a:rPr lang="en-US" smtClean="0"/>
              <a:pPr/>
              <a:t>‹#›</a:t>
            </a:fld>
            <a:endParaRPr lang="en-US" dirty="0"/>
          </a:p>
        </p:txBody>
      </p:sp>
      <p:sp>
        <p:nvSpPr>
          <p:cNvPr id="8" name="Rectangle 7">
            <a:extLst>
              <a:ext uri="{FF2B5EF4-FFF2-40B4-BE49-F238E27FC236}">
                <a16:creationId xmlns:a16="http://schemas.microsoft.com/office/drawing/2014/main" id="{0C89106E-BC2D-4B99-9976-C1E5A3F2FA4F}"/>
              </a:ext>
            </a:extLst>
          </p:cNvPr>
          <p:cNvSpPr/>
          <p:nvPr userDrawn="1"/>
        </p:nvSpPr>
        <p:spPr>
          <a:xfrm>
            <a:off x="0" y="0"/>
            <a:ext cx="6858000" cy="38431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45D3047A-1E2A-4FDA-8D50-8B17DE2B5734}"/>
              </a:ext>
            </a:extLst>
          </p:cNvPr>
          <p:cNvSpPr>
            <a:spLocks noGrp="1"/>
          </p:cNvSpPr>
          <p:nvPr>
            <p:ph type="body" sz="quarter" idx="14"/>
          </p:nvPr>
        </p:nvSpPr>
        <p:spPr>
          <a:xfrm>
            <a:off x="4843463" y="47453"/>
            <a:ext cx="2014537" cy="290513"/>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20">
            <a:extLst>
              <a:ext uri="{FF2B5EF4-FFF2-40B4-BE49-F238E27FC236}">
                <a16:creationId xmlns:a16="http://schemas.microsoft.com/office/drawing/2014/main" id="{103E3147-899E-4B22-B08C-866EB3B51740}"/>
              </a:ext>
            </a:extLst>
          </p:cNvPr>
          <p:cNvSpPr/>
          <p:nvPr userDrawn="1"/>
        </p:nvSpPr>
        <p:spPr>
          <a:xfrm>
            <a:off x="238490" y="1332110"/>
            <a:ext cx="6415501" cy="5717042"/>
          </a:xfrm>
          <a:prstGeom prst="rect">
            <a:avLst/>
          </a:prstGeom>
          <a:no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538938B8-DE50-472E-AFA0-4DE876E202CB}"/>
              </a:ext>
            </a:extLst>
          </p:cNvPr>
          <p:cNvSpPr>
            <a:spLocks noGrp="1"/>
          </p:cNvSpPr>
          <p:nvPr>
            <p:ph type="body" sz="quarter" idx="15"/>
          </p:nvPr>
        </p:nvSpPr>
        <p:spPr>
          <a:xfrm>
            <a:off x="471487" y="7207981"/>
            <a:ext cx="2463800" cy="411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8">
            <a:extLst>
              <a:ext uri="{FF2B5EF4-FFF2-40B4-BE49-F238E27FC236}">
                <a16:creationId xmlns:a16="http://schemas.microsoft.com/office/drawing/2014/main" id="{1A2D44F6-6F3D-4C25-95B0-ABB318366EC8}"/>
              </a:ext>
            </a:extLst>
          </p:cNvPr>
          <p:cNvSpPr>
            <a:spLocks noGrp="1"/>
          </p:cNvSpPr>
          <p:nvPr>
            <p:ph type="body" sz="quarter" idx="16"/>
          </p:nvPr>
        </p:nvSpPr>
        <p:spPr>
          <a:xfrm>
            <a:off x="1055464" y="7727439"/>
            <a:ext cx="3291840" cy="365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25">
            <a:extLst>
              <a:ext uri="{FF2B5EF4-FFF2-40B4-BE49-F238E27FC236}">
                <a16:creationId xmlns:a16="http://schemas.microsoft.com/office/drawing/2014/main" id="{E5ECE3AA-931E-46BF-8AE7-91C0AE2526BB}"/>
              </a:ext>
            </a:extLst>
          </p:cNvPr>
          <p:cNvSpPr>
            <a:spLocks noGrp="1"/>
          </p:cNvSpPr>
          <p:nvPr>
            <p:ph type="body" sz="quarter" idx="19"/>
          </p:nvPr>
        </p:nvSpPr>
        <p:spPr>
          <a:xfrm>
            <a:off x="4719674" y="7513533"/>
            <a:ext cx="2011680" cy="45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25">
            <a:extLst>
              <a:ext uri="{FF2B5EF4-FFF2-40B4-BE49-F238E27FC236}">
                <a16:creationId xmlns:a16="http://schemas.microsoft.com/office/drawing/2014/main" id="{B4B545E7-45BF-4F15-8A6C-514797629CD8}"/>
              </a:ext>
            </a:extLst>
          </p:cNvPr>
          <p:cNvSpPr>
            <a:spLocks noGrp="1"/>
          </p:cNvSpPr>
          <p:nvPr>
            <p:ph type="body" sz="quarter" idx="20"/>
          </p:nvPr>
        </p:nvSpPr>
        <p:spPr>
          <a:xfrm>
            <a:off x="4719674" y="8145820"/>
            <a:ext cx="2011680" cy="365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Picture Placeholder 28">
            <a:extLst>
              <a:ext uri="{FF2B5EF4-FFF2-40B4-BE49-F238E27FC236}">
                <a16:creationId xmlns:a16="http://schemas.microsoft.com/office/drawing/2014/main" id="{7CF062F8-BA4C-453F-B6B8-B25C286972BF}"/>
              </a:ext>
            </a:extLst>
          </p:cNvPr>
          <p:cNvSpPr>
            <a:spLocks noGrp="1"/>
          </p:cNvSpPr>
          <p:nvPr>
            <p:ph type="pic" sz="quarter" idx="21"/>
          </p:nvPr>
        </p:nvSpPr>
        <p:spPr>
          <a:xfrm>
            <a:off x="438594" y="7727439"/>
            <a:ext cx="409575" cy="411162"/>
          </a:xfrm>
        </p:spPr>
        <p:txBody>
          <a:bodyPr/>
          <a:lstStyle/>
          <a:p>
            <a:endParaRPr lang="en-US" dirty="0"/>
          </a:p>
        </p:txBody>
      </p:sp>
      <p:sp>
        <p:nvSpPr>
          <p:cNvPr id="30" name="Picture Placeholder 28">
            <a:extLst>
              <a:ext uri="{FF2B5EF4-FFF2-40B4-BE49-F238E27FC236}">
                <a16:creationId xmlns:a16="http://schemas.microsoft.com/office/drawing/2014/main" id="{67477F73-790B-4397-957D-5078843839E3}"/>
              </a:ext>
            </a:extLst>
          </p:cNvPr>
          <p:cNvSpPr>
            <a:spLocks noGrp="1"/>
          </p:cNvSpPr>
          <p:nvPr>
            <p:ph type="pic" sz="quarter" idx="22"/>
          </p:nvPr>
        </p:nvSpPr>
        <p:spPr>
          <a:xfrm>
            <a:off x="438594" y="8210212"/>
            <a:ext cx="409575" cy="411162"/>
          </a:xfrm>
        </p:spPr>
        <p:txBody>
          <a:bodyPr/>
          <a:lstStyle/>
          <a:p>
            <a:endParaRPr lang="en-US" dirty="0"/>
          </a:p>
        </p:txBody>
      </p:sp>
      <p:sp>
        <p:nvSpPr>
          <p:cNvPr id="32" name="Text Placeholder 8">
            <a:extLst>
              <a:ext uri="{FF2B5EF4-FFF2-40B4-BE49-F238E27FC236}">
                <a16:creationId xmlns:a16="http://schemas.microsoft.com/office/drawing/2014/main" id="{E9AE890C-C1CA-4E2C-A6A9-5E95A0601B8B}"/>
              </a:ext>
            </a:extLst>
          </p:cNvPr>
          <p:cNvSpPr>
            <a:spLocks noGrp="1"/>
          </p:cNvSpPr>
          <p:nvPr>
            <p:ph type="body" sz="quarter" idx="24"/>
          </p:nvPr>
        </p:nvSpPr>
        <p:spPr>
          <a:xfrm>
            <a:off x="1055464" y="8210212"/>
            <a:ext cx="3291840" cy="365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Footer Placeholder 5">
            <a:extLst>
              <a:ext uri="{FF2B5EF4-FFF2-40B4-BE49-F238E27FC236}">
                <a16:creationId xmlns:a16="http://schemas.microsoft.com/office/drawing/2014/main" id="{1BB9F298-A671-4A38-A069-6E7DDDA0D1E6}"/>
              </a:ext>
            </a:extLst>
          </p:cNvPr>
          <p:cNvSpPr txBox="1">
            <a:spLocks/>
          </p:cNvSpPr>
          <p:nvPr userDrawn="1"/>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302117136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F176818B-5DD1-4DCB-9EC9-DC67F9D0C467}" type="datetime1">
              <a:rPr lang="en-US" smtClean="0"/>
              <a:t>9/29/2022</a:t>
            </a:fld>
            <a:endParaRPr lang="en-US" dirty="0"/>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Pre-508</a:t>
            </a: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99BC021F-84F9-46B7-B42D-205ED7ED54D4}" type="slidenum">
              <a:rPr lang="en-US" smtClean="0"/>
              <a:t>‹#›</a:t>
            </a:fld>
            <a:endParaRPr lang="en-US" dirty="0"/>
          </a:p>
        </p:txBody>
      </p:sp>
    </p:spTree>
    <p:extLst>
      <p:ext uri="{BB962C8B-B14F-4D97-AF65-F5344CB8AC3E}">
        <p14:creationId xmlns:p14="http://schemas.microsoft.com/office/powerpoint/2010/main" val="551913384"/>
      </p:ext>
    </p:extLst>
  </p:cSld>
  <p:clrMap bg1="lt1" tx1="dk1" bg2="lt2" tx2="dk2" accent1="accent1" accent2="accent2" accent3="accent3" accent4="accent4" accent5="accent5" accent6="accent6" hlink="hlink" folHlink="folHlink"/>
  <p:sldLayoutIdLst>
    <p:sldLayoutId id="2147483661" r:id="rId1"/>
    <p:sldLayoutId id="2147483690" r:id="rId2"/>
    <p:sldLayoutId id="2147483662" r:id="rId3"/>
    <p:sldLayoutId id="2147483675" r:id="rId4"/>
    <p:sldLayoutId id="2147483676" r:id="rId5"/>
    <p:sldLayoutId id="2147483673" r:id="rId6"/>
    <p:sldLayoutId id="2147483689" r:id="rId7"/>
    <p:sldLayoutId id="2147483693" r:id="rId8"/>
    <p:sldLayoutId id="2147483694" r:id="rId9"/>
    <p:sldLayoutId id="2147483692" r:id="rId10"/>
    <p:sldLayoutId id="2147483677" r:id="rId11"/>
    <p:sldLayoutId id="2147483684" r:id="rId12"/>
    <p:sldLayoutId id="2147483664" r:id="rId13"/>
    <p:sldLayoutId id="2147483678" r:id="rId14"/>
    <p:sldLayoutId id="2147483685" r:id="rId15"/>
    <p:sldLayoutId id="2147483679" r:id="rId16"/>
    <p:sldLayoutId id="2147483686" r:id="rId17"/>
    <p:sldLayoutId id="2147483665" r:id="rId18"/>
    <p:sldLayoutId id="2147483695" r:id="rId19"/>
    <p:sldLayoutId id="2147483687" r:id="rId20"/>
    <p:sldLayoutId id="2147483680" r:id="rId21"/>
    <p:sldLayoutId id="2147483681" r:id="rId22"/>
    <p:sldLayoutId id="2147483688" r:id="rId23"/>
    <p:sldLayoutId id="2147483672" r:id="rId24"/>
    <p:sldLayoutId id="2147483683" r:id="rId25"/>
    <p:sldLayoutId id="2147483682" r:id="rId26"/>
    <p:sldLayoutId id="2147483691" r:id="rId27"/>
    <p:sldLayoutId id="2147483663" r:id="rId28"/>
    <p:sldLayoutId id="2147483666" r:id="rId29"/>
    <p:sldLayoutId id="2147483667" r:id="rId30"/>
    <p:sldLayoutId id="2147483668" r:id="rId31"/>
    <p:sldLayoutId id="2147483669" r:id="rId32"/>
    <p:sldLayoutId id="2147483670" r:id="rId33"/>
    <p:sldLayoutId id="2147483671" r:id="rId34"/>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5" Type="http://schemas.openxmlformats.org/officeDocument/2006/relationships/slide" Target="slide3.xml"/><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3" Type="http://schemas.openxmlformats.org/officeDocument/2006/relationships/hyperlink" Target="https://usajobs.github.io/openopps-help/communities/join-discussion/" TargetMode="External"/><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hyperlink" Target="https://openopps.usajobs.gov/communities/5" TargetMode="External"/><Relationship Id="rId1" Type="http://schemas.openxmlformats.org/officeDocument/2006/relationships/slideLayout" Target="../slideLayouts/slideLayout13.xml"/><Relationship Id="rId6" Type="http://schemas.openxmlformats.org/officeDocument/2006/relationships/hyperlink" Target="mailto:OpenOpps@usajobs.gov" TargetMode="External"/><Relationship Id="rId11" Type="http://schemas.openxmlformats.org/officeDocument/2006/relationships/image" Target="../media/image37.png"/><Relationship Id="rId5" Type="http://schemas.openxmlformats.org/officeDocument/2006/relationships/hyperlink" Target="https://usajobs.github.io/openopps-help/opportunity-creators/extend-opportunity/" TargetMode="External"/><Relationship Id="rId10" Type="http://schemas.openxmlformats.org/officeDocument/2006/relationships/image" Target="../media/image36.svg"/><Relationship Id="rId4" Type="http://schemas.openxmlformats.org/officeDocument/2006/relationships/hyperlink" Target="https://usajobs.github.io/openopps-help/communities/" TargetMode="External"/><Relationship Id="rId9" Type="http://schemas.openxmlformats.org/officeDocument/2006/relationships/image" Target="../media/image35.png"/><Relationship Id="rId14" Type="http://schemas.openxmlformats.org/officeDocument/2006/relationships/image" Target="../media/image40.svg"/></Relationships>
</file>

<file path=ppt/slides/_rels/slide12.xml.rels><?xml version="1.0" encoding="UTF-8" standalone="yes"?>
<Relationships xmlns="http://schemas.openxmlformats.org/package/2006/relationships"><Relationship Id="rId8" Type="http://schemas.openxmlformats.org/officeDocument/2006/relationships/hyperlink" Target="https://usajobs.github.io/openopps-help/opportunity-creators/top-10-tips/" TargetMode="External"/><Relationship Id="rId3" Type="http://schemas.openxmlformats.org/officeDocument/2006/relationships/hyperlink" Target="https://openopps.usajobs.gov/" TargetMode="External"/><Relationship Id="rId7" Type="http://schemas.openxmlformats.org/officeDocument/2006/relationships/hyperlink" Target="https://usajobs.github.io/openopps-help/communities/" TargetMode="External"/><Relationship Id="rId2" Type="http://schemas.openxmlformats.org/officeDocument/2006/relationships/image" Target="../media/image41.png"/><Relationship Id="rId1" Type="http://schemas.openxmlformats.org/officeDocument/2006/relationships/slideLayout" Target="../slideLayouts/slideLayout14.xml"/><Relationship Id="rId6" Type="http://schemas.openxmlformats.org/officeDocument/2006/relationships/hyperlink" Target="https://usajobs.github.io/openopps-help/opportunity-creators/extend-opportunity/" TargetMode="External"/><Relationship Id="rId5" Type="http://schemas.openxmlformats.org/officeDocument/2006/relationships/hyperlink" Target="https://usajobs.github.io/openopps-help/opportunity-creators/" TargetMode="External"/><Relationship Id="rId4" Type="http://schemas.openxmlformats.org/officeDocument/2006/relationships/hyperlink" Target="https://openopps.usajobs.gov/communities/5" TargetMode="External"/><Relationship Id="rId9" Type="http://schemas.openxmlformats.org/officeDocument/2006/relationships/hyperlink" Target="mailto:OpenOpps@usajobs.gov" TargetMode="Externa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42.PNG"/><Relationship Id="rId1" Type="http://schemas.openxmlformats.org/officeDocument/2006/relationships/slideLayout" Target="../slideLayouts/slideLayout15.xml"/><Relationship Id="rId4" Type="http://schemas.openxmlformats.org/officeDocument/2006/relationships/slide" Target="slide3.xml"/></Relationships>
</file>

<file path=ppt/slides/_rels/slide1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hyperlink" Target="https://openopps.usajobs.gov/communities/5" TargetMode="External"/><Relationship Id="rId1" Type="http://schemas.openxmlformats.org/officeDocument/2006/relationships/slideLayout" Target="../slideLayouts/slideLayout16.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51.PNG"/><Relationship Id="rId1" Type="http://schemas.openxmlformats.org/officeDocument/2006/relationships/slideLayout" Target="../slideLayouts/slideLayout15.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2" Type="http://schemas.openxmlformats.org/officeDocument/2006/relationships/hyperlink" Target="https://openopps.usajobs.gov/communities/5" TargetMode="Externa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0.xml"/><Relationship Id="rId5" Type="http://schemas.openxmlformats.org/officeDocument/2006/relationships/slide" Target="slide3.xml"/><Relationship Id="rId4" Type="http://schemas.openxmlformats.org/officeDocument/2006/relationships/slide" Target="slide4.xml"/></Relationships>
</file>

<file path=ppt/slides/_rels/slide18.xml.rels><?xml version="1.0" encoding="UTF-8" standalone="yes"?>
<Relationships xmlns="http://schemas.openxmlformats.org/package/2006/relationships"><Relationship Id="rId3" Type="http://schemas.openxmlformats.org/officeDocument/2006/relationships/hyperlink" Target="https://usajobs.github.io/openopps-help/" TargetMode="External"/><Relationship Id="rId2" Type="http://schemas.openxmlformats.org/officeDocument/2006/relationships/hyperlink" Target="https://openopps.usajobs.gov/communities/5" TargetMode="Externa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hyperlink" Target="https://usajobs.github.io/openopps-help/opportunity-creators/" TargetMode="External"/><Relationship Id="rId7" Type="http://schemas.openxmlformats.org/officeDocument/2006/relationships/hyperlink" Target="mailto:OpenOpps@usajobs.gov" TargetMode="External"/><Relationship Id="rId2" Type="http://schemas.openxmlformats.org/officeDocument/2006/relationships/hyperlink" Target="https://usajobs.github.io/openopps-help/profile/" TargetMode="External"/><Relationship Id="rId1" Type="http://schemas.openxmlformats.org/officeDocument/2006/relationships/slideLayout" Target="../slideLayouts/slideLayout22.xml"/><Relationship Id="rId6" Type="http://schemas.openxmlformats.org/officeDocument/2006/relationships/hyperlink" Target="https://usajobs.github.io/openopps-help/communities/add-discussion/" TargetMode="External"/><Relationship Id="rId5" Type="http://schemas.openxmlformats.org/officeDocument/2006/relationships/hyperlink" Target="https://usajobs.github.io/openopps-help/communities/" TargetMode="External"/><Relationship Id="rId4" Type="http://schemas.openxmlformats.org/officeDocument/2006/relationships/hyperlink" Target="https://usajobs.github.io/openopps-help/opportunity-creators/extend-opportunity/"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openopps.usajobs.gov/communities/5"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mailto:Ashley.J.Hoffman@hud.gov?subject=Inquiry:%20CPC%20Open%20Opportunities%20Contest" TargetMode="External"/><Relationship Id="rId3" Type="http://schemas.openxmlformats.org/officeDocument/2006/relationships/hyperlink" Target="mailto:antoinetta.scott@usda.gov?subject=Inquiry:%20CPC%20Open%20Opportunities%20Contest" TargetMode="External"/><Relationship Id="rId7" Type="http://schemas.openxmlformats.org/officeDocument/2006/relationships/hyperlink" Target="mailto:Sharon.Atteh-Chi@hhs.gov?subject=Inquiry:%20CPC%20Open%20Opportunities%20Contest" TargetMode="External"/><Relationship Id="rId2" Type="http://schemas.openxmlformats.org/officeDocument/2006/relationships/hyperlink" Target="mailto:Kari.Szakal@ed.gov?subject=Inquiry:%20CPC%20Open%20Opportunities%20Contest" TargetMode="External"/><Relationship Id="rId1" Type="http://schemas.openxmlformats.org/officeDocument/2006/relationships/slideLayout" Target="../slideLayouts/slideLayout15.xml"/><Relationship Id="rId6" Type="http://schemas.openxmlformats.org/officeDocument/2006/relationships/hyperlink" Target="mailto:donovan.wilson@hhs.gov?subject=Inquiry:%20CPC%20Open%20Opportunities%20Contest" TargetMode="External"/><Relationship Id="rId11" Type="http://schemas.openxmlformats.org/officeDocument/2006/relationships/hyperlink" Target="mailto:Jennifer.Yee@va.gov;Nichayla.Porreca@va.gov?subject=Inquiry:%20CPC%20Open%20Opportunities%20Contest" TargetMode="External"/><Relationship Id="rId5" Type="http://schemas.openxmlformats.org/officeDocument/2006/relationships/hyperlink" Target="mailto:CHARLES.WILLIAMS@cisa.dhs.gov?subject=Inquiry:%20CPC%20Open%20Opportunities%20Contest" TargetMode="External"/><Relationship Id="rId10" Type="http://schemas.openxmlformats.org/officeDocument/2006/relationships/hyperlink" Target="mailto:Berwyn.Gonzalvo@opm.gov?subject=Inquiry:%20CPC%20Open%20Opportunities%20Contest" TargetMode="External"/><Relationship Id="rId4" Type="http://schemas.openxmlformats.org/officeDocument/2006/relationships/hyperlink" Target="mailto:Keenan.Emmitt@opm.gov?subject=Inquiry:%20CPC%20Open%20Opportunities%20Contest" TargetMode="External"/><Relationship Id="rId9" Type="http://schemas.openxmlformats.org/officeDocument/2006/relationships/hyperlink" Target="mailto:Lance_Kelson@ios.doi.gov?subject=Inquiry:%20CPC%20Open%20Opportunities%20Contest"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mailto:Kari.Szakal@ed.gov?subject=Inquiry:%20CPC%20Open%20Opportunities%20Contest" TargetMode="External"/><Relationship Id="rId3" Type="http://schemas.openxmlformats.org/officeDocument/2006/relationships/hyperlink" Target="mailto:Jennifer.Yee@va.gov;Nichayla.Porreca@va.gov?subject=Inquiry:%20CPC%20Open%20Opportunities%20Contest" TargetMode="External"/><Relationship Id="rId7" Type="http://schemas.openxmlformats.org/officeDocument/2006/relationships/hyperlink" Target="mailto:Berwyn.Gonzalvo@opm.gov;%20Keenan.Emmitt@opm.gov?subject=Inquiry:%20CPC%20Open%20Opportunities%20Contest" TargetMode="External"/><Relationship Id="rId2" Type="http://schemas.openxmlformats.org/officeDocument/2006/relationships/hyperlink" Target="mailto:Keenan.Emmitt@opm.gov?subject=Inquiry:%20CPC%20Open%20Opportunities%20Contest" TargetMode="External"/><Relationship Id="rId1" Type="http://schemas.openxmlformats.org/officeDocument/2006/relationships/slideLayout" Target="../slideLayouts/slideLayout15.xml"/><Relationship Id="rId6" Type="http://schemas.openxmlformats.org/officeDocument/2006/relationships/hyperlink" Target="mailto:Kathy.Lyons-Burke@nrc.gov?subject=Inquiry:%20CPC%20Open%20Opportunities%20Contest" TargetMode="External"/><Relationship Id="rId5" Type="http://schemas.openxmlformats.org/officeDocument/2006/relationships/hyperlink" Target="mailto:Sharon.Atteh-Chi@hhs.gov?subject=Inquiry:%20CPC%20Open%20Opportunities%20Contest" TargetMode="External"/><Relationship Id="rId10" Type="http://schemas.openxmlformats.org/officeDocument/2006/relationships/hyperlink" Target="mailto:CHARLES.WILLIAMS@cisa.dhs.gov?subject=Inquiry:%20CPC%20Open%20Opportunities%20Contest" TargetMode="External"/><Relationship Id="rId4" Type="http://schemas.openxmlformats.org/officeDocument/2006/relationships/hyperlink" Target="mailto:donovan.wilson@hhs.gov?subject=Inquiry:%20CPC%20Open%20Opportunities%20Contest" TargetMode="External"/><Relationship Id="rId9" Type="http://schemas.openxmlformats.org/officeDocument/2006/relationships/hyperlink" Target="mailto:Patrice.Burnett@ssa.gov?subject=Inquiry:%20CPC%20Open%20Opportunities%20Contest"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2.svg"/><Relationship Id="rId7" Type="http://schemas.openxmlformats.org/officeDocument/2006/relationships/hyperlink" Target="https://openopps.usajobs.gov/communities/5" TargetMode="External"/><Relationship Id="rId12" Type="http://schemas.openxmlformats.org/officeDocument/2006/relationships/slide" Target="slide20.xml"/><Relationship Id="rId2" Type="http://schemas.openxmlformats.org/officeDocument/2006/relationships/image" Target="../media/image21.png"/><Relationship Id="rId1" Type="http://schemas.openxmlformats.org/officeDocument/2006/relationships/slideLayout" Target="../slideLayouts/slideLayout27.xml"/><Relationship Id="rId6" Type="http://schemas.openxmlformats.org/officeDocument/2006/relationships/slide" Target="slide17.xml"/><Relationship Id="rId11" Type="http://schemas.openxmlformats.org/officeDocument/2006/relationships/image" Target="../media/image26.png"/><Relationship Id="rId5" Type="http://schemas.openxmlformats.org/officeDocument/2006/relationships/slide" Target="slide9.xml"/><Relationship Id="rId10" Type="http://schemas.openxmlformats.org/officeDocument/2006/relationships/image" Target="../media/image25.png"/><Relationship Id="rId4" Type="http://schemas.openxmlformats.org/officeDocument/2006/relationships/slide" Target="slide4.xml"/><Relationship Id="rId9" Type="http://schemas.openxmlformats.org/officeDocument/2006/relationships/image" Target="../media/image24.svg"/></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hyperlink" Target="mailto:OpenOpps@usajobs.gov" TargetMode="External"/><Relationship Id="rId7" Type="http://schemas.openxmlformats.org/officeDocument/2006/relationships/slide" Target="slide9.xml"/><Relationship Id="rId2" Type="http://schemas.openxmlformats.org/officeDocument/2006/relationships/hyperlink" Target="https://openopps.usajobs.gov/communities/5" TargetMode="Externa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slide" Target="slide3.xml"/><Relationship Id="rId2" Type="http://schemas.openxmlformats.org/officeDocument/2006/relationships/hyperlink" Target="mailto:OpenOpps@usajobs.gov" TargetMode="External"/><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hyperlink" Target="mailto:OpenOpps@usajobs.gov" TargetMode="External"/><Relationship Id="rId2" Type="http://schemas.openxmlformats.org/officeDocument/2006/relationships/hyperlink" Target="https://openopps.usajobs.gov/communities/5" TargetMode="External"/><Relationship Id="rId1" Type="http://schemas.openxmlformats.org/officeDocument/2006/relationships/slideLayout" Target="../slideLayouts/slideLayout8.xml"/><Relationship Id="rId6" Type="http://schemas.openxmlformats.org/officeDocument/2006/relationships/slide" Target="slide3.xml"/><Relationship Id="rId5" Type="http://schemas.openxmlformats.org/officeDocument/2006/relationships/slide" Target="slide9.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openopps.usajobs.gov/communities/5" TargetMode="External"/><Relationship Id="rId1" Type="http://schemas.openxmlformats.org/officeDocument/2006/relationships/slideLayout" Target="../slideLayouts/slideLayout9.xml"/><Relationship Id="rId6" Type="http://schemas.openxmlformats.org/officeDocument/2006/relationships/slide" Target="slide3.xml"/><Relationship Id="rId5" Type="http://schemas.openxmlformats.org/officeDocument/2006/relationships/slide" Target="slide9.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0.xml"/><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F3144-9BFC-4330-9596-5CF16C7B6A67}"/>
              </a:ext>
            </a:extLst>
          </p:cNvPr>
          <p:cNvSpPr>
            <a:spLocks noGrp="1"/>
          </p:cNvSpPr>
          <p:nvPr>
            <p:ph type="title"/>
          </p:nvPr>
        </p:nvSpPr>
        <p:spPr>
          <a:xfrm>
            <a:off x="159656" y="6180270"/>
            <a:ext cx="6223891" cy="1767417"/>
          </a:xfrm>
        </p:spPr>
        <p:txBody>
          <a:bodyPr>
            <a:normAutofit/>
          </a:bodyPr>
          <a:lstStyle/>
          <a:p>
            <a:pPr lvl="0">
              <a:lnSpc>
                <a:spcPct val="107000"/>
              </a:lnSpc>
              <a:spcBef>
                <a:spcPts val="0"/>
              </a:spcBef>
              <a:spcAft>
                <a:spcPts val="800"/>
              </a:spcAft>
            </a:pPr>
            <a:r>
              <a:rPr lang="en-US" sz="3600" b="1" cap="all" dirty="0">
                <a:solidFill>
                  <a:srgbClr val="FFFFFF"/>
                </a:solidFill>
                <a:effectLst/>
                <a:latin typeface="Calibri Light" panose="020F0302020204030204" pitchFamily="34" charset="0"/>
                <a:ea typeface="Yu Gothic Light" panose="020B0300000000000000" pitchFamily="34" charset="-128"/>
                <a:cs typeface="Times New Roman" panose="02020603050405020304" pitchFamily="18" charset="0"/>
              </a:rPr>
              <a:t>cyber Opportunities contest </a:t>
            </a:r>
            <a:br>
              <a:rPr lang="en-US" sz="3600" b="1" cap="all" dirty="0">
                <a:solidFill>
                  <a:srgbClr val="FFFFFF"/>
                </a:solidFill>
                <a:effectLst/>
                <a:latin typeface="Calibri Light" panose="020F0302020204030204" pitchFamily="34" charset="0"/>
                <a:ea typeface="Yu Gothic Light" panose="020B0300000000000000" pitchFamily="34" charset="-128"/>
                <a:cs typeface="Times New Roman" panose="02020603050405020304" pitchFamily="18" charset="0"/>
              </a:rPr>
            </a:br>
            <a:r>
              <a:rPr lang="en-US" sz="2400" dirty="0">
                <a:solidFill>
                  <a:srgbClr val="E7E6E6"/>
                </a:solidFill>
                <a:latin typeface="Franklin Gothic Book" panose="020B0503020102020204" pitchFamily="34" charset="0"/>
                <a:ea typeface="Calibri" panose="020F0502020204030204" pitchFamily="34" charset="0"/>
                <a:cs typeface="Arial" panose="020B0604020202020204" pitchFamily="34" charset="0"/>
              </a:rPr>
              <a:t>A Toolkit for Federal Agencies</a:t>
            </a:r>
            <a:endParaRPr lang="en-US" dirty="0">
              <a:effectLst/>
            </a:endParaRPr>
          </a:p>
        </p:txBody>
      </p:sp>
      <p:pic>
        <p:nvPicPr>
          <p:cNvPr id="11" name="Picture Placeholder 10">
            <a:extLst>
              <a:ext uri="{FF2B5EF4-FFF2-40B4-BE49-F238E27FC236}">
                <a16:creationId xmlns:a16="http://schemas.microsoft.com/office/drawing/2014/main" id="{7602FCE8-C86B-4E5F-A9AF-30125E939892}"/>
              </a:ext>
              <a:ext uri="{C183D7F6-B498-43B3-948B-1728B52AA6E4}">
                <adec:decorative xmlns:adec="http://schemas.microsoft.com/office/drawing/2017/decorative" val="1"/>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5250" r="5250"/>
          <a:stretch>
            <a:fillRect/>
          </a:stretch>
        </p:blipFill>
        <p:spPr/>
      </p:pic>
      <p:sp>
        <p:nvSpPr>
          <p:cNvPr id="3" name="TextBox 2">
            <a:extLst>
              <a:ext uri="{FF2B5EF4-FFF2-40B4-BE49-F238E27FC236}">
                <a16:creationId xmlns:a16="http://schemas.microsoft.com/office/drawing/2014/main" id="{71B49F86-D041-4586-9792-1BBA6CA113A4}"/>
              </a:ext>
            </a:extLst>
          </p:cNvPr>
          <p:cNvSpPr txBox="1"/>
          <p:nvPr/>
        </p:nvSpPr>
        <p:spPr>
          <a:xfrm>
            <a:off x="6074681" y="8753856"/>
            <a:ext cx="674736" cy="276999"/>
          </a:xfrm>
          <a:prstGeom prst="rect">
            <a:avLst/>
          </a:prstGeom>
          <a:noFill/>
        </p:spPr>
        <p:txBody>
          <a:bodyPr wrap="none" rtlCol="0">
            <a:spAutoFit/>
          </a:bodyPr>
          <a:lstStyle/>
          <a:p>
            <a:r>
              <a:rPr lang="en-US" sz="1200" dirty="0">
                <a:solidFill>
                  <a:schemeClr val="bg1">
                    <a:lumMod val="95000"/>
                  </a:schemeClr>
                </a:solidFill>
              </a:rPr>
              <a:t>Pre-508</a:t>
            </a:r>
          </a:p>
        </p:txBody>
      </p:sp>
    </p:spTree>
    <p:extLst>
      <p:ext uri="{BB962C8B-B14F-4D97-AF65-F5344CB8AC3E}">
        <p14:creationId xmlns:p14="http://schemas.microsoft.com/office/powerpoint/2010/main" val="3797484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70C5-6413-42DF-B2AC-94A4D41E1490}"/>
              </a:ext>
            </a:extLst>
          </p:cNvPr>
          <p:cNvSpPr>
            <a:spLocks noGrp="1"/>
          </p:cNvSpPr>
          <p:nvPr>
            <p:ph type="title"/>
          </p:nvPr>
        </p:nvSpPr>
        <p:spPr/>
        <p:txBody>
          <a:bodyPr/>
          <a:lstStyle/>
          <a:p>
            <a:r>
              <a:rPr lang="en-US" dirty="0">
                <a:solidFill>
                  <a:srgbClr val="3A99A0"/>
                </a:solidFill>
              </a:rPr>
              <a:t>INFORMATIONAL POSTER 1</a:t>
            </a:r>
          </a:p>
        </p:txBody>
      </p:sp>
      <p:sp>
        <p:nvSpPr>
          <p:cNvPr id="54" name="Text Placeholder 4">
            <a:extLst>
              <a:ext uri="{FF2B5EF4-FFF2-40B4-BE49-F238E27FC236}">
                <a16:creationId xmlns:a16="http://schemas.microsoft.com/office/drawing/2014/main" id="{8099998C-E317-4D90-9CBF-284C498E232F}"/>
              </a:ext>
            </a:extLst>
          </p:cNvPr>
          <p:cNvSpPr>
            <a:spLocks noGrp="1"/>
          </p:cNvSpPr>
          <p:nvPr>
            <p:ph type="body" sz="quarter" idx="14"/>
          </p:nvPr>
        </p:nvSpPr>
        <p:spPr>
          <a:xfrm>
            <a:off x="4840665" y="96366"/>
            <a:ext cx="2014537" cy="290513"/>
          </a:xfrm>
        </p:spPr>
        <p:txBody>
          <a:bodyPr>
            <a:normAutofit fontScale="77500" lnSpcReduction="20000"/>
          </a:bodyPr>
          <a:lstStyle/>
          <a:p>
            <a:r>
              <a:rPr lang="en-US" dirty="0"/>
              <a:t>Informational Posters</a:t>
            </a:r>
          </a:p>
        </p:txBody>
      </p:sp>
      <p:sp>
        <p:nvSpPr>
          <p:cNvPr id="4" name="Content Placeholder 3">
            <a:extLst>
              <a:ext uri="{FF2B5EF4-FFF2-40B4-BE49-F238E27FC236}">
                <a16:creationId xmlns:a16="http://schemas.microsoft.com/office/drawing/2014/main" id="{CDBFE8AF-84CB-493A-87CE-68BE1F0CF3B8}"/>
              </a:ext>
            </a:extLst>
          </p:cNvPr>
          <p:cNvSpPr>
            <a:spLocks noGrp="1"/>
          </p:cNvSpPr>
          <p:nvPr>
            <p:ph idx="1"/>
          </p:nvPr>
        </p:nvSpPr>
        <p:spPr/>
        <p:txBody>
          <a:bodyPr/>
          <a:lstStyle/>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This poster provides an overview of the contest.  It can be attached as a PDF or copied and pasted to an email.  </a:t>
            </a:r>
          </a:p>
        </p:txBody>
      </p:sp>
      <p:pic>
        <p:nvPicPr>
          <p:cNvPr id="10" name="Content Placeholder 9" descr="The back page of the Cyber Opportunities contest posting opportunities guidelines slick sheet. ">
            <a:extLst>
              <a:ext uri="{FF2B5EF4-FFF2-40B4-BE49-F238E27FC236}">
                <a16:creationId xmlns:a16="http://schemas.microsoft.com/office/drawing/2014/main" id="{A0D97CA6-BF17-41B7-BCCC-35ED5C191695}"/>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231912" y="2109013"/>
            <a:ext cx="3585468" cy="4754880"/>
          </a:xfrm>
          <a:solidFill>
            <a:schemeClr val="bg1"/>
          </a:solidFill>
          <a:ln>
            <a:solidFill>
              <a:schemeClr val="bg1">
                <a:lumMod val="95000"/>
              </a:schemeClr>
            </a:solidFill>
          </a:ln>
        </p:spPr>
      </p:pic>
      <p:pic>
        <p:nvPicPr>
          <p:cNvPr id="14" name="Content Placeholder 13" descr="The front page of the Cyber Opportunities contest posting opportunities guidelines slick sheet. ">
            <a:extLst>
              <a:ext uri="{FF2B5EF4-FFF2-40B4-BE49-F238E27FC236}">
                <a16:creationId xmlns:a16="http://schemas.microsoft.com/office/drawing/2014/main" id="{8364272D-28A6-4A24-9834-0DFE7FD0A155}"/>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p:blipFill>
        <p:spPr>
          <a:xfrm>
            <a:off x="3072372" y="2889533"/>
            <a:ext cx="3542181" cy="4754880"/>
          </a:xfrm>
          <a:solidFill>
            <a:schemeClr val="bg1"/>
          </a:solidFill>
          <a:ln>
            <a:solidFill>
              <a:schemeClr val="bg1">
                <a:lumMod val="95000"/>
              </a:schemeClr>
            </a:solidFill>
          </a:ln>
        </p:spPr>
      </p:pic>
      <p:sp>
        <p:nvSpPr>
          <p:cNvPr id="3" name="Text Placeholder 2">
            <a:extLst>
              <a:ext uri="{FF2B5EF4-FFF2-40B4-BE49-F238E27FC236}">
                <a16:creationId xmlns:a16="http://schemas.microsoft.com/office/drawing/2014/main" id="{4DD90062-D78B-4E94-BFE0-3EE9E1C6DE94}"/>
              </a:ext>
            </a:extLst>
          </p:cNvPr>
          <p:cNvSpPr>
            <a:spLocks noGrp="1"/>
          </p:cNvSpPr>
          <p:nvPr>
            <p:ph type="body" sz="quarter" idx="17"/>
          </p:nvPr>
        </p:nvSpPr>
        <p:spPr>
          <a:solidFill>
            <a:srgbClr val="F7FF8A"/>
          </a:solidFill>
          <a:ln>
            <a:solidFill>
              <a:srgbClr val="F7FF8A"/>
            </a:solidFill>
          </a:ln>
        </p:spPr>
        <p:txBody>
          <a:bodyP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hlinkClick r:id="rId4" action="ppaction://hlinksldjump"/>
              </a:rPr>
              <a:t>Go to Sample Messages</a:t>
            </a:r>
          </a:p>
        </p:txBody>
      </p:sp>
      <p:sp>
        <p:nvSpPr>
          <p:cNvPr id="5" name="Text Placeholder 4">
            <a:extLst>
              <a:ext uri="{FF2B5EF4-FFF2-40B4-BE49-F238E27FC236}">
                <a16:creationId xmlns:a16="http://schemas.microsoft.com/office/drawing/2014/main" id="{0C88F06B-1FC2-49F1-A1C8-3192C5F7AE67}"/>
              </a:ext>
            </a:extLst>
          </p:cNvPr>
          <p:cNvSpPr>
            <a:spLocks noGrp="1"/>
          </p:cNvSpPr>
          <p:nvPr>
            <p:ph type="body" sz="quarter" idx="18"/>
          </p:nvPr>
        </p:nvSpPr>
        <p:spPr>
          <a:solidFill>
            <a:srgbClr val="28659C"/>
          </a:solidFill>
          <a:ln>
            <a:solidFill>
              <a:srgbClr val="28659C"/>
            </a:solidFill>
          </a:ln>
        </p:spPr>
        <p:txBody>
          <a:bodyP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Franklin Gothic Book" panose="020B0503020102020204" pitchFamily="34" charset="0"/>
                <a:ea typeface="+mn-ea"/>
                <a:cs typeface="+mn-cs"/>
                <a:hlinkClick r:id="rId5" action="ppaction://hlinksldjump">
                  <a:extLst>
                    <a:ext uri="{A12FA001-AC4F-418D-AE19-62706E023703}">
                      <ahyp:hlinkClr xmlns:ahyp="http://schemas.microsoft.com/office/drawing/2018/hyperlinkcolor" val="tx"/>
                    </a:ext>
                  </a:extLst>
                </a:hlinkClick>
              </a:rPr>
              <a:t>Return to Toolkit List</a:t>
            </a:r>
          </a:p>
        </p:txBody>
      </p:sp>
      <p:sp>
        <p:nvSpPr>
          <p:cNvPr id="45" name="Slide Number Placeholder 5">
            <a:extLst>
              <a:ext uri="{FF2B5EF4-FFF2-40B4-BE49-F238E27FC236}">
                <a16:creationId xmlns:a16="http://schemas.microsoft.com/office/drawing/2014/main" id="{5C1EEC00-AEBF-442C-BE97-7E8DE9479949}"/>
              </a:ext>
            </a:extLst>
          </p:cNvPr>
          <p:cNvSpPr>
            <a:spLocks noGrp="1"/>
          </p:cNvSpPr>
          <p:nvPr>
            <p:ph type="sldNum" sz="quarter" idx="12"/>
          </p:nvPr>
        </p:nvSpPr>
        <p:spPr/>
        <p:txBody>
          <a:bodyPr/>
          <a:lstStyle/>
          <a:p>
            <a:fld id="{99BC021F-84F9-46B7-B42D-205ED7ED54D4}" type="slidenum">
              <a:rPr lang="en-US" sz="1200" smtClean="0"/>
              <a:pPr/>
              <a:t>10</a:t>
            </a:fld>
            <a:endParaRPr lang="en-US" sz="1200" dirty="0"/>
          </a:p>
        </p:txBody>
      </p:sp>
      <p:sp>
        <p:nvSpPr>
          <p:cNvPr id="47" name="Footer Placeholder 5">
            <a:extLst>
              <a:ext uri="{FF2B5EF4-FFF2-40B4-BE49-F238E27FC236}">
                <a16:creationId xmlns:a16="http://schemas.microsoft.com/office/drawing/2014/main" id="{2D8BB754-AE35-4B62-A8FC-0E5328655B3E}"/>
              </a:ext>
            </a:extLst>
          </p:cNvPr>
          <p:cNvSpPr txBox="1">
            <a:spLocks/>
          </p:cNvSpPr>
          <p:nvPr/>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2188705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55E7D-ABCB-48A6-96BA-CF2C1098E3A2}"/>
              </a:ext>
            </a:extLst>
          </p:cNvPr>
          <p:cNvSpPr>
            <a:spLocks noGrp="1"/>
          </p:cNvSpPr>
          <p:nvPr>
            <p:ph type="title"/>
          </p:nvPr>
        </p:nvSpPr>
        <p:spPr/>
        <p:txBody>
          <a:bodyPr>
            <a:normAutofit/>
          </a:bodyPr>
          <a:lstStyle/>
          <a:p>
            <a:pPr marL="0" marR="0" lvl="0" indent="0" defTabSz="457200" rtl="0" eaLnBrk="1" fontAlgn="auto" latinLnBrk="0" hangingPunct="1">
              <a:lnSpc>
                <a:spcPct val="107000"/>
              </a:lnSpc>
              <a:spcBef>
                <a:spcPts val="0"/>
              </a:spcBef>
              <a:spcAft>
                <a:spcPts val="0"/>
              </a:spcAft>
              <a:tabLst/>
              <a:defRPr/>
            </a:pPr>
            <a:r>
              <a:rPr kumimoji="0" lang="en-US" sz="2700" b="1" i="0" u="none" strike="noStrike" kern="1200" cap="none" spc="0" normalizeH="0" baseline="0" noProof="0" dirty="0">
                <a:ln>
                  <a:noFill/>
                </a:ln>
                <a:solidFill>
                  <a:prstClr val="white"/>
                </a:solidFill>
                <a:effectLst/>
                <a:uLnTx/>
                <a:uFillTx/>
                <a:latin typeface="Segoe UI" panose="020B0502040204020203" pitchFamily="34" charset="0"/>
                <a:ea typeface="Calibri" panose="020F0502020204030204" pitchFamily="34" charset="0"/>
                <a:cs typeface="Segoe UI" panose="020B0502040204020203" pitchFamily="34" charset="0"/>
              </a:rPr>
              <a:t>CYBER OPPORTUNITIES CONTEST</a:t>
            </a:r>
            <a:br>
              <a:rPr kumimoji="0" lang="en-US" sz="2400" b="1" i="0" u="none" strike="noStrike" kern="1200" cap="none" spc="0" normalizeH="0" baseline="0" noProof="0" dirty="0">
                <a:ln>
                  <a:noFill/>
                </a:ln>
                <a:solidFill>
                  <a:prstClr val="white"/>
                </a:solidFill>
                <a:effectLst/>
                <a:uLnTx/>
                <a:uFillTx/>
                <a:latin typeface="Segoe UI" panose="020B0502040204020203" pitchFamily="34" charset="0"/>
                <a:ea typeface="Calibri" panose="020F0502020204030204" pitchFamily="34" charset="0"/>
                <a:cs typeface="Segoe UI" panose="020B0502040204020203" pitchFamily="34" charset="0"/>
              </a:rPr>
            </a:b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panose="020F0502020204030204" pitchFamily="34" charset="0"/>
                <a:cs typeface="Segoe UI" panose="020B0502040204020203" pitchFamily="34" charset="0"/>
              </a:rPr>
              <a:t>Overview</a:t>
            </a:r>
            <a:endParaRPr lang="en-US" dirty="0"/>
          </a:p>
        </p:txBody>
      </p:sp>
      <p:sp>
        <p:nvSpPr>
          <p:cNvPr id="3" name="Content Placeholder 2">
            <a:extLst>
              <a:ext uri="{FF2B5EF4-FFF2-40B4-BE49-F238E27FC236}">
                <a16:creationId xmlns:a16="http://schemas.microsoft.com/office/drawing/2014/main" id="{4FE5B6E2-481E-4628-8FA1-BE50842BE324}"/>
              </a:ext>
            </a:extLst>
          </p:cNvPr>
          <p:cNvSpPr>
            <a:spLocks noGrp="1"/>
          </p:cNvSpPr>
          <p:nvPr>
            <p:ph sz="half" idx="1"/>
          </p:nvPr>
        </p:nvSpPr>
        <p:spPr/>
        <p:txBody>
          <a:bodyPr>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800" b="1" i="0" u="none" strike="noStrike" kern="1200" cap="none" spc="0" normalizeH="0" baseline="0" noProof="0" dirty="0">
                <a:ln>
                  <a:noFill/>
                </a:ln>
                <a:solidFill>
                  <a:srgbClr val="335798"/>
                </a:solidFill>
                <a:effectLst/>
                <a:uLnTx/>
                <a:uFillTx/>
                <a:latin typeface="Segoe UI" panose="020B0502040204020203" pitchFamily="34" charset="0"/>
                <a:ea typeface="Calibri" panose="020F0502020204030204" pitchFamily="34" charset="0"/>
                <a:cs typeface="Segoe UI" panose="020B0502040204020203" pitchFamily="34" charset="0"/>
              </a:rPr>
              <a:t>JOIN TODAY!</a:t>
            </a:r>
            <a:endParaRPr kumimoji="0" lang="en-US" sz="1600" b="1" i="0" u="none" strike="noStrike" kern="1200" cap="none" spc="0" normalizeH="0" baseline="0" noProof="0" dirty="0">
              <a:ln>
                <a:noFill/>
              </a:ln>
              <a:solidFill>
                <a:srgbClr val="335798"/>
              </a:solidFill>
              <a:effectLst/>
              <a:uLnTx/>
              <a:uFillTx/>
              <a:latin typeface="Segoe UI" panose="020B0502040204020203" pitchFamily="34" charset="0"/>
              <a:ea typeface="Calibri" panose="020F0502020204030204" pitchFamily="34" charset="0"/>
              <a:cs typeface="Segoe UI" panose="020B0502040204020203" pitchFamily="34"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Calling </a:t>
            </a:r>
            <a:r>
              <a:rPr kumimoji="0" lang="en-US" sz="1200" b="1" i="0" u="sng"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all</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 those supporting or in the cyber workforce!  Take </a:t>
            </a:r>
            <a:r>
              <a:rPr kumimoji="0" lang="en-US" sz="1200" b="1" i="0" u="sng"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5 minutes</a:t>
            </a: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to join this interagency contest and unlock access to opportunities, experts, and others with similar goals and interests. </a:t>
            </a: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This </a:t>
            </a:r>
            <a:r>
              <a:rPr kumimoji="0" lang="en-US" sz="1200" b="1" i="0" u="sng"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rapid 60-day</a:t>
            </a:r>
            <a:r>
              <a:rPr lang="en-US" sz="1200" b="1" dirty="0">
                <a:solidFill>
                  <a:prstClr val="black"/>
                </a:solidFill>
                <a:latin typeface="Franklin Gothic Book" panose="020B0503020102020204" pitchFamily="34" charset="0"/>
                <a:ea typeface="Calibri" panose="020F0502020204030204" pitchFamily="34" charset="0"/>
                <a:cs typeface="Times New Roman" panose="02020603050405020304" pitchFamily="18" charset="0"/>
              </a:rPr>
              <a:t>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contest is focused on amplifying development opportunities and connecting cyber talent across the federal government. </a:t>
            </a:r>
            <a:endParaRPr kumimoji="0" lang="en-US" sz="11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EFD2F63C-564A-4C40-9E05-A1E2F6414AEB}"/>
              </a:ext>
            </a:extLst>
          </p:cNvPr>
          <p:cNvSpPr>
            <a:spLocks noGrp="1"/>
          </p:cNvSpPr>
          <p:nvPr>
            <p:ph sz="half" idx="13"/>
          </p:nvPr>
        </p:nvSpPr>
        <p:spPr>
          <a:xfrm>
            <a:off x="4866592" y="2867664"/>
            <a:ext cx="1962540" cy="744760"/>
          </a:xfrm>
        </p:spPr>
        <p:txBody>
          <a:bodyP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Check out the </a:t>
            </a:r>
            <a:r>
              <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hlinkClick r:id="rId2"/>
              </a:rPr>
              <a:t>Cyber Professionals Community</a:t>
            </a:r>
            <a:r>
              <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TODAY!</a:t>
            </a:r>
          </a:p>
        </p:txBody>
      </p:sp>
      <p:sp>
        <p:nvSpPr>
          <p:cNvPr id="7" name="Content Placeholder 6">
            <a:extLst>
              <a:ext uri="{FF2B5EF4-FFF2-40B4-BE49-F238E27FC236}">
                <a16:creationId xmlns:a16="http://schemas.microsoft.com/office/drawing/2014/main" id="{3C7F0B65-7D75-4695-905E-E9617C0B47B4}"/>
              </a:ext>
            </a:extLst>
          </p:cNvPr>
          <p:cNvSpPr>
            <a:spLocks noGrp="1"/>
          </p:cNvSpPr>
          <p:nvPr>
            <p:ph sz="half" idx="14"/>
          </p:nvPr>
        </p:nvSpPr>
        <p:spPr>
          <a:xfrm>
            <a:off x="313157" y="3918775"/>
            <a:ext cx="6359116" cy="567758"/>
          </a:xfrm>
        </p:spPr>
        <p:txBody>
          <a:bodyP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Times New Roman" panose="02020603050405020304" pitchFamily="18" charset="0"/>
              </a:rPr>
              <a:t>I was doing work in a way I hadn’t before, and I got to meet so many incredible people.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Times New Roman" panose="02020603050405020304" pitchFamily="18" charset="0"/>
              </a:rPr>
              <a:t>– Railyn Stokes, U.S. Department of the Interior</a:t>
            </a:r>
          </a:p>
        </p:txBody>
      </p:sp>
      <p:sp>
        <p:nvSpPr>
          <p:cNvPr id="8" name="Content Placeholder 7">
            <a:extLst>
              <a:ext uri="{FF2B5EF4-FFF2-40B4-BE49-F238E27FC236}">
                <a16:creationId xmlns:a16="http://schemas.microsoft.com/office/drawing/2014/main" id="{BD35DB13-47A0-473E-A42A-E0F40613DB62}"/>
              </a:ext>
            </a:extLst>
          </p:cNvPr>
          <p:cNvSpPr>
            <a:spLocks noGrp="1"/>
          </p:cNvSpPr>
          <p:nvPr>
            <p:ph sz="half" idx="2"/>
          </p:nvPr>
        </p:nvSpPr>
        <p:spPr/>
        <p:txBody>
          <a:bodyPr>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2000" b="1" i="0" u="none" strike="noStrike" kern="1200" cap="none" spc="0" normalizeH="0" baseline="0" noProof="0" dirty="0">
                <a:ln>
                  <a:noFill/>
                </a:ln>
                <a:solidFill>
                  <a:srgbClr val="335798"/>
                </a:solidFill>
                <a:effectLst/>
                <a:uLnTx/>
                <a:uFillTx/>
                <a:latin typeface="Segoe UI" panose="020B0502040204020203" pitchFamily="34" charset="0"/>
                <a:ea typeface="Calibri" panose="020F0502020204030204" pitchFamily="34" charset="0"/>
                <a:cs typeface="Segoe UI" panose="020B0502040204020203" pitchFamily="34" charset="0"/>
              </a:rPr>
              <a:t>KEY DATES</a:t>
            </a:r>
          </a:p>
          <a:p>
            <a:pPr marL="27940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October 3, 2022</a:t>
            </a:r>
          </a:p>
          <a:p>
            <a:pPr marL="27940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Contest starts</a:t>
            </a:r>
          </a:p>
          <a:p>
            <a:pPr marL="27940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27940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December 2, 2022</a:t>
            </a:r>
          </a:p>
          <a:p>
            <a:pPr marL="27940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Contest window ends</a:t>
            </a:r>
          </a:p>
          <a:p>
            <a:pPr marL="27940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27940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December 30, 2022 </a:t>
            </a:r>
          </a:p>
          <a:p>
            <a:pPr marL="27940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Winners will be announced  </a:t>
            </a:r>
            <a:endParaRPr kumimoji="0" lang="en-US" sz="11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p:txBody>
      </p:sp>
      <p:sp>
        <p:nvSpPr>
          <p:cNvPr id="44" name="Text Placeholder 43">
            <a:extLst>
              <a:ext uri="{FF2B5EF4-FFF2-40B4-BE49-F238E27FC236}">
                <a16:creationId xmlns:a16="http://schemas.microsoft.com/office/drawing/2014/main" id="{6E9725CD-C28E-438C-A04D-5081DCBBA02C}"/>
              </a:ext>
            </a:extLst>
          </p:cNvPr>
          <p:cNvSpPr>
            <a:spLocks noGrp="1"/>
          </p:cNvSpPr>
          <p:nvPr>
            <p:ph type="body" sz="quarter" idx="23"/>
          </p:nvPr>
        </p:nvSpPr>
        <p:spPr>
          <a:xfrm>
            <a:off x="85724" y="7122694"/>
            <a:ext cx="1928814" cy="2021305"/>
          </a:xfrm>
        </p:spPr>
        <p:txBody>
          <a:bodyPr>
            <a:norm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2000" b="1" i="0" u="none" strike="noStrike" kern="1200" cap="none" spc="0" normalizeH="0" baseline="0" noProof="0" dirty="0">
                <a:ln>
                  <a:noFill/>
                </a:ln>
                <a:solidFill>
                  <a:srgbClr val="335798"/>
                </a:solidFill>
                <a:effectLst/>
                <a:uLnTx/>
                <a:uFillTx/>
                <a:latin typeface="Segoe UI" panose="020B0502040204020203" pitchFamily="34" charset="0"/>
                <a:ea typeface="Calibri" panose="020F0502020204030204" pitchFamily="34" charset="0"/>
                <a:cs typeface="Segoe UI" panose="020B0502040204020203" pitchFamily="34" charset="0"/>
              </a:rPr>
              <a:t>QUESTIONS?</a:t>
            </a:r>
          </a:p>
          <a:p>
            <a:pPr marL="171450" marR="0" lvl="0" indent="-171450" algn="l" defTabSz="4572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hlinkClick r:id="rId3"/>
              </a:rPr>
              <a:t>How do I create a discussion thread?</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171450" marR="0" lvl="0" indent="-171450" algn="l" defTabSz="4572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hlinkClick r:id="rId4"/>
              </a:rPr>
              <a:t>How do I join the community?</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171450" marR="0" lvl="0" indent="-171450" algn="l" defTabSz="4572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hlinkClick r:id="rId5"/>
              </a:rPr>
              <a:t>Additional FAQ’s </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171450" marR="0" lvl="0" indent="-171450" algn="l" defTabSz="4572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Or reach out to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hlinkClick r:id="rId6"/>
              </a:rPr>
              <a:t>OpenOpps@usajobs.gov</a:t>
            </a:r>
            <a:endParaRPr kumimoji="0" lang="en-US" sz="1800" b="1" i="0" u="none" strike="noStrike" kern="1200" cap="none" spc="0" normalizeH="0" baseline="0" noProof="0" dirty="0">
              <a:ln>
                <a:noFill/>
              </a:ln>
              <a:solidFill>
                <a:srgbClr val="335798"/>
              </a:solidFill>
              <a:effectLst/>
              <a:uLnTx/>
              <a:uFillTx/>
              <a:latin typeface="Segoe UI" panose="020B0502040204020203" pitchFamily="34" charset="0"/>
              <a:ea typeface="Calibri" panose="020F0502020204030204" pitchFamily="34" charset="0"/>
              <a:cs typeface="Segoe UI" panose="020B0502040204020203" pitchFamily="34" charset="0"/>
            </a:endParaRPr>
          </a:p>
        </p:txBody>
      </p:sp>
      <p:sp>
        <p:nvSpPr>
          <p:cNvPr id="9" name="Content Placeholder 8">
            <a:extLst>
              <a:ext uri="{FF2B5EF4-FFF2-40B4-BE49-F238E27FC236}">
                <a16:creationId xmlns:a16="http://schemas.microsoft.com/office/drawing/2014/main" id="{2E30D471-FF5D-4F78-82AA-A8281DAC798A}"/>
              </a:ext>
            </a:extLst>
          </p:cNvPr>
          <p:cNvSpPr>
            <a:spLocks noGrp="1"/>
          </p:cNvSpPr>
          <p:nvPr>
            <p:ph sz="half" idx="15"/>
          </p:nvPr>
        </p:nvSpPr>
        <p:spPr>
          <a:xfrm>
            <a:off x="2327275" y="4951849"/>
            <a:ext cx="4501857" cy="774129"/>
          </a:xfrm>
        </p:spPr>
        <p:txBody>
          <a:bodyPr>
            <a:noAutofit/>
          </a:bodyPr>
          <a:lstStyle/>
          <a:p>
            <a:pPr marL="0" marR="0" lvl="0" indent="0" algn="l" defTabSz="685800" rtl="0" eaLnBrk="1" fontAlgn="auto" latinLnBrk="0" hangingPunct="1">
              <a:lnSpc>
                <a:spcPct val="90000"/>
              </a:lnSpc>
              <a:spcBef>
                <a:spcPts val="12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335798"/>
                </a:solidFill>
                <a:effectLst/>
                <a:uLnTx/>
                <a:uFillTx/>
                <a:latin typeface="Segoe UI" panose="020B0502040204020203" pitchFamily="34" charset="0"/>
                <a:ea typeface="+mn-ea"/>
                <a:cs typeface="Segoe UI" panose="020B0502040204020203" pitchFamily="34" charset="0"/>
              </a:rPr>
              <a:t>CURRENT FEDERAL EMPLOYEES CAN PARTICIPATE BY:</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685800" rtl="0" eaLnBrk="1" fontAlgn="auto" latinLnBrk="0" hangingPunct="1">
              <a:lnSpc>
                <a:spcPct val="90000"/>
              </a:lnSpc>
              <a:spcBef>
                <a:spcPts val="120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a:ln>
                <a:noFill/>
              </a:ln>
              <a:solidFill>
                <a:srgbClr val="335798"/>
              </a:solidFill>
              <a:effectLst/>
              <a:uLnTx/>
              <a:uFillTx/>
              <a:latin typeface="Segoe UI" panose="020B0502040204020203" pitchFamily="34" charset="0"/>
              <a:ea typeface="+mn-ea"/>
              <a:cs typeface="Segoe UI" panose="020B0502040204020203" pitchFamily="34" charset="0"/>
            </a:endParaRPr>
          </a:p>
          <a:p>
            <a:pPr marL="0" indent="0">
              <a:buNone/>
            </a:pPr>
            <a:endParaRPr lang="en-US" dirty="0"/>
          </a:p>
        </p:txBody>
      </p:sp>
      <p:pic>
        <p:nvPicPr>
          <p:cNvPr id="55" name="Content Placeholder 54">
            <a:extLst>
              <a:ext uri="{FF2B5EF4-FFF2-40B4-BE49-F238E27FC236}">
                <a16:creationId xmlns:a16="http://schemas.microsoft.com/office/drawing/2014/main" id="{43503B6E-68EE-4E2F-8C5A-4030B13675C8}"/>
              </a:ext>
              <a:ext uri="{C183D7F6-B498-43B3-948B-1728B52AA6E4}">
                <adec:decorative xmlns:adec="http://schemas.microsoft.com/office/drawing/2017/decorative" val="1"/>
              </a:ext>
            </a:extLst>
          </p:cNvPr>
          <p:cNvPicPr>
            <a:picLocks noGrp="1" noChangeAspect="1"/>
          </p:cNvPicPr>
          <p:nvPr>
            <p:ph sz="quarter" idx="19"/>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1004" y="5762625"/>
            <a:ext cx="534570" cy="548640"/>
          </a:xfrm>
        </p:spPr>
      </p:pic>
      <p:sp>
        <p:nvSpPr>
          <p:cNvPr id="46" name="Text Placeholder 45">
            <a:extLst>
              <a:ext uri="{FF2B5EF4-FFF2-40B4-BE49-F238E27FC236}">
                <a16:creationId xmlns:a16="http://schemas.microsoft.com/office/drawing/2014/main" id="{6FFA3BB9-BB58-42CC-8927-2E78924836F6}"/>
              </a:ext>
            </a:extLst>
          </p:cNvPr>
          <p:cNvSpPr>
            <a:spLocks noGrp="1"/>
          </p:cNvSpPr>
          <p:nvPr>
            <p:ph type="body" sz="quarter" idx="26"/>
          </p:nvPr>
        </p:nvSpPr>
        <p:spPr/>
        <p:txBody>
          <a:bodyPr>
            <a:normAutofit/>
          </a:bodyPr>
          <a:lstStyle/>
          <a:p>
            <a:pPr marL="517525"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Joining the </a:t>
            </a: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hlinkClick r:id="rId2"/>
              </a:rPr>
              <a:t>Cyber Professionals Community </a:t>
            </a:r>
            <a:endPar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517525"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Earn points for your agency by simply joining the community.  </a:t>
            </a:r>
          </a:p>
        </p:txBody>
      </p:sp>
      <p:pic>
        <p:nvPicPr>
          <p:cNvPr id="57" name="Content Placeholder 56">
            <a:extLst>
              <a:ext uri="{FF2B5EF4-FFF2-40B4-BE49-F238E27FC236}">
                <a16:creationId xmlns:a16="http://schemas.microsoft.com/office/drawing/2014/main" id="{3E7AE969-6018-49BA-984D-0757ED17FA01}"/>
              </a:ext>
              <a:ext uri="{C183D7F6-B498-43B3-948B-1728B52AA6E4}">
                <adec:decorative xmlns:adec="http://schemas.microsoft.com/office/drawing/2017/decorative" val="1"/>
              </a:ext>
            </a:extLst>
          </p:cNvPr>
          <p:cNvPicPr>
            <a:picLocks noGrp="1" noChangeAspect="1"/>
          </p:cNvPicPr>
          <p:nvPr>
            <p:ph sz="quarter" idx="20"/>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33625" y="6549231"/>
            <a:ext cx="548640" cy="548640"/>
          </a:xfrm>
        </p:spPr>
      </p:pic>
      <p:sp>
        <p:nvSpPr>
          <p:cNvPr id="47" name="Text Placeholder 46">
            <a:extLst>
              <a:ext uri="{FF2B5EF4-FFF2-40B4-BE49-F238E27FC236}">
                <a16:creationId xmlns:a16="http://schemas.microsoft.com/office/drawing/2014/main" id="{2B4FBA66-420B-40D9-ABFD-5A7AFB290C2A}"/>
              </a:ext>
            </a:extLst>
          </p:cNvPr>
          <p:cNvSpPr>
            <a:spLocks noGrp="1"/>
          </p:cNvSpPr>
          <p:nvPr>
            <p:ph type="body" sz="quarter" idx="27"/>
          </p:nvPr>
        </p:nvSpPr>
        <p:spPr>
          <a:xfrm>
            <a:off x="2711450" y="6394846"/>
            <a:ext cx="4146550" cy="655891"/>
          </a:xfrm>
        </p:spPr>
        <p:txBody>
          <a:bodyPr>
            <a:noAutofit/>
          </a:bodyPr>
          <a:lstStyle/>
          <a:p>
            <a:pPr marL="517525"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Posting and applying for opportunities</a:t>
            </a:r>
          </a:p>
          <a:p>
            <a:pPr marL="517525"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Earn points by receiving applicants for your cyber opportunities.  Agencies with the highest total number of opportunities posted will also be featured.  </a:t>
            </a:r>
          </a:p>
        </p:txBody>
      </p:sp>
      <p:pic>
        <p:nvPicPr>
          <p:cNvPr id="59" name="Content Placeholder 58">
            <a:extLst>
              <a:ext uri="{FF2B5EF4-FFF2-40B4-BE49-F238E27FC236}">
                <a16:creationId xmlns:a16="http://schemas.microsoft.com/office/drawing/2014/main" id="{3491B2E3-46D8-4175-91F8-85DBCA42E875}"/>
              </a:ext>
              <a:ext uri="{C183D7F6-B498-43B3-948B-1728B52AA6E4}">
                <adec:decorative xmlns:adec="http://schemas.microsoft.com/office/drawing/2017/decorative" val="1"/>
              </a:ext>
            </a:extLst>
          </p:cNvPr>
          <p:cNvPicPr>
            <a:picLocks noGrp="1" noChangeAspect="1"/>
          </p:cNvPicPr>
          <p:nvPr>
            <p:ph sz="quarter" idx="21"/>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46322" y="7415132"/>
            <a:ext cx="563082" cy="548640"/>
          </a:xfrm>
        </p:spPr>
      </p:pic>
      <p:sp>
        <p:nvSpPr>
          <p:cNvPr id="48" name="Text Placeholder 47">
            <a:extLst>
              <a:ext uri="{FF2B5EF4-FFF2-40B4-BE49-F238E27FC236}">
                <a16:creationId xmlns:a16="http://schemas.microsoft.com/office/drawing/2014/main" id="{BAF7B754-4DE7-48A0-922D-19CA5E42394C}"/>
              </a:ext>
            </a:extLst>
          </p:cNvPr>
          <p:cNvSpPr>
            <a:spLocks noGrp="1"/>
          </p:cNvSpPr>
          <p:nvPr>
            <p:ph type="body" sz="quarter" idx="28"/>
          </p:nvPr>
        </p:nvSpPr>
        <p:spPr>
          <a:xfrm>
            <a:off x="2711450" y="7296032"/>
            <a:ext cx="4146550" cy="655891"/>
          </a:xfrm>
        </p:spPr>
        <p:txBody>
          <a:bodyPr>
            <a:normAutofit/>
          </a:bodyPr>
          <a:lstStyle/>
          <a:p>
            <a:pPr marL="517525"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Participating in discussion boards​</a:t>
            </a:r>
          </a:p>
          <a:p>
            <a:pPr marL="517525"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Earn points by creating or responding to posts within the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hlinkClick r:id="rId2"/>
              </a:rPr>
              <a:t>Cyber Professionals Community</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a:t>
            </a:r>
          </a:p>
        </p:txBody>
      </p:sp>
      <p:sp>
        <p:nvSpPr>
          <p:cNvPr id="45" name="Text Placeholder 44">
            <a:extLst>
              <a:ext uri="{FF2B5EF4-FFF2-40B4-BE49-F238E27FC236}">
                <a16:creationId xmlns:a16="http://schemas.microsoft.com/office/drawing/2014/main" id="{6585F46D-C871-472B-A8AF-973E1E43C2E2}"/>
              </a:ext>
            </a:extLst>
          </p:cNvPr>
          <p:cNvSpPr>
            <a:spLocks noGrp="1"/>
          </p:cNvSpPr>
          <p:nvPr>
            <p:ph type="body" sz="quarter" idx="25"/>
          </p:nvPr>
        </p:nvSpPr>
        <p:spPr/>
        <p: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Complete as many qualifying activities by December 2</a:t>
            </a:r>
            <a:r>
              <a:rPr kumimoji="0" lang="en-US" sz="1200" b="0" i="0" u="none" strike="noStrike" kern="1200" cap="none" spc="0" normalizeH="0" baseline="3000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nd</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 and automatically be entered to win.  </a:t>
            </a: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Winners could win an employee spotlight and other prizes.</a:t>
            </a:r>
          </a:p>
        </p:txBody>
      </p:sp>
      <p:sp>
        <p:nvSpPr>
          <p:cNvPr id="5" name="Slide Number Placeholder 4">
            <a:extLst>
              <a:ext uri="{FF2B5EF4-FFF2-40B4-BE49-F238E27FC236}">
                <a16:creationId xmlns:a16="http://schemas.microsoft.com/office/drawing/2014/main" id="{37771C6C-BA72-43FD-951A-0A4917BE3FE3}"/>
              </a:ext>
            </a:extLst>
          </p:cNvPr>
          <p:cNvSpPr>
            <a:spLocks noGrp="1"/>
          </p:cNvSpPr>
          <p:nvPr>
            <p:ph type="sldNum" sz="quarter" idx="12"/>
          </p:nvPr>
        </p:nvSpPr>
        <p:spPr>
          <a:xfrm>
            <a:off x="5129223" y="8475136"/>
            <a:ext cx="1543050" cy="486833"/>
          </a:xfrm>
        </p:spPr>
        <p:txBody>
          <a:bodyPr/>
          <a:lstStyle/>
          <a:p>
            <a:fld id="{99BC021F-84F9-46B7-B42D-205ED7ED54D4}" type="slidenum">
              <a:rPr lang="en-US" sz="1200" smtClean="0">
                <a:solidFill>
                  <a:schemeClr val="tx1"/>
                </a:solidFill>
              </a:rPr>
              <a:t>11</a:t>
            </a:fld>
            <a:endParaRPr lang="en-US" sz="1200" dirty="0">
              <a:solidFill>
                <a:schemeClr val="tx1"/>
              </a:solidFill>
            </a:endParaRPr>
          </a:p>
        </p:txBody>
      </p:sp>
      <p:pic>
        <p:nvPicPr>
          <p:cNvPr id="13" name="Picture Placeholder 12">
            <a:extLst>
              <a:ext uri="{FF2B5EF4-FFF2-40B4-BE49-F238E27FC236}">
                <a16:creationId xmlns:a16="http://schemas.microsoft.com/office/drawing/2014/main" id="{63E9AD85-C24C-43DB-A6AB-42CA13A1970B}"/>
              </a:ext>
              <a:ext uri="{C183D7F6-B498-43B3-948B-1728B52AA6E4}">
                <adec:decorative xmlns:adec="http://schemas.microsoft.com/office/drawing/2017/decorative" val="1"/>
              </a:ext>
            </a:extLst>
          </p:cNvPr>
          <p:cNvPicPr>
            <a:picLocks noGrp="1" noChangeAspect="1"/>
          </p:cNvPicPr>
          <p:nvPr>
            <p:ph type="pic" sz="quarter" idx="16"/>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t="5231" b="5231"/>
          <a:stretch>
            <a:fillRect/>
          </a:stretch>
        </p:blipFill>
        <p:spPr>
          <a:xfrm>
            <a:off x="5418139" y="2077553"/>
            <a:ext cx="868362" cy="777518"/>
          </a:xfrm>
        </p:spPr>
      </p:pic>
    </p:spTree>
    <p:extLst>
      <p:ext uri="{BB962C8B-B14F-4D97-AF65-F5344CB8AC3E}">
        <p14:creationId xmlns:p14="http://schemas.microsoft.com/office/powerpoint/2010/main" val="22711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5AA998-F63B-4503-9E16-7C1A3BA8CC33}"/>
              </a:ext>
            </a:extLst>
          </p:cNvPr>
          <p:cNvSpPr>
            <a:spLocks noGrp="1"/>
          </p:cNvSpPr>
          <p:nvPr>
            <p:ph type="title"/>
          </p:nvPr>
        </p:nvSpPr>
        <p:spPr>
          <a:xfrm>
            <a:off x="0" y="923925"/>
            <a:ext cx="5915025" cy="878973"/>
          </a:xfrm>
        </p:spPr>
        <p:txBody>
          <a:bodyPr>
            <a:normAutofit/>
          </a:bodyPr>
          <a:lstStyle/>
          <a:p>
            <a:pPr marL="0" marR="0" lvl="0" indent="0" defTabSz="457200" rtl="0" eaLnBrk="1" fontAlgn="auto" latinLnBrk="0" hangingPunct="1">
              <a:lnSpc>
                <a:spcPct val="107000"/>
              </a:lnSpc>
              <a:spcBef>
                <a:spcPts val="0"/>
              </a:spcBef>
              <a:spcAft>
                <a:spcPts val="0"/>
              </a:spcAft>
              <a:tabLst/>
              <a:defRPr/>
            </a:pPr>
            <a:r>
              <a:rPr kumimoji="0" lang="en-US" sz="2700" b="1" i="0" u="none" strike="noStrike" kern="1200" cap="none" spc="0" normalizeH="0" baseline="0" noProof="0" dirty="0">
                <a:ln>
                  <a:noFill/>
                </a:ln>
                <a:solidFill>
                  <a:prstClr val="white"/>
                </a:solidFill>
                <a:effectLst/>
                <a:uLnTx/>
                <a:uFillTx/>
                <a:latin typeface="Segoe UI" panose="020B0502040204020203" pitchFamily="34" charset="0"/>
                <a:ea typeface="Calibri" panose="020F0502020204030204" pitchFamily="34" charset="0"/>
                <a:cs typeface="Segoe UI" panose="020B0502040204020203" pitchFamily="34" charset="0"/>
              </a:rPr>
              <a:t>CYBER OPPORTUNITIES CONTEST</a:t>
            </a:r>
            <a:br>
              <a:rPr kumimoji="0" lang="en-US" sz="2400" b="1" i="0" u="none" strike="noStrike" kern="1200" cap="none" spc="0" normalizeH="0" baseline="0" noProof="0" dirty="0">
                <a:ln>
                  <a:noFill/>
                </a:ln>
                <a:solidFill>
                  <a:prstClr val="white"/>
                </a:solidFill>
                <a:effectLst/>
                <a:uLnTx/>
                <a:uFillTx/>
                <a:latin typeface="Segoe UI" panose="020B0502040204020203" pitchFamily="34" charset="0"/>
                <a:ea typeface="Calibri" panose="020F0502020204030204" pitchFamily="34" charset="0"/>
                <a:cs typeface="Segoe UI" panose="020B0502040204020203" pitchFamily="34" charset="0"/>
              </a:rPr>
            </a:b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panose="020F0502020204030204" pitchFamily="34" charset="0"/>
                <a:cs typeface="Segoe UI" panose="020B0502040204020203" pitchFamily="34" charset="0"/>
              </a:rPr>
              <a:t>Development Opportunities </a:t>
            </a:r>
            <a:endParaRPr lang="en-US" sz="3200" dirty="0"/>
          </a:p>
        </p:txBody>
      </p:sp>
      <p:pic>
        <p:nvPicPr>
          <p:cNvPr id="11" name="Content Placeholder 10">
            <a:extLst>
              <a:ext uri="{FF2B5EF4-FFF2-40B4-BE49-F238E27FC236}">
                <a16:creationId xmlns:a16="http://schemas.microsoft.com/office/drawing/2014/main" id="{914EB81D-1EF3-4999-8871-23D6AEF484AA}"/>
              </a:ext>
              <a:ext uri="{C183D7F6-B498-43B3-948B-1728B52AA6E4}">
                <adec:decorative xmlns:adec="http://schemas.microsoft.com/office/drawing/2017/decorative" val="1"/>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483233" y="1986596"/>
            <a:ext cx="1410021" cy="1410021"/>
          </a:xfrm>
        </p:spPr>
      </p:pic>
      <p:sp>
        <p:nvSpPr>
          <p:cNvPr id="5" name="Text Placeholder 4">
            <a:extLst>
              <a:ext uri="{FF2B5EF4-FFF2-40B4-BE49-F238E27FC236}">
                <a16:creationId xmlns:a16="http://schemas.microsoft.com/office/drawing/2014/main" id="{E0FE585C-D527-4C55-8F9D-5AF6ED9E501A}"/>
              </a:ext>
            </a:extLst>
          </p:cNvPr>
          <p:cNvSpPr>
            <a:spLocks noGrp="1"/>
          </p:cNvSpPr>
          <p:nvPr>
            <p:ph type="body" sz="quarter" idx="18"/>
          </p:nvPr>
        </p:nvSpPr>
        <p:spPr>
          <a:xfrm>
            <a:off x="66676" y="3958026"/>
            <a:ext cx="385762" cy="46037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EB7BA"/>
                </a:solidFill>
                <a:effectLst/>
                <a:uLnTx/>
                <a:uFillTx/>
                <a:latin typeface="Franklin Gothic Book" panose="020B0503020102020204" pitchFamily="34" charset="0"/>
                <a:ea typeface="+mn-ea"/>
                <a:cs typeface="+mn-cs"/>
              </a:rPr>
              <a:t>1</a:t>
            </a:r>
          </a:p>
          <a:p>
            <a:pPr marL="0" indent="0">
              <a:buNone/>
            </a:pPr>
            <a:endParaRPr lang="en-US" dirty="0"/>
          </a:p>
        </p:txBody>
      </p:sp>
      <p:sp>
        <p:nvSpPr>
          <p:cNvPr id="7" name="Text Placeholder 6">
            <a:extLst>
              <a:ext uri="{FF2B5EF4-FFF2-40B4-BE49-F238E27FC236}">
                <a16:creationId xmlns:a16="http://schemas.microsoft.com/office/drawing/2014/main" id="{AE55F9BB-E0DC-4476-BF8A-35D9285DC4AA}"/>
              </a:ext>
            </a:extLst>
          </p:cNvPr>
          <p:cNvSpPr>
            <a:spLocks noGrp="1"/>
          </p:cNvSpPr>
          <p:nvPr>
            <p:ph type="body" sz="quarter" idx="19"/>
          </p:nvPr>
        </p:nvSpPr>
        <p:spPr>
          <a:xfrm>
            <a:off x="60365" y="4721897"/>
            <a:ext cx="385762" cy="46037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EB7BA"/>
                </a:solidFill>
                <a:effectLst/>
                <a:uLnTx/>
                <a:uFillTx/>
                <a:latin typeface="Franklin Gothic Book" panose="020B0503020102020204" pitchFamily="34" charset="0"/>
                <a:ea typeface="+mn-ea"/>
                <a:cs typeface="+mn-cs"/>
              </a:rPr>
              <a:t>2</a:t>
            </a:r>
          </a:p>
          <a:p>
            <a:pPr marL="0" indent="0">
              <a:buNone/>
            </a:pPr>
            <a:endParaRPr lang="en-US" dirty="0"/>
          </a:p>
        </p:txBody>
      </p:sp>
      <p:sp>
        <p:nvSpPr>
          <p:cNvPr id="8" name="Text Placeholder 7">
            <a:extLst>
              <a:ext uri="{FF2B5EF4-FFF2-40B4-BE49-F238E27FC236}">
                <a16:creationId xmlns:a16="http://schemas.microsoft.com/office/drawing/2014/main" id="{49478FA7-F757-4C1C-82DF-49F9DE438283}"/>
              </a:ext>
            </a:extLst>
          </p:cNvPr>
          <p:cNvSpPr>
            <a:spLocks noGrp="1"/>
          </p:cNvSpPr>
          <p:nvPr>
            <p:ph type="body" sz="quarter" idx="20"/>
          </p:nvPr>
        </p:nvSpPr>
        <p:spPr>
          <a:xfrm>
            <a:off x="60365" y="5516563"/>
            <a:ext cx="385762" cy="46037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EB7BA"/>
                </a:solidFill>
                <a:effectLst/>
                <a:uLnTx/>
                <a:uFillTx/>
                <a:latin typeface="Franklin Gothic Book" panose="020B0503020102020204" pitchFamily="34" charset="0"/>
                <a:ea typeface="+mn-ea"/>
                <a:cs typeface="+mn-cs"/>
              </a:rPr>
              <a:t>3</a:t>
            </a:r>
          </a:p>
          <a:p>
            <a:pPr marL="0" indent="0">
              <a:buNone/>
            </a:pPr>
            <a:endParaRPr lang="en-US" dirty="0"/>
          </a:p>
        </p:txBody>
      </p:sp>
      <p:sp>
        <p:nvSpPr>
          <p:cNvPr id="4" name="Content Placeholder 3">
            <a:extLst>
              <a:ext uri="{FF2B5EF4-FFF2-40B4-BE49-F238E27FC236}">
                <a16:creationId xmlns:a16="http://schemas.microsoft.com/office/drawing/2014/main" id="{1D1C06DD-97B5-4A8C-AB9B-C50B41BBD30B}"/>
              </a:ext>
            </a:extLst>
          </p:cNvPr>
          <p:cNvSpPr>
            <a:spLocks noGrp="1"/>
          </p:cNvSpPr>
          <p:nvPr>
            <p:ph sz="half" idx="1"/>
          </p:nvPr>
        </p:nvSpPr>
        <p:spPr>
          <a:xfrm>
            <a:off x="42377" y="3514725"/>
            <a:ext cx="2311400" cy="2856937"/>
          </a:xfrm>
        </p:spPr>
        <p:txBody>
          <a:bodyPr>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2000" b="1" i="0" u="none" strike="noStrike" kern="1200" cap="none" spc="0" normalizeH="0" baseline="0" noProof="0" dirty="0">
                <a:ln>
                  <a:noFill/>
                </a:ln>
                <a:solidFill>
                  <a:srgbClr val="335798"/>
                </a:solidFill>
                <a:effectLst/>
                <a:uLnTx/>
                <a:uFillTx/>
                <a:latin typeface="Segoe UI" panose="020B0502040204020203" pitchFamily="34" charset="0"/>
                <a:ea typeface="Calibri" panose="020F0502020204030204" pitchFamily="34" charset="0"/>
                <a:cs typeface="Segoe UI" panose="020B0502040204020203" pitchFamily="34" charset="0"/>
              </a:rPr>
              <a:t>HOW TO ENTER</a:t>
            </a:r>
          </a:p>
          <a:p>
            <a:pPr marL="346075"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Go to the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hlinkClick r:id="rId3"/>
              </a:rPr>
              <a:t>Open Opportunities</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site </a:t>
            </a:r>
            <a:r>
              <a:rPr lang="en-US" sz="1200" dirty="0">
                <a:solidFill>
                  <a:prstClr val="black"/>
                </a:solidFill>
                <a:latin typeface="Franklin Gothic Book" panose="020B0503020102020204" pitchFamily="34" charset="0"/>
              </a:rPr>
              <a:t>and sign-up</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a:t>
            </a:r>
          </a:p>
          <a:p>
            <a:pPr marL="346075"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346075"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Franklin Gothic Book" panose="020B0503020102020204" pitchFamily="34" charset="0"/>
              </a:rPr>
              <a:t>Join the </a:t>
            </a:r>
            <a:r>
              <a:rPr kumimoji="0" lang="en-US" sz="14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hlinkClick r:id="rId4"/>
              </a:rPr>
              <a:t>Cyber Professionals Community</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t>
            </a:r>
          </a:p>
          <a:p>
            <a:pPr marL="346075"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346075"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Actively participate in the Community by posting or filling opportunities and talking – those with the most points win! </a:t>
            </a:r>
          </a:p>
          <a:p>
            <a:pPr marL="236538"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Franklin Gothic Book" panose="020B0503020102020204" pitchFamily="34"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endParaRPr kumimoji="0" lang="en-US" sz="1800" b="1" i="0" u="none" strike="noStrike" kern="1200" cap="none" spc="0" normalizeH="0" baseline="0" noProof="0" dirty="0">
              <a:ln>
                <a:noFill/>
              </a:ln>
              <a:solidFill>
                <a:srgbClr val="335798"/>
              </a:solidFill>
              <a:effectLst/>
              <a:uLnTx/>
              <a:uFillTx/>
              <a:latin typeface="Segoe UI" panose="020B0502040204020203" pitchFamily="34" charset="0"/>
              <a:ea typeface="Calibri" panose="020F0502020204030204" pitchFamily="34" charset="0"/>
              <a:cs typeface="Segoe UI"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457200" rtl="0" eaLnBrk="1" fontAlgn="auto" latinLnBrk="0" hangingPunct="1">
              <a:lnSpc>
                <a:spcPct val="107000"/>
              </a:lnSpc>
              <a:spcBef>
                <a:spcPts val="0"/>
              </a:spcBef>
              <a:spcAft>
                <a:spcPts val="800"/>
              </a:spcAft>
              <a:buClrTx/>
              <a:buSzTx/>
              <a:buFontTx/>
              <a:buNone/>
              <a:tabLst/>
              <a:defRPr/>
            </a:pPr>
            <a:endParaRPr kumimoji="0" lang="en-US" sz="1800" b="1" i="0" u="none" strike="noStrike" kern="1200" cap="none" spc="0" normalizeH="0" baseline="0" noProof="0" dirty="0">
              <a:ln>
                <a:noFill/>
              </a:ln>
              <a:solidFill>
                <a:srgbClr val="335798"/>
              </a:solidFill>
              <a:effectLst/>
              <a:uLnTx/>
              <a:uFillTx/>
              <a:latin typeface="Segoe UI" panose="020B0502040204020203" pitchFamily="34" charset="0"/>
              <a:ea typeface="Calibri" panose="020F0502020204030204" pitchFamily="34" charset="0"/>
              <a:cs typeface="Segoe UI" panose="020B0502040204020203" pitchFamily="34" charset="0"/>
            </a:endParaRPr>
          </a:p>
          <a:p>
            <a:pPr marL="0" indent="0">
              <a:buNone/>
            </a:pPr>
            <a:endParaRPr lang="en-US" dirty="0"/>
          </a:p>
        </p:txBody>
      </p:sp>
      <p:sp>
        <p:nvSpPr>
          <p:cNvPr id="2" name="Content Placeholder 1">
            <a:extLst>
              <a:ext uri="{FF2B5EF4-FFF2-40B4-BE49-F238E27FC236}">
                <a16:creationId xmlns:a16="http://schemas.microsoft.com/office/drawing/2014/main" id="{9931CC8B-4504-4410-9BCF-F6D7FB8D5F4C}"/>
              </a:ext>
            </a:extLst>
          </p:cNvPr>
          <p:cNvSpPr>
            <a:spLocks noGrp="1"/>
          </p:cNvSpPr>
          <p:nvPr>
            <p:ph sz="half" idx="17"/>
          </p:nvPr>
        </p:nvSpPr>
        <p:spPr/>
        <p:txBody>
          <a:bodyPr>
            <a:normAutofit fontScale="47500" lnSpcReduction="20000"/>
          </a:bodyPr>
          <a:lstStyle/>
          <a:p>
            <a:pPr marL="236538" marR="0" lvl="0" indent="0" algn="l" defTabSz="457200" rtl="0" eaLnBrk="1" fontAlgn="auto" latinLnBrk="0" hangingPunct="1">
              <a:lnSpc>
                <a:spcPct val="100000"/>
              </a:lnSpc>
              <a:spcBef>
                <a:spcPts val="0"/>
              </a:spcBef>
              <a:spcAft>
                <a:spcPts val="0"/>
              </a:spcAft>
              <a:buClrTx/>
              <a:buSzTx/>
              <a:buFontTx/>
              <a:buNone/>
              <a:tabLst/>
              <a:defRPr/>
            </a:pPr>
            <a:endParaRPr lang="en-US" sz="2400" dirty="0">
              <a:solidFill>
                <a:prstClr val="black"/>
              </a:solidFill>
              <a:latin typeface="Franklin Gothic Book" panose="020B0503020102020204" pitchFamily="34"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4000" b="1" i="0" u="none" strike="noStrike" kern="1200" cap="none" spc="0" normalizeH="0" baseline="0" noProof="0" dirty="0">
                <a:ln>
                  <a:noFill/>
                </a:ln>
                <a:solidFill>
                  <a:srgbClr val="335798"/>
                </a:solidFill>
                <a:effectLst/>
                <a:uLnTx/>
                <a:uFillTx/>
                <a:latin typeface="Segoe UI" panose="020B0502040204020203" pitchFamily="34" charset="0"/>
                <a:ea typeface="Calibri" panose="020F0502020204030204" pitchFamily="34" charset="0"/>
                <a:cs typeface="Segoe UI" panose="020B0502040204020203" pitchFamily="34" charset="0"/>
              </a:rPr>
              <a:t>QUESTIONS?</a:t>
            </a:r>
          </a:p>
          <a:p>
            <a:pPr marL="171450" marR="0" lvl="0" indent="-1714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5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hlinkClick r:id="rId5"/>
              </a:rPr>
              <a:t>How do I post an opportunity?</a:t>
            </a:r>
            <a:endParaRPr kumimoji="0" lang="en-US" sz="25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171450" marR="0" lvl="0" indent="-1714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5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hlinkClick r:id="rId6"/>
              </a:rPr>
              <a:t>How do I extend an offer?</a:t>
            </a:r>
            <a:endParaRPr kumimoji="0" lang="en-US" sz="25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171450" marR="0" lvl="0" indent="-1714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5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hlinkClick r:id="rId7"/>
              </a:rPr>
              <a:t>How do I join the community?</a:t>
            </a:r>
            <a:endParaRPr kumimoji="0" lang="en-US" sz="25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171450" marR="0" lvl="0" indent="-1714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5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hlinkClick r:id="rId8"/>
              </a:rPr>
              <a:t>How do I write a great opportunity?</a:t>
            </a:r>
            <a:endParaRPr kumimoji="0" lang="en-US" sz="25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171450" marR="0" lvl="0" indent="-1714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5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hlinkClick r:id="rId6"/>
              </a:rPr>
              <a:t>Additional FAQ’s </a:t>
            </a:r>
            <a:endParaRPr kumimoji="0" lang="en-US" sz="25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171450" marR="0" lvl="0" indent="-1714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5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Or reach out to </a:t>
            </a:r>
            <a:r>
              <a:rPr kumimoji="0" lang="en-US" sz="25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hlinkClick r:id="rId9"/>
              </a:rPr>
              <a:t>OpenOpps@usajobs.gov</a:t>
            </a:r>
            <a:endParaRPr kumimoji="0" lang="en-US" sz="25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61D86AD-F860-4DA3-99D2-802A6D10635D}"/>
              </a:ext>
            </a:extLst>
          </p:cNvPr>
          <p:cNvSpPr>
            <a:spLocks noGrp="1"/>
          </p:cNvSpPr>
          <p:nvPr>
            <p:ph sz="half" idx="15"/>
          </p:nvPr>
        </p:nvSpPr>
        <p:spPr>
          <a:xfrm>
            <a:off x="2552064" y="2019345"/>
            <a:ext cx="4225925" cy="737119"/>
          </a:xfrm>
        </p:spPr>
        <p:txBody>
          <a:bodyPr>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2000" b="1" i="0" u="none" strike="noStrike" kern="1200" cap="none" spc="0" normalizeH="0" baseline="0" noProof="0" dirty="0">
                <a:ln>
                  <a:noFill/>
                </a:ln>
                <a:solidFill>
                  <a:srgbClr val="335798"/>
                </a:solidFill>
                <a:effectLst/>
                <a:uLnTx/>
                <a:uFillTx/>
                <a:latin typeface="Segoe UI" panose="020B0502040204020203" pitchFamily="34" charset="0"/>
                <a:ea typeface="Calibri" panose="020F0502020204030204" pitchFamily="34" charset="0"/>
                <a:cs typeface="Segoe UI" panose="020B0502040204020203" pitchFamily="34" charset="0"/>
              </a:rPr>
              <a:t>DEVELOPMENT OPPORTUNITY GUIDELINES</a:t>
            </a:r>
            <a:endParaRPr kumimoji="0" lang="en-US" sz="1800" b="1" i="0" u="none" strike="noStrike" kern="1200" cap="none" spc="0" normalizeH="0" baseline="0" noProof="0" dirty="0">
              <a:ln>
                <a:noFill/>
              </a:ln>
              <a:solidFill>
                <a:srgbClr val="335798"/>
              </a:solidFill>
              <a:effectLst/>
              <a:uLnTx/>
              <a:uFillTx/>
              <a:latin typeface="Segoe UI" panose="020B0502040204020203" pitchFamily="34" charset="0"/>
              <a:ea typeface="Calibri" panose="020F0502020204030204" pitchFamily="34" charset="0"/>
              <a:cs typeface="Segoe UI" panose="020B0502040204020203" pitchFamily="34" charset="0"/>
            </a:endParaRPr>
          </a:p>
        </p:txBody>
      </p:sp>
      <p:sp>
        <p:nvSpPr>
          <p:cNvPr id="9" name="Text Placeholder 8">
            <a:extLst>
              <a:ext uri="{FF2B5EF4-FFF2-40B4-BE49-F238E27FC236}">
                <a16:creationId xmlns:a16="http://schemas.microsoft.com/office/drawing/2014/main" id="{96FF4F67-12DB-4127-ACCA-93571DCD33C1}"/>
              </a:ext>
            </a:extLst>
          </p:cNvPr>
          <p:cNvSpPr>
            <a:spLocks noGrp="1"/>
          </p:cNvSpPr>
          <p:nvPr>
            <p:ph type="body" sz="quarter" idx="22"/>
          </p:nvPr>
        </p:nvSpPr>
        <p:spPr>
          <a:xfrm>
            <a:off x="2551272" y="2773363"/>
            <a:ext cx="4225925" cy="878972"/>
          </a:xfrm>
        </p:spPr>
        <p:txBody>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Times New Roman" panose="02020603050405020304" pitchFamily="18" charset="0"/>
              </a:rPr>
              <a:t>Participants can enter the contest by posting, applying, and/or fulfilling development opportunities.</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Times New Roman" panose="02020603050405020304" pitchFamily="18" charset="0"/>
              </a:rPr>
              <a:t>Here are some examples of opportunities that qualify:</a:t>
            </a:r>
          </a:p>
        </p:txBody>
      </p:sp>
      <p:sp>
        <p:nvSpPr>
          <p:cNvPr id="10" name="Text Placeholder 9">
            <a:extLst>
              <a:ext uri="{FF2B5EF4-FFF2-40B4-BE49-F238E27FC236}">
                <a16:creationId xmlns:a16="http://schemas.microsoft.com/office/drawing/2014/main" id="{75460684-08B1-4FB0-885B-3FA701769351}"/>
              </a:ext>
            </a:extLst>
          </p:cNvPr>
          <p:cNvSpPr>
            <a:spLocks noGrp="1"/>
          </p:cNvSpPr>
          <p:nvPr>
            <p:ph type="body" sz="quarter" idx="23"/>
          </p:nvPr>
        </p:nvSpPr>
        <p:spPr/>
        <p:txBody>
          <a:bodyPr/>
          <a:lstStyle/>
          <a:p>
            <a:pPr marL="177800" marR="0" lvl="0" indent="-17780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Micro Assignments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​are short-term, part-time assignments with a quick completion date.</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Details</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are full or part-time temporary position placements.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Special Projects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are sets of focused activities and/or tasks geared towards specific initiatives and efforts.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Rotational Assignments</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are short-term, temporary assignments to gain experience in another area.</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Volunteer work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(i.e., focus groups, events, surveying, mentoring) are activities that provide help or service to a program, initiative, or effort. </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Times New Roman" panose="02020603050405020304" pitchFamily="18" charset="0"/>
            </a:endParaRPr>
          </a:p>
        </p:txBody>
      </p:sp>
      <p:sp>
        <p:nvSpPr>
          <p:cNvPr id="12" name="Text Placeholder 11">
            <a:extLst>
              <a:ext uri="{FF2B5EF4-FFF2-40B4-BE49-F238E27FC236}">
                <a16:creationId xmlns:a16="http://schemas.microsoft.com/office/drawing/2014/main" id="{8DECB1D9-E96B-493E-A0BE-AF5E7FD75886}"/>
              </a:ext>
            </a:extLst>
          </p:cNvPr>
          <p:cNvSpPr>
            <a:spLocks noGrp="1"/>
          </p:cNvSpPr>
          <p:nvPr>
            <p:ph type="body" sz="quarter" idx="24"/>
          </p:nvPr>
        </p:nvSpPr>
        <p:spPr>
          <a:xfrm>
            <a:off x="2551272" y="5926769"/>
            <a:ext cx="4225894" cy="689216"/>
          </a:xfr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Times New Roman" panose="02020603050405020304" pitchFamily="18" charset="0"/>
              </a:rPr>
              <a:t>Earn points by engagement </a:t>
            </a:r>
            <a:r>
              <a:rPr lang="en-US" sz="1200" dirty="0">
                <a:solidFill>
                  <a:prstClr val="black"/>
                </a:solidFill>
                <a:latin typeface="Franklin Gothic Book" panose="020B0503020102020204" pitchFamily="34" charset="0"/>
                <a:cs typeface="Times New Roman" panose="02020603050405020304" pitchFamily="18" charset="0"/>
              </a:rPr>
              <a:t>– posting and fulfilling opportunities – even responding on discussion boards!</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Times New Roman" panose="02020603050405020304" pitchFamily="18" charset="0"/>
              </a:rPr>
              <a:t>  Each activity earns a point.  Those with the most points wins!</a:t>
            </a:r>
          </a:p>
        </p:txBody>
      </p:sp>
      <p:sp>
        <p:nvSpPr>
          <p:cNvPr id="13" name="Text Placeholder 12">
            <a:extLst>
              <a:ext uri="{FF2B5EF4-FFF2-40B4-BE49-F238E27FC236}">
                <a16:creationId xmlns:a16="http://schemas.microsoft.com/office/drawing/2014/main" id="{0902C0E1-9BB0-4ECC-80B3-A2CB227BC1CB}"/>
              </a:ext>
            </a:extLst>
          </p:cNvPr>
          <p:cNvSpPr>
            <a:spLocks noGrp="1"/>
          </p:cNvSpPr>
          <p:nvPr>
            <p:ph type="body" sz="quarter" idx="25"/>
          </p:nvPr>
        </p:nvSpPr>
        <p:spPr/>
        <p:txBody>
          <a:bodyPr>
            <a:norm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2000" b="1" i="0" u="none" strike="noStrike" kern="1200" cap="none" spc="0" normalizeH="0" baseline="0" noProof="0" dirty="0">
                <a:ln>
                  <a:noFill/>
                </a:ln>
                <a:solidFill>
                  <a:srgbClr val="335798"/>
                </a:solidFill>
                <a:effectLst/>
                <a:uLnTx/>
                <a:uFillTx/>
                <a:latin typeface="Segoe UI" panose="020B0502040204020203" pitchFamily="34" charset="0"/>
                <a:ea typeface="Calibri" panose="020F0502020204030204" pitchFamily="34" charset="0"/>
                <a:cs typeface="Segoe UI" panose="020B0502040204020203" pitchFamily="34" charset="0"/>
              </a:rPr>
              <a:t>WINNERS</a:t>
            </a:r>
          </a:p>
        </p:txBody>
      </p:sp>
      <p:sp>
        <p:nvSpPr>
          <p:cNvPr id="14" name="Text Placeholder 13">
            <a:extLst>
              <a:ext uri="{FF2B5EF4-FFF2-40B4-BE49-F238E27FC236}">
                <a16:creationId xmlns:a16="http://schemas.microsoft.com/office/drawing/2014/main" id="{CE1981B4-6DE9-4CC7-ADEE-8915EB8BEC07}"/>
              </a:ext>
            </a:extLst>
          </p:cNvPr>
          <p:cNvSpPr>
            <a:spLocks noGrp="1"/>
          </p:cNvSpPr>
          <p:nvPr>
            <p:ph type="body" sz="quarter" idx="26"/>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There will be a total of 4 winners.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4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Agencies</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will be selected based on:</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of opportunities posted ​</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of people who join the CPC from an agency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Individuals</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will be selected based on:</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of participant/applicant responses for a single cyber opportunity posted</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of entries on the CPC discussion board</a:t>
            </a:r>
            <a:endParaRPr kumimoji="0" lang="en-US" sz="1800" b="1" i="0" u="none" strike="noStrike" kern="1200" cap="none" spc="0" normalizeH="0" baseline="0" noProof="0" dirty="0">
              <a:ln>
                <a:noFill/>
              </a:ln>
              <a:solidFill>
                <a:srgbClr val="335798"/>
              </a:solidFill>
              <a:effectLst/>
              <a:uLnTx/>
              <a:uFillTx/>
              <a:latin typeface="Segoe UI" panose="020B0502040204020203" pitchFamily="34" charset="0"/>
              <a:ea typeface="Calibri" panose="020F0502020204030204" pitchFamily="34" charset="0"/>
              <a:cs typeface="Segoe UI" panose="020B0502040204020203" pitchFamily="34" charset="0"/>
            </a:endParaRPr>
          </a:p>
        </p:txBody>
      </p:sp>
      <p:sp>
        <p:nvSpPr>
          <p:cNvPr id="31" name="Slide Number Placeholder 5">
            <a:extLst>
              <a:ext uri="{FF2B5EF4-FFF2-40B4-BE49-F238E27FC236}">
                <a16:creationId xmlns:a16="http://schemas.microsoft.com/office/drawing/2014/main" id="{9CB38E41-B96E-4C74-9DFF-74DBC38C267D}"/>
              </a:ext>
            </a:extLst>
          </p:cNvPr>
          <p:cNvSpPr>
            <a:spLocks noGrp="1"/>
          </p:cNvSpPr>
          <p:nvPr>
            <p:ph type="sldNum" sz="quarter" idx="12"/>
          </p:nvPr>
        </p:nvSpPr>
        <p:spPr/>
        <p:txBody>
          <a:bodyPr/>
          <a:lstStyle/>
          <a:p>
            <a:fld id="{99BC021F-84F9-46B7-B42D-205ED7ED54D4}" type="slidenum">
              <a:rPr lang="en-US" sz="1200" smtClean="0">
                <a:solidFill>
                  <a:schemeClr val="tx1"/>
                </a:solidFill>
              </a:rPr>
              <a:pPr/>
              <a:t>12</a:t>
            </a:fld>
            <a:endParaRPr lang="en-US" sz="1200" dirty="0">
              <a:solidFill>
                <a:schemeClr val="tx1"/>
              </a:solidFill>
            </a:endParaRPr>
          </a:p>
        </p:txBody>
      </p:sp>
      <p:sp>
        <p:nvSpPr>
          <p:cNvPr id="32" name="Footer Placeholder 5">
            <a:extLst>
              <a:ext uri="{FF2B5EF4-FFF2-40B4-BE49-F238E27FC236}">
                <a16:creationId xmlns:a16="http://schemas.microsoft.com/office/drawing/2014/main" id="{66DB7A8E-ACF7-4F75-9CE9-5323A16FC13E}"/>
              </a:ext>
            </a:extLst>
          </p:cNvPr>
          <p:cNvSpPr txBox="1">
            <a:spLocks/>
          </p:cNvSpPr>
          <p:nvPr/>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1182447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70C5-6413-42DF-B2AC-94A4D41E1490}"/>
              </a:ext>
            </a:extLst>
          </p:cNvPr>
          <p:cNvSpPr>
            <a:spLocks noGrp="1"/>
          </p:cNvSpPr>
          <p:nvPr>
            <p:ph type="title"/>
          </p:nvPr>
        </p:nvSpPr>
        <p:spPr/>
        <p:txBody>
          <a:bodyPr/>
          <a:lstStyle/>
          <a:p>
            <a:r>
              <a:rPr lang="en-US" dirty="0">
                <a:solidFill>
                  <a:srgbClr val="3A99A0"/>
                </a:solidFill>
              </a:rPr>
              <a:t>INFORMATIONAL POSTER 2</a:t>
            </a:r>
          </a:p>
        </p:txBody>
      </p:sp>
      <p:sp>
        <p:nvSpPr>
          <p:cNvPr id="54" name="Text Placeholder 4">
            <a:extLst>
              <a:ext uri="{FF2B5EF4-FFF2-40B4-BE49-F238E27FC236}">
                <a16:creationId xmlns:a16="http://schemas.microsoft.com/office/drawing/2014/main" id="{8099998C-E317-4D90-9CBF-284C498E232F}"/>
              </a:ext>
            </a:extLst>
          </p:cNvPr>
          <p:cNvSpPr>
            <a:spLocks noGrp="1"/>
          </p:cNvSpPr>
          <p:nvPr>
            <p:ph type="body" sz="quarter" idx="14"/>
          </p:nvPr>
        </p:nvSpPr>
        <p:spPr>
          <a:xfrm>
            <a:off x="4843463" y="96364"/>
            <a:ext cx="2014537" cy="290513"/>
          </a:xfrm>
        </p:spPr>
        <p:txBody>
          <a:bodyPr>
            <a:normAutofit fontScale="77500" lnSpcReduction="20000"/>
          </a:bodyPr>
          <a:lstStyle/>
          <a:p>
            <a:r>
              <a:rPr lang="en-US" dirty="0"/>
              <a:t>Informational Posters</a:t>
            </a:r>
          </a:p>
        </p:txBody>
      </p:sp>
      <p:sp>
        <p:nvSpPr>
          <p:cNvPr id="4" name="Content Placeholder 3">
            <a:extLst>
              <a:ext uri="{FF2B5EF4-FFF2-40B4-BE49-F238E27FC236}">
                <a16:creationId xmlns:a16="http://schemas.microsoft.com/office/drawing/2014/main" id="{A204EDED-4185-4F97-BE00-19F2F058545B}"/>
              </a:ext>
            </a:extLst>
          </p:cNvPr>
          <p:cNvSpPr>
            <a:spLocks noGrp="1"/>
          </p:cNvSpPr>
          <p:nvPr>
            <p:ph idx="13"/>
          </p:nvPr>
        </p:nvSpPr>
        <p:spPr/>
        <p:txBody>
          <a:bodyPr>
            <a:normAutofit/>
          </a:bodyPr>
          <a:lstStyle/>
          <a:p>
            <a:pPr marL="0" marR="0" lvl="0" indent="0" algn="l" defTabSz="457200" rtl="0" eaLnBrk="1" fontAlgn="auto" latinLnBrk="0" hangingPunct="1">
              <a:lnSpc>
                <a:spcPct val="120000"/>
              </a:lnSpc>
              <a:spcBef>
                <a:spcPts val="60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This</a:t>
            </a:r>
            <a:r>
              <a:rPr lang="en-US" sz="1200" dirty="0">
                <a:solidFill>
                  <a:prstClr val="black"/>
                </a:solidFill>
                <a:latin typeface="Franklin Gothic Book" panose="020B0503020102020204" pitchFamily="34" charset="0"/>
              </a:rPr>
              <a:t> poster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highlights the </a:t>
            </a:r>
            <a:r>
              <a:rPr lang="en-US" sz="1200" dirty="0">
                <a:solidFill>
                  <a:prstClr val="black"/>
                </a:solidFill>
                <a:latin typeface="Franklin Gothic Book" panose="020B0503020102020204" pitchFamily="34" charset="0"/>
              </a:rPr>
              <a:t>value</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of the Cyber Professionals Community.  It can be attached as a PDF or copied and pasted to an email.  </a:t>
            </a:r>
          </a:p>
        </p:txBody>
      </p:sp>
      <p:pic>
        <p:nvPicPr>
          <p:cNvPr id="6" name="Content Placeholder 5" descr="A screenshot of the informational poster used to promote the cyber opportunities contest. The poster provides insight on Cyber Professionals community membership as well as agency and employee perks">
            <a:extLst>
              <a:ext uri="{FF2B5EF4-FFF2-40B4-BE49-F238E27FC236}">
                <a16:creationId xmlns:a16="http://schemas.microsoft.com/office/drawing/2014/main" id="{9435808A-E9E7-4BE3-86B5-458AA31E34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1294802" y="1824232"/>
            <a:ext cx="4268397" cy="5746233"/>
          </a:xfrm>
          <a:ln>
            <a:solidFill>
              <a:schemeClr val="bg1">
                <a:lumMod val="95000"/>
              </a:schemeClr>
            </a:solidFill>
          </a:ln>
        </p:spPr>
      </p:pic>
      <p:sp>
        <p:nvSpPr>
          <p:cNvPr id="3" name="Text Placeholder 2">
            <a:extLst>
              <a:ext uri="{FF2B5EF4-FFF2-40B4-BE49-F238E27FC236}">
                <a16:creationId xmlns:a16="http://schemas.microsoft.com/office/drawing/2014/main" id="{F02D39FB-85A4-42E3-83FD-6FFC6A65B4F6}"/>
              </a:ext>
            </a:extLst>
          </p:cNvPr>
          <p:cNvSpPr>
            <a:spLocks noGrp="1"/>
          </p:cNvSpPr>
          <p:nvPr>
            <p:ph type="body" sz="quarter" idx="17"/>
          </p:nvPr>
        </p:nvSpPr>
        <p:spPr>
          <a:solidFill>
            <a:srgbClr val="F7FF8A"/>
          </a:solidFill>
          <a:ln>
            <a:solidFill>
              <a:srgbClr val="F7FF8A"/>
            </a:solidFill>
          </a:ln>
        </p:spPr>
        <p:txBody>
          <a:bodyP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hlinkClick r:id="rId3" action="ppaction://hlinksldjump"/>
              </a:rPr>
              <a:t>Go to Sample Messages</a:t>
            </a:r>
          </a:p>
        </p:txBody>
      </p:sp>
      <p:sp>
        <p:nvSpPr>
          <p:cNvPr id="5" name="Text Placeholder 4">
            <a:extLst>
              <a:ext uri="{FF2B5EF4-FFF2-40B4-BE49-F238E27FC236}">
                <a16:creationId xmlns:a16="http://schemas.microsoft.com/office/drawing/2014/main" id="{03F24D73-1E2B-4485-A63E-32935F7132B1}"/>
              </a:ext>
            </a:extLst>
          </p:cNvPr>
          <p:cNvSpPr>
            <a:spLocks noGrp="1"/>
          </p:cNvSpPr>
          <p:nvPr>
            <p:ph type="body" sz="quarter" idx="18"/>
          </p:nvPr>
        </p:nvSpPr>
        <p:spPr>
          <a:solidFill>
            <a:srgbClr val="28659C"/>
          </a:solidFill>
          <a:ln>
            <a:solidFill>
              <a:srgbClr val="28659C"/>
            </a:solidFill>
          </a:ln>
        </p:spPr>
        <p:txBody>
          <a:bodyP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Franklin Gothic Book" panose="020B0503020102020204" pitchFamily="34" charset="0"/>
                <a:ea typeface="+mn-ea"/>
                <a:cs typeface="+mn-cs"/>
                <a:hlinkClick r:id="rId4" action="ppaction://hlinksldjump">
                  <a:extLst>
                    <a:ext uri="{A12FA001-AC4F-418D-AE19-62706E023703}">
                      <ahyp:hlinkClr xmlns:ahyp="http://schemas.microsoft.com/office/drawing/2018/hyperlinkcolor" val="tx"/>
                    </a:ext>
                  </a:extLst>
                </a:hlinkClick>
              </a:rPr>
              <a:t>Return to Toolkit List</a:t>
            </a:r>
          </a:p>
        </p:txBody>
      </p:sp>
      <p:sp>
        <p:nvSpPr>
          <p:cNvPr id="45" name="Slide Number Placeholder 5">
            <a:extLst>
              <a:ext uri="{FF2B5EF4-FFF2-40B4-BE49-F238E27FC236}">
                <a16:creationId xmlns:a16="http://schemas.microsoft.com/office/drawing/2014/main" id="{5C1EEC00-AEBF-442C-BE97-7E8DE9479949}"/>
              </a:ext>
            </a:extLst>
          </p:cNvPr>
          <p:cNvSpPr>
            <a:spLocks noGrp="1"/>
          </p:cNvSpPr>
          <p:nvPr>
            <p:ph type="sldNum" sz="quarter" idx="12"/>
          </p:nvPr>
        </p:nvSpPr>
        <p:spPr/>
        <p:txBody>
          <a:bodyPr/>
          <a:lstStyle/>
          <a:p>
            <a:fld id="{99BC021F-84F9-46B7-B42D-205ED7ED54D4}" type="slidenum">
              <a:rPr lang="en-US" sz="1200" smtClean="0"/>
              <a:pPr/>
              <a:t>13</a:t>
            </a:fld>
            <a:endParaRPr lang="en-US" sz="1200" dirty="0"/>
          </a:p>
        </p:txBody>
      </p:sp>
      <p:sp>
        <p:nvSpPr>
          <p:cNvPr id="47" name="Footer Placeholder 5">
            <a:extLst>
              <a:ext uri="{FF2B5EF4-FFF2-40B4-BE49-F238E27FC236}">
                <a16:creationId xmlns:a16="http://schemas.microsoft.com/office/drawing/2014/main" id="{2D8BB754-AE35-4B62-A8FC-0E5328655B3E}"/>
              </a:ext>
            </a:extLst>
          </p:cNvPr>
          <p:cNvSpPr txBox="1">
            <a:spLocks/>
          </p:cNvSpPr>
          <p:nvPr/>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3371605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82D373-6E53-4A24-8AA1-CE493DE6273C}"/>
              </a:ext>
            </a:extLst>
          </p:cNvPr>
          <p:cNvSpPr>
            <a:spLocks noGrp="1"/>
          </p:cNvSpPr>
          <p:nvPr>
            <p:ph type="title"/>
          </p:nvPr>
        </p:nvSpPr>
        <p:spPr>
          <a:xfrm>
            <a:off x="0" y="914401"/>
            <a:ext cx="5915025" cy="884810"/>
          </a:xfrm>
        </p:spPr>
        <p:txBody>
          <a:bodyPr>
            <a:normAutofit/>
          </a:bodyPr>
          <a:lstStyle/>
          <a:p>
            <a:pPr marL="0" marR="0" lvl="0" indent="0" defTabSz="457200" rtl="0" eaLnBrk="1" fontAlgn="auto" latinLnBrk="0" hangingPunct="1">
              <a:lnSpc>
                <a:spcPct val="107000"/>
              </a:lnSpc>
              <a:spcBef>
                <a:spcPts val="0"/>
              </a:spcBef>
              <a:spcAft>
                <a:spcPts val="0"/>
              </a:spcAft>
              <a:tabLst/>
              <a:defRPr/>
            </a:pPr>
            <a:r>
              <a:rPr kumimoji="0" lang="en-US" sz="2400" b="1" i="0" u="none" strike="noStrike" kern="1200" cap="none" spc="0" normalizeH="0" baseline="0" noProof="0" dirty="0">
                <a:ln>
                  <a:noFill/>
                </a:ln>
                <a:solidFill>
                  <a:prstClr val="white"/>
                </a:solidFill>
                <a:effectLst/>
                <a:uLnTx/>
                <a:uFillTx/>
                <a:latin typeface="Segoe UI" panose="020B0502040204020203" pitchFamily="34" charset="0"/>
                <a:ea typeface="Calibri" panose="020F0502020204030204" pitchFamily="34" charset="0"/>
                <a:cs typeface="Segoe UI" panose="020B0502040204020203" pitchFamily="34" charset="0"/>
              </a:rPr>
              <a:t>CYBER PROFESSIONALS' COMMUNITY </a:t>
            </a:r>
            <a:br>
              <a:rPr kumimoji="0" lang="en-US" sz="2400" b="1" i="0" u="none" strike="noStrike" kern="1200" cap="none" spc="0" normalizeH="0" baseline="0" noProof="0" dirty="0">
                <a:ln>
                  <a:noFill/>
                </a:ln>
                <a:solidFill>
                  <a:prstClr val="white"/>
                </a:solidFill>
                <a:effectLst/>
                <a:uLnTx/>
                <a:uFillTx/>
                <a:latin typeface="Segoe UI" panose="020B0502040204020203" pitchFamily="34" charset="0"/>
                <a:ea typeface="Calibri" panose="020F0502020204030204" pitchFamily="34" charset="0"/>
                <a:cs typeface="Segoe UI" panose="020B0502040204020203" pitchFamily="34" charset="0"/>
              </a:rPr>
            </a:br>
            <a:r>
              <a:rPr kumimoji="0" lang="en-US" sz="1600" b="0" i="0" u="none" strike="noStrike" kern="1200" cap="none" spc="0" normalizeH="0" baseline="0" noProof="0" dirty="0">
                <a:ln>
                  <a:noFill/>
                </a:ln>
                <a:solidFill>
                  <a:prstClr val="white"/>
                </a:solidFill>
                <a:effectLst/>
                <a:uLnTx/>
                <a:uFillTx/>
                <a:latin typeface="Segoe UI" panose="020B0502040204020203" pitchFamily="34" charset="0"/>
                <a:ea typeface="Calibri" panose="020F0502020204030204" pitchFamily="34" charset="0"/>
                <a:cs typeface="Segoe UI" panose="020B0502040204020203" pitchFamily="34" charset="0"/>
              </a:rPr>
              <a:t>Overview</a:t>
            </a:r>
            <a:endParaRPr lang="en-US" dirty="0"/>
          </a:p>
        </p:txBody>
      </p:sp>
      <p:sp>
        <p:nvSpPr>
          <p:cNvPr id="4" name="Content Placeholder 3">
            <a:extLst>
              <a:ext uri="{FF2B5EF4-FFF2-40B4-BE49-F238E27FC236}">
                <a16:creationId xmlns:a16="http://schemas.microsoft.com/office/drawing/2014/main" id="{F1A0E56E-CF2E-44D3-A06C-4E712DF0B710}"/>
              </a:ext>
            </a:extLst>
          </p:cNvPr>
          <p:cNvSpPr>
            <a:spLocks noGrp="1"/>
          </p:cNvSpPr>
          <p:nvPr>
            <p:ph sz="half" idx="1"/>
          </p:nvPr>
        </p:nvSpPr>
        <p:spPr/>
        <p:txBody>
          <a:bodyPr>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600" b="1" i="0" u="none" strike="noStrike" kern="1200" cap="none" spc="0" normalizeH="0" baseline="0" noProof="0" dirty="0">
                <a:ln>
                  <a:noFill/>
                </a:ln>
                <a:solidFill>
                  <a:srgbClr val="335798"/>
                </a:solidFill>
                <a:effectLst/>
                <a:uLnTx/>
                <a:uFillTx/>
                <a:latin typeface="Segoe UI" panose="020B0502040204020203" pitchFamily="34" charset="0"/>
                <a:ea typeface="Calibri" panose="020F0502020204030204" pitchFamily="34" charset="0"/>
                <a:cs typeface="Segoe UI" panose="020B0502040204020203" pitchFamily="34" charset="0"/>
              </a:rPr>
              <a:t>STRONGER TOGETHER </a:t>
            </a: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Arial" panose="020B0604020202020204" pitchFamily="34" charset="0"/>
              </a:rPr>
              <a:t>The </a:t>
            </a:r>
            <a:r>
              <a:rPr kumimoji="0" lang="en-US" sz="1400" b="1"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Arial" panose="020B0604020202020204" pitchFamily="34" charset="0"/>
                <a:hlinkClick r:id="rId2"/>
              </a:rPr>
              <a:t>Cyber Professionals Community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Arial" panose="020B0604020202020204" pitchFamily="34" charset="0"/>
              </a:rPr>
              <a:t>consists of various members, ranging from workforce practitioners, supervisors, and cyber professionals - all who are committed to strengthening their skill set portfolio and network.</a:t>
            </a:r>
          </a:p>
        </p:txBody>
      </p:sp>
      <p:sp>
        <p:nvSpPr>
          <p:cNvPr id="7" name="Content Placeholder 6">
            <a:extLst>
              <a:ext uri="{FF2B5EF4-FFF2-40B4-BE49-F238E27FC236}">
                <a16:creationId xmlns:a16="http://schemas.microsoft.com/office/drawing/2014/main" id="{85A38E45-DBD5-48E4-BE86-8C614AD95BC3}"/>
              </a:ext>
            </a:extLst>
          </p:cNvPr>
          <p:cNvSpPr>
            <a:spLocks noGrp="1"/>
          </p:cNvSpPr>
          <p:nvPr>
            <p:ph sz="half" idx="17"/>
          </p:nvPr>
        </p:nvSpPr>
        <p:spPr>
          <a:xfrm>
            <a:off x="436764" y="3721268"/>
            <a:ext cx="2042982" cy="736086"/>
          </a:xfrm>
        </p:spPr>
        <p:txBody>
          <a:bodyP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EB7BA"/>
                </a:solidFill>
                <a:effectLst/>
                <a:uLnTx/>
                <a:uFillTx/>
                <a:latin typeface="Franklin Gothic Book" panose="020B0503020102020204" pitchFamily="34" charset="0"/>
                <a:ea typeface="+mn-ea"/>
                <a:cs typeface="+mn-cs"/>
              </a:rPr>
              <a:t>200+</a:t>
            </a:r>
            <a:r>
              <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a:t>
            </a:r>
            <a:r>
              <a:rPr kumimoji="0" lang="en-US" sz="1600" b="1" i="0" u="none" strike="noStrike" kern="1200" cap="none" spc="0" normalizeH="0" baseline="0" noProof="0" dirty="0">
                <a:ln>
                  <a:noFill/>
                </a:ln>
                <a:solidFill>
                  <a:srgbClr val="4EB7BA"/>
                </a:solidFill>
                <a:effectLst/>
                <a:uLnTx/>
                <a:uFillTx/>
                <a:latin typeface="Franklin Gothic Book" panose="020B0503020102020204" pitchFamily="34" charset="0"/>
                <a:ea typeface="+mn-ea"/>
                <a:cs typeface="+mn-cs"/>
              </a:rPr>
              <a:t>members/XX federal agencies </a:t>
            </a:r>
          </a:p>
        </p:txBody>
      </p:sp>
      <p:sp>
        <p:nvSpPr>
          <p:cNvPr id="8" name="Content Placeholder 7">
            <a:extLst>
              <a:ext uri="{FF2B5EF4-FFF2-40B4-BE49-F238E27FC236}">
                <a16:creationId xmlns:a16="http://schemas.microsoft.com/office/drawing/2014/main" id="{0F16D54B-BBED-47D6-ABB9-18E6C1E57174}"/>
              </a:ext>
            </a:extLst>
          </p:cNvPr>
          <p:cNvSpPr>
            <a:spLocks noGrp="1"/>
          </p:cNvSpPr>
          <p:nvPr>
            <p:ph sz="half" idx="18"/>
          </p:nvPr>
        </p:nvSpPr>
        <p:spPr>
          <a:xfrm>
            <a:off x="3442196" y="1943455"/>
            <a:ext cx="3415804" cy="2513899"/>
          </a:xfrm>
        </p:spPr>
        <p:txBody>
          <a:bodyPr>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800" b="1" i="0" u="none" strike="noStrike" kern="1200" cap="none" spc="0" normalizeH="0" baseline="0" noProof="0" dirty="0">
                <a:ln>
                  <a:noFill/>
                </a:ln>
                <a:solidFill>
                  <a:srgbClr val="335798"/>
                </a:solidFill>
                <a:effectLst/>
                <a:uLnTx/>
                <a:uFillTx/>
                <a:latin typeface="Segoe UI" panose="020B0502040204020203" pitchFamily="34" charset="0"/>
                <a:ea typeface="Calibri" panose="020F0502020204030204" pitchFamily="34" charset="0"/>
                <a:cs typeface="Segoe UI" panose="020B0502040204020203" pitchFamily="34" charset="0"/>
              </a:rPr>
              <a:t>DISCOVER. CONNECT. BUILD</a:t>
            </a: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Arial" panose="020B0604020202020204" pitchFamily="34" charset="0"/>
              </a:rPr>
              <a:t>Opportunities and discussion boards are focused on development in the following high-demand skill areas:</a:t>
            </a:r>
          </a:p>
          <a:p>
            <a:pPr marL="171450" marR="0" lvl="0" indent="-171450" algn="l" defTabSz="457200" rtl="0" eaLnBrk="1" fontAlgn="auto" latinLnBrk="0" hangingPunct="1">
              <a:lnSpc>
                <a:spcPct val="100000"/>
              </a:lnSpc>
              <a:spcBef>
                <a:spcPts val="0"/>
              </a:spcBef>
              <a:spcAft>
                <a:spcPts val="0"/>
              </a:spcAft>
              <a:buClr>
                <a:srgbClr val="2F5597"/>
              </a:buClr>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build, secure, operate, defend, and protect United States cyberspace resources;</a:t>
            </a:r>
          </a:p>
          <a:p>
            <a:pPr marL="171450" marR="0" lvl="0" indent="-171450" algn="l" defTabSz="457200" rtl="0" eaLnBrk="1" fontAlgn="auto" latinLnBrk="0" hangingPunct="1">
              <a:lnSpc>
                <a:spcPct val="100000"/>
              </a:lnSpc>
              <a:spcBef>
                <a:spcPts val="0"/>
              </a:spcBef>
              <a:spcAft>
                <a:spcPts val="0"/>
              </a:spcAft>
              <a:buClr>
                <a:srgbClr val="2F5597"/>
              </a:buClr>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conduct related intelligence activities;</a:t>
            </a:r>
          </a:p>
          <a:p>
            <a:pPr marL="171450" marR="0" lvl="0" indent="-171450" algn="l" defTabSz="457200" rtl="0" eaLnBrk="1" fontAlgn="auto" latinLnBrk="0" hangingPunct="1">
              <a:lnSpc>
                <a:spcPct val="100000"/>
              </a:lnSpc>
              <a:spcBef>
                <a:spcPts val="0"/>
              </a:spcBef>
              <a:spcAft>
                <a:spcPts val="0"/>
              </a:spcAft>
              <a:buClr>
                <a:srgbClr val="2F5597"/>
              </a:buClr>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enable future operations;</a:t>
            </a:r>
          </a:p>
          <a:p>
            <a:pPr marL="171450" marR="0" lvl="0" indent="-171450" algn="l" defTabSz="457200" rtl="0" eaLnBrk="1" fontAlgn="auto" latinLnBrk="0" hangingPunct="1">
              <a:lnSpc>
                <a:spcPct val="100000"/>
              </a:lnSpc>
              <a:spcBef>
                <a:spcPts val="0"/>
              </a:spcBef>
              <a:spcAft>
                <a:spcPts val="0"/>
              </a:spcAft>
              <a:buClr>
                <a:srgbClr val="2F5597"/>
              </a:buClr>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lead, acquire, and manage cyber initiatives;</a:t>
            </a:r>
          </a:p>
          <a:p>
            <a:pPr marL="171450" marR="0" lvl="0" indent="-171450" algn="l" defTabSz="457200" rtl="0" eaLnBrk="1" fontAlgn="auto" latinLnBrk="0" hangingPunct="1">
              <a:lnSpc>
                <a:spcPct val="100000"/>
              </a:lnSpc>
              <a:spcBef>
                <a:spcPts val="0"/>
              </a:spcBef>
              <a:spcAft>
                <a:spcPts val="0"/>
              </a:spcAft>
              <a:buClr>
                <a:srgbClr val="2F5597"/>
              </a:buClr>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develop cyber workforce talent; and</a:t>
            </a:r>
          </a:p>
          <a:p>
            <a:pPr marL="171450" marR="0" lvl="0" indent="-171450" algn="l" defTabSz="457200" rtl="0" eaLnBrk="1" fontAlgn="auto" latinLnBrk="0" hangingPunct="1">
              <a:lnSpc>
                <a:spcPct val="100000"/>
              </a:lnSpc>
              <a:spcBef>
                <a:spcPts val="0"/>
              </a:spcBef>
              <a:spcAft>
                <a:spcPts val="0"/>
              </a:spcAft>
              <a:buClr>
                <a:srgbClr val="2F5597"/>
              </a:buClr>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conduct cyber related legal and law enforcement activities.</a:t>
            </a:r>
          </a:p>
        </p:txBody>
      </p:sp>
      <p:sp>
        <p:nvSpPr>
          <p:cNvPr id="13" name="Content Placeholder 12">
            <a:extLst>
              <a:ext uri="{FF2B5EF4-FFF2-40B4-BE49-F238E27FC236}">
                <a16:creationId xmlns:a16="http://schemas.microsoft.com/office/drawing/2014/main" id="{F9F3F518-F4A4-4FC0-8D8C-FC1FBAB4138C}"/>
              </a:ext>
            </a:extLst>
          </p:cNvPr>
          <p:cNvSpPr>
            <a:spLocks noGrp="1"/>
          </p:cNvSpPr>
          <p:nvPr>
            <p:ph sz="half" idx="19"/>
          </p:nvPr>
        </p:nvSpPr>
        <p:spPr/>
        <p:txBody>
          <a:bodyPr>
            <a:noAutofit/>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335798"/>
                </a:solidFill>
                <a:effectLst/>
                <a:uLnTx/>
                <a:uFillTx/>
                <a:latin typeface="Segoe UI" panose="020B0502040204020203" pitchFamily="34" charset="0"/>
                <a:ea typeface="+mn-ea"/>
                <a:cs typeface="Segoe UI" panose="020B0502040204020203" pitchFamily="34" charset="0"/>
              </a:rPr>
              <a:t>AGENCY PERKS </a:t>
            </a:r>
            <a:r>
              <a:rPr kumimoji="0" lang="en-US" sz="1400" b="0" i="1" u="none" strike="noStrike" kern="1200" cap="none" spc="0" normalizeH="0" baseline="0" noProof="0" dirty="0">
                <a:ln>
                  <a:noFill/>
                </a:ln>
                <a:solidFill>
                  <a:srgbClr val="2F5597"/>
                </a:solidFill>
                <a:effectLst/>
                <a:uLnTx/>
                <a:uFillTx/>
                <a:latin typeface="Calibri Light" panose="020F0302020204030204"/>
                <a:ea typeface="+mn-ea"/>
                <a:cs typeface="+mn-cs"/>
              </a:rPr>
              <a:t>(Leadership, Supervisors, and Workforce Practitioners)</a:t>
            </a:r>
          </a:p>
        </p:txBody>
      </p:sp>
      <p:pic>
        <p:nvPicPr>
          <p:cNvPr id="19" name="Content Placeholder 18">
            <a:extLst>
              <a:ext uri="{FF2B5EF4-FFF2-40B4-BE49-F238E27FC236}">
                <a16:creationId xmlns:a16="http://schemas.microsoft.com/office/drawing/2014/main" id="{6F024AF9-13E2-40FE-A26F-847ADD0C74F0}"/>
              </a:ext>
              <a:ext uri="{C183D7F6-B498-43B3-948B-1728B52AA6E4}">
                <adec:decorative xmlns:adec="http://schemas.microsoft.com/office/drawing/2017/decorative" val="1"/>
              </a:ext>
            </a:extLst>
          </p:cNvPr>
          <p:cNvPicPr>
            <a:picLocks noGrp="1" noChangeAspect="1"/>
          </p:cNvPicPr>
          <p:nvPr>
            <p:ph sz="quarter" idx="24"/>
          </p:nvPr>
        </p:nvPicPr>
        <p:blipFill>
          <a:blip r:embed="rId3">
            <a:extLst>
              <a:ext uri="{28A0092B-C50C-407E-A947-70E740481C1C}">
                <a14:useLocalDpi xmlns:a14="http://schemas.microsoft.com/office/drawing/2010/main" val="0"/>
              </a:ext>
            </a:extLst>
          </a:blip>
          <a:stretch>
            <a:fillRect/>
          </a:stretch>
        </p:blipFill>
        <p:spPr>
          <a:xfrm>
            <a:off x="627338" y="5317069"/>
            <a:ext cx="562500" cy="562500"/>
          </a:xfrm>
        </p:spPr>
      </p:pic>
      <p:sp>
        <p:nvSpPr>
          <p:cNvPr id="6" name="Content Placeholder 5">
            <a:extLst>
              <a:ext uri="{FF2B5EF4-FFF2-40B4-BE49-F238E27FC236}">
                <a16:creationId xmlns:a16="http://schemas.microsoft.com/office/drawing/2014/main" id="{FB3B4469-AE6E-4941-AFDA-0BE04F651A1D}"/>
              </a:ext>
            </a:extLst>
          </p:cNvPr>
          <p:cNvSpPr>
            <a:spLocks noGrp="1"/>
          </p:cNvSpPr>
          <p:nvPr>
            <p:ph sz="half" idx="16"/>
          </p:nvPr>
        </p:nvSpPr>
        <p:spPr>
          <a:xfrm>
            <a:off x="210793" y="5869596"/>
            <a:ext cx="1395590" cy="934457"/>
          </a:xfrm>
        </p:spPr>
        <p:txBody>
          <a:bodyPr>
            <a:noAutofit/>
          </a:bodyPr>
          <a:lstStyle/>
          <a:p>
            <a:pPr marL="0" indent="0" algn="ctr" defTabSz="457200">
              <a:lnSpc>
                <a:spcPct val="100000"/>
              </a:lnSpc>
              <a:spcBef>
                <a:spcPts val="0"/>
              </a:spcBef>
              <a:buClr>
                <a:srgbClr val="2F5597"/>
              </a:buClr>
              <a:buNone/>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Learn what other areas of the government are doing and share best practices.</a:t>
            </a:r>
          </a:p>
        </p:txBody>
      </p:sp>
      <p:pic>
        <p:nvPicPr>
          <p:cNvPr id="22" name="Content Placeholder 21">
            <a:extLst>
              <a:ext uri="{FF2B5EF4-FFF2-40B4-BE49-F238E27FC236}">
                <a16:creationId xmlns:a16="http://schemas.microsoft.com/office/drawing/2014/main" id="{60B779F3-45FD-4A73-A9E8-0EBD08E0DB87}"/>
              </a:ext>
              <a:ext uri="{C183D7F6-B498-43B3-948B-1728B52AA6E4}">
                <adec:decorative xmlns:adec="http://schemas.microsoft.com/office/drawing/2017/decorative" val="1"/>
              </a:ext>
            </a:extLst>
          </p:cNvPr>
          <p:cNvPicPr>
            <a:picLocks noGrp="1" noChangeAspect="1"/>
          </p:cNvPicPr>
          <p:nvPr>
            <p:ph sz="quarter" idx="25"/>
          </p:nvPr>
        </p:nvPicPr>
        <p:blipFill>
          <a:blip r:embed="rId4">
            <a:extLst>
              <a:ext uri="{28A0092B-C50C-407E-A947-70E740481C1C}">
                <a14:useLocalDpi xmlns:a14="http://schemas.microsoft.com/office/drawing/2010/main" val="0"/>
              </a:ext>
            </a:extLst>
          </a:blip>
          <a:stretch>
            <a:fillRect/>
          </a:stretch>
        </p:blipFill>
        <p:spPr>
          <a:xfrm>
            <a:off x="2296040" y="5317069"/>
            <a:ext cx="562500" cy="562500"/>
          </a:xfrm>
        </p:spPr>
      </p:pic>
      <p:sp>
        <p:nvSpPr>
          <p:cNvPr id="15" name="Content Placeholder 14">
            <a:extLst>
              <a:ext uri="{FF2B5EF4-FFF2-40B4-BE49-F238E27FC236}">
                <a16:creationId xmlns:a16="http://schemas.microsoft.com/office/drawing/2014/main" id="{4F8F9D5C-D021-497A-94CA-53F4A319F271}"/>
              </a:ext>
            </a:extLst>
          </p:cNvPr>
          <p:cNvSpPr>
            <a:spLocks noGrp="1"/>
          </p:cNvSpPr>
          <p:nvPr>
            <p:ph sz="half" idx="21"/>
          </p:nvPr>
        </p:nvSpPr>
        <p:spPr>
          <a:xfrm>
            <a:off x="1879495" y="5869596"/>
            <a:ext cx="1395590" cy="934457"/>
          </a:xfrm>
        </p:spPr>
        <p:txBody>
          <a:bodyPr>
            <a:noAutofit/>
          </a:bodyPr>
          <a:lstStyle/>
          <a:p>
            <a:pPr marL="0" marR="0" lvl="0" indent="0" algn="ctr" defTabSz="457200" rtl="0" eaLnBrk="1" fontAlgn="auto" latinLnBrk="0" hangingPunct="1">
              <a:lnSpc>
                <a:spcPct val="100000"/>
              </a:lnSpc>
              <a:spcBef>
                <a:spcPts val="0"/>
              </a:spcBef>
              <a:spcAft>
                <a:spcPts val="0"/>
              </a:spcAft>
              <a:buClr>
                <a:srgbClr val="2F5597"/>
              </a:buClr>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Gain interagency insights and points of contact.</a:t>
            </a:r>
          </a:p>
        </p:txBody>
      </p:sp>
      <p:pic>
        <p:nvPicPr>
          <p:cNvPr id="25" name="Content Placeholder 24">
            <a:extLst>
              <a:ext uri="{FF2B5EF4-FFF2-40B4-BE49-F238E27FC236}">
                <a16:creationId xmlns:a16="http://schemas.microsoft.com/office/drawing/2014/main" id="{06D87EC4-3D2B-4771-97AB-976E8EE413A2}"/>
              </a:ext>
              <a:ext uri="{C183D7F6-B498-43B3-948B-1728B52AA6E4}">
                <adec:decorative xmlns:adec="http://schemas.microsoft.com/office/drawing/2017/decorative" val="1"/>
              </a:ext>
            </a:extLst>
          </p:cNvPr>
          <p:cNvPicPr>
            <a:picLocks noGrp="1" noChangeAspect="1"/>
          </p:cNvPicPr>
          <p:nvPr>
            <p:ph sz="quarter" idx="26"/>
          </p:nvPr>
        </p:nvPicPr>
        <p:blipFill>
          <a:blip r:embed="rId5">
            <a:extLst>
              <a:ext uri="{28A0092B-C50C-407E-A947-70E740481C1C}">
                <a14:useLocalDpi xmlns:a14="http://schemas.microsoft.com/office/drawing/2010/main" val="0"/>
              </a:ext>
            </a:extLst>
          </a:blip>
          <a:stretch>
            <a:fillRect/>
          </a:stretch>
        </p:blipFill>
        <p:spPr>
          <a:xfrm>
            <a:off x="3964669" y="5317069"/>
            <a:ext cx="562500" cy="562500"/>
          </a:xfrm>
        </p:spPr>
      </p:pic>
      <p:sp>
        <p:nvSpPr>
          <p:cNvPr id="20" name="Content Placeholder 19">
            <a:extLst>
              <a:ext uri="{FF2B5EF4-FFF2-40B4-BE49-F238E27FC236}">
                <a16:creationId xmlns:a16="http://schemas.microsoft.com/office/drawing/2014/main" id="{AC689921-FA61-4A54-BBDD-7F329A5CADF0}"/>
              </a:ext>
            </a:extLst>
          </p:cNvPr>
          <p:cNvSpPr>
            <a:spLocks noGrp="1"/>
          </p:cNvSpPr>
          <p:nvPr>
            <p:ph sz="half" idx="22"/>
          </p:nvPr>
        </p:nvSpPr>
        <p:spPr>
          <a:xfrm>
            <a:off x="3548124" y="5869596"/>
            <a:ext cx="1395590" cy="934457"/>
          </a:xfrm>
        </p:spPr>
        <p:txBody>
          <a:bodyPr>
            <a:noAutofit/>
          </a:bodyPr>
          <a:lstStyle/>
          <a:p>
            <a:pPr marL="0" indent="0" algn="ctr" defTabSz="457200">
              <a:lnSpc>
                <a:spcPct val="100000"/>
              </a:lnSpc>
              <a:spcBef>
                <a:spcPts val="0"/>
              </a:spcBef>
              <a:buClr>
                <a:srgbClr val="2F5597"/>
              </a:buClr>
              <a:buNone/>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Tap into the talent and expertise that’s often buried in agency silos.</a:t>
            </a:r>
          </a:p>
        </p:txBody>
      </p:sp>
      <p:pic>
        <p:nvPicPr>
          <p:cNvPr id="31" name="Content Placeholder 30">
            <a:extLst>
              <a:ext uri="{FF2B5EF4-FFF2-40B4-BE49-F238E27FC236}">
                <a16:creationId xmlns:a16="http://schemas.microsoft.com/office/drawing/2014/main" id="{3C531908-857A-4FF9-A774-9084404DF947}"/>
              </a:ext>
              <a:ext uri="{C183D7F6-B498-43B3-948B-1728B52AA6E4}">
                <adec:decorative xmlns:adec="http://schemas.microsoft.com/office/drawing/2017/decorative" val="1"/>
              </a:ext>
            </a:extLst>
          </p:cNvPr>
          <p:cNvPicPr>
            <a:picLocks noGrp="1" noChangeAspect="1"/>
          </p:cNvPicPr>
          <p:nvPr>
            <p:ph sz="quarter" idx="27"/>
          </p:nvPr>
        </p:nvPicPr>
        <p:blipFill>
          <a:blip r:embed="rId6">
            <a:extLst>
              <a:ext uri="{28A0092B-C50C-407E-A947-70E740481C1C}">
                <a14:useLocalDpi xmlns:a14="http://schemas.microsoft.com/office/drawing/2010/main" val="0"/>
              </a:ext>
            </a:extLst>
          </a:blip>
          <a:stretch>
            <a:fillRect/>
          </a:stretch>
        </p:blipFill>
        <p:spPr>
          <a:xfrm>
            <a:off x="5633424" y="5317069"/>
            <a:ext cx="562500" cy="562500"/>
          </a:xfrm>
        </p:spPr>
      </p:pic>
      <p:sp>
        <p:nvSpPr>
          <p:cNvPr id="23" name="Content Placeholder 22">
            <a:extLst>
              <a:ext uri="{FF2B5EF4-FFF2-40B4-BE49-F238E27FC236}">
                <a16:creationId xmlns:a16="http://schemas.microsoft.com/office/drawing/2014/main" id="{85F1DC85-759D-47F3-931B-8AFD776F7280}"/>
              </a:ext>
            </a:extLst>
          </p:cNvPr>
          <p:cNvSpPr>
            <a:spLocks noGrp="1"/>
          </p:cNvSpPr>
          <p:nvPr>
            <p:ph sz="half" idx="23"/>
          </p:nvPr>
        </p:nvSpPr>
        <p:spPr>
          <a:xfrm>
            <a:off x="5216879" y="5869596"/>
            <a:ext cx="1395590" cy="934457"/>
          </a:xfrm>
        </p:spPr>
        <p:txBody>
          <a:bodyPr>
            <a:noAutofit/>
          </a:bodyPr>
          <a:lstStyle/>
          <a:p>
            <a:pPr marL="0" marR="0" lvl="0" indent="0" algn="ctr" defTabSz="457200" rtl="0" eaLnBrk="1" fontAlgn="auto" latinLnBrk="0" hangingPunct="1">
              <a:lnSpc>
                <a:spcPct val="100000"/>
              </a:lnSpc>
              <a:spcBef>
                <a:spcPts val="0"/>
              </a:spcBef>
              <a:spcAft>
                <a:spcPts val="0"/>
              </a:spcAft>
              <a:buClr>
                <a:srgbClr val="2F5597"/>
              </a:buClr>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Develop high-demand and diverse skills within the cyber talent community.</a:t>
            </a:r>
          </a:p>
        </p:txBody>
      </p:sp>
      <p:sp>
        <p:nvSpPr>
          <p:cNvPr id="14" name="Content Placeholder 13">
            <a:extLst>
              <a:ext uri="{FF2B5EF4-FFF2-40B4-BE49-F238E27FC236}">
                <a16:creationId xmlns:a16="http://schemas.microsoft.com/office/drawing/2014/main" id="{E8FBAC96-D509-4013-A672-1363D747042C}"/>
              </a:ext>
            </a:extLst>
          </p:cNvPr>
          <p:cNvSpPr>
            <a:spLocks noGrp="1"/>
          </p:cNvSpPr>
          <p:nvPr>
            <p:ph sz="half" idx="20"/>
          </p:nvPr>
        </p:nvSpPr>
        <p:spPr/>
        <p:txBody>
          <a:bodyPr>
            <a:noAutofit/>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335798"/>
                </a:solidFill>
                <a:effectLst/>
                <a:uLnTx/>
                <a:uFillTx/>
                <a:latin typeface="Segoe UI" panose="020B0502040204020203" pitchFamily="34" charset="0"/>
                <a:ea typeface="+mn-ea"/>
                <a:cs typeface="Segoe UI" panose="020B0502040204020203" pitchFamily="34" charset="0"/>
              </a:rPr>
              <a:t>EMPLOYEE PERKS</a:t>
            </a:r>
          </a:p>
        </p:txBody>
      </p:sp>
      <p:pic>
        <p:nvPicPr>
          <p:cNvPr id="33" name="Content Placeholder 32">
            <a:extLst>
              <a:ext uri="{FF2B5EF4-FFF2-40B4-BE49-F238E27FC236}">
                <a16:creationId xmlns:a16="http://schemas.microsoft.com/office/drawing/2014/main" id="{6204D5D7-BB54-4894-9B26-B826D1C9E825}"/>
              </a:ext>
              <a:ext uri="{C183D7F6-B498-43B3-948B-1728B52AA6E4}">
                <adec:decorative xmlns:adec="http://schemas.microsoft.com/office/drawing/2017/decorative" val="1"/>
              </a:ext>
            </a:extLst>
          </p:cNvPr>
          <p:cNvPicPr>
            <a:picLocks noGrp="1" noChangeAspect="1"/>
          </p:cNvPicPr>
          <p:nvPr>
            <p:ph sz="quarter" idx="30"/>
          </p:nvPr>
        </p:nvPicPr>
        <p:blipFill>
          <a:blip r:embed="rId7">
            <a:extLst>
              <a:ext uri="{28A0092B-C50C-407E-A947-70E740481C1C}">
                <a14:useLocalDpi xmlns:a14="http://schemas.microsoft.com/office/drawing/2010/main" val="0"/>
              </a:ext>
            </a:extLst>
          </a:blip>
          <a:stretch>
            <a:fillRect/>
          </a:stretch>
        </p:blipFill>
        <p:spPr>
          <a:xfrm>
            <a:off x="627338" y="7553062"/>
            <a:ext cx="562500" cy="562500"/>
          </a:xfrm>
        </p:spPr>
      </p:pic>
      <p:sp>
        <p:nvSpPr>
          <p:cNvPr id="2" name="Text Placeholder 1">
            <a:extLst>
              <a:ext uri="{FF2B5EF4-FFF2-40B4-BE49-F238E27FC236}">
                <a16:creationId xmlns:a16="http://schemas.microsoft.com/office/drawing/2014/main" id="{A13BC53B-44B1-4346-9AE8-0F8E8EE67DD9}"/>
              </a:ext>
            </a:extLst>
          </p:cNvPr>
          <p:cNvSpPr>
            <a:spLocks noGrp="1"/>
          </p:cNvSpPr>
          <p:nvPr>
            <p:ph type="body" sz="quarter" idx="29"/>
          </p:nvPr>
        </p:nvSpPr>
        <p:spPr>
          <a:xfrm>
            <a:off x="210882" y="8115300"/>
            <a:ext cx="1395412" cy="935038"/>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Active online discussion boards collaborate across agencies.</a:t>
            </a:r>
          </a:p>
        </p:txBody>
      </p:sp>
      <p:pic>
        <p:nvPicPr>
          <p:cNvPr id="35" name="Content Placeholder 34">
            <a:extLst>
              <a:ext uri="{FF2B5EF4-FFF2-40B4-BE49-F238E27FC236}">
                <a16:creationId xmlns:a16="http://schemas.microsoft.com/office/drawing/2014/main" id="{7F534FDB-8947-4034-8FEA-4A9D4D240CC3}"/>
              </a:ext>
              <a:ext uri="{C183D7F6-B498-43B3-948B-1728B52AA6E4}">
                <adec:decorative xmlns:adec="http://schemas.microsoft.com/office/drawing/2017/decorative" val="1"/>
              </a:ext>
            </a:extLst>
          </p:cNvPr>
          <p:cNvPicPr>
            <a:picLocks noGrp="1" noChangeAspect="1"/>
          </p:cNvPicPr>
          <p:nvPr>
            <p:ph sz="quarter" idx="33"/>
          </p:nvPr>
        </p:nvPicPr>
        <p:blipFill>
          <a:blip r:embed="rId8">
            <a:extLst>
              <a:ext uri="{28A0092B-C50C-407E-A947-70E740481C1C}">
                <a14:useLocalDpi xmlns:a14="http://schemas.microsoft.com/office/drawing/2010/main" val="0"/>
              </a:ext>
            </a:extLst>
          </a:blip>
          <a:stretch>
            <a:fillRect/>
          </a:stretch>
        </p:blipFill>
        <p:spPr>
          <a:xfrm>
            <a:off x="2296040" y="7553062"/>
            <a:ext cx="562500" cy="562500"/>
          </a:xfrm>
        </p:spPr>
      </p:pic>
      <p:sp>
        <p:nvSpPr>
          <p:cNvPr id="9" name="Text Placeholder 8">
            <a:extLst>
              <a:ext uri="{FF2B5EF4-FFF2-40B4-BE49-F238E27FC236}">
                <a16:creationId xmlns:a16="http://schemas.microsoft.com/office/drawing/2014/main" id="{916D7103-CC0C-488F-85D2-A9299BA3CD6C}"/>
              </a:ext>
            </a:extLst>
          </p:cNvPr>
          <p:cNvSpPr>
            <a:spLocks noGrp="1"/>
          </p:cNvSpPr>
          <p:nvPr>
            <p:ph type="body" sz="quarter" idx="32"/>
          </p:nvPr>
        </p:nvSpPr>
        <p:spPr>
          <a:xfrm>
            <a:off x="1879584" y="8115300"/>
            <a:ext cx="1395413" cy="935038"/>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Explore cyber careers and other agencies without commitment.</a:t>
            </a:r>
          </a:p>
        </p:txBody>
      </p:sp>
      <p:pic>
        <p:nvPicPr>
          <p:cNvPr id="37" name="Content Placeholder 36">
            <a:extLst>
              <a:ext uri="{FF2B5EF4-FFF2-40B4-BE49-F238E27FC236}">
                <a16:creationId xmlns:a16="http://schemas.microsoft.com/office/drawing/2014/main" id="{1AC737DC-3740-434C-9705-674CAC1CE21B}"/>
              </a:ext>
              <a:ext uri="{C183D7F6-B498-43B3-948B-1728B52AA6E4}">
                <adec:decorative xmlns:adec="http://schemas.microsoft.com/office/drawing/2017/decorative" val="1"/>
              </a:ext>
            </a:extLst>
          </p:cNvPr>
          <p:cNvPicPr>
            <a:picLocks noGrp="1" noChangeAspect="1"/>
          </p:cNvPicPr>
          <p:nvPr>
            <p:ph sz="quarter" idx="36"/>
          </p:nvPr>
        </p:nvPicPr>
        <p:blipFill>
          <a:blip r:embed="rId9">
            <a:extLst>
              <a:ext uri="{28A0092B-C50C-407E-A947-70E740481C1C}">
                <a14:useLocalDpi xmlns:a14="http://schemas.microsoft.com/office/drawing/2010/main" val="0"/>
              </a:ext>
            </a:extLst>
          </a:blip>
          <a:stretch>
            <a:fillRect/>
          </a:stretch>
        </p:blipFill>
        <p:spPr>
          <a:xfrm>
            <a:off x="3964669" y="7553062"/>
            <a:ext cx="562500" cy="562500"/>
          </a:xfrm>
        </p:spPr>
      </p:pic>
      <p:sp>
        <p:nvSpPr>
          <p:cNvPr id="11" name="Text Placeholder 10">
            <a:extLst>
              <a:ext uri="{FF2B5EF4-FFF2-40B4-BE49-F238E27FC236}">
                <a16:creationId xmlns:a16="http://schemas.microsoft.com/office/drawing/2014/main" id="{EDCB0C07-04DE-47F0-8F21-C25BAF7D01E1}"/>
              </a:ext>
            </a:extLst>
          </p:cNvPr>
          <p:cNvSpPr>
            <a:spLocks noGrp="1"/>
          </p:cNvSpPr>
          <p:nvPr>
            <p:ph type="body" sz="quarter" idx="35"/>
          </p:nvPr>
        </p:nvSpPr>
        <p:spPr>
          <a:xfrm>
            <a:off x="3548124" y="8115300"/>
            <a:ext cx="1395590" cy="933450"/>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Stay up to date on best practices and everchanging technology</a:t>
            </a:r>
          </a:p>
        </p:txBody>
      </p:sp>
      <p:pic>
        <p:nvPicPr>
          <p:cNvPr id="39" name="Content Placeholder 38">
            <a:extLst>
              <a:ext uri="{FF2B5EF4-FFF2-40B4-BE49-F238E27FC236}">
                <a16:creationId xmlns:a16="http://schemas.microsoft.com/office/drawing/2014/main" id="{25D85E81-F7F6-4A4E-8C0E-6CF0A614FF47}"/>
              </a:ext>
              <a:ext uri="{C183D7F6-B498-43B3-948B-1728B52AA6E4}">
                <adec:decorative xmlns:adec="http://schemas.microsoft.com/office/drawing/2017/decorative" val="1"/>
              </a:ext>
            </a:extLst>
          </p:cNvPr>
          <p:cNvPicPr>
            <a:picLocks noGrp="1" noChangeAspect="1"/>
          </p:cNvPicPr>
          <p:nvPr>
            <p:ph sz="quarter" idx="39"/>
          </p:nvPr>
        </p:nvPicPr>
        <p:blipFill>
          <a:blip r:embed="rId10">
            <a:extLst>
              <a:ext uri="{28A0092B-C50C-407E-A947-70E740481C1C}">
                <a14:useLocalDpi xmlns:a14="http://schemas.microsoft.com/office/drawing/2010/main" val="0"/>
              </a:ext>
            </a:extLst>
          </a:blip>
          <a:stretch>
            <a:fillRect/>
          </a:stretch>
        </p:blipFill>
        <p:spPr>
          <a:xfrm>
            <a:off x="5633424" y="7553062"/>
            <a:ext cx="562500" cy="562500"/>
          </a:xfrm>
        </p:spPr>
      </p:pic>
      <p:sp>
        <p:nvSpPr>
          <p:cNvPr id="16" name="Text Placeholder 15">
            <a:extLst>
              <a:ext uri="{FF2B5EF4-FFF2-40B4-BE49-F238E27FC236}">
                <a16:creationId xmlns:a16="http://schemas.microsoft.com/office/drawing/2014/main" id="{1FBB894F-7B8A-4F4F-BC9F-DCE2E27E1DD4}"/>
              </a:ext>
            </a:extLst>
          </p:cNvPr>
          <p:cNvSpPr>
            <a:spLocks noGrp="1"/>
          </p:cNvSpPr>
          <p:nvPr>
            <p:ph type="body" sz="quarter" idx="38"/>
          </p:nvPr>
        </p:nvSpPr>
        <p:spPr>
          <a:xfrm>
            <a:off x="5216968" y="8115300"/>
            <a:ext cx="1395413" cy="933450"/>
          </a:xfrm>
        </p:spPr>
        <p:txBody>
          <a:bodyPr>
            <a:normAutofit lnSpcReduction="100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Advance your career by sharpening skills or diversifying skill set.</a:t>
            </a:r>
          </a:p>
        </p:txBody>
      </p:sp>
    </p:spTree>
    <p:extLst>
      <p:ext uri="{BB962C8B-B14F-4D97-AF65-F5344CB8AC3E}">
        <p14:creationId xmlns:p14="http://schemas.microsoft.com/office/powerpoint/2010/main" val="1567057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70C5-6413-42DF-B2AC-94A4D41E1490}"/>
              </a:ext>
            </a:extLst>
          </p:cNvPr>
          <p:cNvSpPr>
            <a:spLocks noGrp="1"/>
          </p:cNvSpPr>
          <p:nvPr>
            <p:ph type="title"/>
          </p:nvPr>
        </p:nvSpPr>
        <p:spPr/>
        <p:txBody>
          <a:bodyPr/>
          <a:lstStyle/>
          <a:p>
            <a:r>
              <a:rPr lang="en-US" dirty="0">
                <a:solidFill>
                  <a:srgbClr val="3A99A0"/>
                </a:solidFill>
              </a:rPr>
              <a:t>INFORMATIONAL POSTER 3</a:t>
            </a:r>
          </a:p>
        </p:txBody>
      </p:sp>
      <p:sp>
        <p:nvSpPr>
          <p:cNvPr id="54" name="Text Placeholder 4">
            <a:extLst>
              <a:ext uri="{FF2B5EF4-FFF2-40B4-BE49-F238E27FC236}">
                <a16:creationId xmlns:a16="http://schemas.microsoft.com/office/drawing/2014/main" id="{8099998C-E317-4D90-9CBF-284C498E232F}"/>
              </a:ext>
            </a:extLst>
          </p:cNvPr>
          <p:cNvSpPr>
            <a:spLocks noGrp="1"/>
          </p:cNvSpPr>
          <p:nvPr>
            <p:ph type="body" sz="quarter" idx="14"/>
          </p:nvPr>
        </p:nvSpPr>
        <p:spPr>
          <a:xfrm>
            <a:off x="4843463" y="101600"/>
            <a:ext cx="2014537" cy="290513"/>
          </a:xfrm>
        </p:spPr>
        <p:txBody>
          <a:bodyPr>
            <a:normAutofit fontScale="77500" lnSpcReduction="20000"/>
          </a:bodyPr>
          <a:lstStyle/>
          <a:p>
            <a:pPr marL="0" indent="0">
              <a:buNone/>
            </a:pPr>
            <a:r>
              <a:rPr lang="en-US" dirty="0"/>
              <a:t>Informational Posters</a:t>
            </a:r>
          </a:p>
        </p:txBody>
      </p:sp>
      <p:sp>
        <p:nvSpPr>
          <p:cNvPr id="4" name="Content Placeholder 3">
            <a:extLst>
              <a:ext uri="{FF2B5EF4-FFF2-40B4-BE49-F238E27FC236}">
                <a16:creationId xmlns:a16="http://schemas.microsoft.com/office/drawing/2014/main" id="{E676B912-6A5F-4C21-B2F1-5650F82C0B05}"/>
              </a:ext>
            </a:extLst>
          </p:cNvPr>
          <p:cNvSpPr>
            <a:spLocks noGrp="1"/>
          </p:cNvSpPr>
          <p:nvPr>
            <p:ph idx="13"/>
          </p:nvPr>
        </p:nvSpPr>
        <p:spPr/>
        <p:txBody>
          <a:bodyPr>
            <a:normAutofit/>
          </a:bodyPr>
          <a:lstStyle/>
          <a:p>
            <a:pPr marL="0" marR="0" lvl="0" indent="0" algn="l" defTabSz="457200" rtl="0" eaLnBrk="1" fontAlgn="auto" latinLnBrk="0" hangingPunct="1">
              <a:lnSpc>
                <a:spcPct val="120000"/>
              </a:lnSpc>
              <a:spcBef>
                <a:spcPts val="60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This poster promotes the Cyber Opportunities Contest.  It can be attached as a PDF or copied and pasted to an email.  </a:t>
            </a:r>
          </a:p>
        </p:txBody>
      </p:sp>
      <p:pic>
        <p:nvPicPr>
          <p:cNvPr id="8" name="Content Placeholder 7" descr="A screenshot of a Cyber Opportunities Contest informational poster that can be distributed via email. ">
            <a:extLst>
              <a:ext uri="{FF2B5EF4-FFF2-40B4-BE49-F238E27FC236}">
                <a16:creationId xmlns:a16="http://schemas.microsoft.com/office/drawing/2014/main" id="{4B31931E-BE1D-4DCC-AC90-0D34C340BB9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31614" y="1952861"/>
            <a:ext cx="4194772" cy="5614666"/>
          </a:xfrm>
        </p:spPr>
      </p:pic>
      <p:sp>
        <p:nvSpPr>
          <p:cNvPr id="3" name="Text Placeholder 2">
            <a:extLst>
              <a:ext uri="{FF2B5EF4-FFF2-40B4-BE49-F238E27FC236}">
                <a16:creationId xmlns:a16="http://schemas.microsoft.com/office/drawing/2014/main" id="{C6433379-6927-4EE8-B6B7-5605D07F232F}"/>
              </a:ext>
            </a:extLst>
          </p:cNvPr>
          <p:cNvSpPr>
            <a:spLocks noGrp="1"/>
          </p:cNvSpPr>
          <p:nvPr>
            <p:ph type="body" sz="quarter" idx="17"/>
          </p:nvPr>
        </p:nvSpPr>
        <p:spPr>
          <a:solidFill>
            <a:srgbClr val="F7FF8A"/>
          </a:solidFill>
          <a:ln>
            <a:solidFill>
              <a:srgbClr val="F7FF8A"/>
            </a:solidFill>
          </a:ln>
        </p:spPr>
        <p:txBody>
          <a:bodyP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hlinkClick r:id="rId3" action="ppaction://hlinksldjump"/>
              </a:rPr>
              <a:t>Go to Sample Messages</a:t>
            </a:r>
          </a:p>
        </p:txBody>
      </p:sp>
      <p:sp>
        <p:nvSpPr>
          <p:cNvPr id="5" name="Text Placeholder 4">
            <a:extLst>
              <a:ext uri="{FF2B5EF4-FFF2-40B4-BE49-F238E27FC236}">
                <a16:creationId xmlns:a16="http://schemas.microsoft.com/office/drawing/2014/main" id="{2DE6A0B6-5A61-45BE-8E33-1DD2C1F0A83C}"/>
              </a:ext>
            </a:extLst>
          </p:cNvPr>
          <p:cNvSpPr>
            <a:spLocks noGrp="1"/>
          </p:cNvSpPr>
          <p:nvPr>
            <p:ph type="body" sz="quarter" idx="18"/>
          </p:nvPr>
        </p:nvSpPr>
        <p:spPr>
          <a:solidFill>
            <a:srgbClr val="28659C"/>
          </a:solidFill>
          <a:ln>
            <a:solidFill>
              <a:srgbClr val="28659C"/>
            </a:solidFill>
          </a:ln>
        </p:spPr>
        <p:txBody>
          <a:bodyP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Franklin Gothic Book" panose="020B0503020102020204" pitchFamily="34" charset="0"/>
                <a:ea typeface="+mn-ea"/>
                <a:cs typeface="+mn-cs"/>
                <a:hlinkClick r:id="rId4" action="ppaction://hlinksldjump">
                  <a:extLst>
                    <a:ext uri="{A12FA001-AC4F-418D-AE19-62706E023703}">
                      <ahyp:hlinkClr xmlns:ahyp="http://schemas.microsoft.com/office/drawing/2018/hyperlinkcolor" val="tx"/>
                    </a:ext>
                  </a:extLst>
                </a:hlinkClick>
              </a:rPr>
              <a:t>Return to Toolkit List</a:t>
            </a:r>
          </a:p>
        </p:txBody>
      </p:sp>
      <p:sp>
        <p:nvSpPr>
          <p:cNvPr id="45" name="Slide Number Placeholder 5">
            <a:extLst>
              <a:ext uri="{FF2B5EF4-FFF2-40B4-BE49-F238E27FC236}">
                <a16:creationId xmlns:a16="http://schemas.microsoft.com/office/drawing/2014/main" id="{5C1EEC00-AEBF-442C-BE97-7E8DE9479949}"/>
              </a:ext>
            </a:extLst>
          </p:cNvPr>
          <p:cNvSpPr>
            <a:spLocks noGrp="1"/>
          </p:cNvSpPr>
          <p:nvPr>
            <p:ph type="sldNum" sz="quarter" idx="12"/>
          </p:nvPr>
        </p:nvSpPr>
        <p:spPr/>
        <p:txBody>
          <a:bodyPr/>
          <a:lstStyle/>
          <a:p>
            <a:fld id="{99BC021F-84F9-46B7-B42D-205ED7ED54D4}" type="slidenum">
              <a:rPr lang="en-US" sz="1200" smtClean="0"/>
              <a:pPr/>
              <a:t>15</a:t>
            </a:fld>
            <a:endParaRPr lang="en-US" sz="1200" dirty="0"/>
          </a:p>
        </p:txBody>
      </p:sp>
      <p:sp>
        <p:nvSpPr>
          <p:cNvPr id="47" name="Footer Placeholder 5">
            <a:extLst>
              <a:ext uri="{FF2B5EF4-FFF2-40B4-BE49-F238E27FC236}">
                <a16:creationId xmlns:a16="http://schemas.microsoft.com/office/drawing/2014/main" id="{2D8BB754-AE35-4B62-A8FC-0E5328655B3E}"/>
              </a:ext>
            </a:extLst>
          </p:cNvPr>
          <p:cNvSpPr txBox="1">
            <a:spLocks/>
          </p:cNvSpPr>
          <p:nvPr/>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3145785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40476FA-6BC2-4189-B440-FB029824CB4A}"/>
              </a:ext>
            </a:extLst>
          </p:cNvPr>
          <p:cNvSpPr>
            <a:spLocks noGrp="1"/>
          </p:cNvSpPr>
          <p:nvPr>
            <p:ph type="title"/>
          </p:nvPr>
        </p:nvSpPr>
        <p:spPr/>
        <p:txBody>
          <a:bodyPr>
            <a:noAutofit/>
          </a:bodyPr>
          <a:lstStyle/>
          <a:p>
            <a:r>
              <a:rPr lang="en-US" sz="2400" dirty="0">
                <a:solidFill>
                  <a:srgbClr val="0C265D"/>
                </a:solidFill>
              </a:rPr>
              <a:t>Cyber Opportunities Contest Informational Poster</a:t>
            </a:r>
          </a:p>
        </p:txBody>
      </p:sp>
      <p:sp>
        <p:nvSpPr>
          <p:cNvPr id="2" name="Text Placeholder 1">
            <a:extLst>
              <a:ext uri="{FF2B5EF4-FFF2-40B4-BE49-F238E27FC236}">
                <a16:creationId xmlns:a16="http://schemas.microsoft.com/office/drawing/2014/main" id="{EB8D7608-0873-460B-85DD-73788B3D51BD}"/>
              </a:ext>
            </a:extLst>
          </p:cNvPr>
          <p:cNvSpPr>
            <a:spLocks noGrp="1"/>
          </p:cNvSpPr>
          <p:nvPr>
            <p:ph type="body" sz="quarter" idx="11"/>
          </p:nvPr>
        </p:nvSpPr>
        <p:spPr>
          <a:xfrm rot="19368598">
            <a:off x="898808" y="981453"/>
            <a:ext cx="911632" cy="582612"/>
          </a:xfrm>
        </p:spPr>
        <p:txBody>
          <a:bodyPr/>
          <a:lstStyle/>
          <a:p>
            <a:pPr marL="0" indent="0" algn="ctr">
              <a:buNone/>
            </a:pPr>
            <a:r>
              <a:rPr lang="en-US" sz="1400" dirty="0">
                <a:latin typeface="Franklin Gothic Book" panose="020B0503020102020204" pitchFamily="34" charset="0"/>
              </a:rPr>
              <a:t>Starts 10/3</a:t>
            </a:r>
          </a:p>
        </p:txBody>
      </p:sp>
      <p:sp>
        <p:nvSpPr>
          <p:cNvPr id="4" name="Text Placeholder 3">
            <a:extLst>
              <a:ext uri="{FF2B5EF4-FFF2-40B4-BE49-F238E27FC236}">
                <a16:creationId xmlns:a16="http://schemas.microsoft.com/office/drawing/2014/main" id="{55AB8EEA-A0AE-4DDC-80EF-8670929A0003}"/>
              </a:ext>
            </a:extLst>
          </p:cNvPr>
          <p:cNvSpPr>
            <a:spLocks noGrp="1"/>
          </p:cNvSpPr>
          <p:nvPr>
            <p:ph type="body" sz="quarter" idx="12"/>
          </p:nvPr>
        </p:nvSpPr>
        <p:spPr>
          <a:xfrm>
            <a:off x="1580338" y="1512553"/>
            <a:ext cx="3718647" cy="582612"/>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C265D"/>
                </a:solidFill>
                <a:effectLst/>
                <a:uLnTx/>
                <a:uFillTx/>
                <a:latin typeface="Calibri" panose="020F0502020204030204"/>
                <a:ea typeface="+mn-ea"/>
                <a:cs typeface="+mn-cs"/>
              </a:rPr>
              <a:t>CYBER OPPORTUNITIES</a:t>
            </a:r>
          </a:p>
          <a:p>
            <a:pPr marL="0" indent="0">
              <a:buNone/>
            </a:pPr>
            <a:endParaRPr lang="en-US" dirty="0"/>
          </a:p>
        </p:txBody>
      </p:sp>
      <p:sp>
        <p:nvSpPr>
          <p:cNvPr id="5" name="Text Placeholder 4">
            <a:extLst>
              <a:ext uri="{FF2B5EF4-FFF2-40B4-BE49-F238E27FC236}">
                <a16:creationId xmlns:a16="http://schemas.microsoft.com/office/drawing/2014/main" id="{903CF377-DB3B-495D-A13D-EECEC8CEFD01}"/>
              </a:ext>
            </a:extLst>
          </p:cNvPr>
          <p:cNvSpPr>
            <a:spLocks noGrp="1"/>
          </p:cNvSpPr>
          <p:nvPr>
            <p:ph type="body" sz="quarter" idx="13"/>
          </p:nvPr>
        </p:nvSpPr>
        <p:spPr>
          <a:xfrm>
            <a:off x="1817067" y="2047521"/>
            <a:ext cx="3245188" cy="582612"/>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C265D"/>
                </a:solidFill>
                <a:effectLst/>
                <a:uLnTx/>
                <a:uFillTx/>
                <a:latin typeface="Calibri" panose="020F0502020204030204"/>
                <a:ea typeface="+mn-ea"/>
                <a:cs typeface="+mn-cs"/>
              </a:rPr>
              <a:t>CONTEST</a:t>
            </a:r>
            <a:endParaRPr kumimoji="0" lang="en-US" sz="3200" b="0" i="0" u="none" strike="noStrike" kern="1200" cap="none" spc="0" normalizeH="0" baseline="0" noProof="0" dirty="0">
              <a:ln>
                <a:noFill/>
              </a:ln>
              <a:solidFill>
                <a:srgbClr val="0C265D"/>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C9C660C7-E524-4DBE-853E-09A2C561BCF5}"/>
              </a:ext>
            </a:extLst>
          </p:cNvPr>
          <p:cNvSpPr>
            <a:spLocks noGrp="1"/>
          </p:cNvSpPr>
          <p:nvPr>
            <p:ph type="body" sz="quarter" idx="14"/>
          </p:nvPr>
        </p:nvSpPr>
        <p:spPr/>
        <p:txBody>
          <a:bodyPr/>
          <a:lstStyle/>
          <a:p>
            <a:pPr marL="0" indent="0" algn="ctr">
              <a:buNone/>
            </a:pPr>
            <a:r>
              <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rPr>
              <a:t>JOIN</a:t>
            </a:r>
            <a:endParaRPr lang="en-US" dirty="0"/>
          </a:p>
        </p:txBody>
      </p:sp>
      <p:sp>
        <p:nvSpPr>
          <p:cNvPr id="8" name="Text Placeholder 7">
            <a:extLst>
              <a:ext uri="{FF2B5EF4-FFF2-40B4-BE49-F238E27FC236}">
                <a16:creationId xmlns:a16="http://schemas.microsoft.com/office/drawing/2014/main" id="{A5CA40C4-12D5-41B1-855C-CFF3A7A59B61}"/>
              </a:ext>
            </a:extLst>
          </p:cNvPr>
          <p:cNvSpPr>
            <a:spLocks noGrp="1"/>
          </p:cNvSpPr>
          <p:nvPr>
            <p:ph type="body" sz="quarter" idx="15"/>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rPr>
              <a:t>SHARE</a:t>
            </a:r>
          </a:p>
          <a:p>
            <a:pPr marL="0" indent="0">
              <a:buNone/>
            </a:pPr>
            <a:endParaRPr lang="en-US" dirty="0"/>
          </a:p>
        </p:txBody>
      </p:sp>
      <p:sp>
        <p:nvSpPr>
          <p:cNvPr id="9" name="Text Placeholder 8">
            <a:extLst>
              <a:ext uri="{FF2B5EF4-FFF2-40B4-BE49-F238E27FC236}">
                <a16:creationId xmlns:a16="http://schemas.microsoft.com/office/drawing/2014/main" id="{BDB47E09-81A8-4FEB-B518-F53DFFFE44EB}"/>
              </a:ext>
            </a:extLst>
          </p:cNvPr>
          <p:cNvSpPr>
            <a:spLocks noGrp="1"/>
          </p:cNvSpPr>
          <p:nvPr>
            <p:ph type="body" sz="quarter" idx="16"/>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rPr>
              <a:t>POST + FILL</a:t>
            </a:r>
          </a:p>
        </p:txBody>
      </p:sp>
      <p:sp>
        <p:nvSpPr>
          <p:cNvPr id="10" name="Text Placeholder 9">
            <a:extLst>
              <a:ext uri="{FF2B5EF4-FFF2-40B4-BE49-F238E27FC236}">
                <a16:creationId xmlns:a16="http://schemas.microsoft.com/office/drawing/2014/main" id="{B9A267D1-008C-4AE3-AC0A-2B7D90205BC7}"/>
              </a:ext>
            </a:extLst>
          </p:cNvPr>
          <p:cNvSpPr>
            <a:spLocks noGrp="1"/>
          </p:cNvSpPr>
          <p:nvPr>
            <p:ph type="body" sz="quarter" idx="17"/>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Join the Cyber Professionals Community (CPC)</a:t>
            </a:r>
          </a:p>
        </p:txBody>
      </p:sp>
      <p:sp>
        <p:nvSpPr>
          <p:cNvPr id="11" name="Text Placeholder 10">
            <a:extLst>
              <a:ext uri="{FF2B5EF4-FFF2-40B4-BE49-F238E27FC236}">
                <a16:creationId xmlns:a16="http://schemas.microsoft.com/office/drawing/2014/main" id="{FB523B78-B23E-47CD-8B2A-22EC4F1D012A}"/>
              </a:ext>
            </a:extLst>
          </p:cNvPr>
          <p:cNvSpPr>
            <a:spLocks noGrp="1"/>
          </p:cNvSpPr>
          <p:nvPr>
            <p:ph type="body" sz="quarter" idx="18"/>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Share ideas/thoughts on the CPC discussion board</a:t>
            </a:r>
          </a:p>
          <a:p>
            <a:pPr marL="0" indent="0">
              <a:buNone/>
            </a:pPr>
            <a:endParaRPr lang="en-US" dirty="0"/>
          </a:p>
        </p:txBody>
      </p:sp>
      <p:sp>
        <p:nvSpPr>
          <p:cNvPr id="12" name="Text Placeholder 11">
            <a:extLst>
              <a:ext uri="{FF2B5EF4-FFF2-40B4-BE49-F238E27FC236}">
                <a16:creationId xmlns:a16="http://schemas.microsoft.com/office/drawing/2014/main" id="{6A9E225B-8528-4221-AA2C-484F53051902}"/>
              </a:ext>
            </a:extLst>
          </p:cNvPr>
          <p:cNvSpPr>
            <a:spLocks noGrp="1"/>
          </p:cNvSpPr>
          <p:nvPr>
            <p:ph type="body" sz="quarter" idx="19"/>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Post and fill opportunities in the CPC</a:t>
            </a:r>
          </a:p>
          <a:p>
            <a:pPr marL="0" indent="0">
              <a:buNone/>
            </a:pPr>
            <a:endParaRPr lang="en-US" dirty="0"/>
          </a:p>
        </p:txBody>
      </p:sp>
      <p:sp>
        <p:nvSpPr>
          <p:cNvPr id="13" name="Text Placeholder 12">
            <a:extLst>
              <a:ext uri="{FF2B5EF4-FFF2-40B4-BE49-F238E27FC236}">
                <a16:creationId xmlns:a16="http://schemas.microsoft.com/office/drawing/2014/main" id="{90126F7A-76EA-4EC3-A50E-D32177C146B1}"/>
              </a:ext>
            </a:extLst>
          </p:cNvPr>
          <p:cNvSpPr>
            <a:spLocks noGrp="1"/>
          </p:cNvSpPr>
          <p:nvPr>
            <p:ph type="body" sz="quarter" idx="20"/>
          </p:nvPr>
        </p:nvSpPr>
        <p:spPr>
          <a:xfrm>
            <a:off x="1034670" y="5775525"/>
            <a:ext cx="4786248" cy="866439"/>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C265D"/>
                </a:solidFill>
                <a:effectLst/>
                <a:uLnTx/>
                <a:uFillTx/>
                <a:latin typeface="Calibri" panose="020F0502020204030204"/>
                <a:ea typeface="+mn-ea"/>
                <a:cs typeface="+mn-cs"/>
              </a:rPr>
              <a:t>Entries close after </a:t>
            </a:r>
            <a:r>
              <a:rPr kumimoji="0" lang="en-US" sz="3200" b="1" i="0" u="none" strike="noStrike" kern="1200" cap="none" spc="0" normalizeH="0" baseline="0" noProof="0" dirty="0">
                <a:ln>
                  <a:noFill/>
                </a:ln>
                <a:solidFill>
                  <a:srgbClr val="0C265D"/>
                </a:solidFill>
                <a:effectLst/>
                <a:uLnTx/>
                <a:uFillTx/>
                <a:latin typeface="Calibri" panose="020F0502020204030204"/>
                <a:ea typeface="+mn-ea"/>
                <a:cs typeface="+mn-cs"/>
              </a:rPr>
              <a:t>December 2</a:t>
            </a:r>
            <a:r>
              <a:rPr kumimoji="0" lang="en-US" sz="3200" b="1" i="0" u="none" strike="noStrike" kern="1200" cap="none" spc="0" normalizeH="0" baseline="30000" noProof="0" dirty="0">
                <a:ln>
                  <a:noFill/>
                </a:ln>
                <a:solidFill>
                  <a:srgbClr val="0C265D"/>
                </a:solidFill>
                <a:effectLst/>
                <a:uLnTx/>
                <a:uFillTx/>
                <a:latin typeface="Calibri" panose="020F0502020204030204"/>
                <a:ea typeface="+mn-ea"/>
                <a:cs typeface="+mn-cs"/>
              </a:rPr>
              <a:t>nd</a:t>
            </a:r>
            <a:r>
              <a:rPr kumimoji="0" lang="en-US" sz="3200" b="1" i="0" u="none" strike="noStrike" kern="1200" cap="none" spc="0" normalizeH="0" baseline="0" noProof="0" dirty="0">
                <a:ln>
                  <a:noFill/>
                </a:ln>
                <a:solidFill>
                  <a:srgbClr val="0C265D"/>
                </a:solidFill>
                <a:effectLst/>
                <a:uLnTx/>
                <a:uFillTx/>
                <a:latin typeface="Calibri" panose="020F0502020204030204"/>
                <a:ea typeface="+mn-ea"/>
                <a:cs typeface="+mn-cs"/>
              </a:rPr>
              <a:t>!</a:t>
            </a:r>
          </a:p>
        </p:txBody>
      </p:sp>
      <p:sp>
        <p:nvSpPr>
          <p:cNvPr id="3" name="Text Placeholder 2">
            <a:extLst>
              <a:ext uri="{FF2B5EF4-FFF2-40B4-BE49-F238E27FC236}">
                <a16:creationId xmlns:a16="http://schemas.microsoft.com/office/drawing/2014/main" id="{E8140401-7890-4154-AD67-2BDAF7FBC164}"/>
              </a:ext>
            </a:extLst>
          </p:cNvPr>
          <p:cNvSpPr>
            <a:spLocks noGrp="1"/>
          </p:cNvSpPr>
          <p:nvPr>
            <p:ph type="body" sz="quarter" idx="10"/>
          </p:nvPr>
        </p:nvSpPr>
        <p:spPr>
          <a:xfrm>
            <a:off x="497503" y="7220140"/>
            <a:ext cx="6247854" cy="1227138"/>
          </a:xfrm>
        </p:spPr>
        <p:txBody>
          <a:bodyPr>
            <a:normAutofit fontScale="25000" lnSpcReduction="20000"/>
          </a:bodyPr>
          <a:lstStyle/>
          <a:p>
            <a:pPr marL="0" indent="0" defTabSz="457200">
              <a:lnSpc>
                <a:spcPct val="120000"/>
              </a:lnSpc>
              <a:spcBef>
                <a:spcPts val="0"/>
              </a:spcBef>
              <a:spcAft>
                <a:spcPts val="400"/>
              </a:spcAft>
              <a:buNone/>
              <a:defRPr/>
            </a:pPr>
            <a:r>
              <a:rPr lang="en-US" sz="4800" b="1" dirty="0">
                <a:solidFill>
                  <a:schemeClr val="bg1"/>
                </a:solidFill>
                <a:latin typeface="Franklin Gothic Book" panose="020B0503020102020204" pitchFamily="34" charset="0"/>
              </a:rPr>
              <a:t>How to get started: </a:t>
            </a:r>
          </a:p>
          <a:p>
            <a:pPr defTabSz="457200">
              <a:lnSpc>
                <a:spcPct val="120000"/>
              </a:lnSpc>
              <a:spcBef>
                <a:spcPts val="0"/>
              </a:spcBef>
              <a:spcAft>
                <a:spcPts val="200"/>
              </a:spcAft>
              <a:defRPr/>
            </a:pPr>
            <a:r>
              <a:rPr kumimoji="0" lang="en-US" sz="4800" i="0" u="none" strike="noStrike" kern="1200" cap="none" spc="0" normalizeH="0" baseline="0" noProof="0" dirty="0">
                <a:ln>
                  <a:noFill/>
                </a:ln>
                <a:solidFill>
                  <a:schemeClr val="bg1"/>
                </a:solidFill>
                <a:effectLst/>
                <a:uLnTx/>
                <a:uFillTx/>
                <a:latin typeface="Franklin Gothic Book" panose="020B0503020102020204" pitchFamily="34" charset="0"/>
              </a:rPr>
              <a:t>Navigate to </a:t>
            </a:r>
            <a:r>
              <a:rPr kumimoji="0" lang="en-US" sz="4800" b="1" i="0" u="none" strike="noStrike" kern="1200" cap="none" spc="0" normalizeH="0" baseline="0" noProof="0" dirty="0">
                <a:ln>
                  <a:noFill/>
                </a:ln>
                <a:solidFill>
                  <a:schemeClr val="bg1"/>
                </a:solidFill>
                <a:effectLst/>
                <a:uLnTx/>
                <a:uFillTx/>
                <a:latin typeface="Franklin Gothic Book" panose="020B0503020102020204" pitchFamily="34" charset="0"/>
                <a:hlinkClick r:id="rId2">
                  <a:extLst>
                    <a:ext uri="{A12FA001-AC4F-418D-AE19-62706E023703}">
                      <ahyp:hlinkClr xmlns:ahyp="http://schemas.microsoft.com/office/drawing/2018/hyperlinkcolor" val="tx"/>
                    </a:ext>
                  </a:extLst>
                </a:hlinkClick>
              </a:rPr>
              <a:t>https://openopps.usajobs.gov/communities/5</a:t>
            </a:r>
            <a:r>
              <a:rPr lang="en-US" sz="4800" b="1" dirty="0">
                <a:solidFill>
                  <a:schemeClr val="bg1"/>
                </a:solidFill>
                <a:latin typeface="Franklin Gothic Book" panose="020B0503020102020204" pitchFamily="34" charset="0"/>
              </a:rPr>
              <a:t> </a:t>
            </a:r>
          </a:p>
          <a:p>
            <a:pPr defTabSz="457200">
              <a:lnSpc>
                <a:spcPct val="120000"/>
              </a:lnSpc>
              <a:spcBef>
                <a:spcPts val="0"/>
              </a:spcBef>
              <a:spcAft>
                <a:spcPts val="200"/>
              </a:spcAft>
              <a:defRPr/>
            </a:pPr>
            <a:r>
              <a:rPr kumimoji="0" lang="en-US" sz="4800" i="0" u="none" strike="noStrike" kern="1200" cap="none" spc="0" normalizeH="0" baseline="0" noProof="0" dirty="0">
                <a:ln>
                  <a:noFill/>
                </a:ln>
                <a:solidFill>
                  <a:schemeClr val="bg1"/>
                </a:solidFill>
                <a:effectLst/>
                <a:uLnTx/>
                <a:uFillTx/>
                <a:latin typeface="Franklin Gothic Book" panose="020B0503020102020204" pitchFamily="34" charset="0"/>
              </a:rPr>
              <a:t>Create an account and join the Cyber Professionals Community.</a:t>
            </a:r>
          </a:p>
          <a:p>
            <a:pPr defTabSz="457200">
              <a:lnSpc>
                <a:spcPct val="120000"/>
              </a:lnSpc>
              <a:spcBef>
                <a:spcPts val="0"/>
              </a:spcBef>
              <a:spcAft>
                <a:spcPts val="200"/>
              </a:spcAft>
              <a:defRPr/>
            </a:pPr>
            <a:r>
              <a:rPr kumimoji="0" lang="en-US" sz="4800" i="0" u="none" strike="noStrike" kern="1200" cap="none" spc="0" normalizeH="0" baseline="0" noProof="0" dirty="0">
                <a:ln>
                  <a:noFill/>
                </a:ln>
                <a:solidFill>
                  <a:schemeClr val="bg1"/>
                </a:solidFill>
                <a:effectLst/>
                <a:uLnTx/>
                <a:uFillTx/>
                <a:latin typeface="Franklin Gothic Book" panose="020B0503020102020204" pitchFamily="34" charset="0"/>
              </a:rPr>
              <a:t>From now to 12/3, post and/or apply for various types of available cyber development opportunities.</a:t>
            </a:r>
          </a:p>
          <a:p>
            <a:pPr defTabSz="457200">
              <a:lnSpc>
                <a:spcPct val="120000"/>
              </a:lnSpc>
              <a:spcBef>
                <a:spcPts val="0"/>
              </a:spcBef>
              <a:spcAft>
                <a:spcPts val="200"/>
              </a:spcAft>
              <a:defRPr/>
            </a:pPr>
            <a:r>
              <a:rPr kumimoji="0" lang="en-US" sz="4800" i="0" u="none" strike="noStrike" kern="1200" cap="none" spc="0" normalizeH="0" baseline="0" noProof="0" dirty="0">
                <a:ln>
                  <a:noFill/>
                </a:ln>
                <a:solidFill>
                  <a:schemeClr val="bg1"/>
                </a:solidFill>
                <a:effectLst/>
                <a:uLnTx/>
                <a:uFillTx/>
                <a:latin typeface="Franklin Gothic Book" panose="020B0503020102020204" pitchFamily="34" charset="0"/>
              </a:rPr>
              <a:t>Engage and respond to discussion board topics.</a:t>
            </a:r>
          </a:p>
          <a:p>
            <a:pPr defTabSz="457200">
              <a:lnSpc>
                <a:spcPct val="120000"/>
              </a:lnSpc>
              <a:spcBef>
                <a:spcPts val="0"/>
              </a:spcBef>
              <a:spcAft>
                <a:spcPts val="200"/>
              </a:spcAft>
              <a:defRPr/>
            </a:pPr>
            <a:r>
              <a:rPr kumimoji="0" lang="en-US" sz="4800" i="0" u="none" strike="noStrike" kern="1200" cap="none" spc="0" normalizeH="0" baseline="0" noProof="0" dirty="0">
                <a:ln>
                  <a:noFill/>
                </a:ln>
                <a:solidFill>
                  <a:schemeClr val="bg1"/>
                </a:solidFill>
                <a:effectLst/>
                <a:uLnTx/>
                <a:uFillTx/>
                <a:latin typeface="Franklin Gothic Book" panose="020B0503020102020204" pitchFamily="34" charset="0"/>
              </a:rPr>
              <a:t>Spread the word and sharing with others through your network and upcoming agency events. </a:t>
            </a:r>
          </a:p>
        </p:txBody>
      </p:sp>
      <p:sp>
        <p:nvSpPr>
          <p:cNvPr id="14" name="Text Placeholder 13">
            <a:extLst>
              <a:ext uri="{FF2B5EF4-FFF2-40B4-BE49-F238E27FC236}">
                <a16:creationId xmlns:a16="http://schemas.microsoft.com/office/drawing/2014/main" id="{CD5B66F2-551D-47CB-A450-803C0ABA91DA}"/>
              </a:ext>
            </a:extLst>
          </p:cNvPr>
          <p:cNvSpPr>
            <a:spLocks noGrp="1"/>
          </p:cNvSpPr>
          <p:nvPr>
            <p:ph type="body" sz="quarter" idx="21"/>
          </p:nvPr>
        </p:nvSpPr>
        <p:spPr>
          <a:xfrm>
            <a:off x="2080591" y="8766146"/>
            <a:ext cx="2743200" cy="219552"/>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No Enrollment Necessary!</a:t>
            </a:r>
          </a:p>
        </p:txBody>
      </p:sp>
    </p:spTree>
    <p:extLst>
      <p:ext uri="{BB962C8B-B14F-4D97-AF65-F5344CB8AC3E}">
        <p14:creationId xmlns:p14="http://schemas.microsoft.com/office/powerpoint/2010/main" val="289098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70C5-6413-42DF-B2AC-94A4D41E1490}"/>
              </a:ext>
            </a:extLst>
          </p:cNvPr>
          <p:cNvSpPr>
            <a:spLocks noGrp="1"/>
          </p:cNvSpPr>
          <p:nvPr>
            <p:ph type="title"/>
          </p:nvPr>
        </p:nvSpPr>
        <p:spPr/>
        <p:txBody>
          <a:bodyPr/>
          <a:lstStyle/>
          <a:p>
            <a:r>
              <a:rPr lang="en-US" dirty="0">
                <a:solidFill>
                  <a:srgbClr val="3A99A0"/>
                </a:solidFill>
              </a:rPr>
              <a:t>Frequently asked questions</a:t>
            </a:r>
          </a:p>
        </p:txBody>
      </p:sp>
      <p:sp>
        <p:nvSpPr>
          <p:cNvPr id="54" name="Text Placeholder 4">
            <a:extLst>
              <a:ext uri="{FF2B5EF4-FFF2-40B4-BE49-F238E27FC236}">
                <a16:creationId xmlns:a16="http://schemas.microsoft.com/office/drawing/2014/main" id="{8099998C-E317-4D90-9CBF-284C498E232F}"/>
              </a:ext>
            </a:extLst>
          </p:cNvPr>
          <p:cNvSpPr>
            <a:spLocks noGrp="1"/>
          </p:cNvSpPr>
          <p:nvPr>
            <p:ph type="body" sz="quarter" idx="14"/>
          </p:nvPr>
        </p:nvSpPr>
        <p:spPr>
          <a:xfrm>
            <a:off x="4840665" y="97321"/>
            <a:ext cx="2014537" cy="290513"/>
          </a:xfrm>
        </p:spPr>
        <p:txBody>
          <a:bodyPr>
            <a:normAutofit fontScale="77500" lnSpcReduction="20000"/>
          </a:bodyPr>
          <a:lstStyle/>
          <a:p>
            <a:r>
              <a:rPr lang="en-US" dirty="0"/>
              <a:t>Informational Posters</a:t>
            </a:r>
          </a:p>
        </p:txBody>
      </p:sp>
      <p:sp>
        <p:nvSpPr>
          <p:cNvPr id="3" name="Content Placeholder 2">
            <a:extLst>
              <a:ext uri="{FF2B5EF4-FFF2-40B4-BE49-F238E27FC236}">
                <a16:creationId xmlns:a16="http://schemas.microsoft.com/office/drawing/2014/main" id="{FAB8E586-601B-41B4-9F51-ADDE2A01A667}"/>
              </a:ext>
            </a:extLst>
          </p:cNvPr>
          <p:cNvSpPr>
            <a:spLocks noGrp="1"/>
          </p:cNvSpPr>
          <p:nvPr>
            <p:ph idx="1"/>
          </p:nvPr>
        </p:nvSpPr>
        <p:spPr/>
        <p:txBody>
          <a:bodyPr/>
          <a:lstStyle/>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This </a:t>
            </a:r>
            <a:r>
              <a:rPr lang="en-US" sz="1200" dirty="0">
                <a:solidFill>
                  <a:prstClr val="black"/>
                </a:solidFill>
                <a:latin typeface="Franklin Gothic Book" panose="020B0503020102020204" pitchFamily="34" charset="0"/>
              </a:rPr>
              <a:t>provides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answers to questions about the Cyber Professionals Community and Cyber Opportunities Contest.  It can be attached as a PDF or copied and pasted to an email.  </a:t>
            </a:r>
            <a:endParaRPr kumimoji="0" lang="en-US" sz="11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p:txBody>
      </p:sp>
      <p:pic>
        <p:nvPicPr>
          <p:cNvPr id="9" name="Content Placeholder 8" descr="The back page of the Cyber Opportunities contest frequently asked questions slick sheet. ">
            <a:extLst>
              <a:ext uri="{FF2B5EF4-FFF2-40B4-BE49-F238E27FC236}">
                <a16:creationId xmlns:a16="http://schemas.microsoft.com/office/drawing/2014/main" id="{7B6DDF0B-6506-4BBE-97EF-B2912BEFC375}"/>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364435" y="2105064"/>
            <a:ext cx="3724275" cy="4588404"/>
          </a:xfrm>
          <a:ln>
            <a:solidFill>
              <a:schemeClr val="bg1">
                <a:lumMod val="95000"/>
              </a:schemeClr>
            </a:solidFill>
          </a:ln>
        </p:spPr>
      </p:pic>
      <p:pic>
        <p:nvPicPr>
          <p:cNvPr id="12" name="Content Placeholder 11" descr="The front page of the Cyber Opportunities contest frequently asked questions slick sheet. ">
            <a:extLst>
              <a:ext uri="{FF2B5EF4-FFF2-40B4-BE49-F238E27FC236}">
                <a16:creationId xmlns:a16="http://schemas.microsoft.com/office/drawing/2014/main" id="{69DD5760-0F6C-4C0C-B8B0-ED687EAD7C4B}"/>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p:blipFill>
        <p:spPr>
          <a:xfrm>
            <a:off x="2785098" y="3055292"/>
            <a:ext cx="3511057" cy="4663440"/>
          </a:xfrm>
          <a:ln>
            <a:solidFill>
              <a:schemeClr val="bg1">
                <a:lumMod val="95000"/>
              </a:schemeClr>
            </a:solidFill>
          </a:ln>
        </p:spPr>
      </p:pic>
      <p:sp>
        <p:nvSpPr>
          <p:cNvPr id="4" name="Text Placeholder 3">
            <a:extLst>
              <a:ext uri="{FF2B5EF4-FFF2-40B4-BE49-F238E27FC236}">
                <a16:creationId xmlns:a16="http://schemas.microsoft.com/office/drawing/2014/main" id="{86C4F245-FEA8-424E-9507-C7545E13BA68}"/>
              </a:ext>
            </a:extLst>
          </p:cNvPr>
          <p:cNvSpPr>
            <a:spLocks noGrp="1"/>
          </p:cNvSpPr>
          <p:nvPr>
            <p:ph type="body" sz="quarter" idx="17"/>
          </p:nvPr>
        </p:nvSpPr>
        <p:spPr>
          <a:solidFill>
            <a:srgbClr val="F7FF8A"/>
          </a:solidFill>
          <a:ln>
            <a:solidFill>
              <a:srgbClr val="F7FF8A"/>
            </a:solidFill>
          </a:ln>
        </p:spPr>
        <p:txBody>
          <a:bodyP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hlinkClick r:id="rId4" action="ppaction://hlinksldjump"/>
              </a:rPr>
              <a:t>Go to Sample Messages</a:t>
            </a:r>
          </a:p>
        </p:txBody>
      </p:sp>
      <p:sp>
        <p:nvSpPr>
          <p:cNvPr id="5" name="Text Placeholder 4">
            <a:extLst>
              <a:ext uri="{FF2B5EF4-FFF2-40B4-BE49-F238E27FC236}">
                <a16:creationId xmlns:a16="http://schemas.microsoft.com/office/drawing/2014/main" id="{C2A9A680-8B51-44AC-B66E-017E9CA69824}"/>
              </a:ext>
            </a:extLst>
          </p:cNvPr>
          <p:cNvSpPr>
            <a:spLocks noGrp="1"/>
          </p:cNvSpPr>
          <p:nvPr>
            <p:ph type="body" sz="quarter" idx="18"/>
          </p:nvPr>
        </p:nvSpPr>
        <p:spPr>
          <a:solidFill>
            <a:srgbClr val="28659C"/>
          </a:solidFill>
          <a:ln>
            <a:solidFill>
              <a:srgbClr val="28659C"/>
            </a:solidFill>
          </a:ln>
        </p:spPr>
        <p:txBody>
          <a:bodyP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Franklin Gothic Book" panose="020B0503020102020204" pitchFamily="34" charset="0"/>
                <a:ea typeface="+mn-ea"/>
                <a:cs typeface="+mn-cs"/>
                <a:hlinkClick r:id="rId5" action="ppaction://hlinksldjump">
                  <a:extLst>
                    <a:ext uri="{A12FA001-AC4F-418D-AE19-62706E023703}">
                      <ahyp:hlinkClr xmlns:ahyp="http://schemas.microsoft.com/office/drawing/2018/hyperlinkcolor" val="tx"/>
                    </a:ext>
                  </a:extLst>
                </a:hlinkClick>
              </a:rPr>
              <a:t>Return to Toolkit List</a:t>
            </a:r>
          </a:p>
        </p:txBody>
      </p:sp>
      <p:sp>
        <p:nvSpPr>
          <p:cNvPr id="45" name="Slide Number Placeholder 5">
            <a:extLst>
              <a:ext uri="{FF2B5EF4-FFF2-40B4-BE49-F238E27FC236}">
                <a16:creationId xmlns:a16="http://schemas.microsoft.com/office/drawing/2014/main" id="{5C1EEC00-AEBF-442C-BE97-7E8DE9479949}"/>
              </a:ext>
            </a:extLst>
          </p:cNvPr>
          <p:cNvSpPr>
            <a:spLocks noGrp="1"/>
          </p:cNvSpPr>
          <p:nvPr>
            <p:ph type="sldNum" sz="quarter" idx="12"/>
          </p:nvPr>
        </p:nvSpPr>
        <p:spPr/>
        <p:txBody>
          <a:bodyPr/>
          <a:lstStyle/>
          <a:p>
            <a:fld id="{99BC021F-84F9-46B7-B42D-205ED7ED54D4}" type="slidenum">
              <a:rPr lang="en-US" sz="1200" smtClean="0"/>
              <a:pPr/>
              <a:t>17</a:t>
            </a:fld>
            <a:endParaRPr lang="en-US" sz="1200" dirty="0"/>
          </a:p>
        </p:txBody>
      </p:sp>
      <p:sp>
        <p:nvSpPr>
          <p:cNvPr id="47" name="Footer Placeholder 5">
            <a:extLst>
              <a:ext uri="{FF2B5EF4-FFF2-40B4-BE49-F238E27FC236}">
                <a16:creationId xmlns:a16="http://schemas.microsoft.com/office/drawing/2014/main" id="{2D8BB754-AE35-4B62-A8FC-0E5328655B3E}"/>
              </a:ext>
            </a:extLst>
          </p:cNvPr>
          <p:cNvSpPr txBox="1">
            <a:spLocks/>
          </p:cNvSpPr>
          <p:nvPr/>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3152396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F291-12ED-4EA6-AB98-B1B3D93243A9}"/>
              </a:ext>
            </a:extLst>
          </p:cNvPr>
          <p:cNvSpPr>
            <a:spLocks noGrp="1"/>
          </p:cNvSpPr>
          <p:nvPr>
            <p:ph type="title"/>
          </p:nvPr>
        </p:nvSpPr>
        <p:spPr/>
        <p:txBody>
          <a:bodyPr>
            <a:normAutofit/>
          </a:bodyPr>
          <a:lstStyle/>
          <a:p>
            <a:pPr marL="0" marR="0" lvl="0" indent="0" defTabSz="457200" rtl="0" eaLnBrk="1" fontAlgn="auto" latinLnBrk="0" hangingPunct="1">
              <a:lnSpc>
                <a:spcPct val="107000"/>
              </a:lnSpc>
              <a:spcBef>
                <a:spcPts val="0"/>
              </a:spcBef>
              <a:spcAft>
                <a:spcPts val="0"/>
              </a:spcAft>
              <a:tabLst/>
              <a:defRPr/>
            </a:pPr>
            <a:r>
              <a:rPr kumimoji="0" lang="en-US" sz="2400" b="1" i="0" u="none" strike="noStrike" kern="1200" cap="none" spc="0" normalizeH="0" baseline="0" noProof="0" dirty="0">
                <a:ln>
                  <a:noFill/>
                </a:ln>
                <a:solidFill>
                  <a:prstClr val="white"/>
                </a:solidFill>
                <a:effectLst/>
                <a:uLnTx/>
                <a:uFillTx/>
                <a:latin typeface="Segoe UI" panose="020B0502040204020203" pitchFamily="34" charset="0"/>
                <a:ea typeface="Calibri" panose="020F0502020204030204" pitchFamily="34" charset="0"/>
                <a:cs typeface="Segoe UI" panose="020B0502040204020203" pitchFamily="34" charset="0"/>
              </a:rPr>
              <a:t>FREQUENTLY ASKED QUESTIONS</a:t>
            </a:r>
            <a:br>
              <a:rPr kumimoji="0" lang="en-US" sz="2400" b="1" i="0" u="none" strike="noStrike" kern="1200" cap="none" spc="0" normalizeH="0" baseline="0" noProof="0" dirty="0">
                <a:ln>
                  <a:noFill/>
                </a:ln>
                <a:solidFill>
                  <a:prstClr val="white"/>
                </a:solidFill>
                <a:effectLst/>
                <a:uLnTx/>
                <a:uFillTx/>
                <a:latin typeface="Segoe UI" panose="020B0502040204020203" pitchFamily="34" charset="0"/>
                <a:ea typeface="Calibri" panose="020F0502020204030204" pitchFamily="34" charset="0"/>
                <a:cs typeface="Segoe UI" panose="020B0502040204020203" pitchFamily="34" charset="0"/>
              </a:rPr>
            </a:br>
            <a:r>
              <a:rPr kumimoji="0" lang="en-US" sz="1600" b="0" i="0" u="none" strike="noStrike" kern="1200" cap="none" spc="0" normalizeH="0" baseline="0" noProof="0" dirty="0">
                <a:ln>
                  <a:noFill/>
                </a:ln>
                <a:solidFill>
                  <a:prstClr val="white"/>
                </a:solidFill>
                <a:effectLst/>
                <a:uLnTx/>
                <a:uFillTx/>
                <a:latin typeface="Segoe UI" panose="020B0502040204020203" pitchFamily="34" charset="0"/>
                <a:ea typeface="Calibri" panose="020F0502020204030204" pitchFamily="34" charset="0"/>
                <a:cs typeface="Segoe UI" panose="020B0502040204020203" pitchFamily="34" charset="0"/>
              </a:rPr>
              <a:t>Cyber Opportunities Contest</a:t>
            </a:r>
            <a:endParaRPr lang="en-US" dirty="0"/>
          </a:p>
        </p:txBody>
      </p:sp>
      <p:sp>
        <p:nvSpPr>
          <p:cNvPr id="4" name="Content Placeholder 3">
            <a:extLst>
              <a:ext uri="{FF2B5EF4-FFF2-40B4-BE49-F238E27FC236}">
                <a16:creationId xmlns:a16="http://schemas.microsoft.com/office/drawing/2014/main" id="{23737408-6348-4142-8626-E29A2B703DD1}"/>
              </a:ext>
            </a:extLst>
          </p:cNvPr>
          <p:cNvSpPr>
            <a:spLocks noGrp="1"/>
          </p:cNvSpPr>
          <p:nvPr>
            <p:ph sz="half" idx="16"/>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F5597"/>
                </a:solidFill>
                <a:effectLst/>
                <a:uLnTx/>
                <a:uFillTx/>
                <a:latin typeface="Calibri Light" panose="020F0302020204030204"/>
                <a:ea typeface="+mn-ea"/>
                <a:cs typeface="+mn-cs"/>
              </a:rPr>
              <a:t>PARTICIPATING IN THE CONTEST</a:t>
            </a:r>
          </a:p>
        </p:txBody>
      </p:sp>
      <p:sp>
        <p:nvSpPr>
          <p:cNvPr id="3" name="Content Placeholder 2">
            <a:extLst>
              <a:ext uri="{FF2B5EF4-FFF2-40B4-BE49-F238E27FC236}">
                <a16:creationId xmlns:a16="http://schemas.microsoft.com/office/drawing/2014/main" id="{7287DFAE-4F9D-44E6-BC4A-F701E2818054}"/>
              </a:ext>
            </a:extLst>
          </p:cNvPr>
          <p:cNvSpPr>
            <a:spLocks noGrp="1"/>
          </p:cNvSpPr>
          <p:nvPr>
            <p:ph sz="half" idx="15"/>
          </p:nvPr>
        </p:nvSpPr>
        <p:spPr>
          <a:xfrm>
            <a:off x="390321" y="2575543"/>
            <a:ext cx="6077358" cy="2937356"/>
          </a:xfrm>
        </p:spPr>
        <p:txBody>
          <a:bodyPr>
            <a:normAutofit lnSpcReduction="1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Q: Where do I enter the contest?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 You can enter the contest by going to the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hlinkClick r:id="rId2"/>
              </a:rPr>
              <a:t>Cyber Professionals Community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and joining, posting an opportunity, or post on the discussion board.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Q: How do I know I have entered the contest?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 Once you participate in 1 of the 3 eligible activities, you will be automatically entered to the contest.  No further action is required.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Q: What if I am unable to complete the opportunity by the contest deadline?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 While we recommend not losing traction to complete the opportunity, it is not required by the contest deadline.  To enter the contest, an opportunity only needs to be approved and posted.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Q:  When will a winner be announced?  How will I be informed?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 A winner will be announced before the end of 2022.  Participants will receive updates, including winner announcements.</a:t>
            </a:r>
          </a:p>
        </p:txBody>
      </p:sp>
      <p:sp>
        <p:nvSpPr>
          <p:cNvPr id="5" name="Content Placeholder 4">
            <a:extLst>
              <a:ext uri="{FF2B5EF4-FFF2-40B4-BE49-F238E27FC236}">
                <a16:creationId xmlns:a16="http://schemas.microsoft.com/office/drawing/2014/main" id="{3DF66E86-1D55-4BC6-A6DD-89EACE300210}"/>
              </a:ext>
            </a:extLst>
          </p:cNvPr>
          <p:cNvSpPr>
            <a:spLocks noGrp="1"/>
          </p:cNvSpPr>
          <p:nvPr>
            <p:ph sz="half" idx="17"/>
          </p:nvPr>
        </p:nvSpPr>
        <p:spPr>
          <a:xfrm>
            <a:off x="390321" y="5696808"/>
            <a:ext cx="5854068" cy="447076"/>
          </a:xfrm>
        </p:spPr>
        <p:txBody>
          <a:bodyPr>
            <a:normAutofit fontScale="47500" lnSpcReduction="2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a:ln>
                  <a:noFill/>
                </a:ln>
                <a:solidFill>
                  <a:srgbClr val="2F5597"/>
                </a:solidFill>
                <a:effectLst/>
                <a:uLnTx/>
                <a:uFillTx/>
                <a:latin typeface="Calibri Light" panose="020F0302020204030204"/>
                <a:ea typeface="+mn-ea"/>
                <a:cs typeface="+mn-cs"/>
              </a:rPr>
              <a:t>OPPORTUNITIES IN THE CYBER PROFESSIONALS COMMUNITY </a:t>
            </a:r>
          </a:p>
        </p:txBody>
      </p:sp>
      <p:sp>
        <p:nvSpPr>
          <p:cNvPr id="6" name="Content Placeholder 5">
            <a:extLst>
              <a:ext uri="{FF2B5EF4-FFF2-40B4-BE49-F238E27FC236}">
                <a16:creationId xmlns:a16="http://schemas.microsoft.com/office/drawing/2014/main" id="{FC4CDA07-44E6-4C78-AEEE-774377F243AE}"/>
              </a:ext>
            </a:extLst>
          </p:cNvPr>
          <p:cNvSpPr>
            <a:spLocks noGrp="1"/>
          </p:cNvSpPr>
          <p:nvPr>
            <p:ph sz="half" idx="18"/>
          </p:nvPr>
        </p:nvSpPr>
        <p:spPr>
          <a:xfrm>
            <a:off x="391850" y="6343618"/>
            <a:ext cx="6077358" cy="2362892"/>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Q: What kinds of opportunities can be posted in the Cyber Professionals Community?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 Any type of opportunity related to cyber can be posted in the community.  Some examples include micro-assignments, details, rotational assignments, special projects, rotations, volunteer work, etc.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Q: How do I select a candidate?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 Hiring managers should follow standard hiring practices when selecting a candidate.  For more information, see the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hlinkClick r:id="rId3"/>
              </a:rPr>
              <a:t>Open Opportunities Help Center</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Q: How do I know if I’ve been selected for an opportunity?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 A hiring manager will reach out to you via phone or email to discuss details and talk about next steps.   </a:t>
            </a:r>
          </a:p>
        </p:txBody>
      </p:sp>
      <p:sp>
        <p:nvSpPr>
          <p:cNvPr id="29" name="Slide Number Placeholder 5">
            <a:extLst>
              <a:ext uri="{FF2B5EF4-FFF2-40B4-BE49-F238E27FC236}">
                <a16:creationId xmlns:a16="http://schemas.microsoft.com/office/drawing/2014/main" id="{DBCECB04-EF58-4155-8309-34E6A897D681}"/>
              </a:ext>
            </a:extLst>
          </p:cNvPr>
          <p:cNvSpPr>
            <a:spLocks noGrp="1"/>
          </p:cNvSpPr>
          <p:nvPr>
            <p:ph type="sldNum" sz="quarter" idx="12"/>
          </p:nvPr>
        </p:nvSpPr>
        <p:spPr/>
        <p:txBody>
          <a:bodyPr/>
          <a:lstStyle/>
          <a:p>
            <a:fld id="{99BC021F-84F9-46B7-B42D-205ED7ED54D4}" type="slidenum">
              <a:rPr lang="en-US" sz="1200" smtClean="0">
                <a:solidFill>
                  <a:schemeClr val="tx1"/>
                </a:solidFill>
              </a:rPr>
              <a:pPr/>
              <a:t>18</a:t>
            </a:fld>
            <a:endParaRPr lang="en-US" sz="1200" dirty="0">
              <a:solidFill>
                <a:schemeClr val="tx1"/>
              </a:solidFill>
            </a:endParaRPr>
          </a:p>
        </p:txBody>
      </p:sp>
      <p:sp>
        <p:nvSpPr>
          <p:cNvPr id="30" name="Footer Placeholder 5">
            <a:extLst>
              <a:ext uri="{FF2B5EF4-FFF2-40B4-BE49-F238E27FC236}">
                <a16:creationId xmlns:a16="http://schemas.microsoft.com/office/drawing/2014/main" id="{FCE1891B-8376-4FDB-8F7E-35D17AB529F6}"/>
              </a:ext>
            </a:extLst>
          </p:cNvPr>
          <p:cNvSpPr txBox="1">
            <a:spLocks/>
          </p:cNvSpPr>
          <p:nvPr/>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111832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CE0570-68A5-44E9-B4A7-54F615CEA01F}"/>
              </a:ext>
            </a:extLst>
          </p:cNvPr>
          <p:cNvSpPr>
            <a:spLocks noGrp="1"/>
          </p:cNvSpPr>
          <p:nvPr>
            <p:ph type="title"/>
          </p:nvPr>
        </p:nvSpPr>
        <p:spPr/>
        <p:txBody>
          <a:bodyPr>
            <a:normAutofit fontScale="90000"/>
          </a:bodyPr>
          <a:lstStyle/>
          <a:p>
            <a:pPr marL="0" marR="0" lvl="0" indent="0" defTabSz="457200" rtl="0" eaLnBrk="1" fontAlgn="auto" latinLnBrk="0" hangingPunct="1">
              <a:lnSpc>
                <a:spcPct val="107000"/>
              </a:lnSpc>
              <a:spcBef>
                <a:spcPts val="0"/>
              </a:spcBef>
              <a:spcAft>
                <a:spcPts val="0"/>
              </a:spcAft>
              <a:tabLst/>
              <a:defRPr/>
            </a:pPr>
            <a:r>
              <a:rPr kumimoji="0" lang="en-US" sz="2700" b="1" i="0" u="none" strike="noStrike" kern="1200" cap="none" spc="0" normalizeH="0" baseline="0" noProof="0" dirty="0">
                <a:ln>
                  <a:noFill/>
                </a:ln>
                <a:solidFill>
                  <a:prstClr val="white"/>
                </a:solidFill>
                <a:effectLst/>
                <a:uLnTx/>
                <a:uFillTx/>
                <a:latin typeface="Segoe UI" panose="020B0502040204020203" pitchFamily="34" charset="0"/>
                <a:ea typeface="Calibri" panose="020F0502020204030204" pitchFamily="34" charset="0"/>
                <a:cs typeface="Segoe UI" panose="020B0502040204020203" pitchFamily="34" charset="0"/>
              </a:rPr>
              <a:t>FREQUENTLY ASKED QUESTIONS CONT.</a:t>
            </a:r>
            <a:br>
              <a:rPr kumimoji="0" lang="en-US" sz="2400" b="1" i="0" u="none" strike="noStrike" kern="1200" cap="none" spc="0" normalizeH="0" baseline="0" noProof="0" dirty="0">
                <a:ln>
                  <a:noFill/>
                </a:ln>
                <a:solidFill>
                  <a:prstClr val="white"/>
                </a:solidFill>
                <a:effectLst/>
                <a:uLnTx/>
                <a:uFillTx/>
                <a:latin typeface="Segoe UI" panose="020B0502040204020203" pitchFamily="34" charset="0"/>
                <a:ea typeface="Calibri" panose="020F0502020204030204" pitchFamily="34" charset="0"/>
                <a:cs typeface="Segoe UI" panose="020B0502040204020203" pitchFamily="34" charset="0"/>
              </a:rPr>
            </a:b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panose="020F0502020204030204" pitchFamily="34" charset="0"/>
                <a:cs typeface="Segoe UI" panose="020B0502040204020203" pitchFamily="34" charset="0"/>
              </a:rPr>
              <a:t>Cyber Opportunities Contest</a:t>
            </a:r>
            <a:endParaRPr lang="en-US" sz="3600" dirty="0"/>
          </a:p>
        </p:txBody>
      </p:sp>
      <p:sp>
        <p:nvSpPr>
          <p:cNvPr id="5" name="Content Placeholder 4">
            <a:extLst>
              <a:ext uri="{FF2B5EF4-FFF2-40B4-BE49-F238E27FC236}">
                <a16:creationId xmlns:a16="http://schemas.microsoft.com/office/drawing/2014/main" id="{56082E75-403F-4CA4-B9EE-BA00362044C7}"/>
              </a:ext>
            </a:extLst>
          </p:cNvPr>
          <p:cNvSpPr>
            <a:spLocks noGrp="1"/>
          </p:cNvSpPr>
          <p:nvPr>
            <p:ph sz="half" idx="16"/>
          </p:nvPr>
        </p:nvSpPr>
        <p:spPr>
          <a:xfrm>
            <a:off x="390320" y="1970108"/>
            <a:ext cx="5144205" cy="447076"/>
          </a:xfr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F5597"/>
                </a:solidFill>
                <a:effectLst/>
                <a:uLnTx/>
                <a:uFillTx/>
                <a:latin typeface="+mj-lt"/>
                <a:ea typeface="+mn-ea"/>
                <a:cs typeface="+mn-cs"/>
              </a:rPr>
              <a:t>JOINING THE CYBER PROFESSIONALS COMMUNITY</a:t>
            </a:r>
          </a:p>
        </p:txBody>
      </p:sp>
      <p:sp>
        <p:nvSpPr>
          <p:cNvPr id="4" name="Content Placeholder 3">
            <a:extLst>
              <a:ext uri="{FF2B5EF4-FFF2-40B4-BE49-F238E27FC236}">
                <a16:creationId xmlns:a16="http://schemas.microsoft.com/office/drawing/2014/main" id="{4766B5A2-1F50-40C1-A84D-0D264B8466D2}"/>
              </a:ext>
            </a:extLst>
          </p:cNvPr>
          <p:cNvSpPr>
            <a:spLocks noGrp="1"/>
          </p:cNvSpPr>
          <p:nvPr>
            <p:ph sz="half" idx="1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Q: Does my manager need to approve me joining the community?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 There is no approval process to join the community.  If the opportunity requires time away from your role, we suggest getting approval.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Q: What is the time commitment to join the community?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 There is no time commitment required to join the community.  You are welcome to participate as much as you can.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Q: What are requirements to join the community?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 You must have a federal personal identity verification (PIV) card.  Federal employees are highly encouraged to join the community, especially those interested or actively in pursuit  of the cyber field.</a:t>
            </a:r>
          </a:p>
          <a:p>
            <a:pPr marL="0" indent="0">
              <a:buNone/>
            </a:pPr>
            <a:endParaRPr lang="en-US" dirty="0"/>
          </a:p>
        </p:txBody>
      </p:sp>
      <p:sp>
        <p:nvSpPr>
          <p:cNvPr id="6" name="Content Placeholder 5">
            <a:extLst>
              <a:ext uri="{FF2B5EF4-FFF2-40B4-BE49-F238E27FC236}">
                <a16:creationId xmlns:a16="http://schemas.microsoft.com/office/drawing/2014/main" id="{0DB1BF84-32E9-4532-9B2B-511F4B45E223}"/>
              </a:ext>
            </a:extLst>
          </p:cNvPr>
          <p:cNvSpPr>
            <a:spLocks noGrp="1"/>
          </p:cNvSpPr>
          <p:nvPr>
            <p:ph sz="half" idx="17"/>
          </p:nvPr>
        </p:nvSpPr>
        <p:spPr/>
        <p:txBody>
          <a:bodyPr>
            <a:normAutofit lnSpcReduction="1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F5597"/>
                </a:solidFill>
                <a:effectLst/>
                <a:uLnTx/>
                <a:uFillTx/>
                <a:latin typeface="+mj-lt"/>
                <a:ea typeface="+mn-ea"/>
                <a:cs typeface="+mn-cs"/>
              </a:rPr>
              <a:t>NEED SUPPORT? </a:t>
            </a:r>
          </a:p>
        </p:txBody>
      </p:sp>
      <p:sp>
        <p:nvSpPr>
          <p:cNvPr id="7" name="Content Placeholder 6">
            <a:extLst>
              <a:ext uri="{FF2B5EF4-FFF2-40B4-BE49-F238E27FC236}">
                <a16:creationId xmlns:a16="http://schemas.microsoft.com/office/drawing/2014/main" id="{96687B22-BDE0-44D3-9407-EBBABB255A9A}"/>
              </a:ext>
            </a:extLst>
          </p:cNvPr>
          <p:cNvSpPr>
            <a:spLocks noGrp="1"/>
          </p:cNvSpPr>
          <p:nvPr>
            <p:ph sz="half" idx="18"/>
          </p:nvPr>
        </p:nvSpPr>
        <p:spPr/>
        <p:txBody>
          <a:bodyPr>
            <a:normAutofit lnSpcReduction="10000"/>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Check out these resources for more information:</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hlinkClick r:id="rId2"/>
            </a:endParaRPr>
          </a:p>
          <a:p>
            <a:pPr marL="171450" marR="0" lvl="0" indent="-171450" algn="l" defTabSz="4572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hlinkClick r:id="rId2"/>
              </a:rPr>
              <a:t>How to create a profile </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171450" marR="0" lvl="0" indent="-171450" algn="l" defTabSz="4572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hlinkClick r:id="rId3"/>
              </a:rPr>
              <a:t>How to post an opportunity </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171450" marR="0" lvl="0" indent="-171450" algn="l" defTabSz="4572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hlinkClick r:id="rId4"/>
              </a:rPr>
              <a:t>How to extend an offer</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171450" marR="0" lvl="0" indent="-171450" algn="l" defTabSz="4572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hlinkClick r:id="rId5"/>
              </a:rPr>
              <a:t>How to join a community </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171450" marR="0" lvl="0" indent="-171450" algn="l" defTabSz="4572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hlinkClick r:id="rId6"/>
              </a:rPr>
              <a:t>How to create a discussion thread</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171450" marR="0" lvl="0" indent="-171450" algn="l" defTabSz="4572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Additional information can be found in the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hlinkClick r:id="rId4"/>
              </a:rPr>
              <a:t>Help Center</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p:txBody>
      </p:sp>
      <p:sp>
        <p:nvSpPr>
          <p:cNvPr id="8" name="Content Placeholder 7">
            <a:extLst>
              <a:ext uri="{FF2B5EF4-FFF2-40B4-BE49-F238E27FC236}">
                <a16:creationId xmlns:a16="http://schemas.microsoft.com/office/drawing/2014/main" id="{46DAFFE8-FDEB-4A22-9F06-DE356697565C}"/>
              </a:ext>
            </a:extLst>
          </p:cNvPr>
          <p:cNvSpPr>
            <a:spLocks noGrp="1"/>
          </p:cNvSpPr>
          <p:nvPr>
            <p:ph sz="half" idx="19"/>
          </p:nvPr>
        </p:nvSpPr>
        <p:spPr/>
        <p:txBody>
          <a:bodyPr>
            <a:normAutofit fontScale="92500" lnSpcReduction="100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Still can’t find the answer you are looking for?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Reach out to the Open Opportunities Team at </a:t>
            </a:r>
            <a:r>
              <a:rPr kumimoji="0" lang="en-US" sz="18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Times New Roman" panose="02020603050405020304" pitchFamily="18" charset="0"/>
                <a:hlinkClick r:id="rId7"/>
              </a:rPr>
              <a:t>OpenOpps@usajobs.gov</a:t>
            </a:r>
            <a:endParaRPr kumimoji="0" lang="en-US" sz="18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p:txBody>
      </p:sp>
      <p:sp>
        <p:nvSpPr>
          <p:cNvPr id="29" name="Slide Number Placeholder 5">
            <a:extLst>
              <a:ext uri="{FF2B5EF4-FFF2-40B4-BE49-F238E27FC236}">
                <a16:creationId xmlns:a16="http://schemas.microsoft.com/office/drawing/2014/main" id="{DBCECB04-EF58-4155-8309-34E6A897D681}"/>
              </a:ext>
            </a:extLst>
          </p:cNvPr>
          <p:cNvSpPr>
            <a:spLocks noGrp="1"/>
          </p:cNvSpPr>
          <p:nvPr>
            <p:ph type="sldNum" sz="quarter" idx="12"/>
          </p:nvPr>
        </p:nvSpPr>
        <p:spPr/>
        <p:txBody>
          <a:bodyPr/>
          <a:lstStyle/>
          <a:p>
            <a:fld id="{99BC021F-84F9-46B7-B42D-205ED7ED54D4}" type="slidenum">
              <a:rPr lang="en-US" sz="1200" smtClean="0">
                <a:solidFill>
                  <a:schemeClr val="tx1"/>
                </a:solidFill>
              </a:rPr>
              <a:pPr/>
              <a:t>19</a:t>
            </a:fld>
            <a:endParaRPr lang="en-US" sz="1200" dirty="0">
              <a:solidFill>
                <a:schemeClr val="tx1"/>
              </a:solidFill>
            </a:endParaRPr>
          </a:p>
        </p:txBody>
      </p:sp>
      <p:sp>
        <p:nvSpPr>
          <p:cNvPr id="30" name="Footer Placeholder 5">
            <a:extLst>
              <a:ext uri="{FF2B5EF4-FFF2-40B4-BE49-F238E27FC236}">
                <a16:creationId xmlns:a16="http://schemas.microsoft.com/office/drawing/2014/main" id="{FCE1891B-8376-4FDB-8F7E-35D17AB529F6}"/>
              </a:ext>
            </a:extLst>
          </p:cNvPr>
          <p:cNvSpPr txBox="1">
            <a:spLocks/>
          </p:cNvSpPr>
          <p:nvPr/>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105423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E4A9-B12E-43D7-B806-E4D913FB4DBD}"/>
              </a:ext>
            </a:extLst>
          </p:cNvPr>
          <p:cNvSpPr>
            <a:spLocks noGrp="1"/>
          </p:cNvSpPr>
          <p:nvPr>
            <p:ph type="title"/>
          </p:nvPr>
        </p:nvSpPr>
        <p:spPr/>
        <p:txBody>
          <a:bodyPr/>
          <a:lstStyle/>
          <a:p>
            <a:r>
              <a:rPr lang="en-US" dirty="0">
                <a:solidFill>
                  <a:srgbClr val="36888A"/>
                </a:solidFill>
              </a:rPr>
              <a:t>Cyber OPPORTUNITIES contest</a:t>
            </a:r>
            <a:endParaRPr lang="en-US" sz="1200" b="0" cap="none" dirty="0">
              <a:solidFill>
                <a:srgbClr val="36888A"/>
              </a:solidFill>
              <a:latin typeface="Franklin Gothic Book" panose="020B0503020102020204" pitchFamily="34" charset="0"/>
              <a:ea typeface="+mn-ea"/>
              <a:cs typeface="+mn-cs"/>
            </a:endParaRPr>
          </a:p>
        </p:txBody>
      </p:sp>
      <p:sp>
        <p:nvSpPr>
          <p:cNvPr id="5" name="Text Placeholder 4">
            <a:extLst>
              <a:ext uri="{FF2B5EF4-FFF2-40B4-BE49-F238E27FC236}">
                <a16:creationId xmlns:a16="http://schemas.microsoft.com/office/drawing/2014/main" id="{EE77EF48-BE67-4874-A612-5001530BA828}"/>
              </a:ext>
            </a:extLst>
          </p:cNvPr>
          <p:cNvSpPr>
            <a:spLocks noGrp="1"/>
          </p:cNvSpPr>
          <p:nvPr>
            <p:ph type="body" sz="quarter" idx="14"/>
          </p:nvPr>
        </p:nvSpPr>
        <p:spPr>
          <a:xfrm>
            <a:off x="4843463" y="97734"/>
            <a:ext cx="2014537" cy="290513"/>
          </a:xfrm>
        </p:spPr>
        <p:txBody>
          <a:bodyPr>
            <a:normAutofit fontScale="77500" lnSpcReduction="20000"/>
          </a:bodyPr>
          <a:lstStyle/>
          <a:p>
            <a:pPr marL="0" indent="0">
              <a:buNone/>
            </a:pPr>
            <a:r>
              <a:rPr lang="en-US" dirty="0"/>
              <a:t>Contest Overview</a:t>
            </a:r>
          </a:p>
        </p:txBody>
      </p:sp>
      <p:sp>
        <p:nvSpPr>
          <p:cNvPr id="30" name="Content Placeholder 3">
            <a:extLst>
              <a:ext uri="{FF2B5EF4-FFF2-40B4-BE49-F238E27FC236}">
                <a16:creationId xmlns:a16="http://schemas.microsoft.com/office/drawing/2014/main" id="{771771E6-960E-441D-A66A-354248F60C9A}"/>
              </a:ext>
            </a:extLst>
          </p:cNvPr>
          <p:cNvSpPr>
            <a:spLocks noGrp="1"/>
          </p:cNvSpPr>
          <p:nvPr>
            <p:ph idx="1"/>
          </p:nvPr>
        </p:nvSpPr>
        <p:spPr>
          <a:xfrm>
            <a:off x="172606" y="1421494"/>
            <a:ext cx="3604264" cy="7468925"/>
          </a:xfrm>
          <a:solidFill>
            <a:srgbClr val="FBFBFB"/>
          </a:solidFill>
        </p:spPr>
        <p:txBody>
          <a:bodyPr>
            <a:noAutofit/>
          </a:body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rgbClr val="2F5597"/>
                </a:solidFill>
                <a:effectLst/>
                <a:uLnTx/>
                <a:uFillTx/>
                <a:latin typeface="Calibri Light" panose="020F0302020204030204"/>
                <a:ea typeface="+mn-ea"/>
                <a:cs typeface="+mn-cs"/>
              </a:rPr>
              <a:t>OVERVIEW </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Arial" panose="020B0604020202020204" pitchFamily="34" charset="0"/>
              </a:rPr>
              <a:t>The Federal Cyber Workforce Management and Coordinating Working Group in partnership with Open Opportunities, established the </a:t>
            </a: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Arial" panose="020B0604020202020204" pitchFamily="34" charset="0"/>
                <a:hlinkClick r:id="rId2"/>
              </a:rPr>
              <a:t>Cyber Professionals Community (CPC)</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Arial" panose="020B0604020202020204" pitchFamily="34" charset="0"/>
                <a:hlinkClick r:id="rId2"/>
              </a:rPr>
              <a:t>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Arial" panose="020B0604020202020204" pitchFamily="34" charset="0"/>
              </a:rPr>
              <a:t>to serve as a central hub to post and participate in development opportunities. </a:t>
            </a:r>
            <a:r>
              <a:rPr kumimoji="0" lang="en-US" sz="1200" b="0" i="0" u="none" strike="noStrike" kern="1200" cap="none" spc="0" normalizeH="0" baseline="0" noProof="0" dirty="0">
                <a:ln>
                  <a:noFill/>
                </a:ln>
                <a:effectLst/>
                <a:uLnTx/>
                <a:uFillTx/>
                <a:latin typeface="Franklin Gothic Book" panose="020B0503020102020204" pitchFamily="34" charset="0"/>
                <a:ea typeface="Calibri" panose="020F0502020204030204" pitchFamily="34" charset="0"/>
                <a:cs typeface="Arial" panose="020B0604020202020204" pitchFamily="34" charset="0"/>
              </a:rPr>
              <a:t>The community can be found at: </a:t>
            </a:r>
            <a:r>
              <a:rPr kumimoji="0" lang="en-US" sz="1200" b="0" i="0" u="none" strike="noStrike" kern="1200" cap="none" spc="0" normalizeH="0" baseline="0" noProof="0" dirty="0">
                <a:ln>
                  <a:noFill/>
                </a:ln>
                <a:effectLst/>
                <a:uLnTx/>
                <a:uFillTx/>
                <a:latin typeface="Franklin Gothic Book" panose="020B0503020102020204" pitchFamily="34" charset="0"/>
                <a:ea typeface="Calibri" panose="020F0502020204030204" pitchFamily="34" charset="0"/>
                <a:cs typeface="Arial" panose="020B0604020202020204" pitchFamily="34" charset="0"/>
                <a:hlinkClick r:id="rId2"/>
              </a:rPr>
              <a:t>https://openopps.usajobs.gov/communities/5</a:t>
            </a:r>
            <a:r>
              <a:rPr kumimoji="0" lang="en-US" sz="1200" b="0" i="0" u="none" strike="noStrike" kern="1200" cap="none" spc="0" normalizeH="0" baseline="0" noProof="0" dirty="0">
                <a:ln>
                  <a:noFill/>
                </a:ln>
                <a:effectLst/>
                <a:uLnTx/>
                <a:uFillTx/>
                <a:latin typeface="Franklin Gothic Book" panose="020B0503020102020204" pitchFamily="34" charset="0"/>
                <a:ea typeface="Calibri" panose="020F0502020204030204" pitchFamily="34" charset="0"/>
                <a:cs typeface="Arial" panose="020B0604020202020204" pitchFamily="34" charset="0"/>
              </a:rPr>
              <a:t>. </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rgbClr val="2F5597"/>
                </a:solidFill>
                <a:effectLst/>
                <a:uLnTx/>
                <a:uFillTx/>
                <a:latin typeface="Calibri Light" panose="020F0302020204030204"/>
                <a:ea typeface="+mn-ea"/>
                <a:cs typeface="+mn-cs"/>
              </a:rPr>
              <a:t>JOIN THE CONTEST</a:t>
            </a:r>
          </a:p>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To expand awareness about this Community and in celebration of Cybersecurity Awareness Month, the </a:t>
            </a: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Working Group is hosting an interagency contest</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a:t>
            </a:r>
          </a:p>
          <a:p>
            <a:pPr marL="0" marR="0" lvl="0" indent="0" algn="l" defTabSz="685800"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2F5597"/>
                </a:solidFill>
                <a:effectLst/>
                <a:uLnTx/>
                <a:uFillTx/>
                <a:latin typeface="Calibri Light" panose="020F0302020204030204"/>
                <a:ea typeface="+mn-ea"/>
                <a:cs typeface="+mn-cs"/>
              </a:rPr>
              <a:t>WHEN </a:t>
            </a:r>
          </a:p>
          <a:p>
            <a:pPr marL="0" marR="0" lvl="0" indent="0" algn="l" defTabSz="6858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10/3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is the official kick of the contest and will wrap up by 12/2.  </a:t>
            </a: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No enrollment is necessary!</a:t>
            </a:r>
          </a:p>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During this time period, any activity in the Cyber Professionals Community will automatically qualify as participation in the contest.   </a:t>
            </a:r>
            <a:endParaRPr kumimoji="0" lang="en-US" sz="200" b="1" i="0" u="none" strike="noStrike" kern="1200" cap="none" spc="0" normalizeH="0" baseline="0" noProof="0" dirty="0">
              <a:ln>
                <a:noFill/>
              </a:ln>
              <a:solidFill>
                <a:srgbClr val="2F5597"/>
              </a:solidFill>
              <a:effectLst/>
              <a:uLnTx/>
              <a:uFillTx/>
              <a:latin typeface="Calibri Light" panose="020F0302020204030204"/>
              <a:ea typeface="+mn-ea"/>
              <a:cs typeface="+mn-cs"/>
            </a:endParaRPr>
          </a:p>
          <a:p>
            <a:pPr marL="0" marR="0" lvl="0" indent="0" algn="l" defTabSz="685800" rtl="0" eaLnBrk="1" fontAlgn="auto" latinLnBrk="0" hangingPunct="1">
              <a:spcBef>
                <a:spcPts val="600"/>
              </a:spcBef>
              <a:buClrTx/>
              <a:buSzTx/>
              <a:buFont typeface="Arial" panose="020B0604020202020204" pitchFamily="34" charset="0"/>
              <a:buNone/>
              <a:tabLst/>
              <a:defRPr/>
            </a:pPr>
            <a:r>
              <a:rPr kumimoji="0" lang="en-US" sz="1800" b="1" i="0" u="none" strike="noStrike" kern="1200" cap="none" spc="0" normalizeH="0" baseline="0" noProof="0" dirty="0">
                <a:ln>
                  <a:noFill/>
                </a:ln>
                <a:solidFill>
                  <a:srgbClr val="2F5597"/>
                </a:solidFill>
                <a:effectLst/>
                <a:uLnTx/>
                <a:uFillTx/>
                <a:latin typeface="Calibri Light" panose="020F0302020204030204"/>
                <a:ea typeface="+mn-ea"/>
                <a:cs typeface="+mn-cs"/>
              </a:rPr>
              <a:t>WHO </a:t>
            </a:r>
          </a:p>
          <a:p>
            <a:pPr marL="0" marR="0" lvl="0" indent="0" algn="l" defTabSz="457200" rtl="0" eaLnBrk="1" fontAlgn="auto" latinLnBrk="0" hangingPunct="1">
              <a:lnSpc>
                <a:spcPct val="100000"/>
              </a:lnSpc>
              <a:spcBef>
                <a:spcPts val="600"/>
              </a:spcBef>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Everyone is welcomed and encouraged to participate: </a:t>
            </a:r>
          </a:p>
          <a:p>
            <a:pPr marL="171450" marR="0" lvl="0" indent="-1714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Workforce professionals</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including trainers, learning development, and HR specialists </a:t>
            </a:r>
          </a:p>
          <a:p>
            <a:pPr marL="171450" marR="0" lvl="0" indent="-1714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Hiring Managers, Supervisors </a:t>
            </a:r>
          </a:p>
          <a:p>
            <a:pPr marL="171450" marR="0" lvl="0" indent="-1714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Cyber practitioners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(incoming and current)</a:t>
            </a:r>
          </a:p>
          <a:p>
            <a:pPr marL="0" marR="0" lvl="0" indent="0" algn="l" defTabSz="685800" rtl="0" eaLnBrk="1" fontAlgn="auto" latinLnBrk="0" hangingPunct="1">
              <a:spcBef>
                <a:spcPts val="600"/>
              </a:spcBef>
              <a:buClrTx/>
              <a:buSzTx/>
              <a:buFont typeface="Arial" panose="020B0604020202020204" pitchFamily="34" charset="0"/>
              <a:buNone/>
              <a:tabLst/>
              <a:defRPr/>
            </a:pPr>
            <a:r>
              <a:rPr kumimoji="0" lang="en-US" sz="1800" b="1" i="0" u="none" strike="noStrike" kern="1200" cap="none" spc="0" normalizeH="0" baseline="0" noProof="0" dirty="0">
                <a:ln>
                  <a:noFill/>
                </a:ln>
                <a:solidFill>
                  <a:srgbClr val="2F5597"/>
                </a:solidFill>
                <a:effectLst/>
                <a:uLnTx/>
                <a:uFillTx/>
                <a:latin typeface="Calibri Light" panose="020F0302020204030204"/>
                <a:ea typeface="+mn-ea"/>
                <a:cs typeface="+mn-cs"/>
              </a:rPr>
              <a:t>HOW</a:t>
            </a:r>
          </a:p>
          <a:p>
            <a:pPr marL="0" marR="0" lvl="0" indent="0" algn="l" defTabSz="457200" rtl="0" eaLnBrk="1" fontAlgn="auto" latinLnBrk="0" hangingPunct="1">
              <a:lnSpc>
                <a:spcPct val="100000"/>
              </a:lnSpc>
              <a:spcBef>
                <a:spcPts val="600"/>
              </a:spcBef>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Calibri" panose="020F0502020204030204" pitchFamily="34" charset="0"/>
                <a:cs typeface="Arial" panose="020B0604020202020204" pitchFamily="34" charset="0"/>
              </a:rPr>
              <a:t>Become a CPC member and participate by:</a:t>
            </a:r>
          </a:p>
          <a:p>
            <a:pPr marL="171450" marR="0" lvl="0" indent="-1714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Joining</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the community </a:t>
            </a:r>
          </a:p>
          <a:p>
            <a:pPr marL="171450" marR="0" lvl="0" indent="-1714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Posting</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a:t>
            </a: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and applying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for opportunities</a:t>
            </a:r>
          </a:p>
          <a:p>
            <a:pPr marL="171450" marR="0" lvl="0" indent="-1714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Participating</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in discussion boards​</a:t>
            </a:r>
            <a:endParaRPr kumimoji="0" lang="en-US" sz="1600" b="1" i="0" u="none" strike="noStrike" kern="1200" cap="none" spc="0" normalizeH="0" baseline="0" noProof="0" dirty="0">
              <a:ln>
                <a:noFill/>
              </a:ln>
              <a:solidFill>
                <a:srgbClr val="2F5597"/>
              </a:solidFill>
              <a:effectLst/>
              <a:uLnTx/>
              <a:uFillTx/>
              <a:latin typeface="Calibri Light" panose="020F0302020204030204"/>
              <a:ea typeface="+mn-ea"/>
              <a:cs typeface="+mn-cs"/>
            </a:endParaRPr>
          </a:p>
        </p:txBody>
      </p:sp>
      <p:sp>
        <p:nvSpPr>
          <p:cNvPr id="3" name="Content Placeholder 2">
            <a:extLst>
              <a:ext uri="{FF2B5EF4-FFF2-40B4-BE49-F238E27FC236}">
                <a16:creationId xmlns:a16="http://schemas.microsoft.com/office/drawing/2014/main" id="{B2485024-151E-47F1-B66D-46FA27BB2F35}"/>
              </a:ext>
            </a:extLst>
          </p:cNvPr>
          <p:cNvSpPr>
            <a:spLocks noGrp="1"/>
          </p:cNvSpPr>
          <p:nvPr>
            <p:ph idx="13"/>
          </p:nvPr>
        </p:nvSpPr>
        <p:spPr>
          <a:xfrm>
            <a:off x="3896347" y="1410235"/>
            <a:ext cx="2906053" cy="7480184"/>
          </a:xfrm>
        </p:spPr>
        <p:txBody>
          <a:bodyPr>
            <a:noAutofit/>
          </a:body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100" b="1" i="0" u="none" strike="noStrike" kern="1200" cap="none" spc="0" normalizeH="0" baseline="0" noProof="0" dirty="0">
                <a:ln>
                  <a:noFill/>
                </a:ln>
                <a:solidFill>
                  <a:srgbClr val="3A99A0"/>
                </a:solidFill>
                <a:effectLst/>
                <a:uLnTx/>
                <a:uFillTx/>
                <a:latin typeface="Calibri Light" panose="020F0302020204030204"/>
                <a:ea typeface="+mn-ea"/>
                <a:cs typeface="+mn-cs"/>
              </a:rPr>
              <a:t>CONTEST DETAILS</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Anyone who participates during the contest window will be entered to win and eligible for a prize per winning guidelines. </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600" b="1" i="0" u="none" strike="noStrike" kern="1200" cap="none" spc="0" normalizeH="0" baseline="0" noProof="0" dirty="0">
              <a:ln>
                <a:noFill/>
              </a:ln>
              <a:solidFill>
                <a:srgbClr val="2F5597"/>
              </a:solidFill>
              <a:effectLst/>
              <a:uLnTx/>
              <a:uFillTx/>
              <a:latin typeface="Calibri Light" panose="020F03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36888A"/>
                </a:solidFill>
                <a:effectLst/>
                <a:uLnTx/>
                <a:uFillTx/>
                <a:latin typeface="Calibri Light" panose="020F0302020204030204"/>
                <a:ea typeface="+mn-ea"/>
                <a:cs typeface="+mn-cs"/>
              </a:rPr>
              <a:t>WINNERS</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There will be a total of 4 winners for the contest - 2 agencies and 2 individuals. </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Agencies</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will be selected based on:</a:t>
            </a:r>
          </a:p>
          <a:p>
            <a:pPr marL="228600" marR="0" lvl="0" indent="-2286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of opportunities posted ​</a:t>
            </a:r>
          </a:p>
          <a:p>
            <a:pPr marL="228600" marR="0" lvl="0" indent="-2286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of people who join the CPC from an agency</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Individuals</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will be selected based on:</a:t>
            </a:r>
          </a:p>
          <a:p>
            <a:pPr marL="228600" marR="0" lvl="0" indent="-2286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of participant/applicant responses for a single cyber opportunity posted </a:t>
            </a:r>
          </a:p>
          <a:p>
            <a:pPr marL="228600" marR="0" lvl="0" indent="-2286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 of entries on the CPC discussion board</a:t>
            </a:r>
          </a:p>
          <a:p>
            <a:pPr marL="228600" marR="0" lvl="0" indent="-228600" algn="l" defTabSz="685800" rtl="0" eaLnBrk="1" fontAlgn="auto" latinLnBrk="0" hangingPunct="1">
              <a:lnSpc>
                <a:spcPct val="90000"/>
              </a:lnSpc>
              <a:spcBef>
                <a:spcPts val="750"/>
              </a:spcBef>
              <a:spcAft>
                <a:spcPts val="0"/>
              </a:spcAft>
              <a:buClrTx/>
              <a:buSzTx/>
              <a:buFont typeface="+mj-lt"/>
              <a:buAutoNum type="arabicPeriod"/>
              <a:tabLst/>
              <a:defRPr/>
            </a:pPr>
            <a:endParaRPr kumimoji="0" lang="en-US" sz="7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36888A"/>
                </a:solidFill>
                <a:effectLst/>
                <a:uLnTx/>
                <a:uFillTx/>
                <a:latin typeface="Calibri Light" panose="020F0302020204030204"/>
                <a:ea typeface="+mn-ea"/>
                <a:cs typeface="+mn-cs"/>
              </a:rPr>
              <a:t>POTENTIAL PRIZES*</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Potential prizes for agencies and individuals include the following: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 profile of each winning employee or agency in the Open Opportunities Newsletter​</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Congratulatory meeting with the Office of National Cyber Director (ONCD)​ and Councils (i.e., Chief Human Officer, Chief Learning Officer, and/or Chief Information Officer)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Shoutout on LinkedIn</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200" b="0" i="1"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*The above are subject to availability and resources. </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p:txBody>
      </p:sp>
      <p:sp>
        <p:nvSpPr>
          <p:cNvPr id="9" name="Slide Number Placeholder 5">
            <a:extLst>
              <a:ext uri="{FF2B5EF4-FFF2-40B4-BE49-F238E27FC236}">
                <a16:creationId xmlns:a16="http://schemas.microsoft.com/office/drawing/2014/main" id="{6663C75E-8964-4BE7-9AC5-4C3C42C5210D}"/>
              </a:ext>
            </a:extLst>
          </p:cNvPr>
          <p:cNvSpPr>
            <a:spLocks noGrp="1"/>
          </p:cNvSpPr>
          <p:nvPr>
            <p:ph type="sldNum" sz="quarter" idx="12"/>
          </p:nvPr>
        </p:nvSpPr>
        <p:spPr/>
        <p:txBody>
          <a:bodyPr/>
          <a:lstStyle/>
          <a:p>
            <a:fld id="{99BC021F-84F9-46B7-B42D-205ED7ED54D4}" type="slidenum">
              <a:rPr lang="en-US" sz="1200" smtClean="0"/>
              <a:pPr/>
              <a:t>2</a:t>
            </a:fld>
            <a:endParaRPr lang="en-US" sz="1200" dirty="0"/>
          </a:p>
        </p:txBody>
      </p:sp>
      <p:sp>
        <p:nvSpPr>
          <p:cNvPr id="10" name="Footer Placeholder 5">
            <a:extLst>
              <a:ext uri="{FF2B5EF4-FFF2-40B4-BE49-F238E27FC236}">
                <a16:creationId xmlns:a16="http://schemas.microsoft.com/office/drawing/2014/main" id="{04BD4813-DE2D-469D-8CAC-767AB9C36CB7}"/>
              </a:ext>
            </a:extLst>
          </p:cNvPr>
          <p:cNvSpPr txBox="1">
            <a:spLocks/>
          </p:cNvSpPr>
          <p:nvPr/>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7120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9A38F02-BB06-45E4-98F0-9AC5AC4BE469}"/>
              </a:ext>
            </a:extLst>
          </p:cNvPr>
          <p:cNvSpPr>
            <a:spLocks noGrp="1"/>
          </p:cNvSpPr>
          <p:nvPr>
            <p:ph type="title"/>
          </p:nvPr>
        </p:nvSpPr>
        <p:spPr/>
        <p:txBody>
          <a:bodyPr/>
          <a:lstStyle/>
          <a:p>
            <a:r>
              <a:rPr lang="en-US" dirty="0"/>
              <a:t>Questions? </a:t>
            </a:r>
            <a:r>
              <a:rPr lang="en-US" sz="1800" dirty="0"/>
              <a:t>(1 of 2)</a:t>
            </a:r>
            <a:endParaRPr lang="en-US" dirty="0"/>
          </a:p>
        </p:txBody>
      </p:sp>
      <p:sp>
        <p:nvSpPr>
          <p:cNvPr id="12" name="Text Placeholder 11">
            <a:extLst>
              <a:ext uri="{FF2B5EF4-FFF2-40B4-BE49-F238E27FC236}">
                <a16:creationId xmlns:a16="http://schemas.microsoft.com/office/drawing/2014/main" id="{F049BB03-CC99-4DE0-81D6-F41A5B6E906C}"/>
              </a:ext>
            </a:extLst>
          </p:cNvPr>
          <p:cNvSpPr>
            <a:spLocks noGrp="1"/>
          </p:cNvSpPr>
          <p:nvPr>
            <p:ph type="body" sz="quarter" idx="14"/>
          </p:nvPr>
        </p:nvSpPr>
        <p:spPr/>
        <p:txBody>
          <a:bodyPr>
            <a:normAutofit fontScale="77500" lnSpcReduction="20000"/>
          </a:bodyPr>
          <a:lstStyle/>
          <a:p>
            <a:r>
              <a:rPr lang="en-US" dirty="0"/>
              <a:t>Contacts</a:t>
            </a:r>
          </a:p>
        </p:txBody>
      </p:sp>
      <p:sp>
        <p:nvSpPr>
          <p:cNvPr id="11" name="Content Placeholder 10">
            <a:extLst>
              <a:ext uri="{FF2B5EF4-FFF2-40B4-BE49-F238E27FC236}">
                <a16:creationId xmlns:a16="http://schemas.microsoft.com/office/drawing/2014/main" id="{88370DAC-723F-4575-ACF6-5AE57D0A9B40}"/>
              </a:ext>
            </a:extLst>
          </p:cNvPr>
          <p:cNvSpPr>
            <a:spLocks noGrp="1"/>
          </p:cNvSpPr>
          <p:nvPr>
            <p:ph idx="13"/>
          </p:nvPr>
        </p:nvSpPr>
        <p:spPr>
          <a:xfrm>
            <a:off x="236135" y="1313473"/>
            <a:ext cx="6385730" cy="515327"/>
          </a:xfrm>
        </p:spPr>
        <p:txBody>
          <a:bodyPr>
            <a:normAutofit/>
          </a:bodyPr>
          <a:lstStyle/>
          <a:p>
            <a:pPr marL="0" indent="0">
              <a:buNone/>
            </a:pPr>
            <a:r>
              <a:rPr lang="en-US" sz="1200" dirty="0">
                <a:latin typeface="Franklin Gothic Book" panose="020B0503020102020204" pitchFamily="34" charset="0"/>
              </a:rPr>
              <a:t>Find your assigned agency point of contact (POC) to ask questions about the Cyber Opportunities Contest.</a:t>
            </a:r>
          </a:p>
        </p:txBody>
      </p:sp>
      <p:graphicFrame>
        <p:nvGraphicFramePr>
          <p:cNvPr id="15" name="Table 15">
            <a:extLst>
              <a:ext uri="{FF2B5EF4-FFF2-40B4-BE49-F238E27FC236}">
                <a16:creationId xmlns:a16="http://schemas.microsoft.com/office/drawing/2014/main" id="{F79946C8-411D-4083-9B6E-8AAC27D0C4A7}"/>
              </a:ext>
            </a:extLst>
          </p:cNvPr>
          <p:cNvGraphicFramePr>
            <a:graphicFrameLocks noGrp="1"/>
          </p:cNvGraphicFramePr>
          <p:nvPr>
            <p:ph idx="1"/>
            <p:extLst>
              <p:ext uri="{D42A27DB-BD31-4B8C-83A1-F6EECF244321}">
                <p14:modId xmlns:p14="http://schemas.microsoft.com/office/powerpoint/2010/main" val="3771794316"/>
              </p:ext>
            </p:extLst>
          </p:nvPr>
        </p:nvGraphicFramePr>
        <p:xfrm>
          <a:off x="236135" y="2053166"/>
          <a:ext cx="6385730" cy="6400802"/>
        </p:xfrm>
        <a:graphic>
          <a:graphicData uri="http://schemas.openxmlformats.org/drawingml/2006/table">
            <a:tbl>
              <a:tblPr firstRow="1" bandRow="1">
                <a:tableStyleId>{5C22544A-7EE6-4342-B048-85BDC9FD1C3A}</a:tableStyleId>
              </a:tblPr>
              <a:tblGrid>
                <a:gridCol w="3192865">
                  <a:extLst>
                    <a:ext uri="{9D8B030D-6E8A-4147-A177-3AD203B41FA5}">
                      <a16:colId xmlns:a16="http://schemas.microsoft.com/office/drawing/2014/main" val="3112947057"/>
                    </a:ext>
                  </a:extLst>
                </a:gridCol>
                <a:gridCol w="3192865">
                  <a:extLst>
                    <a:ext uri="{9D8B030D-6E8A-4147-A177-3AD203B41FA5}">
                      <a16:colId xmlns:a16="http://schemas.microsoft.com/office/drawing/2014/main" val="3598482121"/>
                    </a:ext>
                  </a:extLst>
                </a:gridCol>
              </a:tblGrid>
              <a:tr h="446210">
                <a:tc>
                  <a:txBody>
                    <a:bodyPr/>
                    <a:lstStyle/>
                    <a:p>
                      <a:r>
                        <a:rPr lang="en-US" sz="1200" dirty="0">
                          <a:latin typeface="Franklin Gothic Book" panose="020B0503020102020204" pitchFamily="34" charset="0"/>
                        </a:rPr>
                        <a:t>Agency</a:t>
                      </a:r>
                    </a:p>
                  </a:txBody>
                  <a:tcPr/>
                </a:tc>
                <a:tc>
                  <a:txBody>
                    <a:bodyPr/>
                    <a:lstStyle/>
                    <a:p>
                      <a:r>
                        <a:rPr lang="en-US" sz="1200" dirty="0">
                          <a:latin typeface="Franklin Gothic Book" panose="020B0503020102020204" pitchFamily="34" charset="0"/>
                        </a:rPr>
                        <a:t>Assigned POC</a:t>
                      </a:r>
                    </a:p>
                  </a:txBody>
                  <a:tcPr/>
                </a:tc>
                <a:extLst>
                  <a:ext uri="{0D108BD9-81ED-4DB2-BD59-A6C34878D82A}">
                    <a16:rowId xmlns:a16="http://schemas.microsoft.com/office/drawing/2014/main" val="2821984036"/>
                  </a:ext>
                </a:extLst>
              </a:tr>
              <a:tr h="486974">
                <a:tc>
                  <a:txBody>
                    <a:bodyPr/>
                    <a:lstStyle/>
                    <a:p>
                      <a:pPr algn="l" fontAlgn="ctr"/>
                      <a:r>
                        <a:rPr lang="en-US" sz="1200" b="1" i="0" u="none" strike="noStrike" dirty="0">
                          <a:solidFill>
                            <a:srgbClr val="000000"/>
                          </a:solidFill>
                          <a:effectLst/>
                          <a:latin typeface="Franklin Gothic Book" panose="020B0503020102020204" pitchFamily="34" charset="0"/>
                        </a:rPr>
                        <a:t>Agency for International Development</a:t>
                      </a:r>
                    </a:p>
                  </a:txBody>
                  <a:tcPr marL="95250" marR="6350" marT="6350" marB="0" anchor="ctr">
                    <a:solidFill>
                      <a:srgbClr val="DCDFE0"/>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2"/>
                        </a:rPr>
                        <a:t>Kari Szakal</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DCDFE0"/>
                    </a:solidFill>
                  </a:tcPr>
                </a:tc>
                <a:extLst>
                  <a:ext uri="{0D108BD9-81ED-4DB2-BD59-A6C34878D82A}">
                    <a16:rowId xmlns:a16="http://schemas.microsoft.com/office/drawing/2014/main" val="2735978720"/>
                  </a:ext>
                </a:extLst>
              </a:tr>
              <a:tr h="449367">
                <a:tc>
                  <a:txBody>
                    <a:bodyPr/>
                    <a:lstStyle/>
                    <a:p>
                      <a:pPr algn="l" fontAlgn="ctr"/>
                      <a:r>
                        <a:rPr lang="en-US" sz="1200" b="1" i="0" u="none" strike="noStrike" dirty="0">
                          <a:solidFill>
                            <a:srgbClr val="000000"/>
                          </a:solidFill>
                          <a:effectLst/>
                          <a:latin typeface="Franklin Gothic Book" panose="020B0503020102020204" pitchFamily="34" charset="0"/>
                        </a:rPr>
                        <a:t>Department of Agriculture</a:t>
                      </a:r>
                    </a:p>
                  </a:txBody>
                  <a:tcPr marL="95250" marR="6350" marT="6350" marB="0" anchor="ctr">
                    <a:solidFill>
                      <a:srgbClr val="F9F9F9"/>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3"/>
                        </a:rPr>
                        <a:t>Antoinetta Scott</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F9F9F9"/>
                    </a:solidFill>
                  </a:tcPr>
                </a:tc>
                <a:extLst>
                  <a:ext uri="{0D108BD9-81ED-4DB2-BD59-A6C34878D82A}">
                    <a16:rowId xmlns:a16="http://schemas.microsoft.com/office/drawing/2014/main" val="2407119577"/>
                  </a:ext>
                </a:extLst>
              </a:tr>
              <a:tr h="449367">
                <a:tc>
                  <a:txBody>
                    <a:bodyPr/>
                    <a:lstStyle/>
                    <a:p>
                      <a:pPr algn="l" fontAlgn="ctr"/>
                      <a:r>
                        <a:rPr lang="en-US" sz="1200" b="1" i="0" u="none" strike="noStrike" dirty="0">
                          <a:solidFill>
                            <a:srgbClr val="000000"/>
                          </a:solidFill>
                          <a:effectLst/>
                          <a:latin typeface="Franklin Gothic Book" panose="020B0503020102020204" pitchFamily="34" charset="0"/>
                        </a:rPr>
                        <a:t>Department of Commerce</a:t>
                      </a:r>
                    </a:p>
                  </a:txBody>
                  <a:tcPr marL="95250" marR="6350" marT="6350" marB="0" anchor="ctr">
                    <a:solidFill>
                      <a:srgbClr val="DCDFE0"/>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4"/>
                        </a:rPr>
                        <a:t>Keenan Emmitt</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DCDFE0"/>
                    </a:solidFill>
                  </a:tcPr>
                </a:tc>
                <a:extLst>
                  <a:ext uri="{0D108BD9-81ED-4DB2-BD59-A6C34878D82A}">
                    <a16:rowId xmlns:a16="http://schemas.microsoft.com/office/drawing/2014/main" val="1299932818"/>
                  </a:ext>
                </a:extLst>
              </a:tr>
              <a:tr h="449367">
                <a:tc>
                  <a:txBody>
                    <a:bodyPr/>
                    <a:lstStyle/>
                    <a:p>
                      <a:pPr algn="l" fontAlgn="ctr"/>
                      <a:r>
                        <a:rPr lang="en-US" sz="1200" b="1" i="0" u="none" strike="noStrike" dirty="0">
                          <a:solidFill>
                            <a:srgbClr val="000000"/>
                          </a:solidFill>
                          <a:effectLst/>
                          <a:latin typeface="Franklin Gothic Book" panose="020B0503020102020204" pitchFamily="34" charset="0"/>
                        </a:rPr>
                        <a:t>Department of Defense</a:t>
                      </a:r>
                    </a:p>
                  </a:txBody>
                  <a:tcPr marL="95250" marR="6350" marT="6350" marB="0" anchor="ctr">
                    <a:solidFill>
                      <a:srgbClr val="F9F9F9"/>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5"/>
                        </a:rPr>
                        <a:t>Charles Williams</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F9F9F9"/>
                    </a:solidFill>
                  </a:tcPr>
                </a:tc>
                <a:extLst>
                  <a:ext uri="{0D108BD9-81ED-4DB2-BD59-A6C34878D82A}">
                    <a16:rowId xmlns:a16="http://schemas.microsoft.com/office/drawing/2014/main" val="2213760486"/>
                  </a:ext>
                </a:extLst>
              </a:tr>
              <a:tr h="449367">
                <a:tc>
                  <a:txBody>
                    <a:bodyPr/>
                    <a:lstStyle/>
                    <a:p>
                      <a:pPr algn="l" fontAlgn="ctr"/>
                      <a:r>
                        <a:rPr lang="en-US" sz="1200" b="1" i="0" u="none" strike="noStrike" dirty="0">
                          <a:solidFill>
                            <a:srgbClr val="000000"/>
                          </a:solidFill>
                          <a:effectLst/>
                          <a:latin typeface="Franklin Gothic Book" panose="020B0503020102020204" pitchFamily="34" charset="0"/>
                        </a:rPr>
                        <a:t>Department of Education</a:t>
                      </a:r>
                    </a:p>
                  </a:txBody>
                  <a:tcPr marL="95250" marR="6350" marT="6350" marB="0" anchor="ctr">
                    <a:solidFill>
                      <a:srgbClr val="DCDFE0"/>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2"/>
                        </a:rPr>
                        <a:t>Kari Szakal</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DCDFE0"/>
                    </a:solidFill>
                  </a:tcPr>
                </a:tc>
                <a:extLst>
                  <a:ext uri="{0D108BD9-81ED-4DB2-BD59-A6C34878D82A}">
                    <a16:rowId xmlns:a16="http://schemas.microsoft.com/office/drawing/2014/main" val="1749525563"/>
                  </a:ext>
                </a:extLst>
              </a:tr>
              <a:tr h="449367">
                <a:tc>
                  <a:txBody>
                    <a:bodyPr/>
                    <a:lstStyle/>
                    <a:p>
                      <a:pPr algn="l" fontAlgn="ctr"/>
                      <a:r>
                        <a:rPr lang="en-US" sz="1200" b="1" i="0" u="none" strike="noStrike" dirty="0">
                          <a:solidFill>
                            <a:srgbClr val="000000"/>
                          </a:solidFill>
                          <a:effectLst/>
                          <a:latin typeface="Franklin Gothic Book" panose="020B0503020102020204" pitchFamily="34" charset="0"/>
                        </a:rPr>
                        <a:t>Department of Energy</a:t>
                      </a:r>
                    </a:p>
                  </a:txBody>
                  <a:tcPr marL="95250" marR="6350" marT="6350" marB="0" anchor="ctr">
                    <a:solidFill>
                      <a:srgbClr val="F9F9F9"/>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6"/>
                        </a:rPr>
                        <a:t>Donovan Wilson</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F9F9F9"/>
                    </a:solidFill>
                  </a:tcPr>
                </a:tc>
                <a:extLst>
                  <a:ext uri="{0D108BD9-81ED-4DB2-BD59-A6C34878D82A}">
                    <a16:rowId xmlns:a16="http://schemas.microsoft.com/office/drawing/2014/main" val="721557544"/>
                  </a:ext>
                </a:extLst>
              </a:tr>
              <a:tr h="486974">
                <a:tc>
                  <a:txBody>
                    <a:bodyPr/>
                    <a:lstStyle/>
                    <a:p>
                      <a:pPr algn="l" fontAlgn="ctr"/>
                      <a:r>
                        <a:rPr lang="en-US" sz="1200" b="1" i="0" u="none" strike="noStrike" dirty="0">
                          <a:solidFill>
                            <a:srgbClr val="000000"/>
                          </a:solidFill>
                          <a:effectLst/>
                          <a:latin typeface="Franklin Gothic Book" panose="020B0503020102020204" pitchFamily="34" charset="0"/>
                        </a:rPr>
                        <a:t>Department of Health and Human Services</a:t>
                      </a:r>
                    </a:p>
                  </a:txBody>
                  <a:tcPr marL="95250" marR="6350" marT="6350" marB="0" anchor="ctr">
                    <a:solidFill>
                      <a:srgbClr val="DCDFE0"/>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7"/>
                        </a:rPr>
                        <a:t>Sharon Atteh-Chi</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DCDFE0"/>
                    </a:solidFill>
                  </a:tcPr>
                </a:tc>
                <a:extLst>
                  <a:ext uri="{0D108BD9-81ED-4DB2-BD59-A6C34878D82A}">
                    <a16:rowId xmlns:a16="http://schemas.microsoft.com/office/drawing/2014/main" val="2081948845"/>
                  </a:ext>
                </a:extLst>
              </a:tr>
              <a:tr h="449367">
                <a:tc>
                  <a:txBody>
                    <a:bodyPr/>
                    <a:lstStyle/>
                    <a:p>
                      <a:pPr algn="l" fontAlgn="ctr"/>
                      <a:r>
                        <a:rPr lang="en-US" sz="1200" b="1" i="0" u="none" strike="noStrike" dirty="0">
                          <a:solidFill>
                            <a:srgbClr val="000000"/>
                          </a:solidFill>
                          <a:effectLst/>
                          <a:latin typeface="Franklin Gothic Book" panose="020B0503020102020204" pitchFamily="34" charset="0"/>
                        </a:rPr>
                        <a:t>Department of Homeland Security</a:t>
                      </a:r>
                    </a:p>
                  </a:txBody>
                  <a:tcPr marL="95250" marR="6350" marT="6350" marB="0" anchor="ctr">
                    <a:solidFill>
                      <a:srgbClr val="F9F9F9"/>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5"/>
                        </a:rPr>
                        <a:t>Charles Williams</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F9F9F9"/>
                    </a:solidFill>
                  </a:tcPr>
                </a:tc>
                <a:extLst>
                  <a:ext uri="{0D108BD9-81ED-4DB2-BD59-A6C34878D82A}">
                    <a16:rowId xmlns:a16="http://schemas.microsoft.com/office/drawing/2014/main" val="673468913"/>
                  </a:ext>
                </a:extLst>
              </a:tr>
              <a:tr h="486974">
                <a:tc>
                  <a:txBody>
                    <a:bodyPr/>
                    <a:lstStyle/>
                    <a:p>
                      <a:pPr algn="l" fontAlgn="ctr"/>
                      <a:r>
                        <a:rPr lang="en-US" sz="1200" b="1" i="0" u="none" strike="noStrike" dirty="0">
                          <a:solidFill>
                            <a:srgbClr val="000000"/>
                          </a:solidFill>
                          <a:effectLst/>
                          <a:latin typeface="Franklin Gothic Book" panose="020B0503020102020204" pitchFamily="34" charset="0"/>
                        </a:rPr>
                        <a:t>Department of Housing &amp; Urban Development</a:t>
                      </a:r>
                    </a:p>
                  </a:txBody>
                  <a:tcPr marL="95250" marR="6350" marT="6350" marB="0" anchor="ctr">
                    <a:solidFill>
                      <a:srgbClr val="DCDFE0"/>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8"/>
                        </a:rPr>
                        <a:t>Ashley Hoffman</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DCDFE0"/>
                    </a:solidFill>
                  </a:tcPr>
                </a:tc>
                <a:extLst>
                  <a:ext uri="{0D108BD9-81ED-4DB2-BD59-A6C34878D82A}">
                    <a16:rowId xmlns:a16="http://schemas.microsoft.com/office/drawing/2014/main" val="3546967695"/>
                  </a:ext>
                </a:extLst>
              </a:tr>
              <a:tr h="449367">
                <a:tc>
                  <a:txBody>
                    <a:bodyPr/>
                    <a:lstStyle/>
                    <a:p>
                      <a:pPr algn="l" fontAlgn="ctr"/>
                      <a:r>
                        <a:rPr lang="en-US" sz="1200" b="1" i="0" u="none" strike="noStrike" dirty="0">
                          <a:solidFill>
                            <a:srgbClr val="000000"/>
                          </a:solidFill>
                          <a:effectLst/>
                          <a:latin typeface="Franklin Gothic Book" panose="020B0503020102020204" pitchFamily="34" charset="0"/>
                        </a:rPr>
                        <a:t>Department of the Interior</a:t>
                      </a:r>
                    </a:p>
                  </a:txBody>
                  <a:tcPr marL="95250" marR="6350" marT="6350" marB="0" anchor="ctr">
                    <a:solidFill>
                      <a:srgbClr val="F9F9F9"/>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9"/>
                        </a:rPr>
                        <a:t>Lance Kelson</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F9F9F9"/>
                    </a:solidFill>
                  </a:tcPr>
                </a:tc>
                <a:extLst>
                  <a:ext uri="{0D108BD9-81ED-4DB2-BD59-A6C34878D82A}">
                    <a16:rowId xmlns:a16="http://schemas.microsoft.com/office/drawing/2014/main" val="3169780486"/>
                  </a:ext>
                </a:extLst>
              </a:tr>
              <a:tr h="449367">
                <a:tc>
                  <a:txBody>
                    <a:bodyPr/>
                    <a:lstStyle/>
                    <a:p>
                      <a:pPr algn="l" fontAlgn="ctr"/>
                      <a:r>
                        <a:rPr lang="en-US" sz="1200" b="1" i="0" u="none" strike="noStrike" dirty="0">
                          <a:solidFill>
                            <a:srgbClr val="000000"/>
                          </a:solidFill>
                          <a:effectLst/>
                          <a:latin typeface="Franklin Gothic Book" panose="020B0503020102020204" pitchFamily="34" charset="0"/>
                        </a:rPr>
                        <a:t>Department of Justice</a:t>
                      </a:r>
                    </a:p>
                  </a:txBody>
                  <a:tcPr marL="95250" marR="6350" marT="6350" marB="0" anchor="ctr">
                    <a:solidFill>
                      <a:srgbClr val="DCDFE0"/>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10"/>
                        </a:rPr>
                        <a:t>Berwyn Gonzalvo</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DCDFE0"/>
                    </a:solidFill>
                  </a:tcPr>
                </a:tc>
                <a:extLst>
                  <a:ext uri="{0D108BD9-81ED-4DB2-BD59-A6C34878D82A}">
                    <a16:rowId xmlns:a16="http://schemas.microsoft.com/office/drawing/2014/main" val="2543900692"/>
                  </a:ext>
                </a:extLst>
              </a:tr>
              <a:tr h="449367">
                <a:tc>
                  <a:txBody>
                    <a:bodyPr/>
                    <a:lstStyle/>
                    <a:p>
                      <a:pPr algn="l" fontAlgn="ctr"/>
                      <a:r>
                        <a:rPr lang="en-US" sz="1200" b="1" i="0" u="none" strike="noStrike" dirty="0">
                          <a:solidFill>
                            <a:srgbClr val="000000"/>
                          </a:solidFill>
                          <a:effectLst/>
                          <a:latin typeface="Franklin Gothic Book" panose="020B0503020102020204" pitchFamily="34" charset="0"/>
                        </a:rPr>
                        <a:t>Department of Labor</a:t>
                      </a:r>
                    </a:p>
                  </a:txBody>
                  <a:tcPr marL="95250" marR="6350" marT="6350" marB="0" anchor="ctr">
                    <a:solidFill>
                      <a:srgbClr val="F9F9F9"/>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11"/>
                        </a:rPr>
                        <a:t>Jennifer Yee &amp; Nichayla Porreca</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F9F9F9"/>
                    </a:solidFill>
                  </a:tcPr>
                </a:tc>
                <a:extLst>
                  <a:ext uri="{0D108BD9-81ED-4DB2-BD59-A6C34878D82A}">
                    <a16:rowId xmlns:a16="http://schemas.microsoft.com/office/drawing/2014/main" val="2040287690"/>
                  </a:ext>
                </a:extLst>
              </a:tr>
              <a:tr h="449367">
                <a:tc>
                  <a:txBody>
                    <a:bodyPr/>
                    <a:lstStyle/>
                    <a:p>
                      <a:pPr algn="l" fontAlgn="ctr"/>
                      <a:r>
                        <a:rPr lang="en-US" sz="1200" b="1" i="0" u="none" strike="noStrike" dirty="0">
                          <a:solidFill>
                            <a:srgbClr val="000000"/>
                          </a:solidFill>
                          <a:effectLst/>
                          <a:latin typeface="Franklin Gothic Book" panose="020B0503020102020204" pitchFamily="34" charset="0"/>
                        </a:rPr>
                        <a:t>Department of State</a:t>
                      </a:r>
                    </a:p>
                  </a:txBody>
                  <a:tcPr marL="95250" marR="6350" marT="6350" marB="0" anchor="ctr">
                    <a:solidFill>
                      <a:srgbClr val="DCDFE0"/>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7"/>
                        </a:rPr>
                        <a:t>Sharon Atteh-Chi</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DCDFE0"/>
                    </a:solidFill>
                  </a:tcPr>
                </a:tc>
                <a:extLst>
                  <a:ext uri="{0D108BD9-81ED-4DB2-BD59-A6C34878D82A}">
                    <a16:rowId xmlns:a16="http://schemas.microsoft.com/office/drawing/2014/main" val="3132839219"/>
                  </a:ext>
                </a:extLst>
              </a:tr>
            </a:tbl>
          </a:graphicData>
        </a:graphic>
      </p:graphicFrame>
      <p:sp>
        <p:nvSpPr>
          <p:cNvPr id="3" name="Slide Number Placeholder 2">
            <a:extLst>
              <a:ext uri="{FF2B5EF4-FFF2-40B4-BE49-F238E27FC236}">
                <a16:creationId xmlns:a16="http://schemas.microsoft.com/office/drawing/2014/main" id="{87271CFF-8D93-4D98-81BA-968DCBBBCCE2}"/>
              </a:ext>
            </a:extLst>
          </p:cNvPr>
          <p:cNvSpPr>
            <a:spLocks noGrp="1"/>
          </p:cNvSpPr>
          <p:nvPr>
            <p:ph type="sldNum" sz="quarter" idx="12"/>
          </p:nvPr>
        </p:nvSpPr>
        <p:spPr/>
        <p:txBody>
          <a:bodyPr/>
          <a:lstStyle/>
          <a:p>
            <a:fld id="{99BC021F-84F9-46B7-B42D-205ED7ED54D4}" type="slidenum">
              <a:rPr lang="en-US" sz="1200" smtClean="0"/>
              <a:t>20</a:t>
            </a:fld>
            <a:endParaRPr lang="en-US" dirty="0"/>
          </a:p>
        </p:txBody>
      </p:sp>
    </p:spTree>
    <p:extLst>
      <p:ext uri="{BB962C8B-B14F-4D97-AF65-F5344CB8AC3E}">
        <p14:creationId xmlns:p14="http://schemas.microsoft.com/office/powerpoint/2010/main" val="1750789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9A38F02-BB06-45E4-98F0-9AC5AC4BE469}"/>
              </a:ext>
            </a:extLst>
          </p:cNvPr>
          <p:cNvSpPr>
            <a:spLocks noGrp="1"/>
          </p:cNvSpPr>
          <p:nvPr>
            <p:ph type="title"/>
          </p:nvPr>
        </p:nvSpPr>
        <p:spPr/>
        <p:txBody>
          <a:bodyPr/>
          <a:lstStyle/>
          <a:p>
            <a:r>
              <a:rPr lang="en-US" dirty="0"/>
              <a:t>Questions? </a:t>
            </a:r>
            <a:r>
              <a:rPr lang="en-US" sz="1800" dirty="0"/>
              <a:t>(2 of 2)</a:t>
            </a:r>
            <a:endParaRPr lang="en-US" dirty="0"/>
          </a:p>
        </p:txBody>
      </p:sp>
      <p:sp>
        <p:nvSpPr>
          <p:cNvPr id="12" name="Text Placeholder 11">
            <a:extLst>
              <a:ext uri="{FF2B5EF4-FFF2-40B4-BE49-F238E27FC236}">
                <a16:creationId xmlns:a16="http://schemas.microsoft.com/office/drawing/2014/main" id="{F049BB03-CC99-4DE0-81D6-F41A5B6E906C}"/>
              </a:ext>
            </a:extLst>
          </p:cNvPr>
          <p:cNvSpPr>
            <a:spLocks noGrp="1"/>
          </p:cNvSpPr>
          <p:nvPr>
            <p:ph type="body" sz="quarter" idx="14"/>
          </p:nvPr>
        </p:nvSpPr>
        <p:spPr/>
        <p:txBody>
          <a:bodyPr>
            <a:normAutofit fontScale="77500" lnSpcReduction="20000"/>
          </a:bodyPr>
          <a:lstStyle/>
          <a:p>
            <a:r>
              <a:rPr lang="en-US" dirty="0"/>
              <a:t>Contacts</a:t>
            </a:r>
          </a:p>
        </p:txBody>
      </p:sp>
      <p:sp>
        <p:nvSpPr>
          <p:cNvPr id="11" name="Content Placeholder 10">
            <a:extLst>
              <a:ext uri="{FF2B5EF4-FFF2-40B4-BE49-F238E27FC236}">
                <a16:creationId xmlns:a16="http://schemas.microsoft.com/office/drawing/2014/main" id="{88370DAC-723F-4575-ACF6-5AE57D0A9B40}"/>
              </a:ext>
            </a:extLst>
          </p:cNvPr>
          <p:cNvSpPr>
            <a:spLocks noGrp="1"/>
          </p:cNvSpPr>
          <p:nvPr>
            <p:ph idx="13"/>
          </p:nvPr>
        </p:nvSpPr>
        <p:spPr>
          <a:xfrm>
            <a:off x="236135" y="1313473"/>
            <a:ext cx="6385730" cy="553427"/>
          </a:xfrm>
        </p:spPr>
        <p:txBody>
          <a:bodyPr>
            <a:normAutofit/>
          </a:bodyPr>
          <a:lstStyle/>
          <a:p>
            <a:pPr marL="0" indent="0">
              <a:buNone/>
            </a:pPr>
            <a:r>
              <a:rPr lang="en-US" sz="1200" dirty="0">
                <a:latin typeface="Franklin Gothic Book" panose="020B0503020102020204" pitchFamily="34" charset="0"/>
              </a:rPr>
              <a:t>Find your assigned agency point of contact (POC) to ask questions about the Cyber Opportunities Contest.</a:t>
            </a:r>
          </a:p>
        </p:txBody>
      </p:sp>
      <p:graphicFrame>
        <p:nvGraphicFramePr>
          <p:cNvPr id="15" name="Table 15">
            <a:extLst>
              <a:ext uri="{FF2B5EF4-FFF2-40B4-BE49-F238E27FC236}">
                <a16:creationId xmlns:a16="http://schemas.microsoft.com/office/drawing/2014/main" id="{F79946C8-411D-4083-9B6E-8AAC27D0C4A7}"/>
              </a:ext>
            </a:extLst>
          </p:cNvPr>
          <p:cNvGraphicFramePr>
            <a:graphicFrameLocks noGrp="1"/>
          </p:cNvGraphicFramePr>
          <p:nvPr>
            <p:ph idx="1"/>
            <p:extLst>
              <p:ext uri="{D42A27DB-BD31-4B8C-83A1-F6EECF244321}">
                <p14:modId xmlns:p14="http://schemas.microsoft.com/office/powerpoint/2010/main" val="728287842"/>
              </p:ext>
            </p:extLst>
          </p:nvPr>
        </p:nvGraphicFramePr>
        <p:xfrm>
          <a:off x="236135" y="2042529"/>
          <a:ext cx="6385730" cy="6400797"/>
        </p:xfrm>
        <a:graphic>
          <a:graphicData uri="http://schemas.openxmlformats.org/drawingml/2006/table">
            <a:tbl>
              <a:tblPr firstRow="1" bandRow="1">
                <a:tableStyleId>{5C22544A-7EE6-4342-B048-85BDC9FD1C3A}</a:tableStyleId>
              </a:tblPr>
              <a:tblGrid>
                <a:gridCol w="3192865">
                  <a:extLst>
                    <a:ext uri="{9D8B030D-6E8A-4147-A177-3AD203B41FA5}">
                      <a16:colId xmlns:a16="http://schemas.microsoft.com/office/drawing/2014/main" val="3112947057"/>
                    </a:ext>
                  </a:extLst>
                </a:gridCol>
                <a:gridCol w="3192865">
                  <a:extLst>
                    <a:ext uri="{9D8B030D-6E8A-4147-A177-3AD203B41FA5}">
                      <a16:colId xmlns:a16="http://schemas.microsoft.com/office/drawing/2014/main" val="3598482121"/>
                    </a:ext>
                  </a:extLst>
                </a:gridCol>
              </a:tblGrid>
              <a:tr h="492369">
                <a:tc>
                  <a:txBody>
                    <a:bodyPr/>
                    <a:lstStyle/>
                    <a:p>
                      <a:r>
                        <a:rPr lang="en-US" dirty="0">
                          <a:latin typeface="Franklin Gothic Book" panose="020B0503020102020204" pitchFamily="34" charset="0"/>
                        </a:rPr>
                        <a:t>Agency</a:t>
                      </a:r>
                    </a:p>
                  </a:txBody>
                  <a:tcPr/>
                </a:tc>
                <a:tc>
                  <a:txBody>
                    <a:bodyPr/>
                    <a:lstStyle/>
                    <a:p>
                      <a:r>
                        <a:rPr lang="en-US" dirty="0">
                          <a:latin typeface="Franklin Gothic Book" panose="020B0503020102020204" pitchFamily="34" charset="0"/>
                        </a:rPr>
                        <a:t>Contact</a:t>
                      </a:r>
                    </a:p>
                  </a:txBody>
                  <a:tcPr/>
                </a:tc>
                <a:extLst>
                  <a:ext uri="{0D108BD9-81ED-4DB2-BD59-A6C34878D82A}">
                    <a16:rowId xmlns:a16="http://schemas.microsoft.com/office/drawing/2014/main" val="2821984036"/>
                  </a:ext>
                </a:extLst>
              </a:tr>
              <a:tr h="492369">
                <a:tc>
                  <a:txBody>
                    <a:bodyPr/>
                    <a:lstStyle/>
                    <a:p>
                      <a:pPr algn="l" fontAlgn="ctr"/>
                      <a:r>
                        <a:rPr lang="en-US" sz="1200" b="1" i="0" u="none" strike="noStrike" dirty="0">
                          <a:solidFill>
                            <a:srgbClr val="000000"/>
                          </a:solidFill>
                          <a:effectLst/>
                          <a:latin typeface="Franklin Gothic Book" panose="020B0503020102020204" pitchFamily="34" charset="0"/>
                        </a:rPr>
                        <a:t>Department of Transportation</a:t>
                      </a:r>
                    </a:p>
                  </a:txBody>
                  <a:tcPr marR="6350" marT="6350" marB="0" anchor="ctr">
                    <a:solidFill>
                      <a:srgbClr val="DCDFE0"/>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2"/>
                        </a:rPr>
                        <a:t>Keenan Emmitt</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DCDFE0"/>
                    </a:solidFill>
                  </a:tcPr>
                </a:tc>
                <a:extLst>
                  <a:ext uri="{0D108BD9-81ED-4DB2-BD59-A6C34878D82A}">
                    <a16:rowId xmlns:a16="http://schemas.microsoft.com/office/drawing/2014/main" val="2735978720"/>
                  </a:ext>
                </a:extLst>
              </a:tr>
              <a:tr h="492369">
                <a:tc>
                  <a:txBody>
                    <a:bodyPr/>
                    <a:lstStyle/>
                    <a:p>
                      <a:pPr algn="l" fontAlgn="ctr"/>
                      <a:r>
                        <a:rPr lang="en-US" sz="1200" b="1" i="0" u="none" strike="noStrike" dirty="0">
                          <a:solidFill>
                            <a:srgbClr val="000000"/>
                          </a:solidFill>
                          <a:effectLst/>
                          <a:latin typeface="Franklin Gothic Book" panose="020B0503020102020204" pitchFamily="34" charset="0"/>
                        </a:rPr>
                        <a:t>Department of the Treasury</a:t>
                      </a:r>
                    </a:p>
                  </a:txBody>
                  <a:tcPr marL="95250" marR="6350" marT="6350" marB="0" anchor="ctr">
                    <a:solidFill>
                      <a:srgbClr val="F9F9F9"/>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3"/>
                        </a:rPr>
                        <a:t>Jennifer Yee &amp; Nichayla Porreca</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F9F9F9"/>
                    </a:solidFill>
                  </a:tcPr>
                </a:tc>
                <a:extLst>
                  <a:ext uri="{0D108BD9-81ED-4DB2-BD59-A6C34878D82A}">
                    <a16:rowId xmlns:a16="http://schemas.microsoft.com/office/drawing/2014/main" val="2407119577"/>
                  </a:ext>
                </a:extLst>
              </a:tr>
              <a:tr h="492369">
                <a:tc>
                  <a:txBody>
                    <a:bodyPr/>
                    <a:lstStyle/>
                    <a:p>
                      <a:pPr algn="l" fontAlgn="ctr"/>
                      <a:r>
                        <a:rPr lang="en-US" sz="1200" b="1" i="0" u="none" strike="noStrike" dirty="0">
                          <a:solidFill>
                            <a:srgbClr val="000000"/>
                          </a:solidFill>
                          <a:effectLst/>
                          <a:latin typeface="Franklin Gothic Book" panose="020B0503020102020204" pitchFamily="34" charset="0"/>
                        </a:rPr>
                        <a:t>Department of Veterans Affairs</a:t>
                      </a:r>
                    </a:p>
                  </a:txBody>
                  <a:tcPr marL="95250" marR="6350" marT="6350" marB="0" anchor="ctr">
                    <a:solidFill>
                      <a:srgbClr val="DCDFE0"/>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3"/>
                        </a:rPr>
                        <a:t>Jennifer Yee &amp; Nichayla Porreca</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DCDFE0"/>
                    </a:solidFill>
                  </a:tcPr>
                </a:tc>
                <a:extLst>
                  <a:ext uri="{0D108BD9-81ED-4DB2-BD59-A6C34878D82A}">
                    <a16:rowId xmlns:a16="http://schemas.microsoft.com/office/drawing/2014/main" val="1299932818"/>
                  </a:ext>
                </a:extLst>
              </a:tr>
              <a:tr h="492369">
                <a:tc>
                  <a:txBody>
                    <a:bodyPr/>
                    <a:lstStyle/>
                    <a:p>
                      <a:pPr algn="l" fontAlgn="ctr"/>
                      <a:r>
                        <a:rPr lang="en-US" sz="1200" b="1" i="0" u="none" strike="noStrike" dirty="0">
                          <a:solidFill>
                            <a:srgbClr val="000000"/>
                          </a:solidFill>
                          <a:effectLst/>
                          <a:latin typeface="Franklin Gothic Book" panose="020B0503020102020204" pitchFamily="34" charset="0"/>
                        </a:rPr>
                        <a:t>Environmental Protection Agency</a:t>
                      </a:r>
                    </a:p>
                  </a:txBody>
                  <a:tcPr marL="95250" marR="6350" marT="6350" marB="0" anchor="ctr">
                    <a:solidFill>
                      <a:srgbClr val="F9F9F9"/>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4"/>
                        </a:rPr>
                        <a:t>Donovan Wilson</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F9F9F9"/>
                    </a:solidFill>
                  </a:tcPr>
                </a:tc>
                <a:extLst>
                  <a:ext uri="{0D108BD9-81ED-4DB2-BD59-A6C34878D82A}">
                    <a16:rowId xmlns:a16="http://schemas.microsoft.com/office/drawing/2014/main" val="2213760486"/>
                  </a:ext>
                </a:extLst>
              </a:tr>
              <a:tr h="492369">
                <a:tc>
                  <a:txBody>
                    <a:bodyPr/>
                    <a:lstStyle/>
                    <a:p>
                      <a:pPr algn="l" fontAlgn="ctr"/>
                      <a:r>
                        <a:rPr lang="en-US" sz="1200" b="1" i="0" u="none" strike="noStrike" dirty="0">
                          <a:solidFill>
                            <a:srgbClr val="000000"/>
                          </a:solidFill>
                          <a:effectLst/>
                          <a:latin typeface="Franklin Gothic Book" panose="020B0503020102020204" pitchFamily="34" charset="0"/>
                        </a:rPr>
                        <a:t>General Services Administration</a:t>
                      </a:r>
                    </a:p>
                  </a:txBody>
                  <a:tcPr marL="95250" marR="6350" marT="6350" marB="0" anchor="ctr">
                    <a:solidFill>
                      <a:srgbClr val="DCDFE0"/>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2"/>
                        </a:rPr>
                        <a:t>Keenan Emmitt</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DCDFE0"/>
                    </a:solidFill>
                  </a:tcPr>
                </a:tc>
                <a:extLst>
                  <a:ext uri="{0D108BD9-81ED-4DB2-BD59-A6C34878D82A}">
                    <a16:rowId xmlns:a16="http://schemas.microsoft.com/office/drawing/2014/main" val="1749525563"/>
                  </a:ext>
                </a:extLst>
              </a:tr>
              <a:tr h="492369">
                <a:tc>
                  <a:txBody>
                    <a:bodyPr/>
                    <a:lstStyle/>
                    <a:p>
                      <a:pPr algn="l" fontAlgn="ctr"/>
                      <a:r>
                        <a:rPr lang="en-US" sz="1200" b="1" i="0" u="none" strike="noStrike" dirty="0">
                          <a:solidFill>
                            <a:srgbClr val="000000"/>
                          </a:solidFill>
                          <a:effectLst/>
                          <a:latin typeface="Franklin Gothic Book" panose="020B0503020102020204" pitchFamily="34" charset="0"/>
                        </a:rPr>
                        <a:t>National Aeronautics and Space Administration</a:t>
                      </a:r>
                    </a:p>
                  </a:txBody>
                  <a:tcPr marL="95250" marR="6350" marT="6350" marB="0" anchor="ctr">
                    <a:solidFill>
                      <a:srgbClr val="F9F9F9"/>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2"/>
                        </a:rPr>
                        <a:t>Keenan Emmitt</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F9F9F9"/>
                    </a:solidFill>
                  </a:tcPr>
                </a:tc>
                <a:extLst>
                  <a:ext uri="{0D108BD9-81ED-4DB2-BD59-A6C34878D82A}">
                    <a16:rowId xmlns:a16="http://schemas.microsoft.com/office/drawing/2014/main" val="721557544"/>
                  </a:ext>
                </a:extLst>
              </a:tr>
              <a:tr h="492369">
                <a:tc>
                  <a:txBody>
                    <a:bodyPr/>
                    <a:lstStyle/>
                    <a:p>
                      <a:pPr algn="l" fontAlgn="ctr"/>
                      <a:r>
                        <a:rPr lang="en-US" sz="1200" b="1" i="0" u="none" strike="noStrike" dirty="0">
                          <a:solidFill>
                            <a:srgbClr val="000000"/>
                          </a:solidFill>
                          <a:effectLst/>
                          <a:latin typeface="Franklin Gothic Book" panose="020B0503020102020204" pitchFamily="34" charset="0"/>
                        </a:rPr>
                        <a:t>National Science Foundation</a:t>
                      </a:r>
                    </a:p>
                  </a:txBody>
                  <a:tcPr marL="95250" marR="6350" marT="6350" marB="0" anchor="ctr">
                    <a:solidFill>
                      <a:srgbClr val="DCDFE0"/>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5"/>
                        </a:rPr>
                        <a:t>Sharon Atteh-Chi</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DCDFE0"/>
                    </a:solidFill>
                  </a:tcPr>
                </a:tc>
                <a:extLst>
                  <a:ext uri="{0D108BD9-81ED-4DB2-BD59-A6C34878D82A}">
                    <a16:rowId xmlns:a16="http://schemas.microsoft.com/office/drawing/2014/main" val="2081948845"/>
                  </a:ext>
                </a:extLst>
              </a:tr>
              <a:tr h="492369">
                <a:tc>
                  <a:txBody>
                    <a:bodyPr/>
                    <a:lstStyle/>
                    <a:p>
                      <a:pPr algn="l" fontAlgn="ctr"/>
                      <a:r>
                        <a:rPr lang="en-US" sz="1200" b="1" i="0" u="none" strike="noStrike" dirty="0">
                          <a:solidFill>
                            <a:srgbClr val="000000"/>
                          </a:solidFill>
                          <a:effectLst/>
                          <a:latin typeface="Franklin Gothic Book" panose="020B0503020102020204" pitchFamily="34" charset="0"/>
                        </a:rPr>
                        <a:t>Nuclear Regulatory Commission</a:t>
                      </a:r>
                    </a:p>
                  </a:txBody>
                  <a:tcPr marL="95250" marR="6350" marT="6350" marB="0" anchor="ctr">
                    <a:solidFill>
                      <a:srgbClr val="F9F9F9"/>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6"/>
                        </a:rPr>
                        <a:t>Kathy Lyons-Burke</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F9F9F9"/>
                    </a:solidFill>
                  </a:tcPr>
                </a:tc>
                <a:extLst>
                  <a:ext uri="{0D108BD9-81ED-4DB2-BD59-A6C34878D82A}">
                    <a16:rowId xmlns:a16="http://schemas.microsoft.com/office/drawing/2014/main" val="673468913"/>
                  </a:ext>
                </a:extLst>
              </a:tr>
              <a:tr h="492369">
                <a:tc>
                  <a:txBody>
                    <a:bodyPr/>
                    <a:lstStyle/>
                    <a:p>
                      <a:pPr algn="l" fontAlgn="ctr"/>
                      <a:r>
                        <a:rPr lang="en-US" sz="1200" b="1" i="0" u="none" strike="noStrike" dirty="0">
                          <a:solidFill>
                            <a:srgbClr val="000000"/>
                          </a:solidFill>
                          <a:effectLst/>
                          <a:latin typeface="Franklin Gothic Book" panose="020B0503020102020204" pitchFamily="34" charset="0"/>
                        </a:rPr>
                        <a:t>Office of Personnel Management</a:t>
                      </a:r>
                    </a:p>
                  </a:txBody>
                  <a:tcPr marL="95250" marR="6350" marT="6350" marB="0" anchor="ctr">
                    <a:solidFill>
                      <a:srgbClr val="DCDFE0"/>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7"/>
                        </a:rPr>
                        <a:t>Berwyn Gonzalvo &amp; Keenan Emmitt</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DCDFE0"/>
                    </a:solidFill>
                  </a:tcPr>
                </a:tc>
                <a:extLst>
                  <a:ext uri="{0D108BD9-81ED-4DB2-BD59-A6C34878D82A}">
                    <a16:rowId xmlns:a16="http://schemas.microsoft.com/office/drawing/2014/main" val="3546967695"/>
                  </a:ext>
                </a:extLst>
              </a:tr>
              <a:tr h="492369">
                <a:tc>
                  <a:txBody>
                    <a:bodyPr/>
                    <a:lstStyle/>
                    <a:p>
                      <a:pPr algn="l" fontAlgn="ctr"/>
                      <a:r>
                        <a:rPr lang="en-US" sz="1200" b="1" i="0" u="none" strike="noStrike" dirty="0">
                          <a:solidFill>
                            <a:srgbClr val="000000"/>
                          </a:solidFill>
                          <a:effectLst/>
                          <a:latin typeface="Franklin Gothic Book" panose="020B0503020102020204" pitchFamily="34" charset="0"/>
                        </a:rPr>
                        <a:t>Small Business Administration</a:t>
                      </a:r>
                    </a:p>
                  </a:txBody>
                  <a:tcPr marL="95250" marR="6350" marT="6350" marB="0" anchor="ctr">
                    <a:solidFill>
                      <a:srgbClr val="F9F9F9"/>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8"/>
                        </a:rPr>
                        <a:t>Kari Szakal</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F9F9F9"/>
                    </a:solidFill>
                  </a:tcPr>
                </a:tc>
                <a:extLst>
                  <a:ext uri="{0D108BD9-81ED-4DB2-BD59-A6C34878D82A}">
                    <a16:rowId xmlns:a16="http://schemas.microsoft.com/office/drawing/2014/main" val="3169780486"/>
                  </a:ext>
                </a:extLst>
              </a:tr>
              <a:tr h="492369">
                <a:tc>
                  <a:txBody>
                    <a:bodyPr/>
                    <a:lstStyle/>
                    <a:p>
                      <a:pPr algn="l" fontAlgn="ctr"/>
                      <a:r>
                        <a:rPr lang="en-US" sz="1200" b="1" i="0" u="none" strike="noStrike" dirty="0">
                          <a:solidFill>
                            <a:srgbClr val="000000"/>
                          </a:solidFill>
                          <a:effectLst/>
                          <a:latin typeface="Franklin Gothic Book" panose="020B0503020102020204" pitchFamily="34" charset="0"/>
                        </a:rPr>
                        <a:t>Social Security Administration</a:t>
                      </a:r>
                    </a:p>
                  </a:txBody>
                  <a:tcPr marL="95250" marR="6350" marT="6350" marB="0" anchor="ctr">
                    <a:solidFill>
                      <a:srgbClr val="DCDFE0"/>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9"/>
                        </a:rPr>
                        <a:t>Patrice Burnett</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DCDFE0"/>
                    </a:solidFill>
                  </a:tcPr>
                </a:tc>
                <a:extLst>
                  <a:ext uri="{0D108BD9-81ED-4DB2-BD59-A6C34878D82A}">
                    <a16:rowId xmlns:a16="http://schemas.microsoft.com/office/drawing/2014/main" val="2543900692"/>
                  </a:ext>
                </a:extLst>
              </a:tr>
              <a:tr h="492369">
                <a:tc>
                  <a:txBody>
                    <a:bodyPr/>
                    <a:lstStyle/>
                    <a:p>
                      <a:pPr algn="l" fontAlgn="ctr"/>
                      <a:r>
                        <a:rPr lang="en-US" sz="1200" b="1" i="0" u="none" strike="noStrike" dirty="0">
                          <a:solidFill>
                            <a:srgbClr val="000000"/>
                          </a:solidFill>
                          <a:effectLst/>
                          <a:latin typeface="Franklin Gothic Book" panose="020B0503020102020204" pitchFamily="34" charset="0"/>
                        </a:rPr>
                        <a:t>Non-CFO Act Agencies</a:t>
                      </a:r>
                    </a:p>
                  </a:txBody>
                  <a:tcPr marL="95250" marR="6350" marT="6350" marB="0" anchor="ctr">
                    <a:solidFill>
                      <a:srgbClr val="F9F9F9"/>
                    </a:solidFill>
                  </a:tcPr>
                </a:tc>
                <a:tc>
                  <a:txBody>
                    <a:bodyPr/>
                    <a:lstStyle/>
                    <a:p>
                      <a:pPr algn="l" fontAlgn="b"/>
                      <a:r>
                        <a:rPr lang="en-US" sz="1200" b="0" i="0" u="sng" strike="noStrike" dirty="0">
                          <a:solidFill>
                            <a:srgbClr val="0563C1"/>
                          </a:solidFill>
                          <a:effectLst/>
                          <a:latin typeface="Franklin Gothic Book" panose="020B0503020102020204" pitchFamily="34" charset="0"/>
                          <a:hlinkClick r:id="rId10"/>
                        </a:rPr>
                        <a:t>Charles Williams</a:t>
                      </a:r>
                      <a:endParaRPr lang="en-US" sz="1200" b="0" i="0" u="sng" strike="noStrike" dirty="0">
                        <a:solidFill>
                          <a:srgbClr val="0563C1"/>
                        </a:solidFill>
                        <a:effectLst/>
                        <a:latin typeface="Franklin Gothic Book" panose="020B0503020102020204" pitchFamily="34" charset="0"/>
                      </a:endParaRPr>
                    </a:p>
                  </a:txBody>
                  <a:tcPr marR="6350" marT="6350" marB="0" anchor="ctr">
                    <a:solidFill>
                      <a:srgbClr val="F9F9F9"/>
                    </a:solidFill>
                  </a:tcPr>
                </a:tc>
                <a:extLst>
                  <a:ext uri="{0D108BD9-81ED-4DB2-BD59-A6C34878D82A}">
                    <a16:rowId xmlns:a16="http://schemas.microsoft.com/office/drawing/2014/main" val="2040287690"/>
                  </a:ext>
                </a:extLst>
              </a:tr>
            </a:tbl>
          </a:graphicData>
        </a:graphic>
      </p:graphicFrame>
      <p:sp>
        <p:nvSpPr>
          <p:cNvPr id="3" name="Slide Number Placeholder 2">
            <a:extLst>
              <a:ext uri="{FF2B5EF4-FFF2-40B4-BE49-F238E27FC236}">
                <a16:creationId xmlns:a16="http://schemas.microsoft.com/office/drawing/2014/main" id="{87271CFF-8D93-4D98-81BA-968DCBBBCCE2}"/>
              </a:ext>
            </a:extLst>
          </p:cNvPr>
          <p:cNvSpPr>
            <a:spLocks noGrp="1"/>
          </p:cNvSpPr>
          <p:nvPr>
            <p:ph type="sldNum" sz="quarter" idx="12"/>
          </p:nvPr>
        </p:nvSpPr>
        <p:spPr/>
        <p:txBody>
          <a:bodyPr/>
          <a:lstStyle/>
          <a:p>
            <a:fld id="{99BC021F-84F9-46B7-B42D-205ED7ED54D4}" type="slidenum">
              <a:rPr lang="en-US" sz="1200" smtClean="0"/>
              <a:t>21</a:t>
            </a:fld>
            <a:endParaRPr lang="en-US" dirty="0"/>
          </a:p>
        </p:txBody>
      </p:sp>
    </p:spTree>
    <p:extLst>
      <p:ext uri="{BB962C8B-B14F-4D97-AF65-F5344CB8AC3E}">
        <p14:creationId xmlns:p14="http://schemas.microsoft.com/office/powerpoint/2010/main" val="2070380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15E8D8F7-0DA1-48C1-B6CB-DC01597388B2}"/>
              </a:ext>
            </a:extLst>
          </p:cNvPr>
          <p:cNvSpPr>
            <a:spLocks noGrp="1"/>
          </p:cNvSpPr>
          <p:nvPr>
            <p:ph type="title"/>
          </p:nvPr>
        </p:nvSpPr>
        <p:spPr/>
        <p:txBody>
          <a:bodyPr/>
          <a:lstStyle/>
          <a:p>
            <a:r>
              <a:rPr lang="en-US" dirty="0"/>
              <a:t>Getting started</a:t>
            </a:r>
          </a:p>
        </p:txBody>
      </p:sp>
      <p:sp>
        <p:nvSpPr>
          <p:cNvPr id="64" name="Text Placeholder 63">
            <a:extLst>
              <a:ext uri="{FF2B5EF4-FFF2-40B4-BE49-F238E27FC236}">
                <a16:creationId xmlns:a16="http://schemas.microsoft.com/office/drawing/2014/main" id="{9F60C7B2-3844-4631-86BE-DC01C7D8E6E2}"/>
              </a:ext>
            </a:extLst>
          </p:cNvPr>
          <p:cNvSpPr>
            <a:spLocks noGrp="1"/>
          </p:cNvSpPr>
          <p:nvPr>
            <p:ph type="body" sz="quarter" idx="14"/>
          </p:nvPr>
        </p:nvSpPr>
        <p:spPr>
          <a:xfrm>
            <a:off x="4843463" y="50800"/>
            <a:ext cx="2014537" cy="290513"/>
          </a:xfrm>
        </p:spPr>
        <p:txBody>
          <a:bodyPr>
            <a:noAutofit/>
          </a:bodyPr>
          <a:lstStyle/>
          <a:p>
            <a:pPr marL="0" indent="0">
              <a:buNone/>
            </a:pPr>
            <a:r>
              <a:rPr lang="en-US" sz="1600" dirty="0"/>
              <a:t>Toolkit Overview</a:t>
            </a:r>
          </a:p>
        </p:txBody>
      </p:sp>
      <p:pic>
        <p:nvPicPr>
          <p:cNvPr id="31" name="Picture Placeholder 30">
            <a:extLst>
              <a:ext uri="{FF2B5EF4-FFF2-40B4-BE49-F238E27FC236}">
                <a16:creationId xmlns:a16="http://schemas.microsoft.com/office/drawing/2014/main" id="{EF46FDC3-742F-421A-BBC8-9A58C5D0D97E}"/>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4" r="124"/>
          <a:stretch/>
        </p:blipFill>
        <p:spPr>
          <a:xfrm>
            <a:off x="882417" y="1321453"/>
            <a:ext cx="640080" cy="640080"/>
          </a:xfrm>
        </p:spPr>
      </p:pic>
      <p:sp>
        <p:nvSpPr>
          <p:cNvPr id="22" name="Content Placeholder 21">
            <a:extLst>
              <a:ext uri="{FF2B5EF4-FFF2-40B4-BE49-F238E27FC236}">
                <a16:creationId xmlns:a16="http://schemas.microsoft.com/office/drawing/2014/main" id="{6D9963B4-AEF2-4597-AA13-EE66E272118C}"/>
              </a:ext>
            </a:extLst>
          </p:cNvPr>
          <p:cNvSpPr>
            <a:spLocks noGrp="1"/>
          </p:cNvSpPr>
          <p:nvPr>
            <p:ph idx="16"/>
          </p:nvPr>
        </p:nvSpPr>
        <p:spPr>
          <a:xfrm>
            <a:off x="760861" y="1371329"/>
            <a:ext cx="5495937" cy="602397"/>
          </a:xfrm>
          <a:ln>
            <a:noFill/>
          </a:ln>
        </p:spPr>
        <p:txBody>
          <a:bodyPr>
            <a:noAutofit/>
          </a:bodyPr>
          <a:lstStyle/>
          <a:p>
            <a:pPr marL="0" marR="0" lvl="0" indent="0" algn="ctr" defTabSz="685800" rtl="0" eaLnBrk="1" fontAlgn="auto" latinLnBrk="0" hangingPunct="1">
              <a:lnSpc>
                <a:spcPct val="90000"/>
              </a:lnSpc>
              <a:spcBef>
                <a:spcPts val="800"/>
              </a:spcBef>
              <a:spcAft>
                <a:spcPts val="800"/>
              </a:spcAft>
              <a:buClrTx/>
              <a:buSzTx/>
              <a:buFont typeface="Arial" panose="020B0604020202020204" pitchFamily="34" charset="0"/>
              <a:buNone/>
              <a:tabLst>
                <a:tab pos="0" algn="l"/>
              </a:tabLst>
              <a:defRPr/>
            </a:pPr>
            <a:r>
              <a:rPr kumimoji="0" lang="en-US" sz="3200" b="1" i="0" u="none" strike="noStrike" kern="1200" cap="none" spc="0" normalizeH="0" baseline="0" noProof="0" dirty="0">
                <a:ln>
                  <a:noFill/>
                </a:ln>
                <a:solidFill>
                  <a:srgbClr val="2F5597"/>
                </a:solidFill>
                <a:effectLst/>
                <a:uLnTx/>
                <a:uFillTx/>
                <a:latin typeface="Calibri Light" panose="020F0302020204030204"/>
                <a:ea typeface="+mn-ea"/>
                <a:cs typeface="+mn-cs"/>
              </a:rPr>
              <a:t>We need YOUR HELP!</a:t>
            </a:r>
          </a:p>
        </p:txBody>
      </p:sp>
      <p:sp>
        <p:nvSpPr>
          <p:cNvPr id="46" name="Content Placeholder 45">
            <a:extLst>
              <a:ext uri="{FF2B5EF4-FFF2-40B4-BE49-F238E27FC236}">
                <a16:creationId xmlns:a16="http://schemas.microsoft.com/office/drawing/2014/main" id="{0C902647-5055-496F-BB16-F25FE4AF1F12}"/>
              </a:ext>
            </a:extLst>
          </p:cNvPr>
          <p:cNvSpPr>
            <a:spLocks noGrp="1"/>
          </p:cNvSpPr>
          <p:nvPr>
            <p:ph idx="13"/>
          </p:nvPr>
        </p:nvSpPr>
        <p:spPr>
          <a:xfrm>
            <a:off x="96037" y="2114454"/>
            <a:ext cx="3332963" cy="4083370"/>
          </a:xfrm>
          <a:ln>
            <a:solidFill>
              <a:srgbClr val="28659C"/>
            </a:solidFill>
          </a:ln>
        </p:spPr>
        <p:txBody>
          <a:bodyPr>
            <a:noAutofit/>
          </a:bodyPr>
          <a:lstStyle/>
          <a:p>
            <a:pPr marL="0" marR="0" lvl="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500" b="1" i="0" u="none" strike="noStrike" kern="1200" cap="none" spc="0" normalizeH="0" baseline="0" noProof="0" dirty="0">
              <a:ln>
                <a:noFill/>
              </a:ln>
              <a:solidFill>
                <a:srgbClr val="2F5597"/>
              </a:solidFill>
              <a:effectLst/>
              <a:uLnTx/>
              <a:uFillTx/>
              <a:latin typeface="Calibri Light" panose="020F0302020204030204"/>
              <a:ea typeface="+mn-ea"/>
              <a:cs typeface="+mn-cs"/>
            </a:endParaRPr>
          </a:p>
          <a:p>
            <a:pPr marL="0" marR="0" lvl="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2F5597"/>
                </a:solidFill>
                <a:effectLst/>
                <a:uLnTx/>
                <a:uFillTx/>
                <a:latin typeface="Calibri Light" panose="020F0302020204030204"/>
                <a:ea typeface="+mn-ea"/>
                <a:cs typeface="+mn-cs"/>
              </a:rPr>
              <a:t>USING THE TOOLKIT</a:t>
            </a:r>
            <a:endParaRPr kumimoji="0" lang="en-US" b="0" i="0" u="none" strike="noStrike" kern="1200" cap="none" spc="0" normalizeH="0" baseline="0" noProof="0" dirty="0">
              <a:ln>
                <a:noFill/>
              </a:ln>
              <a:solidFill>
                <a:srgbClr val="2F5597"/>
              </a:solidFill>
              <a:effectLst/>
              <a:uLnTx/>
              <a:uFillTx/>
              <a:latin typeface="Calibri Light" panose="020F0302020204030204"/>
              <a:ea typeface="+mn-ea"/>
              <a:cs typeface="+mn-cs"/>
            </a:endParaRPr>
          </a:p>
          <a:p>
            <a:pPr marL="0" marR="0" lvl="0" indent="0" algn="l" defTabSz="685800" rtl="0" eaLnBrk="1" fontAlgn="auto" latinLnBrk="0" hangingPunct="1">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The enclosed information and resources can be used to promote and engage participation in the Cyber Opportunities Contest and Community at large.  </a:t>
            </a:r>
          </a:p>
          <a:p>
            <a:pPr marL="0" indent="0">
              <a:buNone/>
              <a:defRPr/>
            </a:pPr>
            <a:r>
              <a:rPr lang="en-US" b="1" dirty="0">
                <a:solidFill>
                  <a:srgbClr val="2F5597"/>
                </a:solidFill>
                <a:latin typeface="Calibri Light" panose="020F0302020204030204"/>
              </a:rPr>
              <a:t>WHAT’S INCLUDED</a:t>
            </a:r>
          </a:p>
          <a:p>
            <a:pPr marL="0" indent="0">
              <a:buNone/>
              <a:defRPr/>
            </a:pPr>
            <a:r>
              <a:rPr lang="en-US" sz="1200" dirty="0">
                <a:solidFill>
                  <a:prstClr val="black"/>
                </a:solidFill>
                <a:latin typeface="Franklin Gothic Book" panose="020B0503020102020204" pitchFamily="34" charset="0"/>
              </a:rPr>
              <a:t>Distribute the ready-to-use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materials in speaking events, newsletters, posts, and 1-1 or group discussions, etc. Personalize any sample messaging to help spread th</a:t>
            </a:r>
            <a:r>
              <a:rPr lang="en-US" sz="1200" dirty="0">
                <a:solidFill>
                  <a:prstClr val="black"/>
                </a:solidFill>
                <a:latin typeface="Franklin Gothic Book" panose="020B0503020102020204" pitchFamily="34" charset="0"/>
              </a:rPr>
              <a:t>e word. </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1" indent="0" algn="l" defTabSz="457200" rtl="0" eaLnBrk="1" fontAlgn="auto" latinLnBrk="0" hangingPunct="1">
              <a:spcBef>
                <a:spcPts val="750"/>
              </a:spcBef>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Quick Links to Toolkit Resources </a:t>
            </a:r>
          </a:p>
          <a:p>
            <a:pPr marL="171450" marR="0" lvl="1" indent="-171450" algn="l" defTabSz="457200" rtl="0" eaLnBrk="1" fontAlgn="auto" latinLnBrk="0" hangingPunct="1">
              <a:lnSpc>
                <a:spcPct val="100000"/>
              </a:lnSpc>
              <a:spcBef>
                <a:spcPts val="750"/>
              </a:spcBef>
              <a:buClrTx/>
              <a:buSzTx/>
              <a:buFont typeface="Arial" panose="020B0604020202020204" pitchFamily="34" charset="0"/>
              <a:buChar char="•"/>
              <a:tabLst/>
              <a:defRPr/>
            </a:pPr>
            <a:r>
              <a:rPr kumimoji="0" lang="en-US" sz="1200" b="0" i="0" u="sng" strike="noStrike" kern="1200" cap="none" spc="0" normalizeH="0" baseline="0" noProof="0" dirty="0">
                <a:ln>
                  <a:noFill/>
                </a:ln>
                <a:solidFill>
                  <a:schemeClr val="accent2">
                    <a:lumMod val="50000"/>
                  </a:schemeClr>
                </a:solidFill>
                <a:effectLst/>
                <a:uLnTx/>
                <a:uFillTx/>
                <a:latin typeface="Franklin Gothic Book" panose="020B0503020102020204" pitchFamily="34" charset="0"/>
                <a:ea typeface="+mn-ea"/>
                <a:cs typeface="+mn-cs"/>
                <a:hlinkClick r:id="rId4" action="ppaction://hlinksldjump">
                  <a:extLst>
                    <a:ext uri="{A12FA001-AC4F-418D-AE19-62706E023703}">
                      <ahyp:hlinkClr xmlns:ahyp="http://schemas.microsoft.com/office/drawing/2018/hyperlinkcolor" val="tx"/>
                    </a:ext>
                  </a:extLst>
                </a:hlinkClick>
              </a:rPr>
              <a:t>Sample Communication Messages: Emails, Blogs, Website Posts </a:t>
            </a:r>
            <a:endParaRPr kumimoji="0" lang="en-US" sz="1200" b="0" i="0" u="none" strike="noStrike" kern="1200" cap="none" spc="0" normalizeH="0" baseline="0" noProof="0" dirty="0">
              <a:ln>
                <a:noFill/>
              </a:ln>
              <a:solidFill>
                <a:schemeClr val="accent2">
                  <a:lumMod val="50000"/>
                </a:schemeClr>
              </a:solidFill>
              <a:effectLst/>
              <a:uLnTx/>
              <a:uFillTx/>
              <a:latin typeface="Franklin Gothic Book" panose="020B0503020102020204" pitchFamily="34" charset="0"/>
              <a:ea typeface="+mn-ea"/>
              <a:cs typeface="+mn-cs"/>
            </a:endParaRPr>
          </a:p>
          <a:p>
            <a:pPr marL="171450" lvl="1" defTabSz="457200">
              <a:lnSpc>
                <a:spcPct val="100000"/>
              </a:lnSpc>
              <a:spcBef>
                <a:spcPts val="750"/>
              </a:spcBef>
              <a:defRPr/>
            </a:pPr>
            <a:r>
              <a:rPr lang="en-US" sz="1200" u="sng" dirty="0">
                <a:solidFill>
                  <a:schemeClr val="accent2">
                    <a:lumMod val="50000"/>
                  </a:schemeClr>
                </a:solidFill>
                <a:latin typeface="Franklin Gothic Book" panose="020B0503020102020204" pitchFamily="34" charset="0"/>
                <a:hlinkClick r:id="rId5" action="ppaction://hlinksldjump">
                  <a:extLst>
                    <a:ext uri="{A12FA001-AC4F-418D-AE19-62706E023703}">
                      <ahyp:hlinkClr xmlns:ahyp="http://schemas.microsoft.com/office/drawing/2018/hyperlinkcolor" val="tx"/>
                    </a:ext>
                  </a:extLst>
                </a:hlinkClick>
              </a:rPr>
              <a:t>Promotional Materials: Informational Posters, Desk Drops, Slick Sheets </a:t>
            </a:r>
            <a:endParaRPr lang="en-US" sz="1200" u="sng" dirty="0">
              <a:solidFill>
                <a:schemeClr val="accent2">
                  <a:lumMod val="50000"/>
                </a:schemeClr>
              </a:solidFill>
              <a:latin typeface="Franklin Gothic Book" panose="020B0503020102020204" pitchFamily="34" charset="0"/>
            </a:endParaRPr>
          </a:p>
          <a:p>
            <a:pPr marL="171450" marR="0" lvl="1" indent="-171450" algn="l" defTabSz="457200" rtl="0" eaLnBrk="1" fontAlgn="auto" latinLnBrk="0" hangingPunct="1">
              <a:lnSpc>
                <a:spcPct val="100000"/>
              </a:lnSpc>
              <a:spcBef>
                <a:spcPts val="750"/>
              </a:spcBef>
              <a:buClrTx/>
              <a:buSzTx/>
              <a:buFont typeface="Arial" panose="020B0604020202020204" pitchFamily="34" charset="0"/>
              <a:buChar char="•"/>
              <a:tabLst/>
              <a:defRPr/>
            </a:pPr>
            <a:r>
              <a:rPr kumimoji="0" lang="en-US" sz="1200" b="0" i="0" u="sng"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hlinkClick r:id="rId6" action="ppaction://hlinksldjump"/>
              </a:rPr>
              <a:t>FAQs on the Contest and the Cyber Professionals Community</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p:txBody>
      </p:sp>
      <p:sp>
        <p:nvSpPr>
          <p:cNvPr id="45" name="Content Placeholder 44">
            <a:extLst>
              <a:ext uri="{FF2B5EF4-FFF2-40B4-BE49-F238E27FC236}">
                <a16:creationId xmlns:a16="http://schemas.microsoft.com/office/drawing/2014/main" id="{ACEBF63F-E323-4C2C-B3DC-DECF7346B70A}"/>
              </a:ext>
            </a:extLst>
          </p:cNvPr>
          <p:cNvSpPr>
            <a:spLocks noGrp="1"/>
          </p:cNvSpPr>
          <p:nvPr>
            <p:ph idx="1"/>
          </p:nvPr>
        </p:nvSpPr>
        <p:spPr>
          <a:xfrm>
            <a:off x="3672362" y="2138183"/>
            <a:ext cx="3020669" cy="3296744"/>
          </a:xfrm>
        </p:spPr>
        <p:txBody>
          <a:bodyPr>
            <a:normAutofit/>
          </a:bodyPr>
          <a:lstStyle/>
          <a:p>
            <a:pPr marL="0" marR="0" lvl="0" indent="0" algn="l" defTabSz="457200" rtl="0" eaLnBrk="1" fontAlgn="auto" latinLnBrk="0" hangingPunct="1">
              <a:lnSpc>
                <a:spcPct val="90000"/>
              </a:lnSpc>
              <a:spcBef>
                <a:spcPts val="600"/>
              </a:spcBef>
              <a:spcAft>
                <a:spcPts val="0"/>
              </a:spcAft>
              <a:buClrTx/>
              <a:buSzTx/>
              <a:buFontTx/>
              <a:buNone/>
              <a:tabLst/>
              <a:defRPr/>
            </a:pPr>
            <a:r>
              <a:rPr kumimoji="0" lang="en-US" sz="2400" b="1" i="0" u="none" strike="noStrike" kern="1200" cap="none" spc="0" normalizeH="0" baseline="0" noProof="0" dirty="0">
                <a:ln>
                  <a:noFill/>
                </a:ln>
                <a:solidFill>
                  <a:srgbClr val="2F5597"/>
                </a:solidFill>
                <a:effectLst/>
                <a:uLnTx/>
                <a:uFillTx/>
                <a:latin typeface="Calibri Light" panose="020F0302020204030204"/>
                <a:ea typeface="+mn-ea"/>
                <a:cs typeface="+mn-cs"/>
              </a:rPr>
              <a:t>WHAT YOU CAN DO</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As a contest ambassador, you can: </a:t>
            </a:r>
          </a:p>
          <a:p>
            <a:pPr marL="171450" marR="0" lvl="0" indent="-171450" algn="l" defTabSz="685800" rtl="0" eaLnBrk="1" fontAlgn="auto" latinLnBrk="0" hangingPunct="1">
              <a:lnSpc>
                <a:spcPct val="90000"/>
              </a:lnSpc>
              <a:spcBef>
                <a:spcPts val="750"/>
              </a:spcBef>
              <a:spcAft>
                <a:spcPts val="0"/>
              </a:spcAft>
              <a:buClrTx/>
              <a:buSzTx/>
              <a:buFont typeface="Wingdings" panose="05000000000000000000" pitchFamily="2" charset="2"/>
              <a:buChar char="ü"/>
              <a:tabLst/>
              <a:defRPr/>
            </a:pPr>
            <a:r>
              <a:rPr kumimoji="0" lang="en-US" sz="14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Educate </a:t>
            </a:r>
            <a:r>
              <a:rPr kumimoji="0" lang="en-US" sz="140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others</a:t>
            </a:r>
            <a:r>
              <a:rPr kumimoji="0" lang="en-US" sz="14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 </a:t>
            </a:r>
            <a:r>
              <a:rPr kumimoji="0" lang="en-US" sz="1400" b="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about the Community’s value. </a:t>
            </a:r>
          </a:p>
          <a:p>
            <a:pPr marL="171450" marR="0" lvl="0" indent="-171450" algn="l" defTabSz="685800" rtl="0" eaLnBrk="1" fontAlgn="auto" latinLnBrk="0" hangingPunct="1">
              <a:lnSpc>
                <a:spcPct val="90000"/>
              </a:lnSpc>
              <a:spcBef>
                <a:spcPts val="750"/>
              </a:spcBef>
              <a:spcAft>
                <a:spcPts val="0"/>
              </a:spcAft>
              <a:buClrTx/>
              <a:buSzTx/>
              <a:buFont typeface="Wingdings" panose="05000000000000000000" pitchFamily="2" charset="2"/>
              <a:buChar char="ü"/>
              <a:tabLst/>
              <a:defRPr/>
            </a:pPr>
            <a:r>
              <a:rPr kumimoji="0" lang="en-US" sz="14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Encourage</a:t>
            </a:r>
            <a:r>
              <a:rPr kumimoji="0" lang="en-US" sz="1400" b="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 posting and participation in the opportunities.</a:t>
            </a:r>
          </a:p>
          <a:p>
            <a:pPr marL="171450" marR="0" lvl="0" indent="-171450" algn="l" defTabSz="685800" rtl="0" eaLnBrk="1" fontAlgn="auto" latinLnBrk="0" hangingPunct="1">
              <a:lnSpc>
                <a:spcPct val="90000"/>
              </a:lnSpc>
              <a:spcBef>
                <a:spcPts val="750"/>
              </a:spcBef>
              <a:spcAft>
                <a:spcPts val="0"/>
              </a:spcAft>
              <a:buClrTx/>
              <a:buSzTx/>
              <a:buFont typeface="Wingdings" panose="05000000000000000000" pitchFamily="2" charset="2"/>
              <a:buChar char="ü"/>
              <a:tabLst/>
              <a:defRPr/>
            </a:pPr>
            <a:r>
              <a:rPr kumimoji="0" lang="en-US" sz="14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Search</a:t>
            </a:r>
            <a:r>
              <a:rPr kumimoji="0" lang="en-US" sz="1400" b="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 for quick plug-ins to share contest details.</a:t>
            </a:r>
          </a:p>
          <a:p>
            <a:pPr marL="171450" marR="0" lvl="0" indent="-171450" algn="l" defTabSz="685800" rtl="0" eaLnBrk="1" fontAlgn="auto" latinLnBrk="0" hangingPunct="1">
              <a:lnSpc>
                <a:spcPct val="90000"/>
              </a:lnSpc>
              <a:spcBef>
                <a:spcPts val="750"/>
              </a:spcBef>
              <a:spcAft>
                <a:spcPts val="0"/>
              </a:spcAft>
              <a:buClrTx/>
              <a:buSzTx/>
              <a:buFont typeface="Wingdings" panose="05000000000000000000" pitchFamily="2" charset="2"/>
              <a:buChar char="ü"/>
              <a:tabLst/>
              <a:defRPr/>
            </a:pPr>
            <a:r>
              <a:rPr kumimoji="0" lang="en-US" sz="14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Post</a:t>
            </a:r>
            <a:r>
              <a:rPr kumimoji="0" lang="en-US" sz="1400" b="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 opportunities.</a:t>
            </a:r>
          </a:p>
          <a:p>
            <a:pPr marL="171450" marR="0" lvl="0" indent="-171450" algn="l" defTabSz="685800" rtl="0" eaLnBrk="1" fontAlgn="auto" latinLnBrk="0" hangingPunct="1">
              <a:lnSpc>
                <a:spcPct val="90000"/>
              </a:lnSpc>
              <a:spcBef>
                <a:spcPts val="750"/>
              </a:spcBef>
              <a:spcAft>
                <a:spcPts val="0"/>
              </a:spcAft>
              <a:buClrTx/>
              <a:buSzTx/>
              <a:buFont typeface="Wingdings" panose="05000000000000000000" pitchFamily="2" charset="2"/>
              <a:buChar char="ü"/>
              <a:tabLst/>
              <a:defRPr/>
            </a:pPr>
            <a:r>
              <a:rPr kumimoji="0" lang="en-US" sz="14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Engage</a:t>
            </a:r>
            <a:r>
              <a:rPr kumimoji="0" lang="en-US" sz="1400" b="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 in the discussion boards. </a:t>
            </a:r>
          </a:p>
          <a:p>
            <a:pPr marL="171450" marR="0" lvl="0" indent="-171450" algn="l" defTabSz="685800" rtl="0" eaLnBrk="1" fontAlgn="auto" latinLnBrk="0" hangingPunct="1">
              <a:lnSpc>
                <a:spcPct val="90000"/>
              </a:lnSpc>
              <a:spcBef>
                <a:spcPts val="750"/>
              </a:spcBef>
              <a:spcAft>
                <a:spcPts val="0"/>
              </a:spcAft>
              <a:buClrTx/>
              <a:buSzTx/>
              <a:buFont typeface="Wingdings" panose="05000000000000000000" pitchFamily="2" charset="2"/>
              <a:buChar char="ü"/>
              <a:tabLst/>
              <a:defRPr/>
            </a:pPr>
            <a:r>
              <a:rPr kumimoji="0" lang="en-US" sz="14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Participate</a:t>
            </a:r>
            <a:r>
              <a:rPr kumimoji="0" lang="en-US" sz="1400" b="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 in the posted opportunities.</a:t>
            </a:r>
          </a:p>
        </p:txBody>
      </p:sp>
      <p:sp>
        <p:nvSpPr>
          <p:cNvPr id="48" name="Content Placeholder 47">
            <a:extLst>
              <a:ext uri="{FF2B5EF4-FFF2-40B4-BE49-F238E27FC236}">
                <a16:creationId xmlns:a16="http://schemas.microsoft.com/office/drawing/2014/main" id="{04E328B8-CE57-4831-B3E4-F2257546CFE6}"/>
              </a:ext>
            </a:extLst>
          </p:cNvPr>
          <p:cNvSpPr>
            <a:spLocks noGrp="1"/>
          </p:cNvSpPr>
          <p:nvPr>
            <p:ph idx="15"/>
          </p:nvPr>
        </p:nvSpPr>
        <p:spPr>
          <a:xfrm>
            <a:off x="0" y="6323895"/>
            <a:ext cx="6857999" cy="698668"/>
          </a:xfrm>
        </p:spPr>
        <p:txBody>
          <a:bodyPr>
            <a:normAutofit/>
          </a:bodyPr>
          <a:lstStyle/>
          <a:p>
            <a:pPr marL="0" marR="0" lvl="0" indent="0" algn="l" defTabSz="457200" rtl="0" eaLnBrk="1" fontAlgn="auto" latinLnBrk="0" hangingPunct="1">
              <a:lnSpc>
                <a:spcPct val="120000"/>
              </a:lnSpc>
              <a:spcBef>
                <a:spcPts val="0"/>
              </a:spcBef>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The </a:t>
            </a:r>
            <a:r>
              <a:rPr kumimoji="0" lang="en-US" sz="1400" i="0" u="none" strike="noStrike" kern="1200" cap="none" spc="0" normalizeH="0" baseline="0" noProof="0" dirty="0">
                <a:ln>
                  <a:noFill/>
                </a:ln>
                <a:effectLst/>
                <a:uLnTx/>
                <a:uFillTx/>
                <a:latin typeface="Franklin Gothic Book" panose="020B0503020102020204" pitchFamily="34" charset="0"/>
                <a:ea typeface="+mn-ea"/>
                <a:cs typeface="+mn-cs"/>
                <a:hlinkClick r:id="rId7">
                  <a:extLst>
                    <a:ext uri="{A12FA001-AC4F-418D-AE19-62706E023703}">
                      <ahyp:hlinkClr xmlns:ahyp="http://schemas.microsoft.com/office/drawing/2018/hyperlinkcolor" val="tx"/>
                    </a:ext>
                  </a:extLst>
                </a:hlinkClick>
              </a:rPr>
              <a:t>Cyber Professionals Community </a:t>
            </a:r>
            <a:r>
              <a:rPr kumimoji="0" lang="en-US" sz="1400" b="0" i="0" u="none" strike="noStrike" kern="1200" cap="none" spc="0" normalizeH="0" baseline="0" noProof="0" dirty="0">
                <a:ln>
                  <a:noFill/>
                </a:ln>
                <a:effectLst/>
                <a:uLnTx/>
                <a:uFillTx/>
                <a:latin typeface="Franklin Gothic Book" panose="020B0503020102020204" pitchFamily="34" charset="0"/>
                <a:ea typeface="+mn-ea"/>
                <a:cs typeface="+mn-cs"/>
              </a:rPr>
              <a:t>(CPC) </a:t>
            </a:r>
            <a:r>
              <a:rPr kumimoji="0" lang="en-US" sz="14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helps agencies connect cyber professionals to development opportunities that build, deepen, or expand their skill sets. </a:t>
            </a:r>
          </a:p>
        </p:txBody>
      </p:sp>
      <p:pic>
        <p:nvPicPr>
          <p:cNvPr id="72" name="Picture Placeholder 71">
            <a:extLst>
              <a:ext uri="{FF2B5EF4-FFF2-40B4-BE49-F238E27FC236}">
                <a16:creationId xmlns:a16="http://schemas.microsoft.com/office/drawing/2014/main" id="{E1480055-C3FC-4A1A-9AC1-D3FAD4C09DB1}"/>
              </a:ext>
              <a:ext uri="{C183D7F6-B498-43B3-948B-1728B52AA6E4}">
                <adec:decorative xmlns:adec="http://schemas.microsoft.com/office/drawing/2017/decorative" val="1"/>
              </a:ext>
            </a:extLst>
          </p:cNvPr>
          <p:cNvPicPr>
            <a:picLocks noGrp="1" noChangeAspect="1"/>
          </p:cNvPicPr>
          <p:nvPr>
            <p:ph type="pic" sz="quarter" idx="18"/>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2179" y="7193954"/>
            <a:ext cx="640080" cy="640080"/>
          </a:xfrm>
        </p:spPr>
      </p:pic>
      <p:sp>
        <p:nvSpPr>
          <p:cNvPr id="66" name="Text Placeholder 65">
            <a:extLst>
              <a:ext uri="{FF2B5EF4-FFF2-40B4-BE49-F238E27FC236}">
                <a16:creationId xmlns:a16="http://schemas.microsoft.com/office/drawing/2014/main" id="{68543A06-C5A8-48BB-AEFB-36EB76236A3B}"/>
              </a:ext>
            </a:extLst>
          </p:cNvPr>
          <p:cNvSpPr>
            <a:spLocks noGrp="1"/>
          </p:cNvSpPr>
          <p:nvPr>
            <p:ph type="body" sz="quarter" idx="19"/>
          </p:nvPr>
        </p:nvSpPr>
        <p:spPr>
          <a:xfrm>
            <a:off x="603536" y="7198244"/>
            <a:ext cx="1730883" cy="1451533"/>
          </a:xfrm>
        </p:spPr>
        <p:txBody>
          <a:bodyPr>
            <a:normAutofit/>
          </a:body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3A99A0"/>
                </a:solidFill>
                <a:effectLst/>
                <a:uLnTx/>
                <a:uFillTx/>
                <a:latin typeface="Calibri Light" panose="020F0302020204030204"/>
                <a:ea typeface="+mn-ea"/>
                <a:cs typeface="+mn-cs"/>
              </a:rPr>
              <a:t>CREATE CONNECTIONS</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Bring people together across agencies and the federal space.</a:t>
            </a:r>
          </a:p>
        </p:txBody>
      </p:sp>
      <p:pic>
        <p:nvPicPr>
          <p:cNvPr id="3" name="Picture Placeholder 2">
            <a:extLst>
              <a:ext uri="{FF2B5EF4-FFF2-40B4-BE49-F238E27FC236}">
                <a16:creationId xmlns:a16="http://schemas.microsoft.com/office/drawing/2014/main" id="{407FF24E-C0D5-4028-A163-69214BF7A1BC}"/>
              </a:ext>
              <a:ext uri="{C183D7F6-B498-43B3-948B-1728B52AA6E4}">
                <adec:decorative xmlns:adec="http://schemas.microsoft.com/office/drawing/2017/decorative" val="1"/>
              </a:ext>
            </a:extLst>
          </p:cNvPr>
          <p:cNvPicPr>
            <a:picLocks noGrp="1" noChangeAspect="1"/>
          </p:cNvPicPr>
          <p:nvPr>
            <p:ph type="pic" sz="quarter" idx="20"/>
          </p:nvPr>
        </p:nvPicPr>
        <p:blipFill rotWithShape="1">
          <a:blip r:embed="rId10">
            <a:extLst>
              <a:ext uri="{28A0092B-C50C-407E-A947-70E740481C1C}">
                <a14:useLocalDpi xmlns:a14="http://schemas.microsoft.com/office/drawing/2010/main" val="0"/>
              </a:ext>
            </a:extLst>
          </a:blip>
          <a:srcRect l="124" r="124"/>
          <a:stretch/>
        </p:blipFill>
        <p:spPr>
          <a:xfrm>
            <a:off x="2270546" y="7193954"/>
            <a:ext cx="640080" cy="640080"/>
          </a:xfrm>
        </p:spPr>
      </p:pic>
      <p:sp>
        <p:nvSpPr>
          <p:cNvPr id="68" name="Text Placeholder 67">
            <a:extLst>
              <a:ext uri="{FF2B5EF4-FFF2-40B4-BE49-F238E27FC236}">
                <a16:creationId xmlns:a16="http://schemas.microsoft.com/office/drawing/2014/main" id="{884C8835-35F2-4230-871F-63B0518C4795}"/>
              </a:ext>
            </a:extLst>
          </p:cNvPr>
          <p:cNvSpPr>
            <a:spLocks noGrp="1"/>
          </p:cNvSpPr>
          <p:nvPr>
            <p:ph type="body" sz="quarter" idx="21"/>
          </p:nvPr>
        </p:nvSpPr>
        <p:spPr>
          <a:xfrm>
            <a:off x="2864949" y="7202418"/>
            <a:ext cx="1507027" cy="1453896"/>
          </a:xfrm>
        </p:spPr>
        <p:txBody>
          <a:bodyPr>
            <a:normAutofit/>
          </a:bodyPr>
          <a:lstStyle/>
          <a:p>
            <a:pPr marL="0" indent="0">
              <a:buNone/>
              <a:defRPr/>
            </a:pPr>
            <a:r>
              <a:rPr kumimoji="0" lang="en-US" sz="1600" b="1" i="0" u="none" strike="noStrike" kern="1200" cap="none" spc="0" normalizeH="0" baseline="0" noProof="0" dirty="0">
                <a:ln>
                  <a:noFill/>
                </a:ln>
                <a:solidFill>
                  <a:srgbClr val="3A99A0"/>
                </a:solidFill>
                <a:effectLst/>
                <a:uLnTx/>
                <a:uFillTx/>
                <a:latin typeface="Calibri Light" panose="020F0302020204030204"/>
                <a:ea typeface="+mn-ea"/>
                <a:cs typeface="+mn-cs"/>
              </a:rPr>
              <a:t>CENTRALIZE OPPORTUNITIES</a:t>
            </a:r>
            <a:endPar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Streamline where to post and find development opportunities</a:t>
            </a:r>
          </a:p>
        </p:txBody>
      </p:sp>
      <p:pic>
        <p:nvPicPr>
          <p:cNvPr id="7" name="Picture Placeholder 6">
            <a:extLst>
              <a:ext uri="{FF2B5EF4-FFF2-40B4-BE49-F238E27FC236}">
                <a16:creationId xmlns:a16="http://schemas.microsoft.com/office/drawing/2014/main" id="{CD964BCA-84AD-4971-92F2-4BADEE3C3750}"/>
              </a:ext>
              <a:ext uri="{C183D7F6-B498-43B3-948B-1728B52AA6E4}">
                <adec:decorative xmlns:adec="http://schemas.microsoft.com/office/drawing/2017/decorative" val="1"/>
              </a:ext>
            </a:extLst>
          </p:cNvPr>
          <p:cNvPicPr>
            <a:picLocks noGrp="1" noChangeAspect="1"/>
          </p:cNvPicPr>
          <p:nvPr>
            <p:ph type="pic" sz="quarter" idx="22"/>
          </p:nvPr>
        </p:nvPicPr>
        <p:blipFill rotWithShape="1">
          <a:blip r:embed="rId11">
            <a:extLst>
              <a:ext uri="{28A0092B-C50C-407E-A947-70E740481C1C}">
                <a14:useLocalDpi xmlns:a14="http://schemas.microsoft.com/office/drawing/2010/main" val="0"/>
              </a:ext>
            </a:extLst>
          </a:blip>
          <a:srcRect/>
          <a:stretch/>
        </p:blipFill>
        <p:spPr>
          <a:xfrm>
            <a:off x="4535850" y="7193954"/>
            <a:ext cx="640080" cy="640080"/>
          </a:xfrm>
        </p:spPr>
      </p:pic>
      <p:sp>
        <p:nvSpPr>
          <p:cNvPr id="70" name="Text Placeholder 69">
            <a:extLst>
              <a:ext uri="{FF2B5EF4-FFF2-40B4-BE49-F238E27FC236}">
                <a16:creationId xmlns:a16="http://schemas.microsoft.com/office/drawing/2014/main" id="{BD5F4E10-230D-40F7-AA63-91A737E3A077}"/>
              </a:ext>
            </a:extLst>
          </p:cNvPr>
          <p:cNvSpPr>
            <a:spLocks noGrp="1"/>
          </p:cNvSpPr>
          <p:nvPr>
            <p:ph type="body" sz="quarter" idx="23"/>
          </p:nvPr>
        </p:nvSpPr>
        <p:spPr>
          <a:xfrm>
            <a:off x="5129422" y="7190450"/>
            <a:ext cx="1671732" cy="1453896"/>
          </a:xfrm>
        </p:spPr>
        <p:txBody>
          <a:bodyPr>
            <a:noAutofit/>
          </a:body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3A99A0"/>
                </a:solidFill>
                <a:effectLst/>
                <a:uLnTx/>
                <a:uFillTx/>
                <a:latin typeface="Calibri Light" panose="020F0302020204030204"/>
                <a:ea typeface="+mn-ea"/>
                <a:cs typeface="+mn-cs"/>
              </a:rPr>
              <a:t>SUPPORT CAREER DEVELOPMENT</a:t>
            </a:r>
            <a:endParaRPr lang="en-US" sz="1600" dirty="0"/>
          </a:p>
          <a:p>
            <a:pPr marL="0" indent="0">
              <a:buNone/>
            </a:pPr>
            <a:r>
              <a:rPr lang="en-US" sz="1200" dirty="0">
                <a:solidFill>
                  <a:prstClr val="black"/>
                </a:solidFill>
                <a:latin typeface="Franklin Gothic Book" panose="020B0503020102020204" pitchFamily="34" charset="0"/>
              </a:rPr>
              <a:t>Cultivate cyber career development and mobility in the federal government </a:t>
            </a:r>
          </a:p>
        </p:txBody>
      </p:sp>
      <p:sp>
        <p:nvSpPr>
          <p:cNvPr id="21" name="Content Placeholder 20">
            <a:extLst>
              <a:ext uri="{FF2B5EF4-FFF2-40B4-BE49-F238E27FC236}">
                <a16:creationId xmlns:a16="http://schemas.microsoft.com/office/drawing/2014/main" id="{926C5035-9184-4FBA-BC16-C12627D6860D}"/>
              </a:ext>
            </a:extLst>
          </p:cNvPr>
          <p:cNvSpPr>
            <a:spLocks noGrp="1"/>
          </p:cNvSpPr>
          <p:nvPr>
            <p:ph sz="quarter" idx="24"/>
          </p:nvPr>
        </p:nvSpPr>
        <p:spPr>
          <a:xfrm>
            <a:off x="0" y="8642859"/>
            <a:ext cx="4611606" cy="337677"/>
          </a:xfrm>
          <a:solidFill>
            <a:srgbClr val="F2F2F2"/>
          </a:solidFill>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Have Questions? Reach out to the </a:t>
            </a:r>
            <a:r>
              <a:rPr kumimoji="0" lang="en-US" sz="16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hlinkClick r:id="rId12" action="ppaction://hlinksldjump"/>
              </a:rPr>
              <a:t>Working Group</a:t>
            </a:r>
            <a:r>
              <a:rPr kumimoji="0" lang="en-US" sz="16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a:t>
            </a:r>
          </a:p>
        </p:txBody>
      </p:sp>
      <p:sp>
        <p:nvSpPr>
          <p:cNvPr id="73" name="Slide Number Placeholder 5">
            <a:extLst>
              <a:ext uri="{FF2B5EF4-FFF2-40B4-BE49-F238E27FC236}">
                <a16:creationId xmlns:a16="http://schemas.microsoft.com/office/drawing/2014/main" id="{F2D5A2C0-C1F7-424E-B154-C13AFFE2FEE2}"/>
              </a:ext>
            </a:extLst>
          </p:cNvPr>
          <p:cNvSpPr>
            <a:spLocks noGrp="1"/>
          </p:cNvSpPr>
          <p:nvPr>
            <p:ph type="sldNum" sz="quarter" idx="12"/>
          </p:nvPr>
        </p:nvSpPr>
        <p:spPr>
          <a:xfrm>
            <a:off x="4843463" y="8472647"/>
            <a:ext cx="1543050" cy="486833"/>
          </a:xfrm>
        </p:spPr>
        <p:txBody>
          <a:bodyPr/>
          <a:lstStyle/>
          <a:p>
            <a:fld id="{99BC021F-84F9-46B7-B42D-205ED7ED54D4}" type="slidenum">
              <a:rPr lang="en-US" sz="1200" smtClean="0"/>
              <a:pPr/>
              <a:t>3</a:t>
            </a:fld>
            <a:endParaRPr lang="en-US" sz="1200" dirty="0"/>
          </a:p>
        </p:txBody>
      </p:sp>
    </p:spTree>
    <p:extLst>
      <p:ext uri="{BB962C8B-B14F-4D97-AF65-F5344CB8AC3E}">
        <p14:creationId xmlns:p14="http://schemas.microsoft.com/office/powerpoint/2010/main" val="372792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0AB586-871C-4851-9E43-DCF55E1130D3}"/>
              </a:ext>
            </a:extLst>
          </p:cNvPr>
          <p:cNvSpPr>
            <a:spLocks noGrp="1"/>
          </p:cNvSpPr>
          <p:nvPr>
            <p:ph type="title"/>
          </p:nvPr>
        </p:nvSpPr>
        <p:spPr/>
        <p:txBody>
          <a:bodyPr/>
          <a:lstStyle/>
          <a:p>
            <a:pPr algn="ctr"/>
            <a:r>
              <a:rPr lang="en-US" b="1" dirty="0">
                <a:solidFill>
                  <a:schemeClr val="tx1"/>
                </a:solidFill>
              </a:rPr>
              <a:t>SAMPLE MESSAGING</a:t>
            </a:r>
          </a:p>
        </p:txBody>
      </p:sp>
      <p:sp>
        <p:nvSpPr>
          <p:cNvPr id="7" name="Text Placeholder 6">
            <a:extLst>
              <a:ext uri="{FF2B5EF4-FFF2-40B4-BE49-F238E27FC236}">
                <a16:creationId xmlns:a16="http://schemas.microsoft.com/office/drawing/2014/main" id="{02CCA8BA-0E00-4C56-B808-E91591A92F96}"/>
              </a:ext>
            </a:extLst>
          </p:cNvPr>
          <p:cNvSpPr>
            <a:spLocks noGrp="1"/>
          </p:cNvSpPr>
          <p:nvPr>
            <p:ph type="body" sz="quarter" idx="10"/>
          </p:nvPr>
        </p:nvSpPr>
        <p:spPr>
          <a:xfrm>
            <a:off x="317054" y="5212443"/>
            <a:ext cx="6223891" cy="2420257"/>
          </a:xfrm>
        </p:spPr>
        <p:txBody>
          <a:bodyPr/>
          <a:lstStyle/>
          <a:p>
            <a:pPr marL="0" indent="0">
              <a:buNone/>
            </a:pPr>
            <a:r>
              <a:rPr kumimoji="0" lang="en-US" sz="1600" b="1" i="0" u="none" strike="noStrike" kern="1200" cap="none" spc="0" normalizeH="0" baseline="0" noProof="0" dirty="0">
                <a:ln>
                  <a:noFill/>
                </a:ln>
                <a:solidFill>
                  <a:schemeClr val="tx1"/>
                </a:solidFill>
                <a:effectLst/>
                <a:uLnTx/>
                <a:uFillTx/>
                <a:latin typeface="Franklin Gothic Book" panose="020B0503020102020204" pitchFamily="34" charset="0"/>
                <a:ea typeface="+mn-ea"/>
                <a:cs typeface="+mn-cs"/>
              </a:rPr>
              <a:t>Feel free to use any of the email sample messaging to reach out to your networks.  </a:t>
            </a:r>
            <a:endParaRPr lang="en-US" sz="1600" b="1" dirty="0">
              <a:solidFill>
                <a:schemeClr val="tx1"/>
              </a:solidFill>
              <a:latin typeface="Franklin Gothic Book" panose="020B0503020102020204" pitchFamily="34" charset="0"/>
            </a:endParaRPr>
          </a:p>
          <a:p>
            <a:r>
              <a:rPr lang="en-US" sz="1600" dirty="0">
                <a:solidFill>
                  <a:schemeClr val="accent6">
                    <a:lumMod val="60000"/>
                    <a:lumOff val="40000"/>
                  </a:schemeClr>
                </a:solidFill>
                <a:latin typeface="Franklin Gothic Book" panose="020B0503020102020204" pitchFamily="34" charset="0"/>
                <a:hlinkClick r:id="rId2" action="ppaction://hlinksldjump">
                  <a:extLst>
                    <a:ext uri="{A12FA001-AC4F-418D-AE19-62706E023703}">
                      <ahyp:hlinkClr xmlns:ahyp="http://schemas.microsoft.com/office/drawing/2018/hyperlinkcolor" val="tx"/>
                    </a:ext>
                  </a:extLst>
                </a:hlinkClick>
              </a:rPr>
              <a:t>Sample email message #1 – to cyber leaders</a:t>
            </a:r>
            <a:endParaRPr lang="en-US" sz="1600" dirty="0">
              <a:solidFill>
                <a:schemeClr val="accent6">
                  <a:lumMod val="60000"/>
                  <a:lumOff val="40000"/>
                </a:schemeClr>
              </a:solidFill>
              <a:latin typeface="Franklin Gothic Book" panose="020B0503020102020204" pitchFamily="34" charset="0"/>
            </a:endParaRPr>
          </a:p>
          <a:p>
            <a:r>
              <a:rPr lang="en-US" sz="1600" dirty="0">
                <a:solidFill>
                  <a:schemeClr val="accent6">
                    <a:lumMod val="60000"/>
                    <a:lumOff val="40000"/>
                  </a:schemeClr>
                </a:solidFill>
                <a:latin typeface="Franklin Gothic Book" panose="020B0503020102020204" pitchFamily="34" charset="0"/>
                <a:hlinkClick r:id="rId3" action="ppaction://hlinksldjump">
                  <a:extLst>
                    <a:ext uri="{A12FA001-AC4F-418D-AE19-62706E023703}">
                      <ahyp:hlinkClr xmlns:ahyp="http://schemas.microsoft.com/office/drawing/2018/hyperlinkcolor" val="tx"/>
                    </a:ext>
                  </a:extLst>
                </a:hlinkClick>
              </a:rPr>
              <a:t>Sample email message  #2 – to cyber professionals </a:t>
            </a:r>
            <a:endParaRPr lang="en-US" sz="1600" dirty="0">
              <a:solidFill>
                <a:schemeClr val="accent6">
                  <a:lumMod val="60000"/>
                  <a:lumOff val="40000"/>
                </a:schemeClr>
              </a:solidFill>
              <a:latin typeface="Franklin Gothic Book" panose="020B0503020102020204" pitchFamily="34" charset="0"/>
            </a:endParaRPr>
          </a:p>
          <a:p>
            <a:r>
              <a:rPr lang="en-US" sz="1600" dirty="0">
                <a:solidFill>
                  <a:schemeClr val="accent6">
                    <a:lumMod val="60000"/>
                    <a:lumOff val="40000"/>
                  </a:schemeClr>
                </a:solidFill>
                <a:latin typeface="Franklin Gothic Book" panose="020B0503020102020204" pitchFamily="34" charset="0"/>
                <a:hlinkClick r:id="rId4" action="ppaction://hlinksldjump">
                  <a:extLst>
                    <a:ext uri="{A12FA001-AC4F-418D-AE19-62706E023703}">
                      <ahyp:hlinkClr xmlns:ahyp="http://schemas.microsoft.com/office/drawing/2018/hyperlinkcolor" val="tx"/>
                    </a:ext>
                  </a:extLst>
                </a:hlinkClick>
              </a:rPr>
              <a:t>Sample email message #3 – to potential contest ambassadors</a:t>
            </a:r>
            <a:endParaRPr lang="en-US" sz="1600" dirty="0">
              <a:solidFill>
                <a:schemeClr val="accent6">
                  <a:lumMod val="60000"/>
                  <a:lumOff val="40000"/>
                </a:schemeClr>
              </a:solidFill>
              <a:latin typeface="Franklin Gothic Book" panose="020B0503020102020204" pitchFamily="34" charset="0"/>
            </a:endParaRPr>
          </a:p>
          <a:p>
            <a:r>
              <a:rPr lang="en-US" sz="1600" dirty="0">
                <a:solidFill>
                  <a:schemeClr val="accent6">
                    <a:lumMod val="60000"/>
                    <a:lumOff val="40000"/>
                  </a:schemeClr>
                </a:solidFill>
                <a:latin typeface="Franklin Gothic Book" panose="020B0503020102020204" pitchFamily="34" charset="0"/>
                <a:hlinkClick r:id="rId5" action="ppaction://hlinksldjump">
                  <a:extLst>
                    <a:ext uri="{A12FA001-AC4F-418D-AE19-62706E023703}">
                      <ahyp:hlinkClr xmlns:ahyp="http://schemas.microsoft.com/office/drawing/2018/hyperlinkcolor" val="tx"/>
                    </a:ext>
                  </a:extLst>
                </a:hlinkClick>
              </a:rPr>
              <a:t>Sample website, blog, and newsletter messaging</a:t>
            </a:r>
            <a:endParaRPr lang="en-US" sz="1600" dirty="0">
              <a:solidFill>
                <a:schemeClr val="accent6">
                  <a:lumMod val="60000"/>
                  <a:lumOff val="40000"/>
                </a:schemeClr>
              </a:solidFill>
              <a:latin typeface="Franklin Gothic Book" panose="020B0503020102020204" pitchFamily="34" charset="0"/>
            </a:endParaRPr>
          </a:p>
        </p:txBody>
      </p:sp>
      <p:sp>
        <p:nvSpPr>
          <p:cNvPr id="5" name="Slide Number Placeholder 4">
            <a:extLst>
              <a:ext uri="{FF2B5EF4-FFF2-40B4-BE49-F238E27FC236}">
                <a16:creationId xmlns:a16="http://schemas.microsoft.com/office/drawing/2014/main" id="{00F10E91-1161-4FD7-8A9B-BFC1D8C072D3}"/>
              </a:ext>
            </a:extLst>
          </p:cNvPr>
          <p:cNvSpPr>
            <a:spLocks noGrp="1"/>
          </p:cNvSpPr>
          <p:nvPr>
            <p:ph type="sldNum" sz="quarter" idx="4"/>
          </p:nvPr>
        </p:nvSpPr>
        <p:spPr/>
        <p:txBody>
          <a:bodyPr/>
          <a:lstStyle/>
          <a:p>
            <a:fld id="{99BC021F-84F9-46B7-B42D-205ED7ED54D4}" type="slidenum">
              <a:rPr lang="en-US" sz="1200" smtClean="0"/>
              <a:pPr/>
              <a:t>4</a:t>
            </a:fld>
            <a:endParaRPr lang="en-US" sz="1200" dirty="0"/>
          </a:p>
        </p:txBody>
      </p:sp>
    </p:spTree>
    <p:extLst>
      <p:ext uri="{BB962C8B-B14F-4D97-AF65-F5344CB8AC3E}">
        <p14:creationId xmlns:p14="http://schemas.microsoft.com/office/powerpoint/2010/main" val="377863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E57E-189B-45D0-896A-BDB20FA37D92}"/>
              </a:ext>
            </a:extLst>
          </p:cNvPr>
          <p:cNvSpPr>
            <a:spLocks noGrp="1"/>
          </p:cNvSpPr>
          <p:nvPr>
            <p:ph type="title"/>
          </p:nvPr>
        </p:nvSpPr>
        <p:spPr/>
        <p:txBody>
          <a:bodyPr/>
          <a:lstStyle/>
          <a:p>
            <a:r>
              <a:rPr lang="en-US" dirty="0">
                <a:solidFill>
                  <a:srgbClr val="3A99A0"/>
                </a:solidFill>
              </a:rPr>
              <a:t>SAMPLE EMAIL MESSAGE 1</a:t>
            </a:r>
            <a:endParaRPr lang="en-US" dirty="0"/>
          </a:p>
        </p:txBody>
      </p:sp>
      <p:sp>
        <p:nvSpPr>
          <p:cNvPr id="6" name="Text Placeholder 5">
            <a:extLst>
              <a:ext uri="{FF2B5EF4-FFF2-40B4-BE49-F238E27FC236}">
                <a16:creationId xmlns:a16="http://schemas.microsoft.com/office/drawing/2014/main" id="{D3448A61-BA29-4082-865D-6D3246EC91B4}"/>
              </a:ext>
            </a:extLst>
          </p:cNvPr>
          <p:cNvSpPr>
            <a:spLocks noGrp="1"/>
          </p:cNvSpPr>
          <p:nvPr>
            <p:ph type="body" sz="quarter" idx="14"/>
          </p:nvPr>
        </p:nvSpPr>
        <p:spPr>
          <a:xfrm>
            <a:off x="4843463" y="97938"/>
            <a:ext cx="2014537" cy="290513"/>
          </a:xfrm>
        </p:spPr>
        <p:txBody>
          <a:bodyPr>
            <a:normAutofit fontScale="77500" lnSpcReduction="20000"/>
          </a:bodyPr>
          <a:lstStyle/>
          <a:p>
            <a:r>
              <a:rPr lang="en-US" dirty="0"/>
              <a:t>Sample Messages</a:t>
            </a:r>
          </a:p>
        </p:txBody>
      </p:sp>
      <p:sp>
        <p:nvSpPr>
          <p:cNvPr id="3" name="Content Placeholder 2">
            <a:extLst>
              <a:ext uri="{FF2B5EF4-FFF2-40B4-BE49-F238E27FC236}">
                <a16:creationId xmlns:a16="http://schemas.microsoft.com/office/drawing/2014/main" id="{72ED6A78-E109-4AAA-8F21-9444F2472B4C}"/>
              </a:ext>
            </a:extLst>
          </p:cNvPr>
          <p:cNvSpPr>
            <a:spLocks noGrp="1"/>
          </p:cNvSpPr>
          <p:nvPr>
            <p:ph idx="1"/>
          </p:nvPr>
        </p:nvSpPr>
        <p:spPr>
          <a:xfrm>
            <a:off x="398918" y="1354427"/>
            <a:ext cx="6094647" cy="5678467"/>
          </a:xfrm>
        </p:spPr>
        <p:txBody>
          <a:bodyPr>
            <a:normAutofit lnSpcReduction="1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Targeted Recipients: Workforce Practitioners, Cyber Hiring Managers, and Supervisors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To: [Appropriate Listserv]</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Subject: Happy Inbox – A Special Announcement!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Dear Colleagues,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6858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In celebration of Cybersecurity Awareness Month, the Federal Cyber Workforce Management and Coordinating Working Group, in partnership with Open Opportunities, is </a:t>
            </a: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hosting an interagency contest (see attached) to promote cyber skill and career development.  </a:t>
            </a:r>
            <a:endPar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0" marR="0" lvl="0" indent="0" algn="l" defTabSz="685800" rtl="0" eaLnBrk="1" fontAlgn="auto" latinLnBrk="0" hangingPunct="1">
              <a:lnSpc>
                <a:spcPct val="107000"/>
              </a:lnSpc>
              <a:spcBef>
                <a:spcPts val="0"/>
              </a:spcBef>
              <a:spcAft>
                <a:spcPts val="80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0" marR="0" lvl="0" indent="0" algn="l" defTabSz="6858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How to get involved </a:t>
            </a:r>
            <a:endPar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342900" marR="0" lvl="0" indent="-342900" algn="l" defTabSz="685800" rtl="0" eaLnBrk="1" fontAlgn="auto" latinLnBrk="0" hangingPunct="1">
              <a:lnSpc>
                <a:spcPct val="107000"/>
              </a:lnSpc>
              <a:spcBef>
                <a:spcPts val="0"/>
              </a:spcBef>
              <a:spcAft>
                <a:spcPts val="800"/>
              </a:spcAft>
              <a:buClrTx/>
              <a:buSzTx/>
              <a:buFont typeface="+mj-lt"/>
              <a:buAutoNum type="arabicPeriod"/>
              <a:tabLst>
                <a:tab pos="457200" algn="l"/>
              </a:tabLst>
              <a:defRPr/>
            </a:pP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Create an account and join the </a:t>
            </a: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hlinkClick r:id="rId2"/>
              </a:rPr>
              <a:t>Cyber Professionals Community (CPC) </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 a network of professionals looking to connect, share knowledge, or fill and find their next development opportunities.</a:t>
            </a:r>
          </a:p>
          <a:p>
            <a:pPr marL="342900" marR="0" lvl="0" indent="-342900" algn="l" defTabSz="685800" rtl="0" eaLnBrk="1" fontAlgn="auto" latinLnBrk="0" hangingPunct="1">
              <a:lnSpc>
                <a:spcPct val="107000"/>
              </a:lnSpc>
              <a:spcBef>
                <a:spcPts val="0"/>
              </a:spcBef>
              <a:spcAft>
                <a:spcPts val="800"/>
              </a:spcAft>
              <a:buClrTx/>
              <a:buSzTx/>
              <a:buFont typeface="+mj-lt"/>
              <a:buAutoNum type="arabicPeriod"/>
              <a:tabLst>
                <a:tab pos="457200" algn="l"/>
              </a:tabLst>
              <a:defRPr/>
            </a:pP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From now to 12/2, </a:t>
            </a: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post and fill cyber development opportunities</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 to the </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hlinkClick r:id="rId2"/>
              </a:rPr>
              <a:t>CPC</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 such as micro assignments, rotational assignments, special projects – even volunteer work!</a:t>
            </a:r>
          </a:p>
          <a:p>
            <a:pPr marL="342900" marR="0" lvl="0" indent="-342900" algn="l" defTabSz="685800" rtl="0" eaLnBrk="1" fontAlgn="auto" latinLnBrk="0" hangingPunct="1">
              <a:lnSpc>
                <a:spcPct val="107000"/>
              </a:lnSpc>
              <a:spcBef>
                <a:spcPts val="0"/>
              </a:spcBef>
              <a:spcAft>
                <a:spcPts val="800"/>
              </a:spcAft>
              <a:buClrTx/>
              <a:buSzTx/>
              <a:buFont typeface="+mj-lt"/>
              <a:buAutoNum type="arabicPeriod"/>
              <a:tabLst>
                <a:tab pos="457200" algn="l"/>
              </a:tabLst>
              <a:defRPr/>
            </a:pP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Exchange knowledge in the </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hlinkClick r:id="rId2"/>
              </a:rPr>
              <a:t>CPC</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 </a:t>
            </a: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by engaging and responding to discussion board topics.</a:t>
            </a:r>
            <a:endPar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342900" marR="0" lvl="0" indent="-342900" algn="l" defTabSz="685800" rtl="0" eaLnBrk="1" fontAlgn="auto" latinLnBrk="0" hangingPunct="1">
              <a:lnSpc>
                <a:spcPct val="107000"/>
              </a:lnSpc>
              <a:spcBef>
                <a:spcPts val="0"/>
              </a:spcBef>
              <a:spcAft>
                <a:spcPts val="800"/>
              </a:spcAft>
              <a:buClrTx/>
              <a:buSzTx/>
              <a:buFont typeface="+mj-lt"/>
              <a:buAutoNum type="arabicPeriod"/>
              <a:tabLst>
                <a:tab pos="457200" algn="l"/>
              </a:tabLst>
              <a:defRPr/>
            </a:pP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Get other involved by </a:t>
            </a: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spreading the word and sharing with others </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in your network and upcoming agency events</a:t>
            </a: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 </a:t>
            </a:r>
            <a:endPar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0" marR="0" lvl="0" indent="0" algn="l" defTabSz="6858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The Working Group will announce 4 winners by </a:t>
            </a:r>
            <a:r>
              <a:rPr kumimoji="0" lang="en-US" sz="1200" b="1" i="0" u="sng"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no later than December 30, 2022</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  Winners will be eligible for various prizes – </a:t>
            </a: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don’t miss out!</a:t>
            </a:r>
            <a:endPar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0" marR="0" lvl="0" indent="0" algn="l" defTabSz="6858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Have questions?  </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Reach out to the Working Group or </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hlinkClick r:id="rId3"/>
              </a:rPr>
              <a:t>Open Opportunities Team</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 </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Sincerely,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[Name]</a:t>
            </a:r>
          </a:p>
        </p:txBody>
      </p:sp>
      <p:sp>
        <p:nvSpPr>
          <p:cNvPr id="7" name="Text Placeholder 6">
            <a:extLst>
              <a:ext uri="{FF2B5EF4-FFF2-40B4-BE49-F238E27FC236}">
                <a16:creationId xmlns:a16="http://schemas.microsoft.com/office/drawing/2014/main" id="{B11AD8F6-477C-4C75-9ED6-E40FB37F78AC}"/>
              </a:ext>
            </a:extLst>
          </p:cNvPr>
          <p:cNvSpPr>
            <a:spLocks noGrp="1"/>
          </p:cNvSpPr>
          <p:nvPr>
            <p:ph type="body" sz="quarter" idx="1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Quick Tips:</a:t>
            </a:r>
          </a:p>
        </p:txBody>
      </p:sp>
      <p:pic>
        <p:nvPicPr>
          <p:cNvPr id="26" name="Picture Placeholder 25">
            <a:extLst>
              <a:ext uri="{FF2B5EF4-FFF2-40B4-BE49-F238E27FC236}">
                <a16:creationId xmlns:a16="http://schemas.microsoft.com/office/drawing/2014/main" id="{A9B9EFAA-97D0-4826-B70D-3E5B996DD7A1}"/>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4">
            <a:extLst>
              <a:ext uri="{28A0092B-C50C-407E-A947-70E740481C1C}">
                <a14:useLocalDpi xmlns:a14="http://schemas.microsoft.com/office/drawing/2010/main" val="0"/>
              </a:ext>
            </a:extLst>
          </a:blip>
          <a:srcRect l="193" r="193"/>
          <a:stretch/>
        </p:blipFill>
        <p:spPr/>
      </p:pic>
      <p:sp>
        <p:nvSpPr>
          <p:cNvPr id="8" name="Text Placeholder 7">
            <a:extLst>
              <a:ext uri="{FF2B5EF4-FFF2-40B4-BE49-F238E27FC236}">
                <a16:creationId xmlns:a16="http://schemas.microsoft.com/office/drawing/2014/main" id="{8FDA42E2-8320-441B-B942-BAA11E2EFB9D}"/>
              </a:ext>
            </a:extLst>
          </p:cNvPr>
          <p:cNvSpPr>
            <a:spLocks noGrp="1"/>
          </p:cNvSpPr>
          <p:nvPr>
            <p:ph type="body" sz="quarter" idx="16"/>
          </p:nvPr>
        </p:nvSpPr>
        <p:spPr/>
        <p:txBody>
          <a:bodyPr>
            <a:noAutofit/>
          </a:bodyPr>
          <a:lstStyle/>
          <a:p>
            <a:pPr marL="0" indent="0">
              <a:buNone/>
            </a:pPr>
            <a:r>
              <a:rPr lang="en-US" sz="1400" dirty="0">
                <a:latin typeface="Franklin Gothic Book" panose="020B0503020102020204" pitchFamily="34" charset="0"/>
              </a:rPr>
              <a:t>Tap listservs with targeted recipients.</a:t>
            </a:r>
          </a:p>
        </p:txBody>
      </p:sp>
      <p:pic>
        <p:nvPicPr>
          <p:cNvPr id="28" name="Picture Placeholder 27">
            <a:extLst>
              <a:ext uri="{FF2B5EF4-FFF2-40B4-BE49-F238E27FC236}">
                <a16:creationId xmlns:a16="http://schemas.microsoft.com/office/drawing/2014/main" id="{8576977F-A76E-4A4B-8281-D94B1093A308}"/>
              </a:ext>
              <a:ext uri="{C183D7F6-B498-43B3-948B-1728B52AA6E4}">
                <adec:decorative xmlns:adec="http://schemas.microsoft.com/office/drawing/2017/decorative" val="1"/>
              </a:ext>
            </a:extLst>
          </p:cNvPr>
          <p:cNvPicPr>
            <a:picLocks noGrp="1" noChangeAspect="1"/>
          </p:cNvPicPr>
          <p:nvPr>
            <p:ph type="pic" sz="quarter" idx="22"/>
          </p:nvPr>
        </p:nvPicPr>
        <p:blipFill rotWithShape="1">
          <a:blip r:embed="rId5">
            <a:extLst>
              <a:ext uri="{28A0092B-C50C-407E-A947-70E740481C1C}">
                <a14:useLocalDpi xmlns:a14="http://schemas.microsoft.com/office/drawing/2010/main" val="0"/>
              </a:ext>
            </a:extLst>
          </a:blip>
          <a:srcRect l="193" r="193"/>
          <a:stretch/>
        </p:blipFill>
        <p:spPr/>
      </p:pic>
      <p:sp>
        <p:nvSpPr>
          <p:cNvPr id="9" name="Text Placeholder 8">
            <a:extLst>
              <a:ext uri="{FF2B5EF4-FFF2-40B4-BE49-F238E27FC236}">
                <a16:creationId xmlns:a16="http://schemas.microsoft.com/office/drawing/2014/main" id="{EBBBE446-F8B8-4B66-BC81-BE5CD0BD6F57}"/>
              </a:ext>
            </a:extLst>
          </p:cNvPr>
          <p:cNvSpPr>
            <a:spLocks noGrp="1"/>
          </p:cNvSpPr>
          <p:nvPr>
            <p:ph type="body" sz="quarter" idx="24"/>
          </p:nvPr>
        </p:nvSpPr>
        <p:spPr/>
        <p:txBody>
          <a:bodyPr>
            <a:normAutofit/>
          </a:bodyPr>
          <a:lstStyle/>
          <a:p>
            <a:pPr marL="0" indent="0">
              <a:buNone/>
            </a:pPr>
            <a:r>
              <a:rPr kumimoji="0" lang="en-US" sz="1400" b="0" i="0" u="none" strike="noStrike" kern="1200" cap="none" spc="0" normalizeH="0" baseline="0" noProof="0" dirty="0">
                <a:ln>
                  <a:noFill/>
                </a:ln>
                <a:solidFill>
                  <a:srgbClr val="000000"/>
                </a:solidFill>
                <a:effectLst/>
                <a:uLnTx/>
                <a:uFillTx/>
                <a:latin typeface="Franklin Gothic Book" panose="020B0503020102020204" pitchFamily="34" charset="0"/>
              </a:rPr>
              <a:t>Share the posters. </a:t>
            </a:r>
          </a:p>
        </p:txBody>
      </p:sp>
      <p:pic>
        <p:nvPicPr>
          <p:cNvPr id="30" name="Picture Placeholder 29">
            <a:extLst>
              <a:ext uri="{FF2B5EF4-FFF2-40B4-BE49-F238E27FC236}">
                <a16:creationId xmlns:a16="http://schemas.microsoft.com/office/drawing/2014/main" id="{392FBEBC-9A1E-4619-9B70-8EF9E874903A}"/>
              </a:ext>
              <a:ext uri="{C183D7F6-B498-43B3-948B-1728B52AA6E4}">
                <adec:decorative xmlns:adec="http://schemas.microsoft.com/office/drawing/2017/decorative" val="1"/>
              </a:ext>
            </a:extLst>
          </p:cNvPr>
          <p:cNvPicPr>
            <a:picLocks noGrp="1" noChangeAspect="1"/>
          </p:cNvPicPr>
          <p:nvPr>
            <p:ph type="pic" sz="quarter" idx="23"/>
          </p:nvPr>
        </p:nvPicPr>
        <p:blipFill rotWithShape="1">
          <a:blip r:embed="rId6">
            <a:extLst>
              <a:ext uri="{28A0092B-C50C-407E-A947-70E740481C1C}">
                <a14:useLocalDpi xmlns:a14="http://schemas.microsoft.com/office/drawing/2010/main" val="0"/>
              </a:ext>
            </a:extLst>
          </a:blip>
          <a:srcRect l="193" r="193"/>
          <a:stretch/>
        </p:blipFill>
        <p:spPr/>
      </p:pic>
      <p:sp>
        <p:nvSpPr>
          <p:cNvPr id="10" name="Text Placeholder 9">
            <a:extLst>
              <a:ext uri="{FF2B5EF4-FFF2-40B4-BE49-F238E27FC236}">
                <a16:creationId xmlns:a16="http://schemas.microsoft.com/office/drawing/2014/main" id="{EB8CF3B4-B268-41F4-8576-87C619673DE5}"/>
              </a:ext>
            </a:extLst>
          </p:cNvPr>
          <p:cNvSpPr>
            <a:spLocks noGrp="1"/>
          </p:cNvSpPr>
          <p:nvPr>
            <p:ph type="body" sz="quarter" idx="25"/>
          </p:nvPr>
        </p:nvSpPr>
        <p:spPr/>
        <p:txBody>
          <a:bodyPr>
            <a:normAutofit/>
          </a:bodyPr>
          <a:lstStyle/>
          <a:p>
            <a:pPr marL="0" indent="0">
              <a:buNone/>
            </a:pPr>
            <a:r>
              <a:rPr lang="en-US" sz="1400" dirty="0">
                <a:latin typeface="Franklin Gothic Book" panose="020B0503020102020204" pitchFamily="34" charset="0"/>
              </a:rPr>
              <a:t>Plug-in at speaking events. </a:t>
            </a:r>
          </a:p>
        </p:txBody>
      </p:sp>
      <p:sp>
        <p:nvSpPr>
          <p:cNvPr id="11" name="Text Placeholder 10">
            <a:extLst>
              <a:ext uri="{FF2B5EF4-FFF2-40B4-BE49-F238E27FC236}">
                <a16:creationId xmlns:a16="http://schemas.microsoft.com/office/drawing/2014/main" id="{2BE700FC-9425-4BB0-908C-95079EA3EB43}"/>
              </a:ext>
            </a:extLst>
          </p:cNvPr>
          <p:cNvSpPr>
            <a:spLocks noGrp="1"/>
          </p:cNvSpPr>
          <p:nvPr>
            <p:ph type="body" sz="quarter" idx="19"/>
          </p:nvPr>
        </p:nvSpPr>
        <p:spPr>
          <a:solidFill>
            <a:srgbClr val="F7FF8A"/>
          </a:solidFill>
          <a:ln>
            <a:solidFill>
              <a:srgbClr val="F7FF8A"/>
            </a:solidFill>
          </a:ln>
        </p:spPr>
        <p:txBody>
          <a:bodyPr anchor="ctr">
            <a:noAutofit/>
          </a:bodyPr>
          <a:lstStyle/>
          <a:p>
            <a:pPr marL="0" indent="0" algn="ctr">
              <a:lnSpc>
                <a:spcPct val="100000"/>
              </a:lnSpc>
              <a:spcBef>
                <a:spcPts val="0"/>
              </a:spcBef>
              <a:buNone/>
            </a:pPr>
            <a:r>
              <a:rPr lang="en-US" sz="1400" b="1" dirty="0">
                <a:solidFill>
                  <a:schemeClr val="tx1"/>
                </a:solidFill>
                <a:latin typeface="Franklin Gothic Book" panose="020B0503020102020204" pitchFamily="34" charset="0"/>
                <a:hlinkClick r:id="rId7" action="ppaction://hlinksldjump"/>
              </a:rPr>
              <a:t>Check out the Informational Posters</a:t>
            </a:r>
          </a:p>
        </p:txBody>
      </p:sp>
      <p:sp>
        <p:nvSpPr>
          <p:cNvPr id="12" name="Text Placeholder 11">
            <a:extLst>
              <a:ext uri="{FF2B5EF4-FFF2-40B4-BE49-F238E27FC236}">
                <a16:creationId xmlns:a16="http://schemas.microsoft.com/office/drawing/2014/main" id="{D1EA3FA4-14A8-4167-A2BD-CC81533B0E49}"/>
              </a:ext>
            </a:extLst>
          </p:cNvPr>
          <p:cNvSpPr>
            <a:spLocks noGrp="1"/>
          </p:cNvSpPr>
          <p:nvPr>
            <p:ph type="body" sz="quarter" idx="20"/>
          </p:nvPr>
        </p:nvSpPr>
        <p:spPr>
          <a:solidFill>
            <a:srgbClr val="28659C"/>
          </a:solidFill>
          <a:ln>
            <a:solidFill>
              <a:srgbClr val="28659C"/>
            </a:solidFill>
          </a:ln>
        </p:spPr>
        <p:txBody>
          <a:bodyPr anchor="ctr">
            <a:normAutofit/>
          </a:bodyPr>
          <a:lstStyle/>
          <a:p>
            <a:pPr marL="0" indent="0" algn="ctr">
              <a:buNone/>
            </a:pPr>
            <a:r>
              <a:rPr lang="en-US" sz="1400" b="1" dirty="0">
                <a:solidFill>
                  <a:schemeClr val="bg1"/>
                </a:solidFill>
                <a:latin typeface="Franklin Gothic Book" panose="020B0503020102020204" pitchFamily="34" charset="0"/>
                <a:hlinkClick r:id="rId8" action="ppaction://hlinksldjump">
                  <a:extLst>
                    <a:ext uri="{A12FA001-AC4F-418D-AE19-62706E023703}">
                      <ahyp:hlinkClr xmlns:ahyp="http://schemas.microsoft.com/office/drawing/2018/hyperlinkcolor" val="tx"/>
                    </a:ext>
                  </a:extLst>
                </a:hlinkClick>
              </a:rPr>
              <a:t>Return to Toolkit List</a:t>
            </a:r>
          </a:p>
        </p:txBody>
      </p:sp>
      <p:sp>
        <p:nvSpPr>
          <p:cNvPr id="5" name="Slide Number Placeholder 4">
            <a:extLst>
              <a:ext uri="{FF2B5EF4-FFF2-40B4-BE49-F238E27FC236}">
                <a16:creationId xmlns:a16="http://schemas.microsoft.com/office/drawing/2014/main" id="{5298610E-D0D0-4FE2-BBEF-4BAC172D472F}"/>
              </a:ext>
            </a:extLst>
          </p:cNvPr>
          <p:cNvSpPr>
            <a:spLocks noGrp="1"/>
          </p:cNvSpPr>
          <p:nvPr>
            <p:ph type="sldNum" sz="quarter" idx="12"/>
          </p:nvPr>
        </p:nvSpPr>
        <p:spPr/>
        <p:txBody>
          <a:bodyPr/>
          <a:lstStyle/>
          <a:p>
            <a:fld id="{99BC021F-84F9-46B7-B42D-205ED7ED54D4}" type="slidenum">
              <a:rPr lang="en-US" sz="1200" smtClean="0"/>
              <a:pPr/>
              <a:t>5</a:t>
            </a:fld>
            <a:endParaRPr lang="en-US" sz="1200" dirty="0"/>
          </a:p>
        </p:txBody>
      </p:sp>
    </p:spTree>
    <p:extLst>
      <p:ext uri="{BB962C8B-B14F-4D97-AF65-F5344CB8AC3E}">
        <p14:creationId xmlns:p14="http://schemas.microsoft.com/office/powerpoint/2010/main" val="886806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4F05-3080-45B9-BD60-E4809E450140}"/>
              </a:ext>
            </a:extLst>
          </p:cNvPr>
          <p:cNvSpPr>
            <a:spLocks noGrp="1"/>
          </p:cNvSpPr>
          <p:nvPr>
            <p:ph type="title"/>
          </p:nvPr>
        </p:nvSpPr>
        <p:spPr/>
        <p:txBody>
          <a:bodyPr/>
          <a:lstStyle/>
          <a:p>
            <a:r>
              <a:rPr kumimoji="0" lang="en-US" sz="3200" b="1" i="0" u="none" strike="noStrike" kern="1200" cap="all" spc="0" normalizeH="0" baseline="0" noProof="0" dirty="0">
                <a:ln>
                  <a:noFill/>
                </a:ln>
                <a:solidFill>
                  <a:srgbClr val="3A99A0"/>
                </a:solidFill>
                <a:effectLst/>
                <a:uLnTx/>
                <a:uFillTx/>
                <a:latin typeface="Calibri Light" panose="020F0302020204030204"/>
                <a:ea typeface="+mj-ea"/>
                <a:cs typeface="+mj-cs"/>
              </a:rPr>
              <a:t>SAMPLE EMAIL MESSAGE 2</a:t>
            </a:r>
            <a:endParaRPr lang="en-US" dirty="0"/>
          </a:p>
        </p:txBody>
      </p:sp>
      <p:sp>
        <p:nvSpPr>
          <p:cNvPr id="6" name="Text Placeholder 5">
            <a:extLst>
              <a:ext uri="{FF2B5EF4-FFF2-40B4-BE49-F238E27FC236}">
                <a16:creationId xmlns:a16="http://schemas.microsoft.com/office/drawing/2014/main" id="{AA27A113-7BD4-480E-B8A7-BC10005702E9}"/>
              </a:ext>
            </a:extLst>
          </p:cNvPr>
          <p:cNvSpPr>
            <a:spLocks noGrp="1"/>
          </p:cNvSpPr>
          <p:nvPr>
            <p:ph type="body" sz="quarter" idx="14"/>
          </p:nvPr>
        </p:nvSpPr>
        <p:spPr>
          <a:xfrm>
            <a:off x="4843463" y="58784"/>
            <a:ext cx="2014537" cy="290513"/>
          </a:xfrm>
        </p:spPr>
        <p:txBody>
          <a:bodyPr>
            <a:noAutofit/>
          </a:body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FFFFF"/>
                </a:solidFill>
                <a:effectLst/>
                <a:uLnTx/>
                <a:uFillTx/>
                <a:latin typeface="Calibri" panose="020F0502020204030204"/>
                <a:ea typeface="+mn-ea"/>
                <a:cs typeface="+mn-cs"/>
              </a:rPr>
              <a:t>Sample Messages</a:t>
            </a:r>
          </a:p>
        </p:txBody>
      </p:sp>
      <p:sp>
        <p:nvSpPr>
          <p:cNvPr id="3" name="Content Placeholder 2">
            <a:extLst>
              <a:ext uri="{FF2B5EF4-FFF2-40B4-BE49-F238E27FC236}">
                <a16:creationId xmlns:a16="http://schemas.microsoft.com/office/drawing/2014/main" id="{2188F6D4-16DA-4CC1-B97B-1916D303DB4E}"/>
              </a:ext>
            </a:extLst>
          </p:cNvPr>
          <p:cNvSpPr>
            <a:spLocks noGrp="1"/>
          </p:cNvSpPr>
          <p:nvPr>
            <p:ph idx="1"/>
          </p:nvPr>
        </p:nvSpPr>
        <p:spPr>
          <a:xfrm>
            <a:off x="398918" y="1315478"/>
            <a:ext cx="6094647" cy="5717416"/>
          </a:xfrm>
        </p:spPr>
        <p:txBody>
          <a:bodyP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Targeted Recipients: Incoming and Current Cyber Professionals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To: [Appropriate Listserv]</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Subject: We See Something Awesome in Your Future!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Dear Colleagues,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6858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In celebration of Cybersecurity Awareness Month, the Federal Cyber Workforce Management and Coordinating Working Group, in partnership with Open Opportunities, is </a:t>
            </a: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hosting an interagency contest (see attached) to promote cyber skill and career development.  </a:t>
            </a:r>
            <a:endPar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0" marR="0" lvl="0" indent="0" algn="l" defTabSz="6858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Finding professional development opportunities can be tough.  We made it easy with this contest and our one-stop Cyber Professionals Community.  </a:t>
            </a: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Go ahead – click and expand your network; grow your knowledge and skills; and achieve your next career goal.</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  It’s too easy not to!</a:t>
            </a:r>
          </a:p>
          <a:p>
            <a:pPr marL="0" marR="0" lvl="0" indent="0" algn="l" defTabSz="6858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Here’s how to get started: </a:t>
            </a:r>
          </a:p>
          <a:p>
            <a:pPr marL="342900" marR="0" lvl="0" indent="-342900" algn="l" defTabSz="685800" rtl="0" eaLnBrk="1" fontAlgn="auto" latinLnBrk="0" hangingPunct="1">
              <a:lnSpc>
                <a:spcPct val="107000"/>
              </a:lnSpc>
              <a:spcBef>
                <a:spcPts val="0"/>
              </a:spcBef>
              <a:spcAft>
                <a:spcPts val="800"/>
              </a:spcAft>
              <a:buClrTx/>
              <a:buSzTx/>
              <a:buFont typeface="+mj-lt"/>
              <a:buAutoNum type="arabicPeriod"/>
              <a:tabLst>
                <a:tab pos="457200" algn="l"/>
              </a:tabLst>
              <a:defRPr/>
            </a:pP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Create an account and join the Cyber Professionals Community.</a:t>
            </a:r>
            <a:endPar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342900" marR="0" lvl="0" indent="-342900" algn="l" defTabSz="685800" rtl="0" eaLnBrk="1" fontAlgn="auto" latinLnBrk="0" hangingPunct="1">
              <a:lnSpc>
                <a:spcPct val="107000"/>
              </a:lnSpc>
              <a:spcBef>
                <a:spcPts val="0"/>
              </a:spcBef>
              <a:spcAft>
                <a:spcPts val="800"/>
              </a:spcAft>
              <a:buClrTx/>
              <a:buSzTx/>
              <a:buFont typeface="+mj-lt"/>
              <a:buAutoNum type="arabicPeriod"/>
              <a:tabLst>
                <a:tab pos="457200" algn="l"/>
              </a:tabLst>
              <a:defRPr/>
            </a:pP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From now until 12/2, </a:t>
            </a: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apply for available cyber development opportunities</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 such as micro assignments, rotational assignments, special projects – even volunteer work!</a:t>
            </a:r>
          </a:p>
          <a:p>
            <a:pPr marL="342900" marR="0" lvl="0" indent="-342900" algn="l" defTabSz="685800" rtl="0" eaLnBrk="1" fontAlgn="auto" latinLnBrk="0" hangingPunct="1">
              <a:lnSpc>
                <a:spcPct val="107000"/>
              </a:lnSpc>
              <a:spcBef>
                <a:spcPts val="0"/>
              </a:spcBef>
              <a:spcAft>
                <a:spcPts val="800"/>
              </a:spcAft>
              <a:buClrTx/>
              <a:buSzTx/>
              <a:buFont typeface="+mj-lt"/>
              <a:buAutoNum type="arabicPeriod"/>
              <a:tabLst>
                <a:tab pos="457200" algn="l"/>
              </a:tabLst>
              <a:defRPr/>
            </a:pP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Exchange knowledge </a:t>
            </a: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by engaging and responding to discussion board topics.</a:t>
            </a:r>
            <a:endPar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endParaRPr>
          </a:p>
          <a:p>
            <a:pPr marL="342900" marR="0" lvl="0" indent="-342900" algn="l" defTabSz="685800" rtl="0" eaLnBrk="1" fontAlgn="auto" latinLnBrk="0" hangingPunct="1">
              <a:lnSpc>
                <a:spcPct val="107000"/>
              </a:lnSpc>
              <a:spcBef>
                <a:spcPts val="0"/>
              </a:spcBef>
              <a:spcAft>
                <a:spcPts val="800"/>
              </a:spcAft>
              <a:buClrTx/>
              <a:buSzTx/>
              <a:buFont typeface="+mj-lt"/>
              <a:buAutoNum type="arabicPeriod"/>
              <a:tabLst>
                <a:tab pos="457200" algn="l"/>
              </a:tabLst>
              <a:defRPr/>
            </a:pP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Get others involved by </a:t>
            </a: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spreading the word and sharing with </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your network. </a:t>
            </a:r>
          </a:p>
          <a:p>
            <a:pPr marL="0" indent="0">
              <a:lnSpc>
                <a:spcPct val="107000"/>
              </a:lnSpc>
              <a:spcBef>
                <a:spcPts val="0"/>
              </a:spcBef>
              <a:spcAft>
                <a:spcPts val="800"/>
              </a:spcAft>
              <a:buNone/>
              <a:defRPr/>
            </a:pP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The Working Group will announce 4 winners by </a:t>
            </a:r>
            <a:r>
              <a:rPr kumimoji="0" lang="en-US" sz="1200" b="1" i="0" u="sng"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no later than December 30, 2022</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  Winners will be eligible for various prizes – </a:t>
            </a: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don’t miss out!</a:t>
            </a:r>
          </a:p>
          <a:p>
            <a:pPr marL="0" marR="0" lvl="0" indent="0" algn="l" defTabSz="6858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Questions?  </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Reach out to the Working Group or </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hlinkClick r:id="rId2"/>
              </a:rPr>
              <a:t>Open Opportunities Team</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 </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Sincerely,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[Name]</a:t>
            </a:r>
          </a:p>
          <a:p>
            <a:pPr marL="0" marR="0" lvl="0" indent="0" algn="l" defTabSz="457200" rtl="0" eaLnBrk="1" fontAlgn="auto" latinLnBrk="0" hangingPunct="1">
              <a:lnSpc>
                <a:spcPct val="90000"/>
              </a:lnSpc>
              <a:spcBef>
                <a:spcPts val="60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457200" rtl="0" eaLnBrk="1" fontAlgn="auto" latinLnBrk="0" hangingPunct="1">
              <a:lnSpc>
                <a:spcPct val="90000"/>
              </a:lnSpc>
              <a:spcBef>
                <a:spcPts val="60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1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indent="0">
              <a:buNone/>
            </a:pPr>
            <a:endParaRPr lang="en-US" dirty="0"/>
          </a:p>
        </p:txBody>
      </p:sp>
      <p:sp>
        <p:nvSpPr>
          <p:cNvPr id="7" name="Text Placeholder 6">
            <a:extLst>
              <a:ext uri="{FF2B5EF4-FFF2-40B4-BE49-F238E27FC236}">
                <a16:creationId xmlns:a16="http://schemas.microsoft.com/office/drawing/2014/main" id="{2819F17A-F794-40B7-8CAC-27CF76026CAF}"/>
              </a:ext>
            </a:extLst>
          </p:cNvPr>
          <p:cNvSpPr>
            <a:spLocks noGrp="1"/>
          </p:cNvSpPr>
          <p:nvPr>
            <p:ph type="body" sz="quarter" idx="15"/>
          </p:nvPr>
        </p:nvSpPr>
        <p:spPr/>
        <p:txBody>
          <a:bodyP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Quick Tips:</a:t>
            </a:r>
          </a:p>
        </p:txBody>
      </p:sp>
      <p:pic>
        <p:nvPicPr>
          <p:cNvPr id="26" name="Picture Placeholder 25">
            <a:extLst>
              <a:ext uri="{FF2B5EF4-FFF2-40B4-BE49-F238E27FC236}">
                <a16:creationId xmlns:a16="http://schemas.microsoft.com/office/drawing/2014/main" id="{0844D2EE-CC72-4A83-80B2-717465B1BC70}"/>
              </a:ext>
              <a:ext uri="{C183D7F6-B498-43B3-948B-1728B52AA6E4}">
                <adec:decorative xmlns:adec="http://schemas.microsoft.com/office/drawing/2017/decorative" val="1"/>
              </a:ext>
            </a:extLst>
          </p:cNvPr>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l="193" r="193"/>
          <a:stretch>
            <a:fillRect/>
          </a:stretch>
        </p:blipFill>
        <p:spPr/>
      </p:pic>
      <p:sp>
        <p:nvSpPr>
          <p:cNvPr id="8" name="Text Placeholder 7">
            <a:extLst>
              <a:ext uri="{FF2B5EF4-FFF2-40B4-BE49-F238E27FC236}">
                <a16:creationId xmlns:a16="http://schemas.microsoft.com/office/drawing/2014/main" id="{E3F430CE-0CBE-4D7B-8245-631723864DFB}"/>
              </a:ext>
            </a:extLst>
          </p:cNvPr>
          <p:cNvSpPr>
            <a:spLocks noGrp="1"/>
          </p:cNvSpPr>
          <p:nvPr>
            <p:ph type="body" sz="quarter" idx="16"/>
          </p:nvPr>
        </p:nvSpPr>
        <p:spPr/>
        <p:txBody>
          <a:bodyPr>
            <a:no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lang="en-US" sz="1400" dirty="0">
                <a:solidFill>
                  <a:srgbClr val="000000"/>
                </a:solidFill>
                <a:latin typeface="Franklin Gothic Book" panose="020B0503020102020204" pitchFamily="34" charset="0"/>
              </a:rPr>
              <a:t>Pass along in employee development discussions.</a:t>
            </a:r>
            <a:endParaRPr kumimoji="0" lang="en-US" sz="1400" b="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endParaRPr>
          </a:p>
        </p:txBody>
      </p:sp>
      <p:pic>
        <p:nvPicPr>
          <p:cNvPr id="28" name="Picture Placeholder 27">
            <a:extLst>
              <a:ext uri="{FF2B5EF4-FFF2-40B4-BE49-F238E27FC236}">
                <a16:creationId xmlns:a16="http://schemas.microsoft.com/office/drawing/2014/main" id="{3E4DA43D-A084-4BC8-B965-66EBA28BAD73}"/>
              </a:ext>
              <a:ext uri="{C183D7F6-B498-43B3-948B-1728B52AA6E4}">
                <adec:decorative xmlns:adec="http://schemas.microsoft.com/office/drawing/2017/decorative" val="1"/>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l="193" r="193"/>
          <a:stretch>
            <a:fillRect/>
          </a:stretch>
        </p:blipFill>
        <p:spPr/>
      </p:pic>
      <p:sp>
        <p:nvSpPr>
          <p:cNvPr id="9" name="Text Placeholder 8">
            <a:extLst>
              <a:ext uri="{FF2B5EF4-FFF2-40B4-BE49-F238E27FC236}">
                <a16:creationId xmlns:a16="http://schemas.microsoft.com/office/drawing/2014/main" id="{E725BCFC-5061-4368-B4B2-9C1C71223C73}"/>
              </a:ext>
            </a:extLst>
          </p:cNvPr>
          <p:cNvSpPr>
            <a:spLocks noGrp="1"/>
          </p:cNvSpPr>
          <p:nvPr>
            <p:ph type="body" sz="quarter" idx="24"/>
          </p:nvPr>
        </p:nvSpPr>
        <p:spPr>
          <a:xfrm>
            <a:off x="1055464" y="8232913"/>
            <a:ext cx="3291840" cy="365760"/>
          </a:xfrm>
        </p:spPr>
        <p:txBody>
          <a:bodyPr>
            <a:no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Share with new hires and mentees.  </a:t>
            </a:r>
          </a:p>
        </p:txBody>
      </p:sp>
      <p:pic>
        <p:nvPicPr>
          <p:cNvPr id="30" name="Picture Placeholder 29">
            <a:extLst>
              <a:ext uri="{FF2B5EF4-FFF2-40B4-BE49-F238E27FC236}">
                <a16:creationId xmlns:a16="http://schemas.microsoft.com/office/drawing/2014/main" id="{1C5D0362-9970-478D-9FB5-8398982EA91B}"/>
              </a:ext>
              <a:ext uri="{C183D7F6-B498-43B3-948B-1728B52AA6E4}">
                <adec:decorative xmlns:adec="http://schemas.microsoft.com/office/drawing/2017/decorative" val="1"/>
              </a:ext>
            </a:extLst>
          </p:cNvPr>
          <p:cNvPicPr>
            <a:picLocks noGrp="1" noChangeAspect="1"/>
          </p:cNvPicPr>
          <p:nvPr>
            <p:ph type="pic" sz="quarter" idx="23"/>
          </p:nvPr>
        </p:nvPicPr>
        <p:blipFill>
          <a:blip r:embed="rId5">
            <a:extLst>
              <a:ext uri="{28A0092B-C50C-407E-A947-70E740481C1C}">
                <a14:useLocalDpi xmlns:a14="http://schemas.microsoft.com/office/drawing/2010/main" val="0"/>
              </a:ext>
            </a:extLst>
          </a:blip>
          <a:srcRect l="193" r="193"/>
          <a:stretch>
            <a:fillRect/>
          </a:stretch>
        </p:blipFill>
        <p:spPr/>
      </p:pic>
      <p:sp>
        <p:nvSpPr>
          <p:cNvPr id="10" name="Text Placeholder 9">
            <a:extLst>
              <a:ext uri="{FF2B5EF4-FFF2-40B4-BE49-F238E27FC236}">
                <a16:creationId xmlns:a16="http://schemas.microsoft.com/office/drawing/2014/main" id="{2570C5C6-B1D1-479A-A088-45D79950ED05}"/>
              </a:ext>
            </a:extLst>
          </p:cNvPr>
          <p:cNvSpPr>
            <a:spLocks noGrp="1"/>
          </p:cNvSpPr>
          <p:nvPr>
            <p:ph type="body" sz="quarter" idx="25"/>
          </p:nvPr>
        </p:nvSpPr>
        <p:spPr/>
        <p:txBody>
          <a:bodyPr>
            <a:no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lang="en-US" sz="1400" dirty="0">
                <a:solidFill>
                  <a:srgbClr val="000000"/>
                </a:solidFill>
                <a:latin typeface="Franklin Gothic Book" panose="020B0503020102020204" pitchFamily="34" charset="0"/>
              </a:rPr>
              <a:t>Include in employee resources</a:t>
            </a:r>
            <a:r>
              <a:rPr kumimoji="0" lang="en-US" sz="1400" b="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 </a:t>
            </a:r>
          </a:p>
        </p:txBody>
      </p:sp>
      <p:sp>
        <p:nvSpPr>
          <p:cNvPr id="11" name="Text Placeholder 10">
            <a:extLst>
              <a:ext uri="{FF2B5EF4-FFF2-40B4-BE49-F238E27FC236}">
                <a16:creationId xmlns:a16="http://schemas.microsoft.com/office/drawing/2014/main" id="{AE46D1C5-5801-4793-AC02-27755D956BC7}"/>
              </a:ext>
            </a:extLst>
          </p:cNvPr>
          <p:cNvSpPr>
            <a:spLocks noGrp="1"/>
          </p:cNvSpPr>
          <p:nvPr>
            <p:ph type="body" sz="quarter" idx="19"/>
          </p:nvPr>
        </p:nvSpPr>
        <p:spPr>
          <a:solidFill>
            <a:srgbClr val="F7FF8A"/>
          </a:solidFill>
          <a:ln>
            <a:solidFill>
              <a:srgbClr val="F7FF8A"/>
            </a:solidFill>
          </a:ln>
        </p:spPr>
        <p:txBody>
          <a:bodyP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hlinkClick r:id="rId6" action="ppaction://hlinksldjump"/>
              </a:rPr>
              <a:t>Check out the Informational Posters</a:t>
            </a:r>
          </a:p>
        </p:txBody>
      </p:sp>
      <p:sp>
        <p:nvSpPr>
          <p:cNvPr id="12" name="Text Placeholder 11">
            <a:extLst>
              <a:ext uri="{FF2B5EF4-FFF2-40B4-BE49-F238E27FC236}">
                <a16:creationId xmlns:a16="http://schemas.microsoft.com/office/drawing/2014/main" id="{AA2421CE-3102-4986-AB96-EBA84A18F404}"/>
              </a:ext>
            </a:extLst>
          </p:cNvPr>
          <p:cNvSpPr>
            <a:spLocks noGrp="1"/>
          </p:cNvSpPr>
          <p:nvPr>
            <p:ph type="body" sz="quarter" idx="20"/>
          </p:nvPr>
        </p:nvSpPr>
        <p:spPr>
          <a:solidFill>
            <a:srgbClr val="28659C"/>
          </a:solidFill>
          <a:ln>
            <a:solidFill>
              <a:srgbClr val="28659C"/>
            </a:solidFill>
          </a:ln>
        </p:spPr>
        <p:txBody>
          <a:bodyP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Franklin Gothic Book" panose="020B0503020102020204" pitchFamily="34" charset="0"/>
                <a:ea typeface="+mn-ea"/>
                <a:cs typeface="+mn-cs"/>
                <a:hlinkClick r:id="rId7" action="ppaction://hlinksldjump">
                  <a:extLst>
                    <a:ext uri="{A12FA001-AC4F-418D-AE19-62706E023703}">
                      <ahyp:hlinkClr xmlns:ahyp="http://schemas.microsoft.com/office/drawing/2018/hyperlinkcolor" val="tx"/>
                    </a:ext>
                  </a:extLst>
                </a:hlinkClick>
              </a:rPr>
              <a:t>Return to Toolkit List</a:t>
            </a:r>
          </a:p>
        </p:txBody>
      </p:sp>
      <p:sp>
        <p:nvSpPr>
          <p:cNvPr id="5" name="Slide Number Placeholder 4">
            <a:extLst>
              <a:ext uri="{FF2B5EF4-FFF2-40B4-BE49-F238E27FC236}">
                <a16:creationId xmlns:a16="http://schemas.microsoft.com/office/drawing/2014/main" id="{EEC6B3E3-F0C0-4838-B7D7-33FE3BF8C836}"/>
              </a:ext>
            </a:extLst>
          </p:cNvPr>
          <p:cNvSpPr>
            <a:spLocks noGrp="1"/>
          </p:cNvSpPr>
          <p:nvPr>
            <p:ph type="sldNum" sz="quarter" idx="12"/>
          </p:nvPr>
        </p:nvSpPr>
        <p:spPr/>
        <p:txBody>
          <a:bodyPr/>
          <a:lstStyle/>
          <a:p>
            <a:fld id="{99BC021F-84F9-46B7-B42D-205ED7ED54D4}" type="slidenum">
              <a:rPr lang="en-US" sz="1200" smtClean="0"/>
              <a:pPr/>
              <a:t>6</a:t>
            </a:fld>
            <a:endParaRPr lang="en-US" sz="1200" dirty="0"/>
          </a:p>
        </p:txBody>
      </p:sp>
    </p:spTree>
    <p:extLst>
      <p:ext uri="{BB962C8B-B14F-4D97-AF65-F5344CB8AC3E}">
        <p14:creationId xmlns:p14="http://schemas.microsoft.com/office/powerpoint/2010/main" val="94917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70C5-6413-42DF-B2AC-94A4D41E1490}"/>
              </a:ext>
            </a:extLst>
          </p:cNvPr>
          <p:cNvSpPr>
            <a:spLocks noGrp="1"/>
          </p:cNvSpPr>
          <p:nvPr>
            <p:ph type="title"/>
          </p:nvPr>
        </p:nvSpPr>
        <p:spPr/>
        <p:txBody>
          <a:bodyPr/>
          <a:lstStyle/>
          <a:p>
            <a:r>
              <a:rPr lang="en-US" dirty="0">
                <a:solidFill>
                  <a:srgbClr val="3A99A0"/>
                </a:solidFill>
              </a:rPr>
              <a:t>Sample email message 3</a:t>
            </a:r>
          </a:p>
        </p:txBody>
      </p:sp>
      <p:sp>
        <p:nvSpPr>
          <p:cNvPr id="54" name="Text Placeholder 4">
            <a:extLst>
              <a:ext uri="{FF2B5EF4-FFF2-40B4-BE49-F238E27FC236}">
                <a16:creationId xmlns:a16="http://schemas.microsoft.com/office/drawing/2014/main" id="{8099998C-E317-4D90-9CBF-284C498E232F}"/>
              </a:ext>
            </a:extLst>
          </p:cNvPr>
          <p:cNvSpPr>
            <a:spLocks noGrp="1"/>
          </p:cNvSpPr>
          <p:nvPr>
            <p:ph type="body" sz="quarter" idx="14"/>
          </p:nvPr>
        </p:nvSpPr>
        <p:spPr>
          <a:xfrm>
            <a:off x="4843463" y="98429"/>
            <a:ext cx="2014537" cy="290513"/>
          </a:xfrm>
        </p:spPr>
        <p:txBody>
          <a:bodyPr>
            <a:normAutofit fontScale="77500" lnSpcReduction="20000"/>
          </a:bodyPr>
          <a:lstStyle/>
          <a:p>
            <a:r>
              <a:rPr lang="en-US" dirty="0"/>
              <a:t>Sample Messages</a:t>
            </a:r>
          </a:p>
        </p:txBody>
      </p:sp>
      <p:sp>
        <p:nvSpPr>
          <p:cNvPr id="3" name="Content Placeholder 2">
            <a:extLst>
              <a:ext uri="{FF2B5EF4-FFF2-40B4-BE49-F238E27FC236}">
                <a16:creationId xmlns:a16="http://schemas.microsoft.com/office/drawing/2014/main" id="{1A04ACFF-F263-4B71-BFDE-486F101B6FD2}"/>
              </a:ext>
            </a:extLst>
          </p:cNvPr>
          <p:cNvSpPr>
            <a:spLocks noGrp="1"/>
          </p:cNvSpPr>
          <p:nvPr>
            <p:ph idx="1"/>
          </p:nvPr>
        </p:nvSpPr>
        <p:spPr>
          <a:xfrm>
            <a:off x="398918" y="1298291"/>
            <a:ext cx="6213917" cy="5836403"/>
          </a:xfrm>
        </p:spPr>
        <p:txBody>
          <a:bodyP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rPr>
              <a:t>Targeted Recipients: Potential Contest Ambassadors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rPr>
              <a:t>To: [ Appropriate Listserv]</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rPr>
              <a:t>Subject: We Need Your Voice!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rPr>
              <a:t>Dear Colleagues,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ndParaRPr>
          </a:p>
          <a:p>
            <a:pPr marL="0" marR="0" indent="0">
              <a:lnSpc>
                <a:spcPct val="107000"/>
              </a:lnSpc>
              <a:spcBef>
                <a:spcPts val="0"/>
              </a:spcBef>
              <a:spcAft>
                <a:spcPts val="800"/>
              </a:spcAft>
              <a:buNone/>
            </a:pPr>
            <a:r>
              <a:rPr lang="en-US" sz="1200" dirty="0">
                <a:effectLst/>
                <a:latin typeface="Franklin Gothic Book" panose="020B0503020102020204" pitchFamily="34" charset="0"/>
                <a:ea typeface="Calibri" panose="020F0502020204030204" pitchFamily="34" charset="0"/>
                <a:cs typeface="Times New Roman" panose="02020603050405020304" pitchFamily="18" charset="0"/>
              </a:rPr>
              <a:t>In celebration of Cybersecurity Awareness Month, the Federal Cyber Workforce Management and Coordinating Working Group, in partnership with Open Opportunities, is </a:t>
            </a:r>
            <a:r>
              <a:rPr lang="en-US" sz="1200" b="1" dirty="0">
                <a:effectLst/>
                <a:latin typeface="Franklin Gothic Book" panose="020B0503020102020204" pitchFamily="34" charset="0"/>
                <a:ea typeface="Calibri" panose="020F0502020204030204" pitchFamily="34" charset="0"/>
                <a:cs typeface="Times New Roman" panose="02020603050405020304" pitchFamily="18" charset="0"/>
              </a:rPr>
              <a:t>hosting an interagency contest (see attached) to promote cyber skill and career development. </a:t>
            </a:r>
            <a:endParaRPr lang="en-US" sz="12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200" b="1" dirty="0">
                <a:effectLst/>
                <a:latin typeface="Franklin Gothic Book" panose="020B0503020102020204" pitchFamily="34" charset="0"/>
                <a:ea typeface="Calibri" panose="020F0502020204030204" pitchFamily="34" charset="0"/>
                <a:cs typeface="Times New Roman" panose="02020603050405020304" pitchFamily="18" charset="0"/>
              </a:rPr>
              <a:t>We need your voice to encourage, educate, and get the word out about this contest on the </a:t>
            </a:r>
            <a:r>
              <a:rPr lang="en-US" sz="1200" b="1" u="sng" dirty="0">
                <a:solidFill>
                  <a:srgbClr val="0563C1"/>
                </a:solidFill>
                <a:effectLst/>
                <a:latin typeface="Franklin Gothic Book" panose="020B0503020102020204" pitchFamily="34" charset="0"/>
                <a:ea typeface="Calibri" panose="020F0502020204030204" pitchFamily="34" charset="0"/>
                <a:cs typeface="Times New Roman" panose="02020603050405020304" pitchFamily="18" charset="0"/>
                <a:hlinkClick r:id="rId2"/>
              </a:rPr>
              <a:t>Cyber Professionals Community</a:t>
            </a:r>
            <a:r>
              <a:rPr lang="en-US" sz="1200" b="1" dirty="0">
                <a:effectLst/>
                <a:latin typeface="Franklin Gothic Book" panose="020B0503020102020204" pitchFamily="34" charset="0"/>
                <a:ea typeface="Calibri" panose="020F0502020204030204" pitchFamily="34" charset="0"/>
                <a:cs typeface="Times New Roman" panose="02020603050405020304" pitchFamily="18" charset="0"/>
              </a:rPr>
              <a:t> </a:t>
            </a:r>
            <a:r>
              <a:rPr lang="en-US" sz="1200" dirty="0">
                <a:effectLst/>
                <a:latin typeface="Franklin Gothic Book" panose="020B0503020102020204" pitchFamily="34" charset="0"/>
                <a:ea typeface="Calibri" panose="020F0502020204030204" pitchFamily="34" charset="0"/>
                <a:cs typeface="Times New Roman" panose="02020603050405020304" pitchFamily="18" charset="0"/>
              </a:rPr>
              <a:t>– a network of professionals looking to connect, share knowledge, and fill </a:t>
            </a:r>
            <a:r>
              <a:rPr lang="en-US" sz="1200" dirty="0">
                <a:latin typeface="Franklin Gothic Book" panose="020B0503020102020204" pitchFamily="34" charset="0"/>
                <a:ea typeface="Calibri" panose="020F0502020204030204" pitchFamily="34" charset="0"/>
                <a:cs typeface="Times New Roman" panose="02020603050405020304" pitchFamily="18" charset="0"/>
              </a:rPr>
              <a:t>or</a:t>
            </a:r>
            <a:r>
              <a:rPr lang="en-US" sz="1200" dirty="0">
                <a:effectLst/>
                <a:latin typeface="Franklin Gothic Book" panose="020B0503020102020204" pitchFamily="34" charset="0"/>
                <a:ea typeface="Calibri" panose="020F0502020204030204" pitchFamily="34" charset="0"/>
                <a:cs typeface="Times New Roman" panose="02020603050405020304" pitchFamily="18" charset="0"/>
              </a:rPr>
              <a:t> find professional development opportunities.  </a:t>
            </a:r>
            <a:r>
              <a:rPr lang="en-US" sz="1200" b="1" dirty="0">
                <a:effectLst/>
                <a:latin typeface="Franklin Gothic Book" panose="020B0503020102020204" pitchFamily="34" charset="0"/>
                <a:ea typeface="Calibri" panose="020F0502020204030204" pitchFamily="34" charset="0"/>
                <a:cs typeface="Times New Roman" panose="02020603050405020304" pitchFamily="18" charset="0"/>
              </a:rPr>
              <a:t>Help close the current skills gaps by serving as a contest ambassador</a:t>
            </a:r>
            <a:r>
              <a:rPr lang="en-US" sz="1200" dirty="0">
                <a:effectLst/>
                <a:latin typeface="Franklin Gothic Book" panose="020B050302010202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200" dirty="0">
                <a:effectLst/>
                <a:latin typeface="Franklin Gothic Book" panose="020B0503020102020204" pitchFamily="34" charset="0"/>
                <a:ea typeface="Calibri" panose="020F0502020204030204" pitchFamily="34" charset="0"/>
                <a:cs typeface="Times New Roman" panose="02020603050405020304" pitchFamily="18" charset="0"/>
              </a:rPr>
              <a:t>Enclosed in this toolkit, you will find several resources to help you engage in speaking events and discussions, share across your network, and champion this contest and the </a:t>
            </a:r>
            <a:r>
              <a:rPr lang="en-US" sz="1200" u="sng" dirty="0">
                <a:solidFill>
                  <a:srgbClr val="0563C1"/>
                </a:solidFill>
                <a:effectLst/>
                <a:latin typeface="Franklin Gothic Book" panose="020B0503020102020204" pitchFamily="34" charset="0"/>
                <a:ea typeface="Calibri" panose="020F0502020204030204" pitchFamily="34" charset="0"/>
                <a:cs typeface="Times New Roman" panose="02020603050405020304" pitchFamily="18" charset="0"/>
                <a:hlinkClick r:id="rId2"/>
              </a:rPr>
              <a:t>Cyber Professionals Community</a:t>
            </a:r>
            <a:r>
              <a:rPr lang="en-US" sz="1200" dirty="0">
                <a:effectLst/>
                <a:latin typeface="Franklin Gothic Book" panose="020B0503020102020204" pitchFamily="34" charset="0"/>
                <a:ea typeface="Calibri" panose="020F0502020204030204" pitchFamily="34" charset="0"/>
                <a:cs typeface="Times New Roman" panose="02020603050405020304" pitchFamily="18" charset="0"/>
              </a:rPr>
              <a:t>.  We’ve included information such as: </a:t>
            </a:r>
          </a:p>
          <a:p>
            <a:pPr>
              <a:lnSpc>
                <a:spcPct val="107000"/>
              </a:lnSpc>
              <a:spcBef>
                <a:spcPts val="0"/>
              </a:spcBef>
              <a:spcAft>
                <a:spcPts val="800"/>
              </a:spcAft>
              <a:tabLst>
                <a:tab pos="457200" algn="l"/>
              </a:tabLst>
            </a:pPr>
            <a:r>
              <a:rPr lang="en-US" sz="1200" dirty="0">
                <a:effectLst/>
                <a:latin typeface="Franklin Gothic Book" panose="020B0503020102020204" pitchFamily="34" charset="0"/>
                <a:ea typeface="Calibri" panose="020F0502020204030204" pitchFamily="34" charset="0"/>
                <a:cs typeface="Times New Roman" panose="02020603050405020304" pitchFamily="18" charset="0"/>
              </a:rPr>
              <a:t>Contest Details</a:t>
            </a:r>
          </a:p>
          <a:p>
            <a:pPr>
              <a:lnSpc>
                <a:spcPct val="107000"/>
              </a:lnSpc>
              <a:spcBef>
                <a:spcPts val="0"/>
              </a:spcBef>
              <a:spcAft>
                <a:spcPts val="800"/>
              </a:spcAft>
              <a:tabLst>
                <a:tab pos="457200" algn="l"/>
              </a:tabLst>
            </a:pPr>
            <a:r>
              <a:rPr lang="en-US" sz="1200" dirty="0">
                <a:effectLst/>
                <a:latin typeface="Franklin Gothic Book" panose="020B0503020102020204" pitchFamily="34" charset="0"/>
                <a:ea typeface="Calibri" panose="020F0502020204030204" pitchFamily="34" charset="0"/>
                <a:cs typeface="Times New Roman" panose="02020603050405020304" pitchFamily="18" charset="0"/>
              </a:rPr>
              <a:t>Cyber Professionals Community Overview </a:t>
            </a:r>
          </a:p>
          <a:p>
            <a:pPr>
              <a:lnSpc>
                <a:spcPct val="107000"/>
              </a:lnSpc>
              <a:spcBef>
                <a:spcPts val="0"/>
              </a:spcBef>
              <a:spcAft>
                <a:spcPts val="800"/>
              </a:spcAft>
              <a:tabLst>
                <a:tab pos="457200" algn="l"/>
              </a:tabLst>
            </a:pPr>
            <a:r>
              <a:rPr lang="en-US" sz="1200" dirty="0">
                <a:effectLst/>
                <a:latin typeface="Franklin Gothic Book" panose="020B0503020102020204" pitchFamily="34" charset="0"/>
                <a:ea typeface="Calibri" panose="020F0502020204030204" pitchFamily="34" charset="0"/>
                <a:cs typeface="Times New Roman" panose="02020603050405020304" pitchFamily="18" charset="0"/>
              </a:rPr>
              <a:t>Answers to FAQs </a:t>
            </a:r>
          </a:p>
          <a:p>
            <a:pPr>
              <a:lnSpc>
                <a:spcPct val="107000"/>
              </a:lnSpc>
              <a:spcBef>
                <a:spcPts val="0"/>
              </a:spcBef>
              <a:spcAft>
                <a:spcPts val="800"/>
              </a:spcAft>
              <a:tabLst>
                <a:tab pos="457200" algn="l"/>
              </a:tabLst>
            </a:pPr>
            <a:r>
              <a:rPr lang="en-US" sz="1200" dirty="0">
                <a:effectLst/>
                <a:latin typeface="Franklin Gothic Book" panose="020B0503020102020204" pitchFamily="34" charset="0"/>
                <a:ea typeface="Calibri" panose="020F0502020204030204" pitchFamily="34" charset="0"/>
                <a:cs typeface="Times New Roman" panose="02020603050405020304" pitchFamily="18" charset="0"/>
              </a:rPr>
              <a:t>One-Page Fact Sheets</a:t>
            </a:r>
          </a:p>
          <a:p>
            <a:pPr>
              <a:lnSpc>
                <a:spcPct val="107000"/>
              </a:lnSpc>
              <a:spcBef>
                <a:spcPts val="0"/>
              </a:spcBef>
              <a:spcAft>
                <a:spcPts val="800"/>
              </a:spcAft>
              <a:tabLst>
                <a:tab pos="457200" algn="l"/>
              </a:tabLst>
            </a:pPr>
            <a:r>
              <a:rPr lang="en-US" sz="1200" dirty="0">
                <a:effectLst/>
                <a:latin typeface="Franklin Gothic Book" panose="020B0503020102020204" pitchFamily="34" charset="0"/>
                <a:ea typeface="Calibri" panose="020F0502020204030204" pitchFamily="34" charset="0"/>
                <a:cs typeface="Times New Roman" panose="02020603050405020304" pitchFamily="18" charset="0"/>
              </a:rPr>
              <a:t>Ready-to-Use Messaging </a:t>
            </a:r>
          </a:p>
          <a:p>
            <a:pPr marL="0" marR="0" indent="0">
              <a:lnSpc>
                <a:spcPct val="107000"/>
              </a:lnSpc>
              <a:spcBef>
                <a:spcPts val="0"/>
              </a:spcBef>
              <a:spcAft>
                <a:spcPts val="800"/>
              </a:spcAft>
              <a:buNone/>
            </a:pPr>
            <a:r>
              <a:rPr lang="en-US" sz="1200" b="1" dirty="0">
                <a:effectLst/>
                <a:latin typeface="Franklin Gothic Book" panose="020B0503020102020204" pitchFamily="34" charset="0"/>
                <a:ea typeface="Calibri" panose="020F0502020204030204" pitchFamily="34" charset="0"/>
                <a:cs typeface="Times New Roman" panose="02020603050405020304" pitchFamily="18" charset="0"/>
              </a:rPr>
              <a:t>Have questions?  </a:t>
            </a:r>
            <a:r>
              <a:rPr lang="en-US" sz="1200" dirty="0">
                <a:effectLst/>
                <a:latin typeface="Franklin Gothic Book" panose="020B0503020102020204" pitchFamily="34" charset="0"/>
                <a:ea typeface="Calibri" panose="020F0502020204030204" pitchFamily="34" charset="0"/>
                <a:cs typeface="Times New Roman" panose="02020603050405020304" pitchFamily="18" charset="0"/>
              </a:rPr>
              <a:t>Reach out to the Working Group or </a:t>
            </a:r>
            <a:r>
              <a:rPr lang="en-US" sz="1200" dirty="0">
                <a:effectLst/>
                <a:latin typeface="Franklin Gothic Book" panose="020B0503020102020204" pitchFamily="34" charset="0"/>
                <a:ea typeface="Calibri" panose="020F0502020204030204" pitchFamily="34" charset="0"/>
                <a:cs typeface="Times New Roman" panose="02020603050405020304" pitchFamily="18" charset="0"/>
                <a:hlinkClick r:id="rId3"/>
              </a:rPr>
              <a:t>Open Opportunities Team</a:t>
            </a:r>
            <a:r>
              <a:rPr lang="en-US" sz="1200" dirty="0">
                <a:effectLst/>
                <a:latin typeface="Franklin Gothic Book" panose="020B0503020102020204" pitchFamily="34" charset="0"/>
                <a:ea typeface="Calibri" panose="020F0502020204030204" pitchFamily="34" charset="0"/>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rPr>
              <a:t>Sincerely,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rPr>
              <a:t>[Name]</a:t>
            </a:r>
          </a:p>
          <a:p>
            <a:pPr marL="0" marR="0" lvl="0" indent="0" algn="l" defTabSz="457200" rtl="0" eaLnBrk="1" fontAlgn="auto" latinLnBrk="0" hangingPunct="1">
              <a:lnSpc>
                <a:spcPct val="90000"/>
              </a:lnSpc>
              <a:spcBef>
                <a:spcPts val="600"/>
              </a:spcBef>
              <a:spcAft>
                <a:spcPts val="0"/>
              </a:spcAft>
              <a:buClrTx/>
              <a:buSzTx/>
              <a:buFontTx/>
              <a:buNone/>
              <a:tabLst/>
              <a:defRPr/>
            </a:pPr>
            <a:endParaRPr kumimoji="0" lang="en-US" sz="1200" b="0" i="0" u="none" strike="noStrike" kern="1200" cap="none" spc="0" normalizeH="0" baseline="0" noProof="0" dirty="0">
              <a:ln>
                <a:noFill/>
              </a:ln>
              <a:solidFill>
                <a:srgbClr val="4EB7BA"/>
              </a:solidFill>
              <a:effectLst/>
              <a:uLnTx/>
              <a:uFillTx/>
              <a:latin typeface="Calibri Light" panose="020F0302020204030204"/>
              <a:ea typeface="+mn-ea"/>
              <a:cs typeface="+mn-cs"/>
            </a:endParaRPr>
          </a:p>
          <a:p>
            <a:pPr marL="0" marR="0" lvl="0" indent="0" algn="l" defTabSz="685800" rtl="0" eaLnBrk="1" fontAlgn="auto" latinLnBrk="0" hangingPunct="1">
              <a:lnSpc>
                <a:spcPct val="90000"/>
              </a:lnSpc>
              <a:spcBef>
                <a:spcPts val="750"/>
              </a:spcBef>
              <a:spcAft>
                <a:spcPts val="0"/>
              </a:spcAft>
              <a:buClr>
                <a:srgbClr val="2F5597"/>
              </a:buClr>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indent="0">
              <a:buNone/>
            </a:pPr>
            <a:endParaRPr lang="en-US" dirty="0"/>
          </a:p>
        </p:txBody>
      </p:sp>
      <p:sp>
        <p:nvSpPr>
          <p:cNvPr id="4" name="Text Placeholder 3">
            <a:extLst>
              <a:ext uri="{FF2B5EF4-FFF2-40B4-BE49-F238E27FC236}">
                <a16:creationId xmlns:a16="http://schemas.microsoft.com/office/drawing/2014/main" id="{B9A9C478-5CF8-4824-9AF4-A40FC4151F38}"/>
              </a:ext>
            </a:extLst>
          </p:cNvPr>
          <p:cNvSpPr>
            <a:spLocks noGrp="1"/>
          </p:cNvSpPr>
          <p:nvPr>
            <p:ph type="body" sz="quarter" idx="15"/>
          </p:nvPr>
        </p:nvSpPr>
        <p:spPr>
          <a:xfrm>
            <a:off x="471487" y="7207981"/>
            <a:ext cx="2463800" cy="1682438"/>
          </a:xfrm>
        </p:spPr>
        <p:txBody>
          <a:bodyP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Quick Tip: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Find other contest ambassadors and share the ENTIRE toolkit. </a:t>
            </a:r>
          </a:p>
        </p:txBody>
      </p:sp>
      <p:pic>
        <p:nvPicPr>
          <p:cNvPr id="14" name="Picture Placeholder 13" descr="The front page of the Cyber Opportunities Contest Toolkit">
            <a:extLst>
              <a:ext uri="{FF2B5EF4-FFF2-40B4-BE49-F238E27FC236}">
                <a16:creationId xmlns:a16="http://schemas.microsoft.com/office/drawing/2014/main" id="{5B8C083B-C604-4A74-A1B1-0BE6BC355C42}"/>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t="2889" b="2889"/>
          <a:stretch>
            <a:fillRect/>
          </a:stretch>
        </p:blipFill>
        <p:spPr>
          <a:xfrm>
            <a:off x="2863510" y="7281119"/>
            <a:ext cx="1387475" cy="1736924"/>
          </a:xfrm>
        </p:spPr>
      </p:pic>
      <p:sp>
        <p:nvSpPr>
          <p:cNvPr id="6" name="Text Placeholder 5">
            <a:extLst>
              <a:ext uri="{FF2B5EF4-FFF2-40B4-BE49-F238E27FC236}">
                <a16:creationId xmlns:a16="http://schemas.microsoft.com/office/drawing/2014/main" id="{C2E388E5-CCCB-4100-A705-B4F402707A00}"/>
              </a:ext>
            </a:extLst>
          </p:cNvPr>
          <p:cNvSpPr>
            <a:spLocks noGrp="1"/>
          </p:cNvSpPr>
          <p:nvPr>
            <p:ph type="body" sz="quarter" idx="19"/>
          </p:nvPr>
        </p:nvSpPr>
        <p:spPr>
          <a:solidFill>
            <a:srgbClr val="F7FF8A"/>
          </a:solidFill>
          <a:ln>
            <a:solidFill>
              <a:srgbClr val="F7FF8A"/>
            </a:solidFill>
          </a:ln>
        </p:spPr>
        <p:txBody>
          <a:bodyP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hlinkClick r:id="rId5" action="ppaction://hlinksldjump"/>
              </a:rPr>
              <a:t>Check out the Informational Posters</a:t>
            </a:r>
          </a:p>
        </p:txBody>
      </p:sp>
      <p:sp>
        <p:nvSpPr>
          <p:cNvPr id="7" name="Text Placeholder 6">
            <a:extLst>
              <a:ext uri="{FF2B5EF4-FFF2-40B4-BE49-F238E27FC236}">
                <a16:creationId xmlns:a16="http://schemas.microsoft.com/office/drawing/2014/main" id="{B84BDA21-478E-4120-B551-E5E993095189}"/>
              </a:ext>
            </a:extLst>
          </p:cNvPr>
          <p:cNvSpPr>
            <a:spLocks noGrp="1"/>
          </p:cNvSpPr>
          <p:nvPr>
            <p:ph type="body" sz="quarter" idx="20"/>
          </p:nvPr>
        </p:nvSpPr>
        <p:spPr>
          <a:solidFill>
            <a:srgbClr val="28659C"/>
          </a:solidFill>
          <a:ln>
            <a:solidFill>
              <a:srgbClr val="28659C"/>
            </a:solidFill>
          </a:ln>
        </p:spPr>
        <p:txBody>
          <a:bodyP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Franklin Gothic Book" panose="020B0503020102020204" pitchFamily="34" charset="0"/>
                <a:ea typeface="+mn-ea"/>
                <a:cs typeface="+mn-cs"/>
                <a:hlinkClick r:id="rId6" action="ppaction://hlinksldjump">
                  <a:extLst>
                    <a:ext uri="{A12FA001-AC4F-418D-AE19-62706E023703}">
                      <ahyp:hlinkClr xmlns:ahyp="http://schemas.microsoft.com/office/drawing/2018/hyperlinkcolor" val="tx"/>
                    </a:ext>
                  </a:extLst>
                </a:hlinkClick>
              </a:rPr>
              <a:t>Return to Toolkit List</a:t>
            </a:r>
          </a:p>
        </p:txBody>
      </p:sp>
      <p:sp>
        <p:nvSpPr>
          <p:cNvPr id="45" name="Slide Number Placeholder 5">
            <a:extLst>
              <a:ext uri="{FF2B5EF4-FFF2-40B4-BE49-F238E27FC236}">
                <a16:creationId xmlns:a16="http://schemas.microsoft.com/office/drawing/2014/main" id="{5C1EEC00-AEBF-442C-BE97-7E8DE9479949}"/>
              </a:ext>
            </a:extLst>
          </p:cNvPr>
          <p:cNvSpPr>
            <a:spLocks noGrp="1"/>
          </p:cNvSpPr>
          <p:nvPr>
            <p:ph type="sldNum" sz="quarter" idx="12"/>
          </p:nvPr>
        </p:nvSpPr>
        <p:spPr/>
        <p:txBody>
          <a:bodyPr/>
          <a:lstStyle/>
          <a:p>
            <a:fld id="{99BC021F-84F9-46B7-B42D-205ED7ED54D4}" type="slidenum">
              <a:rPr lang="en-US" sz="1200" smtClean="0"/>
              <a:pPr/>
              <a:t>7</a:t>
            </a:fld>
            <a:endParaRPr lang="en-US" sz="1200" dirty="0"/>
          </a:p>
        </p:txBody>
      </p:sp>
      <p:sp>
        <p:nvSpPr>
          <p:cNvPr id="47" name="Footer Placeholder 5">
            <a:extLst>
              <a:ext uri="{FF2B5EF4-FFF2-40B4-BE49-F238E27FC236}">
                <a16:creationId xmlns:a16="http://schemas.microsoft.com/office/drawing/2014/main" id="{2D8BB754-AE35-4B62-A8FC-0E5328655B3E}"/>
              </a:ext>
            </a:extLst>
          </p:cNvPr>
          <p:cNvSpPr txBox="1">
            <a:spLocks/>
          </p:cNvSpPr>
          <p:nvPr/>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390873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70C5-6413-42DF-B2AC-94A4D41E1490}"/>
              </a:ext>
            </a:extLst>
          </p:cNvPr>
          <p:cNvSpPr>
            <a:spLocks noGrp="1"/>
          </p:cNvSpPr>
          <p:nvPr>
            <p:ph type="title"/>
          </p:nvPr>
        </p:nvSpPr>
        <p:spPr>
          <a:xfrm>
            <a:off x="398918" y="491390"/>
            <a:ext cx="6233530" cy="754742"/>
          </a:xfrm>
        </p:spPr>
        <p:txBody>
          <a:bodyPr/>
          <a:lstStyle/>
          <a:p>
            <a:r>
              <a:rPr lang="en-US" dirty="0">
                <a:solidFill>
                  <a:srgbClr val="3A99A0"/>
                </a:solidFill>
              </a:rPr>
              <a:t>SAMPLE WEBSITE AND NEWSLETTER MESSAGING</a:t>
            </a:r>
          </a:p>
        </p:txBody>
      </p:sp>
      <p:sp>
        <p:nvSpPr>
          <p:cNvPr id="54" name="Text Placeholder 4">
            <a:extLst>
              <a:ext uri="{FF2B5EF4-FFF2-40B4-BE49-F238E27FC236}">
                <a16:creationId xmlns:a16="http://schemas.microsoft.com/office/drawing/2014/main" id="{8099998C-E317-4D90-9CBF-284C498E232F}"/>
              </a:ext>
            </a:extLst>
          </p:cNvPr>
          <p:cNvSpPr>
            <a:spLocks noGrp="1"/>
          </p:cNvSpPr>
          <p:nvPr>
            <p:ph type="body" sz="quarter" idx="14"/>
          </p:nvPr>
        </p:nvSpPr>
        <p:spPr>
          <a:xfrm>
            <a:off x="4843463" y="95624"/>
            <a:ext cx="2014537" cy="290513"/>
          </a:xfrm>
        </p:spPr>
        <p:txBody>
          <a:bodyPr>
            <a:normAutofit fontScale="77500" lnSpcReduction="20000"/>
          </a:bodyPr>
          <a:lstStyle/>
          <a:p>
            <a:r>
              <a:rPr lang="en-US" dirty="0"/>
              <a:t>Sample Messages</a:t>
            </a:r>
          </a:p>
        </p:txBody>
      </p:sp>
      <p:sp>
        <p:nvSpPr>
          <p:cNvPr id="3" name="Content Placeholder 2">
            <a:extLst>
              <a:ext uri="{FF2B5EF4-FFF2-40B4-BE49-F238E27FC236}">
                <a16:creationId xmlns:a16="http://schemas.microsoft.com/office/drawing/2014/main" id="{34412560-0C31-448A-888D-879A594753F9}"/>
              </a:ext>
            </a:extLst>
          </p:cNvPr>
          <p:cNvSpPr>
            <a:spLocks noGrp="1"/>
          </p:cNvSpPr>
          <p:nvPr>
            <p:ph idx="1"/>
          </p:nvPr>
        </p:nvSpPr>
        <p:spPr>
          <a:xfrm>
            <a:off x="398918" y="1209462"/>
            <a:ext cx="6094647" cy="5890224"/>
          </a:xfrm>
        </p:spPr>
        <p:txBody>
          <a:bodyP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rPr>
              <a:t>In celebration of Cybersecurity Awareness Month, the Federal Cyber Workforce Management and Coordinating Working Group, in partnership with Open Opportunities, is launching an interagency contest to promote cyber skill and career development.  </a:t>
            </a: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rPr>
              <a:t>No enrollment is necessary!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rPr>
              <a:t>Collaborate, share, and connect with others.  Whether you’re a cyber professional, hiring manager, supervisor, or workforce practitioner,  </a:t>
            </a:r>
            <a:r>
              <a:rPr lang="en-US" sz="1200" dirty="0">
                <a:solidFill>
                  <a:prstClr val="black"/>
                </a:solidFill>
                <a:latin typeface="Franklin Gothic Book" panose="020B0503020102020204" pitchFamily="34" charset="0"/>
              </a:rPr>
              <a:t>ev</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rPr>
              <a:t>eryone is welcomed.  There are 3 easy ways to get involved.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rPr>
              <a:t>Join the </a:t>
            </a: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hlinkClick r:id="rId2"/>
              </a:rPr>
              <a:t>Cyber Professionals Community </a:t>
            </a:r>
            <a:r>
              <a:rPr kumimoji="0" lang="en-US" sz="1200" b="1" i="0" u="none" strike="noStrike" kern="1200" cap="none" spc="0" normalizeH="0" baseline="0" noProof="0" dirty="0">
                <a:ln>
                  <a:noFill/>
                </a:ln>
                <a:solidFill>
                  <a:prstClr val="black"/>
                </a:solidFill>
                <a:effectLst/>
                <a:uLnTx/>
                <a:uFillTx/>
                <a:latin typeface="Franklin Gothic Book" panose="020B0503020102020204" pitchFamily="34" charset="0"/>
              </a:rPr>
              <a:t>and…</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ndParaRPr>
          </a:p>
          <a:p>
            <a:pPr marL="342900" marR="0" lvl="0" indent="-342900" algn="l" defTabSz="457200" rtl="0" eaLnBrk="1" fontAlgn="auto" latinLnBrk="0" hangingPunct="1">
              <a:lnSpc>
                <a:spcPct val="100000"/>
              </a:lnSpc>
              <a:spcBef>
                <a:spcPts val="0"/>
              </a:spcBef>
              <a:spcAft>
                <a:spcPts val="60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rPr>
              <a:t>Post a variety of development opportunities – let’s close the cyber skills gap!</a:t>
            </a:r>
          </a:p>
          <a:p>
            <a:pPr marL="342900" marR="0" lvl="0" indent="-342900" algn="l" defTabSz="457200" rtl="0" eaLnBrk="1" fontAlgn="auto" latinLnBrk="0" hangingPunct="1">
              <a:lnSpc>
                <a:spcPct val="100000"/>
              </a:lnSpc>
              <a:spcBef>
                <a:spcPts val="0"/>
              </a:spcBef>
              <a:spcAft>
                <a:spcPts val="60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rPr>
              <a:t>Pursue available development opportunities – it’s time to develop up!</a:t>
            </a:r>
          </a:p>
          <a:p>
            <a:pPr marL="342900" marR="0" lvl="0" indent="-342900" algn="l" defTabSz="457200" rtl="0" eaLnBrk="1" fontAlgn="auto" latinLnBrk="0" hangingPunct="1">
              <a:lnSpc>
                <a:spcPct val="100000"/>
              </a:lnSpc>
              <a:spcBef>
                <a:spcPts val="0"/>
              </a:spcBef>
              <a:spcAft>
                <a:spcPts val="60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rPr>
              <a:t>Share the linked toolkit below and its resources –  help get the word out!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ndParaRPr>
          </a:p>
          <a:p>
            <a:pPr marL="0" indent="0" defTabSz="457200">
              <a:lnSpc>
                <a:spcPct val="100000"/>
              </a:lnSpc>
              <a:spcBef>
                <a:spcPts val="0"/>
              </a:spcBef>
              <a:buNone/>
              <a:defRPr/>
            </a:pP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The Working Group will announce 4 winners by </a:t>
            </a:r>
            <a:r>
              <a:rPr kumimoji="0" lang="en-US" sz="1200" b="1" i="0" u="sng"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no later than December 30, 2022</a:t>
            </a:r>
            <a:r>
              <a:rPr kumimoji="0" lang="en-US" sz="1200" b="0" i="0" u="none" strike="noStrike" kern="1200" cap="none" spc="0" normalizeH="0" baseline="0" noProof="0" dirty="0">
                <a:ln>
                  <a:noFill/>
                </a:ln>
                <a:solidFill>
                  <a:srgbClr val="000000"/>
                </a:solidFill>
                <a:effectLst/>
                <a:uLnTx/>
                <a:uFillTx/>
                <a:latin typeface="Franklin Gothic Book" panose="020B0503020102020204" pitchFamily="34" charset="0"/>
                <a:ea typeface="Calibri" panose="020F0502020204030204" pitchFamily="34" charset="0"/>
                <a:cs typeface="Times New Roman" panose="02020603050405020304" pitchFamily="18" charset="0"/>
              </a:rPr>
              <a:t>.  Winners will be eligible for various prizes. </a:t>
            </a:r>
          </a:p>
          <a:p>
            <a:pPr marL="0" indent="0" defTabSz="457200">
              <a:lnSpc>
                <a:spcPct val="100000"/>
              </a:lnSpc>
              <a:spcBef>
                <a:spcPts val="0"/>
              </a:spcBef>
              <a:buNone/>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rPr>
              <a:t>Click here to download the toolkit to learn more about the contest, community, and ways to champion and message across your network.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black"/>
                </a:solidFill>
                <a:effectLst/>
                <a:uLnTx/>
                <a:uFillTx/>
                <a:latin typeface="Franklin Gothic Book" panose="020B0503020102020204" pitchFamily="34" charset="0"/>
              </a:rPr>
              <a:t>*Note the toolkit will need to be uploaded and/or accessible.  Please connect with the appropriate POCs at your agency to coordinate. </a:t>
            </a:r>
          </a:p>
          <a:p>
            <a:pPr marL="0" marR="0" lvl="0" indent="0" algn="l" defTabSz="457200" rtl="0" eaLnBrk="1" fontAlgn="auto" latinLnBrk="0" hangingPunct="1">
              <a:lnSpc>
                <a:spcPct val="90000"/>
              </a:lnSpc>
              <a:spcBef>
                <a:spcPts val="600"/>
              </a:spcBef>
              <a:spcAft>
                <a:spcPts val="0"/>
              </a:spcAft>
              <a:buClrTx/>
              <a:buSzTx/>
              <a:buFontTx/>
              <a:buNone/>
              <a:tabLst/>
              <a:defRPr/>
            </a:pPr>
            <a:endParaRPr kumimoji="0" lang="en-US" sz="2100" b="1" i="0" u="none" strike="noStrike" kern="1200" cap="none" spc="0" normalizeH="0" baseline="0" noProof="0" dirty="0">
              <a:ln>
                <a:noFill/>
              </a:ln>
              <a:solidFill>
                <a:srgbClr val="2F5597"/>
              </a:solidFill>
              <a:effectLst/>
              <a:uLnTx/>
              <a:uFillTx/>
              <a:latin typeface="Calibri Light" panose="020F0302020204030204"/>
              <a:ea typeface="+mn-ea"/>
              <a:cs typeface="+mn-cs"/>
            </a:endParaRPr>
          </a:p>
          <a:p>
            <a:pPr marL="0" indent="0">
              <a:buNone/>
            </a:pPr>
            <a:endParaRPr lang="en-US" dirty="0"/>
          </a:p>
        </p:txBody>
      </p:sp>
      <p:sp>
        <p:nvSpPr>
          <p:cNvPr id="4" name="Text Placeholder 3">
            <a:extLst>
              <a:ext uri="{FF2B5EF4-FFF2-40B4-BE49-F238E27FC236}">
                <a16:creationId xmlns:a16="http://schemas.microsoft.com/office/drawing/2014/main" id="{8D5FD35F-2266-4BDE-BECC-BFA23B87ABB7}"/>
              </a:ext>
            </a:extLst>
          </p:cNvPr>
          <p:cNvSpPr>
            <a:spLocks noGrp="1"/>
          </p:cNvSpPr>
          <p:nvPr>
            <p:ph type="body" sz="quarter" idx="1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Quick Tips:</a:t>
            </a:r>
          </a:p>
        </p:txBody>
      </p:sp>
      <p:pic>
        <p:nvPicPr>
          <p:cNvPr id="19" name="Picture Placeholder 18">
            <a:extLst>
              <a:ext uri="{FF2B5EF4-FFF2-40B4-BE49-F238E27FC236}">
                <a16:creationId xmlns:a16="http://schemas.microsoft.com/office/drawing/2014/main" id="{2085E41C-7236-4035-BD7E-EBBB4E4AC350}"/>
              </a:ext>
              <a:ext uri="{C183D7F6-B498-43B3-948B-1728B52AA6E4}">
                <adec:decorative xmlns:adec="http://schemas.microsoft.com/office/drawing/2017/decorative" val="1"/>
              </a:ext>
            </a:extLst>
          </p:cNvPr>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l="193" r="193"/>
          <a:stretch>
            <a:fillRect/>
          </a:stretch>
        </p:blipFill>
        <p:spPr/>
      </p:pic>
      <p:sp>
        <p:nvSpPr>
          <p:cNvPr id="5" name="Text Placeholder 4">
            <a:extLst>
              <a:ext uri="{FF2B5EF4-FFF2-40B4-BE49-F238E27FC236}">
                <a16:creationId xmlns:a16="http://schemas.microsoft.com/office/drawing/2014/main" id="{13D3C279-51FC-4C0C-A9CB-2D04C9AEC68A}"/>
              </a:ext>
            </a:extLst>
          </p:cNvPr>
          <p:cNvSpPr>
            <a:spLocks noGrp="1"/>
          </p:cNvSpPr>
          <p:nvPr>
            <p:ph type="body" sz="quarter" idx="16"/>
          </p:nvPr>
        </p:nvSpPr>
        <p:spPr/>
        <p:txBody>
          <a:bodyPr>
            <a:no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Share on cyber intranet pages, newsletters, groups, etc.</a:t>
            </a:r>
          </a:p>
        </p:txBody>
      </p:sp>
      <p:pic>
        <p:nvPicPr>
          <p:cNvPr id="21" name="Picture Placeholder 20">
            <a:extLst>
              <a:ext uri="{FF2B5EF4-FFF2-40B4-BE49-F238E27FC236}">
                <a16:creationId xmlns:a16="http://schemas.microsoft.com/office/drawing/2014/main" id="{F86F5567-5D99-4E5E-A261-329E6AF8906C}"/>
              </a:ext>
              <a:ext uri="{C183D7F6-B498-43B3-948B-1728B52AA6E4}">
                <adec:decorative xmlns:adec="http://schemas.microsoft.com/office/drawing/2017/decorative" val="1"/>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l="193" r="193"/>
          <a:stretch>
            <a:fillRect/>
          </a:stretch>
        </p:blipFill>
        <p:spPr>
          <a:xfrm>
            <a:off x="438594" y="8273712"/>
            <a:ext cx="409575" cy="411162"/>
          </a:xfrm>
        </p:spPr>
      </p:pic>
      <p:sp>
        <p:nvSpPr>
          <p:cNvPr id="17" name="Text Placeholder 16">
            <a:extLst>
              <a:ext uri="{FF2B5EF4-FFF2-40B4-BE49-F238E27FC236}">
                <a16:creationId xmlns:a16="http://schemas.microsoft.com/office/drawing/2014/main" id="{B6AB29C4-4ADE-4D9B-BC32-B2A734B6D13A}"/>
              </a:ext>
            </a:extLst>
          </p:cNvPr>
          <p:cNvSpPr>
            <a:spLocks noGrp="1"/>
          </p:cNvSpPr>
          <p:nvPr>
            <p:ph type="body" sz="quarter" idx="24"/>
          </p:nvPr>
        </p:nvSpPr>
        <p:spPr>
          <a:xfrm>
            <a:off x="1055464" y="8273712"/>
            <a:ext cx="3291840" cy="365760"/>
          </a:xfrm>
        </p:spPr>
        <p:txBody>
          <a:bodyPr>
            <a:no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Post on available social media accounts and channels.</a:t>
            </a:r>
          </a:p>
        </p:txBody>
      </p:sp>
      <p:sp>
        <p:nvSpPr>
          <p:cNvPr id="6" name="Text Placeholder 5">
            <a:extLst>
              <a:ext uri="{FF2B5EF4-FFF2-40B4-BE49-F238E27FC236}">
                <a16:creationId xmlns:a16="http://schemas.microsoft.com/office/drawing/2014/main" id="{4558673A-C8C9-48B5-BCA1-FFCD00B43302}"/>
              </a:ext>
            </a:extLst>
          </p:cNvPr>
          <p:cNvSpPr>
            <a:spLocks noGrp="1"/>
          </p:cNvSpPr>
          <p:nvPr>
            <p:ph type="body" sz="quarter" idx="19"/>
          </p:nvPr>
        </p:nvSpPr>
        <p:spPr>
          <a:solidFill>
            <a:srgbClr val="F7FF8A"/>
          </a:solidFill>
          <a:ln>
            <a:solidFill>
              <a:srgbClr val="F7FF8A"/>
            </a:solidFill>
          </a:ln>
        </p:spPr>
        <p:txBody>
          <a:bodyP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hlinkClick r:id="rId5" action="ppaction://hlinksldjump"/>
              </a:rPr>
              <a:t>Check out the Informational Posters</a:t>
            </a:r>
          </a:p>
        </p:txBody>
      </p:sp>
      <p:sp>
        <p:nvSpPr>
          <p:cNvPr id="7" name="Text Placeholder 6">
            <a:extLst>
              <a:ext uri="{FF2B5EF4-FFF2-40B4-BE49-F238E27FC236}">
                <a16:creationId xmlns:a16="http://schemas.microsoft.com/office/drawing/2014/main" id="{B715C804-63BD-4D0A-B503-81BBDAFEA74C}"/>
              </a:ext>
            </a:extLst>
          </p:cNvPr>
          <p:cNvSpPr>
            <a:spLocks noGrp="1"/>
          </p:cNvSpPr>
          <p:nvPr>
            <p:ph type="body" sz="quarter" idx="20"/>
          </p:nvPr>
        </p:nvSpPr>
        <p:spPr>
          <a:solidFill>
            <a:srgbClr val="28659C"/>
          </a:solidFill>
          <a:ln>
            <a:solidFill>
              <a:srgbClr val="28659C"/>
            </a:solidFill>
          </a:ln>
        </p:spPr>
        <p:txBody>
          <a:bodyP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Franklin Gothic Book" panose="020B0503020102020204" pitchFamily="34" charset="0"/>
                <a:ea typeface="+mn-ea"/>
                <a:cs typeface="+mn-cs"/>
                <a:hlinkClick r:id="rId6" action="ppaction://hlinksldjump">
                  <a:extLst>
                    <a:ext uri="{A12FA001-AC4F-418D-AE19-62706E023703}">
                      <ahyp:hlinkClr xmlns:ahyp="http://schemas.microsoft.com/office/drawing/2018/hyperlinkcolor" val="tx"/>
                    </a:ext>
                  </a:extLst>
                </a:hlinkClick>
              </a:rPr>
              <a:t>Return to Toolkit List</a:t>
            </a:r>
          </a:p>
        </p:txBody>
      </p:sp>
      <p:sp>
        <p:nvSpPr>
          <p:cNvPr id="45" name="Slide Number Placeholder 5">
            <a:extLst>
              <a:ext uri="{FF2B5EF4-FFF2-40B4-BE49-F238E27FC236}">
                <a16:creationId xmlns:a16="http://schemas.microsoft.com/office/drawing/2014/main" id="{5C1EEC00-AEBF-442C-BE97-7E8DE9479949}"/>
              </a:ext>
            </a:extLst>
          </p:cNvPr>
          <p:cNvSpPr>
            <a:spLocks noGrp="1"/>
          </p:cNvSpPr>
          <p:nvPr>
            <p:ph type="sldNum" sz="quarter" idx="12"/>
          </p:nvPr>
        </p:nvSpPr>
        <p:spPr/>
        <p:txBody>
          <a:bodyPr/>
          <a:lstStyle/>
          <a:p>
            <a:fld id="{99BC021F-84F9-46B7-B42D-205ED7ED54D4}" type="slidenum">
              <a:rPr lang="en-US" sz="1200" smtClean="0"/>
              <a:pPr/>
              <a:t>8</a:t>
            </a:fld>
            <a:endParaRPr lang="en-US" sz="1200" dirty="0"/>
          </a:p>
        </p:txBody>
      </p:sp>
      <p:sp>
        <p:nvSpPr>
          <p:cNvPr id="47" name="Footer Placeholder 5">
            <a:extLst>
              <a:ext uri="{FF2B5EF4-FFF2-40B4-BE49-F238E27FC236}">
                <a16:creationId xmlns:a16="http://schemas.microsoft.com/office/drawing/2014/main" id="{2D8BB754-AE35-4B62-A8FC-0E5328655B3E}"/>
              </a:ext>
            </a:extLst>
          </p:cNvPr>
          <p:cNvSpPr txBox="1">
            <a:spLocks/>
          </p:cNvSpPr>
          <p:nvPr/>
        </p:nvSpPr>
        <p:spPr>
          <a:xfrm>
            <a:off x="4540627" y="8890419"/>
            <a:ext cx="2314575" cy="255248"/>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Pre-508</a:t>
            </a:r>
          </a:p>
        </p:txBody>
      </p:sp>
    </p:spTree>
    <p:extLst>
      <p:ext uri="{BB962C8B-B14F-4D97-AF65-F5344CB8AC3E}">
        <p14:creationId xmlns:p14="http://schemas.microsoft.com/office/powerpoint/2010/main" val="210609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9EA1C1-1FB2-4665-80E2-6E0537D05A81}"/>
              </a:ext>
            </a:extLst>
          </p:cNvPr>
          <p:cNvSpPr>
            <a:spLocks noGrp="1"/>
          </p:cNvSpPr>
          <p:nvPr>
            <p:ph type="title"/>
          </p:nvPr>
        </p:nvSpPr>
        <p:spPr/>
        <p:txBody>
          <a:bodyPr/>
          <a:lstStyle/>
          <a:p>
            <a:r>
              <a:rPr lang="en-US" dirty="0">
                <a:solidFill>
                  <a:schemeClr val="tx1"/>
                </a:solidFill>
              </a:rPr>
              <a:t>Informational Posters</a:t>
            </a:r>
          </a:p>
        </p:txBody>
      </p:sp>
      <p:sp>
        <p:nvSpPr>
          <p:cNvPr id="8" name="Text Placeholder 7">
            <a:extLst>
              <a:ext uri="{FF2B5EF4-FFF2-40B4-BE49-F238E27FC236}">
                <a16:creationId xmlns:a16="http://schemas.microsoft.com/office/drawing/2014/main" id="{4339EFA6-295B-4EA4-B2C1-37F78A90CBCC}"/>
              </a:ext>
            </a:extLst>
          </p:cNvPr>
          <p:cNvSpPr>
            <a:spLocks noGrp="1"/>
          </p:cNvSpPr>
          <p:nvPr>
            <p:ph type="body" sz="quarter" idx="10"/>
          </p:nvPr>
        </p:nvSpPr>
        <p:spPr>
          <a:xfrm>
            <a:off x="317054" y="5517239"/>
            <a:ext cx="6223891" cy="2089509"/>
          </a:xfrm>
        </p:spPr>
        <p:txBody>
          <a:bodyPr/>
          <a:lstStyle/>
          <a:p>
            <a:pPr marL="0" indent="0">
              <a:buNone/>
            </a:pPr>
            <a:r>
              <a:rPr lang="en-US" sz="1600" b="1" dirty="0">
                <a:solidFill>
                  <a:schemeClr val="tx1"/>
                </a:solidFill>
                <a:latin typeface="Franklin Gothic Book" panose="020B0503020102020204" pitchFamily="34" charset="0"/>
              </a:rPr>
              <a:t>Feel free to attach and share the posters with your networks.  </a:t>
            </a:r>
          </a:p>
          <a:p>
            <a:r>
              <a:rPr lang="en-US" sz="1600" dirty="0">
                <a:solidFill>
                  <a:schemeClr val="accent6">
                    <a:lumMod val="60000"/>
                    <a:lumOff val="40000"/>
                  </a:schemeClr>
                </a:solidFill>
                <a:latin typeface="Franklin Gothic Book" panose="020B0503020102020204" pitchFamily="34" charset="0"/>
                <a:hlinkClick r:id="rId2" action="ppaction://hlinksldjump">
                  <a:extLst>
                    <a:ext uri="{A12FA001-AC4F-418D-AE19-62706E023703}">
                      <ahyp:hlinkClr xmlns:ahyp="http://schemas.microsoft.com/office/drawing/2018/hyperlinkcolor" val="tx"/>
                    </a:ext>
                  </a:extLst>
                </a:hlinkClick>
              </a:rPr>
              <a:t>Informational poster #1 – contest overview</a:t>
            </a:r>
            <a:endParaRPr lang="en-US" sz="1600" dirty="0">
              <a:solidFill>
                <a:schemeClr val="accent6">
                  <a:lumMod val="60000"/>
                  <a:lumOff val="40000"/>
                </a:schemeClr>
              </a:solidFill>
              <a:latin typeface="Franklin Gothic Book" panose="020B0503020102020204" pitchFamily="34" charset="0"/>
            </a:endParaRPr>
          </a:p>
          <a:p>
            <a:r>
              <a:rPr lang="en-US" sz="1600" dirty="0">
                <a:solidFill>
                  <a:schemeClr val="accent6">
                    <a:lumMod val="60000"/>
                    <a:lumOff val="40000"/>
                  </a:schemeClr>
                </a:solidFill>
                <a:latin typeface="Franklin Gothic Book" panose="020B0503020102020204" pitchFamily="34" charset="0"/>
                <a:hlinkClick r:id="rId3" action="ppaction://hlinksldjump">
                  <a:extLst>
                    <a:ext uri="{A12FA001-AC4F-418D-AE19-62706E023703}">
                      <ahyp:hlinkClr xmlns:ahyp="http://schemas.microsoft.com/office/drawing/2018/hyperlinkcolor" val="tx"/>
                    </a:ext>
                  </a:extLst>
                </a:hlinkClick>
              </a:rPr>
              <a:t>Informational poster #2 – Cyber Professionals Community overview</a:t>
            </a:r>
            <a:endParaRPr lang="en-US" sz="1600" dirty="0">
              <a:solidFill>
                <a:schemeClr val="accent6">
                  <a:lumMod val="60000"/>
                  <a:lumOff val="40000"/>
                </a:schemeClr>
              </a:solidFill>
              <a:latin typeface="Franklin Gothic Book" panose="020B0503020102020204" pitchFamily="34" charset="0"/>
            </a:endParaRPr>
          </a:p>
          <a:p>
            <a:r>
              <a:rPr lang="en-US" sz="1600" dirty="0">
                <a:solidFill>
                  <a:schemeClr val="accent6">
                    <a:lumMod val="60000"/>
                    <a:lumOff val="40000"/>
                  </a:schemeClr>
                </a:solidFill>
                <a:latin typeface="Franklin Gothic Book" panose="020B0503020102020204" pitchFamily="34" charset="0"/>
                <a:hlinkClick r:id="rId4" action="ppaction://hlinksldjump">
                  <a:extLst>
                    <a:ext uri="{A12FA001-AC4F-418D-AE19-62706E023703}">
                      <ahyp:hlinkClr xmlns:ahyp="http://schemas.microsoft.com/office/drawing/2018/hyperlinkcolor" val="tx"/>
                    </a:ext>
                  </a:extLst>
                </a:hlinkClick>
              </a:rPr>
              <a:t>Informational poster #3 – contest overview (image/ social media)</a:t>
            </a:r>
            <a:endParaRPr lang="en-US" sz="1600" dirty="0">
              <a:solidFill>
                <a:schemeClr val="accent6">
                  <a:lumMod val="60000"/>
                  <a:lumOff val="40000"/>
                </a:schemeClr>
              </a:solidFill>
              <a:latin typeface="Franklin Gothic Book" panose="020B0503020102020204" pitchFamily="34" charset="0"/>
            </a:endParaRPr>
          </a:p>
          <a:p>
            <a:r>
              <a:rPr lang="en-US" sz="1600" dirty="0">
                <a:solidFill>
                  <a:schemeClr val="accent6">
                    <a:lumMod val="60000"/>
                    <a:lumOff val="40000"/>
                  </a:schemeClr>
                </a:solidFill>
                <a:latin typeface="Franklin Gothic Book" panose="020B0503020102020204" pitchFamily="34" charset="0"/>
                <a:hlinkClick r:id="rId5" action="ppaction://hlinksldjump">
                  <a:extLst>
                    <a:ext uri="{A12FA001-AC4F-418D-AE19-62706E023703}">
                      <ahyp:hlinkClr xmlns:ahyp="http://schemas.microsoft.com/office/drawing/2018/hyperlinkcolor" val="tx"/>
                    </a:ext>
                  </a:extLst>
                </a:hlinkClick>
              </a:rPr>
              <a:t>Informational poster #4 – contest frequently asked questions</a:t>
            </a:r>
            <a:endParaRPr lang="en-US" sz="1600" dirty="0">
              <a:solidFill>
                <a:schemeClr val="accent6">
                  <a:lumMod val="60000"/>
                  <a:lumOff val="40000"/>
                </a:schemeClr>
              </a:solidFill>
              <a:latin typeface="Franklin Gothic Book" panose="020B0503020102020204" pitchFamily="34" charset="0"/>
            </a:endParaRPr>
          </a:p>
        </p:txBody>
      </p:sp>
      <p:sp>
        <p:nvSpPr>
          <p:cNvPr id="5" name="Slide Number Placeholder 4">
            <a:extLst>
              <a:ext uri="{FF2B5EF4-FFF2-40B4-BE49-F238E27FC236}">
                <a16:creationId xmlns:a16="http://schemas.microsoft.com/office/drawing/2014/main" id="{E13651A1-D8DF-4DC4-8108-BE0FD6E3AD8B}"/>
              </a:ext>
            </a:extLst>
          </p:cNvPr>
          <p:cNvSpPr>
            <a:spLocks noGrp="1"/>
          </p:cNvSpPr>
          <p:nvPr>
            <p:ph type="sldNum" sz="quarter" idx="4"/>
          </p:nvPr>
        </p:nvSpPr>
        <p:spPr/>
        <p:txBody>
          <a:bodyPr/>
          <a:lstStyle/>
          <a:p>
            <a:fld id="{99BC021F-84F9-46B7-B42D-205ED7ED54D4}" type="slidenum">
              <a:rPr lang="en-US" sz="1200" smtClean="0"/>
              <a:pPr/>
              <a:t>9</a:t>
            </a:fld>
            <a:endParaRPr lang="en-US" dirty="0"/>
          </a:p>
        </p:txBody>
      </p:sp>
    </p:spTree>
    <p:extLst>
      <p:ext uri="{BB962C8B-B14F-4D97-AF65-F5344CB8AC3E}">
        <p14:creationId xmlns:p14="http://schemas.microsoft.com/office/powerpoint/2010/main" val="288250724"/>
      </p:ext>
    </p:extLst>
  </p:cSld>
  <p:clrMapOvr>
    <a:masterClrMapping/>
  </p:clrMapOvr>
</p:sld>
</file>

<file path=ppt/theme/theme1.xml><?xml version="1.0" encoding="utf-8"?>
<a:theme xmlns:a="http://schemas.openxmlformats.org/drawingml/2006/main" name="Office Theme">
  <a:themeElements>
    <a:clrScheme name="NEW_Booz Allen Teal v2">
      <a:dk1>
        <a:srgbClr val="000000"/>
      </a:dk1>
      <a:lt1>
        <a:srgbClr val="FFFFFF"/>
      </a:lt1>
      <a:dk2>
        <a:srgbClr val="035157"/>
      </a:dk2>
      <a:lt2>
        <a:srgbClr val="E7E6E6"/>
      </a:lt2>
      <a:accent1>
        <a:srgbClr val="035157"/>
      </a:accent1>
      <a:accent2>
        <a:srgbClr val="00A6B7"/>
      </a:accent2>
      <a:accent3>
        <a:srgbClr val="2C8320"/>
      </a:accent3>
      <a:accent4>
        <a:srgbClr val="233746"/>
      </a:accent4>
      <a:accent5>
        <a:srgbClr val="E71F24"/>
      </a:accent5>
      <a:accent6>
        <a:srgbClr val="CBDA00"/>
      </a:accent6>
      <a:hlink>
        <a:srgbClr val="035157"/>
      </a:hlink>
      <a:folHlink>
        <a:srgbClr val="00A6B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236CF7831F8024FAE981B829B9E80DB" ma:contentTypeVersion="14" ma:contentTypeDescription="Create a new document." ma:contentTypeScope="" ma:versionID="7335ae8d8b611929ae78909a918fff84">
  <xsd:schema xmlns:xsd="http://www.w3.org/2001/XMLSchema" xmlns:xs="http://www.w3.org/2001/XMLSchema" xmlns:p="http://schemas.microsoft.com/office/2006/metadata/properties" xmlns:ns1="http://schemas.microsoft.com/sharepoint/v3" xmlns:ns3="5faa3c3f-cea9-478f-aa49-ac03953f611c" xmlns:ns4="340d9300-4c08-4752-8944-d129e6bad39f" targetNamespace="http://schemas.microsoft.com/office/2006/metadata/properties" ma:root="true" ma:fieldsID="2dedbe49d9ffa12df8eaca440c7d9bf0" ns1:_="" ns3:_="" ns4:_="">
    <xsd:import namespace="http://schemas.microsoft.com/sharepoint/v3"/>
    <xsd:import namespace="5faa3c3f-cea9-478f-aa49-ac03953f611c"/>
    <xsd:import namespace="340d9300-4c08-4752-8944-d129e6bad39f"/>
    <xsd:element name="properties">
      <xsd:complexType>
        <xsd:sequence>
          <xsd:element name="documentManagement">
            <xsd:complexType>
              <xsd:all>
                <xsd:element ref="ns3:SharedWithUsers" minOccurs="0"/>
                <xsd:element ref="ns3:SharingHintHash" minOccurs="0"/>
                <xsd:element ref="ns3:SharedWithDetails" minOccurs="0"/>
                <xsd:element ref="ns1:_ip_UnifiedCompliancePolicyProperties" minOccurs="0"/>
                <xsd:element ref="ns1:_ip_UnifiedCompliancePolicyUIAction"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aa3c3f-cea9-478f-aa49-ac03953f611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40d9300-4c08-4752-8944-d129e6bad39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DateTaken" ma:index="21"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62556A-AE30-4E4C-92AF-BB272128FBEF}">
  <ds:schemaRefs>
    <ds:schemaRef ds:uri="5faa3c3f-cea9-478f-aa49-ac03953f611c"/>
    <ds:schemaRef ds:uri="http://schemas.microsoft.com/office/2006/documentManagement/types"/>
    <ds:schemaRef ds:uri="http://www.w3.org/XML/1998/namespace"/>
    <ds:schemaRef ds:uri="http://schemas.microsoft.com/office/2006/metadata/properties"/>
    <ds:schemaRef ds:uri="http://purl.org/dc/dcmitype/"/>
    <ds:schemaRef ds:uri="http://schemas.microsoft.com/sharepoint/v3"/>
    <ds:schemaRef ds:uri="http://purl.org/dc/elements/1.1/"/>
    <ds:schemaRef ds:uri="340d9300-4c08-4752-8944-d129e6bad39f"/>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63D87E62-5CE3-4C72-AD71-2AB6AB09FB1E}">
  <ds:schemaRefs>
    <ds:schemaRef ds:uri="http://schemas.microsoft.com/sharepoint/v3/contenttype/forms"/>
  </ds:schemaRefs>
</ds:datastoreItem>
</file>

<file path=customXml/itemProps3.xml><?xml version="1.0" encoding="utf-8"?>
<ds:datastoreItem xmlns:ds="http://schemas.openxmlformats.org/officeDocument/2006/customXml" ds:itemID="{C5305CA8-417E-4EFE-BEBD-3D40D15441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faa3c3f-cea9-478f-aa49-ac03953f611c"/>
    <ds:schemaRef ds:uri="340d9300-4c08-4752-8944-d129e6bad3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5fe813e-0caa-432a-b2ac-d555aa91bd1c}" enabled="0" method="" siteId="{d5fe813e-0caa-432a-b2ac-d555aa91bd1c}" removed="1"/>
</clbl:labelList>
</file>

<file path=docProps/app.xml><?xml version="1.0" encoding="utf-8"?>
<Properties xmlns="http://schemas.openxmlformats.org/officeDocument/2006/extended-properties" xmlns:vt="http://schemas.openxmlformats.org/officeDocument/2006/docPropsVTypes">
  <Template>Office Theme</Template>
  <TotalTime>10649</TotalTime>
  <Words>3444</Words>
  <Application>Microsoft Office PowerPoint</Application>
  <PresentationFormat>Letter Paper (8.5x11 in)</PresentationFormat>
  <Paragraphs>442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Segoe UI</vt:lpstr>
      <vt:lpstr>Wingdings</vt:lpstr>
      <vt:lpstr>Office Theme</vt:lpstr>
      <vt:lpstr>cyber Opportunities contest  A Toolkit for Federal Agencies</vt:lpstr>
      <vt:lpstr>Cyber OPPORTUNITIES contest</vt:lpstr>
      <vt:lpstr>Getting started</vt:lpstr>
      <vt:lpstr>SAMPLE MESSAGING</vt:lpstr>
      <vt:lpstr>SAMPLE EMAIL MESSAGE 1</vt:lpstr>
      <vt:lpstr>SAMPLE EMAIL MESSAGE 2</vt:lpstr>
      <vt:lpstr>Sample email message 3</vt:lpstr>
      <vt:lpstr>SAMPLE WEBSITE AND NEWSLETTER MESSAGING</vt:lpstr>
      <vt:lpstr>Informational Posters</vt:lpstr>
      <vt:lpstr>INFORMATIONAL POSTER 1</vt:lpstr>
      <vt:lpstr>CYBER OPPORTUNITIES CONTEST Overview</vt:lpstr>
      <vt:lpstr>CYBER OPPORTUNITIES CONTEST Development Opportunities </vt:lpstr>
      <vt:lpstr>INFORMATIONAL POSTER 2</vt:lpstr>
      <vt:lpstr>CYBER PROFESSIONALS' COMMUNITY  Overview</vt:lpstr>
      <vt:lpstr>INFORMATIONAL POSTER 3</vt:lpstr>
      <vt:lpstr>Cyber Opportunities Contest Informational Poster</vt:lpstr>
      <vt:lpstr>Frequently asked questions</vt:lpstr>
      <vt:lpstr>FREQUENTLY ASKED QUESTIONS Cyber Opportunities Contest</vt:lpstr>
      <vt:lpstr>FREQUENTLY ASKED QUESTIONS CONT. Cyber Opportunities Contest</vt:lpstr>
      <vt:lpstr>Questions? (1 of 2)</vt:lpstr>
      <vt:lpstr>Questions?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Porreca, Nichayla [USA]</dc:creator>
  <cp:lastModifiedBy>Emmitt, Keenan L.</cp:lastModifiedBy>
  <cp:revision>15</cp:revision>
  <dcterms:created xsi:type="dcterms:W3CDTF">2022-07-12T15:50:00Z</dcterms:created>
  <dcterms:modified xsi:type="dcterms:W3CDTF">2022-09-29T19:49:58Z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0x0101002236CF7831F8024FAE981B829B9E80DB</vt:lpwstr>
  </property>
</Properties>
</file>