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Averag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62c174382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62c174382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62c17438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62c17438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62c17438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62c17438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d758a1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9d758a1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62c17438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62c17438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8799739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8799739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62c17438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62c1743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62c17438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62c17438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62c174382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62c174382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62c174382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62c174382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62c174382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62c174382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2c174382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2c174382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62c174382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62c174382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2" name="Google Shape;5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Internet Traffic Classification Tool</a:t>
            </a:r>
            <a:endParaRPr b="1">
              <a:solidFill>
                <a:srgbClr val="BB86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Computer Networks Project 3.1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1297500" y="393750"/>
            <a:ext cx="45390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>
              <a:solidFill>
                <a:srgbClr val="BB86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1297500" y="1179475"/>
            <a:ext cx="55971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•Windows operating system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•Apache NetBeans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•Included libraries in the project</a:t>
            </a:r>
            <a:endParaRPr>
              <a:solidFill>
                <a:srgbClr val="CACACA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30800" y="42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endParaRPr b="1" sz="3000">
              <a:solidFill>
                <a:srgbClr val="BB86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030800" y="1128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Setting The Network Interface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Capturing Packets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GUI Development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823625" y="43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Setting The Network Interface</a:t>
            </a:r>
            <a:endParaRPr b="1">
              <a:solidFill>
                <a:srgbClr val="BB86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2030400" y="1743675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CACACA"/>
                </a:solidFill>
              </a:rPr>
              <a:t>Using </a:t>
            </a:r>
            <a:r>
              <a:rPr lang="en-GB" sz="1400">
                <a:solidFill>
                  <a:srgbClr val="CACACA"/>
                </a:solidFill>
              </a:rPr>
              <a:t>JpcapCaptor’s</a:t>
            </a:r>
            <a:r>
              <a:rPr lang="en-GB" sz="1400">
                <a:solidFill>
                  <a:srgbClr val="CACACA"/>
                </a:solidFill>
              </a:rPr>
              <a:t> built-in method openDeviceList() to get list of interfaces</a:t>
            </a:r>
            <a:endParaRPr sz="1400">
              <a:solidFill>
                <a:srgbClr val="CACACA"/>
              </a:solidFill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030400" y="265851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CACACA"/>
                </a:solidFill>
              </a:rPr>
              <a:t>Using JpcapCaptor’s built-in method openDevice() to open a specific network interface.</a:t>
            </a:r>
            <a:endParaRPr>
              <a:solidFill>
                <a:srgbClr val="CACACA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8358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Capturing Packets:</a:t>
            </a:r>
            <a:endParaRPr b="1" sz="3000">
              <a:solidFill>
                <a:srgbClr val="BB86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8358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Using JpcapCaptor’s Built-in Method getPacket()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It returns a raw packet.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Packet obtained by getPacket() can be interpreted to UDPPacket and TCPPacket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921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GUI Development</a:t>
            </a:r>
            <a:endParaRPr b="1" sz="3000">
              <a:solidFill>
                <a:srgbClr val="BB86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921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JFrame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GB" sz="1900"/>
              <a:t>3</a:t>
            </a:r>
            <a:r>
              <a:rPr lang="en-GB" sz="1900">
                <a:latin typeface="Arial"/>
                <a:ea typeface="Arial"/>
                <a:cs typeface="Arial"/>
                <a:sym typeface="Arial"/>
              </a:rPr>
              <a:t> Screens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Interface Selection Screen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Main Screen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Single Packet Screen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Threading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Demo…..</a:t>
            </a:r>
            <a:endParaRPr b="1" sz="4500">
              <a:solidFill>
                <a:srgbClr val="BB86F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945500" y="5650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solidFill>
                <a:srgbClr val="BB86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945500" y="139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Purpose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Capturing</a:t>
            </a:r>
            <a:r>
              <a:rPr lang="en-GB"/>
              <a:t> packets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GUI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1163425" y="1120425"/>
            <a:ext cx="70389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Group Members</a:t>
            </a:r>
            <a:endParaRPr b="1">
              <a:solidFill>
                <a:srgbClr val="BB86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294301" y="209757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Usama Arshad  L17-4244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294301" y="2423076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Malik Abdulaziz L17-4227</a:t>
            </a:r>
            <a:endParaRPr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294301" y="2748576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Montserrat"/>
                <a:ea typeface="Montserrat"/>
                <a:cs typeface="Montserrat"/>
                <a:sym typeface="Montserrat"/>
              </a:rPr>
              <a:t>Mairaj Muhammad L17-4222</a:t>
            </a:r>
            <a:endParaRPr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443276" y="209757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443276" y="2426100"/>
            <a:ext cx="3018300" cy="1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443276" y="372507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1164875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164875" y="1389600"/>
            <a:ext cx="2808000" cy="1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200"/>
              <a:buChar char="●"/>
            </a:pPr>
            <a:r>
              <a:rPr lang="en-GB">
                <a:solidFill>
                  <a:srgbClr val="CACACA"/>
                </a:solidFill>
              </a:rPr>
              <a:t>Internet Classification Tool</a:t>
            </a:r>
            <a:endParaRPr>
              <a:solidFill>
                <a:srgbClr val="CACACA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200"/>
              <a:buChar char="●"/>
            </a:pPr>
            <a:r>
              <a:rPr lang="en-GB">
                <a:solidFill>
                  <a:srgbClr val="CACACA"/>
                </a:solidFill>
              </a:rPr>
              <a:t>Monitoring of Packets</a:t>
            </a:r>
            <a:endParaRPr>
              <a:solidFill>
                <a:srgbClr val="CACACA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200"/>
              <a:buChar char="●"/>
            </a:pPr>
            <a:r>
              <a:rPr lang="en-GB">
                <a:solidFill>
                  <a:srgbClr val="CACACA"/>
                </a:solidFill>
              </a:rPr>
              <a:t>Quantization / Filtering</a:t>
            </a:r>
            <a:endParaRPr>
              <a:solidFill>
                <a:srgbClr val="CACACA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200"/>
              <a:buChar char="●"/>
            </a:pPr>
            <a:r>
              <a:rPr lang="en-GB">
                <a:solidFill>
                  <a:srgbClr val="CACACA"/>
                </a:solidFill>
              </a:rPr>
              <a:t>Graphical User Interface</a:t>
            </a:r>
            <a:endParaRPr>
              <a:solidFill>
                <a:srgbClr val="CACAC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1" sz="2400">
              <a:solidFill>
                <a:srgbClr val="BB86F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ACACA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200"/>
              <a:buChar char="●"/>
            </a:pPr>
            <a:r>
              <a:rPr lang="en-GB">
                <a:solidFill>
                  <a:srgbClr val="CACACA"/>
                </a:solidFill>
              </a:rPr>
              <a:t>TCPDUMP</a:t>
            </a:r>
            <a:endParaRPr>
              <a:solidFill>
                <a:srgbClr val="CACACA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200"/>
              <a:buChar char="●"/>
            </a:pPr>
            <a:r>
              <a:rPr lang="en-GB">
                <a:solidFill>
                  <a:srgbClr val="CACACA"/>
                </a:solidFill>
              </a:rPr>
              <a:t>WINDUMP</a:t>
            </a:r>
            <a:endParaRPr>
              <a:solidFill>
                <a:srgbClr val="CACACA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200"/>
              <a:buChar char="●"/>
            </a:pPr>
            <a:r>
              <a:rPr lang="en-GB">
                <a:solidFill>
                  <a:srgbClr val="CACACA"/>
                </a:solidFill>
              </a:rPr>
              <a:t>LIBPCAP</a:t>
            </a:r>
            <a:endParaRPr>
              <a:solidFill>
                <a:srgbClr val="CACACA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200"/>
              <a:buChar char="●"/>
            </a:pPr>
            <a:r>
              <a:rPr lang="en-GB">
                <a:solidFill>
                  <a:srgbClr val="CACACA"/>
                </a:solidFill>
              </a:rPr>
              <a:t>WINPCAP</a:t>
            </a:r>
            <a:endParaRPr>
              <a:solidFill>
                <a:srgbClr val="CACACA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200"/>
              <a:buChar char="●"/>
            </a:pPr>
            <a:r>
              <a:rPr lang="en-GB">
                <a:solidFill>
                  <a:srgbClr val="CACACA"/>
                </a:solidFill>
              </a:rPr>
              <a:t>JPCAP</a:t>
            </a:r>
            <a:endParaRPr>
              <a:solidFill>
                <a:srgbClr val="CACAC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1212375" y="462075"/>
            <a:ext cx="7347900" cy="8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Project Requirements</a:t>
            </a:r>
            <a:endParaRPr b="1">
              <a:solidFill>
                <a:srgbClr val="BB86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297500" y="1544275"/>
            <a:ext cx="6922500" cy="27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•Java Development Kit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•Java RunTime Environment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•Jpcap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•WinPcap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•Swing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1177075" y="565038"/>
            <a:ext cx="4491300" cy="6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Java Development Kit</a:t>
            </a:r>
            <a:endParaRPr b="1">
              <a:solidFill>
                <a:srgbClr val="BB86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177075" y="1359163"/>
            <a:ext cx="4600800" cy="32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It is a development kit to develop java softwares. It comprises of following components: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•A Java Runtime Environment 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•Javac which is Java Compiler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•Javadoc which is a document generator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•An interpreter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425575"/>
            <a:ext cx="4855200" cy="7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Java RunTime Environment</a:t>
            </a:r>
            <a:endParaRPr b="1">
              <a:solidFill>
                <a:srgbClr val="BB86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434825"/>
            <a:ext cx="5560500" cy="29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For executing a Java application the Java Runtime Environment provides the minimum requirements; it consists of: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 The supporting files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 Core classes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 The Java Virtual Machine (JVM).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297500" y="393750"/>
            <a:ext cx="40284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WinPcap</a:t>
            </a:r>
            <a:endParaRPr b="1">
              <a:solidFill>
                <a:srgbClr val="BB86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1297500" y="985050"/>
            <a:ext cx="46119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•Standard tool For link-layer network access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•This library also contains the Windows version of the well-known libpcap Unix API.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•Used to: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–Watch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–Diagnose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–Save to disk network traffic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•Used in: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–open source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–commercial network tools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297500" y="393750"/>
            <a:ext cx="42717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Jpcap</a:t>
            </a:r>
            <a:endParaRPr b="1">
              <a:solidFill>
                <a:srgbClr val="BB86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1297500" y="1130850"/>
            <a:ext cx="41865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It is a very popular library for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•Packet sniffing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•Capturing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•Can also send packets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•Saving a packet to a file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•loading a packet from a file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298975" y="5650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B86FC"/>
                </a:solidFill>
                <a:latin typeface="Montserrat"/>
                <a:ea typeface="Montserrat"/>
                <a:cs typeface="Montserrat"/>
                <a:sym typeface="Montserrat"/>
              </a:rPr>
              <a:t>Swing</a:t>
            </a:r>
            <a:endParaRPr b="1">
              <a:solidFill>
                <a:srgbClr val="BB86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1298975" y="139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•Swing is a GUI widget toolkit for Java</a:t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