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62" r:id="rId4"/>
    <p:sldId id="285" r:id="rId5"/>
    <p:sldId id="286" r:id="rId6"/>
    <p:sldId id="263" r:id="rId7"/>
    <p:sldId id="287" r:id="rId8"/>
    <p:sldId id="265" r:id="rId9"/>
    <p:sldId id="264" r:id="rId10"/>
    <p:sldId id="288" r:id="rId11"/>
    <p:sldId id="289" r:id="rId12"/>
    <p:sldId id="291" r:id="rId13"/>
    <p:sldId id="290" r:id="rId14"/>
    <p:sldId id="28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7563" autoAdjust="0"/>
  </p:normalViewPr>
  <p:slideViewPr>
    <p:cSldViewPr snapToGrid="0">
      <p:cViewPr varScale="1">
        <p:scale>
          <a:sx n="75" d="100"/>
          <a:sy n="75" d="100"/>
        </p:scale>
        <p:origin x="14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3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3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在时间步骤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MAV </a:t>
            </a:r>
            <a:r>
              <a:rPr lang="en-US" altLang="zh-CN" dirty="0" err="1"/>
              <a:t>i</a:t>
            </a:r>
            <a:r>
              <a:rPr lang="zh-CN" altLang="en-US" dirty="0"/>
              <a:t>尝试通过生成相对测量值来校正</a:t>
            </a:r>
            <a:r>
              <a:rPr lang="en-US" altLang="zh-CN" dirty="0"/>
              <a:t>MAV j</a:t>
            </a:r>
            <a:r>
              <a:rPr lang="zh-CN" altLang="en-US" dirty="0"/>
              <a:t>的姿态，然后将其与</a:t>
            </a:r>
            <a:r>
              <a:rPr lang="en-US" altLang="zh-CN" dirty="0"/>
              <a:t>MAV j</a:t>
            </a:r>
            <a:r>
              <a:rPr lang="zh-CN" altLang="en-US" dirty="0"/>
              <a:t>与其自身的机载估计值相融合。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1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从几何角度：多个高斯分布叠加而成</a:t>
            </a:r>
            <a:endParaRPr lang="en-US" altLang="zh-CN" dirty="0"/>
          </a:p>
          <a:p>
            <a:r>
              <a:rPr lang="zh-CN" altLang="en-US" dirty="0"/>
              <a:t>从生成模型：每一个样本都有一定概率属于已定的某个高斯模型，概率参数和上面阿尔法一样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69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2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0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基于单目视觉的</a:t>
            </a:r>
            <a:r>
              <a:rPr lang="en-US" altLang="zh-CN" dirty="0"/>
              <a:t>MAVS</a:t>
            </a:r>
            <a:r>
              <a:rPr lang="zh-CN" altLang="en-US" dirty="0"/>
              <a:t>协同定位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彭敏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混合高斯模型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63571F-2D6F-4103-93C3-B578ED4D3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9181"/>
            <a:ext cx="9144000" cy="34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9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混合高斯模型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DC0B9A-BB8B-4C59-9B19-ECAE317EE8F6}"/>
              </a:ext>
            </a:extLst>
          </p:cNvPr>
          <p:cNvSpPr/>
          <p:nvPr/>
        </p:nvSpPr>
        <p:spPr>
          <a:xfrm>
            <a:off x="494024" y="1769517"/>
            <a:ext cx="8568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混合高斯背景模型：认为像素之间的颜色信息互不相关，对各像素点的处理都是相互独立的。对于视频图像中的每一个像素点，其值在序列图像中的变化可看作是不断产生像素值的随机过程，即用高斯分布来描述每个像素点的颜色呈现规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89D01D-7604-45A7-AEE3-6A17EF364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2692847"/>
            <a:ext cx="7619048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7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混合高斯模型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54D4BE-B0EA-4F6F-A486-BCA194CE1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2137740"/>
            <a:ext cx="7447619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3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混合高斯模型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1DEE28-9B0F-433F-BA2A-251CB878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5152"/>
            <a:ext cx="9144000" cy="33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3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22941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7018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2653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协同定位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34300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8376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34012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混合高斯模型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6484A1-D736-40FA-B120-DD1669D9A10C}"/>
              </a:ext>
            </a:extLst>
          </p:cNvPr>
          <p:cNvSpPr txBox="1"/>
          <p:nvPr/>
        </p:nvSpPr>
        <p:spPr>
          <a:xfrm>
            <a:off x="494024" y="5883723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无人机数量：</a:t>
            </a:r>
            <a:r>
              <a:rPr lang="en-US" altLang="zh-CN" dirty="0"/>
              <a:t>m=1.,2,3……..N</a:t>
            </a:r>
          </a:p>
          <a:p>
            <a:r>
              <a:rPr lang="zh-CN" altLang="en-US" dirty="0"/>
              <a:t>时间序列： </a:t>
            </a:r>
            <a:r>
              <a:rPr lang="en-US" altLang="zh-CN" dirty="0"/>
              <a:t>k=0,1,2</a:t>
            </a:r>
            <a:r>
              <a:rPr lang="zh-CN" altLang="en-US" dirty="0"/>
              <a:t>，</a:t>
            </a:r>
            <a:r>
              <a:rPr lang="en-US" altLang="zh-CN" dirty="0"/>
              <a:t>……….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212F1DB-99F5-4777-8864-6D50985A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5" y="1673968"/>
            <a:ext cx="6864965" cy="39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前提条件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6484A1-D736-40FA-B120-DD1669D9A10C}"/>
              </a:ext>
            </a:extLst>
          </p:cNvPr>
          <p:cNvSpPr txBox="1"/>
          <p:nvPr/>
        </p:nvSpPr>
        <p:spPr>
          <a:xfrm>
            <a:off x="494024" y="2678248"/>
            <a:ext cx="75520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MAV</a:t>
            </a:r>
            <a:r>
              <a:rPr lang="zh-CN" altLang="en-US" sz="2400" dirty="0">
                <a:latin typeface="+mn-ea"/>
              </a:rPr>
              <a:t>上的摄像头均已校准，并且内参矩阵是已知的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开始状态下，任意两无人机之间距离是已知的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无人机群之间通信没有延迟，并且能够获取相互之间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的位姿和图像特征数据</a:t>
            </a:r>
            <a:br>
              <a:rPr lang="zh-CN" altLang="en-US" sz="2400" dirty="0">
                <a:latin typeface="+mn-ea"/>
              </a:rPr>
            </a:b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03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特诊检测匹配与相对位姿获取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3A9314-D8BB-486E-8CD9-1E24D400F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863123"/>
            <a:ext cx="4300680" cy="28384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87BAA1A-F3B2-49BE-9FBC-1510F6093A76}"/>
              </a:ext>
            </a:extLst>
          </p:cNvPr>
          <p:cNvSpPr txBox="1"/>
          <p:nvPr/>
        </p:nvSpPr>
        <p:spPr>
          <a:xfrm>
            <a:off x="924333" y="4966639"/>
            <a:ext cx="33586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+mn-ea"/>
              </a:rPr>
              <a:t>Accerlerated</a:t>
            </a:r>
            <a:r>
              <a:rPr lang="en-US" altLang="zh-CN" sz="2400" dirty="0">
                <a:latin typeface="+mn-ea"/>
              </a:rPr>
              <a:t>-KAZE</a:t>
            </a:r>
            <a:r>
              <a:rPr lang="zh-CN" altLang="en-US" sz="2400" dirty="0">
                <a:latin typeface="+mn-ea"/>
              </a:rPr>
              <a:t>特征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相对于</a:t>
            </a:r>
            <a:r>
              <a:rPr lang="en-US" altLang="zh-CN" sz="2400" dirty="0">
                <a:latin typeface="+mn-ea"/>
              </a:rPr>
              <a:t>SIFT/SURF</a:t>
            </a:r>
            <a:r>
              <a:rPr lang="zh-CN" altLang="en-US" sz="2400" dirty="0">
                <a:latin typeface="+mn-ea"/>
              </a:rPr>
              <a:t>更快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比</a:t>
            </a:r>
            <a:r>
              <a:rPr lang="en-US" altLang="zh-CN" sz="2400" dirty="0">
                <a:latin typeface="+mn-ea"/>
              </a:rPr>
              <a:t>ORB</a:t>
            </a:r>
            <a:r>
              <a:rPr lang="zh-CN" altLang="en-US" sz="2400" dirty="0">
                <a:latin typeface="+mn-ea"/>
              </a:rPr>
              <a:t>更准确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1098D0-E134-4D26-AA0C-9A71B3AB0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80" y="1644516"/>
            <a:ext cx="4595953" cy="32756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4CF0390-F1B4-4994-9F4E-AFFED80B2C16}"/>
              </a:ext>
            </a:extLst>
          </p:cNvPr>
          <p:cNvSpPr txBox="1"/>
          <p:nvPr/>
        </p:nvSpPr>
        <p:spPr>
          <a:xfrm>
            <a:off x="5507575" y="5016233"/>
            <a:ext cx="3417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五点算法计算基本矩阵</a:t>
            </a:r>
            <a:r>
              <a:rPr lang="en-US" altLang="zh-CN" sz="2400" dirty="0">
                <a:latin typeface="+mn-ea"/>
              </a:rPr>
              <a:t>E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AC-RANSAC</a:t>
            </a:r>
            <a:r>
              <a:rPr lang="zh-CN" altLang="en-US" sz="2400" dirty="0">
                <a:latin typeface="+mn-ea"/>
              </a:rPr>
              <a:t>方法：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提高特征匹配准确度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2408CE-CD80-4F2C-8620-18B1283F0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677" y="5407473"/>
            <a:ext cx="15335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2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4" y="1685678"/>
            <a:ext cx="7735575" cy="49214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Intra-MAV localization</a:t>
            </a:r>
            <a:r>
              <a:rPr lang="zh-CN" altLang="en-US" sz="2400" dirty="0">
                <a:latin typeface="+mn-ea"/>
              </a:rPr>
              <a:t>：无人机单独获取的自身姿态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PNP</a:t>
            </a:r>
            <a:r>
              <a:rPr lang="zh-CN" altLang="en-US" sz="2400" dirty="0">
                <a:latin typeface="+mn-ea"/>
              </a:rPr>
              <a:t>算法：获取</a:t>
            </a:r>
            <a:r>
              <a:rPr lang="en-US" altLang="zh-CN" sz="2400" dirty="0">
                <a:latin typeface="+mn-ea"/>
              </a:rPr>
              <a:t>MAV</a:t>
            </a:r>
            <a:r>
              <a:rPr lang="zh-CN" altLang="en-US" sz="2400" dirty="0">
                <a:latin typeface="+mn-ea"/>
              </a:rPr>
              <a:t>的位置与方向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P</a:t>
            </a:r>
            <a:r>
              <a:rPr lang="zh-CN" altLang="en-US" b="1" dirty="0"/>
              <a:t>：姿态为</a:t>
            </a:r>
            <a:r>
              <a:rPr lang="en-US" altLang="zh-CN" b="1" dirty="0"/>
              <a:t>m</a:t>
            </a:r>
            <a:r>
              <a:rPr lang="zh-CN" altLang="en-US" b="1" dirty="0"/>
              <a:t>时</a:t>
            </a:r>
            <a:r>
              <a:rPr lang="en-US" altLang="zh-CN" b="1" dirty="0"/>
              <a:t>3D</a:t>
            </a:r>
            <a:r>
              <a:rPr lang="zh-CN" altLang="en-US" b="1" dirty="0"/>
              <a:t>点       在相机二维图像上的对应点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   ：在当时时间序列下特征点的位置</a:t>
            </a: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Intra-MAV localization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C4D50E-3300-46D5-9999-4F2694874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13" y="2980917"/>
            <a:ext cx="4691873" cy="738188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BB6D98C-E7CE-42AD-92E5-6B25D17C0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172800"/>
              </p:ext>
            </p:extLst>
          </p:nvPr>
        </p:nvGraphicFramePr>
        <p:xfrm>
          <a:off x="2839960" y="3784936"/>
          <a:ext cx="413776" cy="52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9960" y="3784936"/>
                        <a:ext cx="413776" cy="520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F4126512-7040-4760-8EDA-DAD725B56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113" y="4922962"/>
            <a:ext cx="4960024" cy="1348356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F130C3B-DB9C-4AA9-ADC5-D61755B31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28873"/>
              </p:ext>
            </p:extLst>
          </p:nvPr>
        </p:nvGraphicFramePr>
        <p:xfrm>
          <a:off x="493713" y="4341813"/>
          <a:ext cx="3587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BB6D98C-E7CE-42AD-92E5-6B25D17C0A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713" y="4341813"/>
                        <a:ext cx="3587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E72343E-435B-4FBE-86BA-B69F8B1E85DC}"/>
              </a:ext>
            </a:extLst>
          </p:cNvPr>
          <p:cNvSpPr txBox="1"/>
          <p:nvPr/>
        </p:nvSpPr>
        <p:spPr>
          <a:xfrm>
            <a:off x="5029200" y="3119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误差度量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92C01E-95B2-4085-AF3C-23C1E5FA4208}"/>
              </a:ext>
            </a:extLst>
          </p:cNvPr>
          <p:cNvSpPr txBox="1"/>
          <p:nvPr/>
        </p:nvSpPr>
        <p:spPr>
          <a:xfrm>
            <a:off x="5489540" y="5412474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卡尔曼滤波预测位姿</a:t>
            </a:r>
            <a:endParaRPr lang="en-US" altLang="zh-CN" dirty="0"/>
          </a:p>
          <a:p>
            <a:r>
              <a:rPr lang="zh-CN" altLang="en-US" dirty="0"/>
              <a:t>矫正</a:t>
            </a:r>
            <a:r>
              <a:rPr lang="en-US" altLang="zh-CN" dirty="0"/>
              <a:t>MAV</a:t>
            </a:r>
            <a:r>
              <a:rPr lang="zh-CN" altLang="en-US" dirty="0"/>
              <a:t>位姿与协方差</a:t>
            </a:r>
          </a:p>
        </p:txBody>
      </p:sp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4" y="1685678"/>
            <a:ext cx="8156263" cy="49214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Inter-MAV localization</a:t>
            </a:r>
            <a:r>
              <a:rPr lang="zh-CN" altLang="en-US" sz="2400" dirty="0">
                <a:latin typeface="+mn-ea"/>
              </a:rPr>
              <a:t>：无人机融合相对位姿信息进行定位</a:t>
            </a:r>
            <a:endParaRPr lang="en-US" altLang="zh-CN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Inter-MAV localization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A789D5-50F3-4F5B-89D8-B359C66CE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91" y="2408914"/>
            <a:ext cx="5098246" cy="31516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092A33-4C73-41D6-97A2-9AC77DF5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550" y="3289177"/>
            <a:ext cx="4124325" cy="857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F8E975-3FC8-497F-B643-AC711C28AC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0557"/>
            <a:ext cx="5772150" cy="87630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E9356D8-E11E-419B-95EE-E42D3217BB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992697"/>
              </p:ext>
            </p:extLst>
          </p:nvPr>
        </p:nvGraphicFramePr>
        <p:xfrm>
          <a:off x="699808" y="6356301"/>
          <a:ext cx="666181" cy="427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203040" imgH="139680" progId="Equation.DSMT4">
                  <p:embed/>
                </p:oleObj>
              </mc:Choice>
              <mc:Fallback>
                <p:oleObj name="Equation" r:id="rId7" imgW="203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808" y="6356301"/>
                        <a:ext cx="666181" cy="427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8591516-9D64-4C77-8F2E-7FECAC0AA17C}"/>
              </a:ext>
            </a:extLst>
          </p:cNvPr>
          <p:cNvSpPr txBox="1"/>
          <p:nvPr/>
        </p:nvSpPr>
        <p:spPr>
          <a:xfrm>
            <a:off x="1365989" y="637506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使协方差矩阵迹最小的参数</a:t>
            </a:r>
          </a:p>
        </p:txBody>
      </p:sp>
    </p:spTree>
    <p:extLst>
      <p:ext uri="{BB962C8B-B14F-4D97-AF65-F5344CB8AC3E}">
        <p14:creationId xmlns:p14="http://schemas.microsoft.com/office/powerpoint/2010/main" val="83320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160866-477D-49B7-9230-F29A614CD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98" y="1630836"/>
            <a:ext cx="3984406" cy="504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216863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210483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51249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07601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协同定位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3578804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3514997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92266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348618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混合高斯模型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2094</TotalTime>
  <Words>365</Words>
  <Application>Microsoft Office PowerPoint</Application>
  <PresentationFormat>全屏显示(4:3)</PresentationFormat>
  <Paragraphs>62</Paragraphs>
  <Slides>14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2016-VI主题-蓝</vt:lpstr>
      <vt:lpstr>Equation</vt:lpstr>
      <vt:lpstr>基于单目视觉的MAVS协同定位</vt:lpstr>
      <vt:lpstr>目录 Contents</vt:lpstr>
      <vt:lpstr>思路</vt:lpstr>
      <vt:lpstr>前提条件</vt:lpstr>
      <vt:lpstr>特诊检测匹配与相对位姿获取</vt:lpstr>
      <vt:lpstr>Intra-MAV localization</vt:lpstr>
      <vt:lpstr>Inter-MAV localization</vt:lpstr>
      <vt:lpstr>总结</vt:lpstr>
      <vt:lpstr>目录 Contents</vt:lpstr>
      <vt:lpstr>混合高斯模型</vt:lpstr>
      <vt:lpstr>混合高斯模型</vt:lpstr>
      <vt:lpstr>混合高斯模型</vt:lpstr>
      <vt:lpstr>混合高斯模型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MIN PENG</cp:lastModifiedBy>
  <cp:revision>67</cp:revision>
  <dcterms:created xsi:type="dcterms:W3CDTF">2016-04-20T02:59:17Z</dcterms:created>
  <dcterms:modified xsi:type="dcterms:W3CDTF">2019-10-09T10:26:18Z</dcterms:modified>
</cp:coreProperties>
</file>