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4" autoAdjust="0"/>
    <p:restoredTop sz="94660"/>
  </p:normalViewPr>
  <p:slideViewPr>
    <p:cSldViewPr snapToGrid="0">
      <p:cViewPr>
        <p:scale>
          <a:sx n="125" d="100"/>
          <a:sy n="125" d="100"/>
        </p:scale>
        <p:origin x="46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4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2375-1CA2-4572-96F6-2ED7EACDE65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9836-D263-4168-82C4-83B6761F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Topic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graduation project by</a:t>
            </a:r>
          </a:p>
          <a:p>
            <a:r>
              <a:rPr lang="en-US" dirty="0"/>
              <a:t>Brett Nelson</a:t>
            </a:r>
          </a:p>
          <a:p>
            <a:r>
              <a:rPr lang="en-US" dirty="0"/>
              <a:t>Advisor: </a:t>
            </a:r>
          </a:p>
        </p:txBody>
      </p:sp>
    </p:spTree>
    <p:extLst>
      <p:ext uri="{BB962C8B-B14F-4D97-AF65-F5344CB8AC3E}">
        <p14:creationId xmlns:p14="http://schemas.microsoft.com/office/powerpoint/2010/main" val="389133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determining what subjects people are most interested in, how much does geographical position matter?</a:t>
            </a:r>
          </a:p>
          <a:p>
            <a:r>
              <a:rPr lang="en-US" dirty="0"/>
              <a:t>Can public Twitter data be used to draw predictions on public opinions before more traditional surveys publish results?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5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Process fast moving twitter data in a scalable 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Expose results of processing in a </a:t>
            </a:r>
            <a:r>
              <a:rPr lang="en-US" dirty="0" err="1"/>
              <a:t>publically</a:t>
            </a:r>
            <a:r>
              <a:rPr lang="en-US" dirty="0"/>
              <a:t> facing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processed twitter data for fixed amount of time for historical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Answer questions on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12678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two main projects, the Frontend and the Backend</a:t>
            </a:r>
          </a:p>
          <a:p>
            <a:r>
              <a:rPr lang="en-US" dirty="0" err="1"/>
              <a:t>FrontEnd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webapplication</a:t>
            </a:r>
            <a:r>
              <a:rPr lang="en-US" dirty="0"/>
              <a:t> that users will utilize to display the twitter data</a:t>
            </a:r>
          </a:p>
          <a:p>
            <a:pPr lvl="1"/>
            <a:r>
              <a:rPr lang="en-US" dirty="0"/>
              <a:t>Will implement a MVC architecture using Spring</a:t>
            </a:r>
          </a:p>
          <a:p>
            <a:pPr lvl="1"/>
            <a:r>
              <a:rPr lang="en-US" dirty="0" err="1"/>
              <a:t>Mybatis</a:t>
            </a:r>
            <a:r>
              <a:rPr lang="en-US" dirty="0"/>
              <a:t> will be used to decouple data access objects from Database logic</a:t>
            </a:r>
          </a:p>
          <a:p>
            <a:r>
              <a:rPr lang="en-US" dirty="0"/>
              <a:t>Backend </a:t>
            </a:r>
          </a:p>
          <a:p>
            <a:pPr lvl="1"/>
            <a:r>
              <a:rPr lang="en-US" dirty="0"/>
              <a:t>Contains retrieval, processing, and storing of twitter data form Twitter API</a:t>
            </a:r>
          </a:p>
          <a:p>
            <a:r>
              <a:rPr lang="en-US" dirty="0"/>
              <a:t>These two components will be executing on two separate machines ideally. </a:t>
            </a:r>
          </a:p>
        </p:txBody>
      </p:sp>
    </p:spTree>
    <p:extLst>
      <p:ext uri="{BB962C8B-B14F-4D97-AF65-F5344CB8AC3E}">
        <p14:creationId xmlns:p14="http://schemas.microsoft.com/office/powerpoint/2010/main" val="17732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Backend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67" y="496583"/>
            <a:ext cx="3428634" cy="3412575"/>
          </a:xfrm>
        </p:spPr>
      </p:pic>
      <p:sp>
        <p:nvSpPr>
          <p:cNvPr id="6" name="TextBox 5"/>
          <p:cNvSpPr txBox="1"/>
          <p:nvPr/>
        </p:nvSpPr>
        <p:spPr>
          <a:xfrm>
            <a:off x="738554" y="1690688"/>
            <a:ext cx="6713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Hadoop was chosen to process the mass amount of data retrieved from the Twitter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architecture was designed to eliminate all I/O, Database, or Hadoop bottlenecks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tweet data is being stored in staging area 1, Hadoop is accessing the staging area 2 data to process, and visa-versa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data has been processed, it is uploaded to a MySQL database with a timestamp. This is then used by the website to display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word is associated with a time bucket, which dictates what </a:t>
            </a:r>
            <a:r>
              <a:rPr lang="en-US" dirty="0" err="1"/>
              <a:t>timeslice</a:t>
            </a:r>
            <a:r>
              <a:rPr lang="en-US" dirty="0"/>
              <a:t> the word was retrieved 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50790"/>
            <a:ext cx="6640024" cy="957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97" y="4276011"/>
            <a:ext cx="3951775" cy="23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9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- 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76300"/>
            <a:ext cx="6851753" cy="5131180"/>
          </a:xfrm>
        </p:spPr>
      </p:pic>
    </p:spTree>
    <p:extLst>
      <p:ext uri="{BB962C8B-B14F-4D97-AF65-F5344CB8AC3E}">
        <p14:creationId xmlns:p14="http://schemas.microsoft.com/office/powerpoint/2010/main" val="176337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2277" cy="4351338"/>
          </a:xfrm>
        </p:spPr>
        <p:txBody>
          <a:bodyPr/>
          <a:lstStyle/>
          <a:p>
            <a:r>
              <a:rPr lang="en-US" dirty="0"/>
              <a:t>The UI is minimally designed, with only essential functions exposed.</a:t>
            </a:r>
          </a:p>
          <a:p>
            <a:r>
              <a:rPr lang="en-US" dirty="0"/>
              <a:t>The Google API was chosen to draw the map and markers, as well as handle zooming and positioning</a:t>
            </a:r>
          </a:p>
          <a:p>
            <a:r>
              <a:rPr lang="en-US" dirty="0"/>
              <a:t>Time modifiers are in design to slow down or speed up viewing time.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23" y="1757783"/>
            <a:ext cx="4785405" cy="46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2586" cy="4351338"/>
          </a:xfrm>
        </p:spPr>
        <p:txBody>
          <a:bodyPr>
            <a:normAutofit/>
          </a:bodyPr>
          <a:lstStyle/>
          <a:p>
            <a:r>
              <a:rPr lang="en-US" dirty="0"/>
              <a:t>First, the user enters a search term</a:t>
            </a:r>
          </a:p>
          <a:p>
            <a:r>
              <a:rPr lang="en-US" dirty="0"/>
              <a:t>Then, the user can select “play” and the map displays where tweets mention the topic</a:t>
            </a:r>
          </a:p>
          <a:p>
            <a:r>
              <a:rPr lang="en-US" dirty="0"/>
              <a:t>The user can adjust the time they are viewing, as well as pause the playback at anytime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1152525"/>
            <a:ext cx="7219950" cy="1076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60" y="2228850"/>
            <a:ext cx="5060730" cy="23707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5159375"/>
            <a:ext cx="67437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4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Twitter Topic Map</vt:lpstr>
      <vt:lpstr>Questions to Answer</vt:lpstr>
      <vt:lpstr>Objectives</vt:lpstr>
      <vt:lpstr>Design</vt:lpstr>
      <vt:lpstr>Implementation - Backend</vt:lpstr>
      <vt:lpstr>Backend - Flow</vt:lpstr>
      <vt:lpstr>Implementation - Frontend</vt:lpstr>
      <vt:lpstr>Frontend usage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Topic Map</dc:title>
  <dc:creator>Brett</dc:creator>
  <cp:lastModifiedBy>Brett</cp:lastModifiedBy>
  <cp:revision>10</cp:revision>
  <dcterms:created xsi:type="dcterms:W3CDTF">2017-05-19T00:30:16Z</dcterms:created>
  <dcterms:modified xsi:type="dcterms:W3CDTF">2017-05-31T00:33:44Z</dcterms:modified>
</cp:coreProperties>
</file>