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2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6EA39-99A1-4A0C-A9B5-E1D1D63E0523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DFAF2-BA5D-4A51-BABF-EE0F587FD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806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6EA39-99A1-4A0C-A9B5-E1D1D63E0523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DFAF2-BA5D-4A51-BABF-EE0F587FD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908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6EA39-99A1-4A0C-A9B5-E1D1D63E0523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DFAF2-BA5D-4A51-BABF-EE0F587FD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51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6EA39-99A1-4A0C-A9B5-E1D1D63E0523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DFAF2-BA5D-4A51-BABF-EE0F587FD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594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6EA39-99A1-4A0C-A9B5-E1D1D63E0523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DFAF2-BA5D-4A51-BABF-EE0F587FD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749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6EA39-99A1-4A0C-A9B5-E1D1D63E0523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DFAF2-BA5D-4A51-BABF-EE0F587FD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358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6EA39-99A1-4A0C-A9B5-E1D1D63E0523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DFAF2-BA5D-4A51-BABF-EE0F587FD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318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6EA39-99A1-4A0C-A9B5-E1D1D63E0523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DFAF2-BA5D-4A51-BABF-EE0F587FD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580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6EA39-99A1-4A0C-A9B5-E1D1D63E0523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DFAF2-BA5D-4A51-BABF-EE0F587FD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211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6EA39-99A1-4A0C-A9B5-E1D1D63E0523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DFAF2-BA5D-4A51-BABF-EE0F587FD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64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6EA39-99A1-4A0C-A9B5-E1D1D63E0523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DFAF2-BA5D-4A51-BABF-EE0F587FD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156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86EA39-99A1-4A0C-A9B5-E1D1D63E0523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1DFAF2-BA5D-4A51-BABF-EE0F587FD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558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"/>
            <a:ext cx="9144000" cy="863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Fusion3D Buttons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1900" y="863601"/>
            <a:ext cx="10261600" cy="594499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803900" y="1498600"/>
            <a:ext cx="800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Toggle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Layers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854700" y="2409399"/>
            <a:ext cx="119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DEM Vis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Params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69000" y="4156165"/>
            <a:ext cx="127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Optional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Draw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Buttons</a:t>
            </a:r>
          </a:p>
        </p:txBody>
      </p:sp>
      <p:sp>
        <p:nvSpPr>
          <p:cNvPr id="10" name="Right Brace 9"/>
          <p:cNvSpPr/>
          <p:nvPr/>
        </p:nvSpPr>
        <p:spPr>
          <a:xfrm>
            <a:off x="5486400" y="1422400"/>
            <a:ext cx="241300" cy="812800"/>
          </a:xfrm>
          <a:prstGeom prst="rightBrac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Brace 10"/>
          <p:cNvSpPr/>
          <p:nvPr/>
        </p:nvSpPr>
        <p:spPr>
          <a:xfrm>
            <a:off x="5486400" y="2337496"/>
            <a:ext cx="241300" cy="812800"/>
          </a:xfrm>
          <a:prstGeom prst="rightBrac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Brace 11"/>
          <p:cNvSpPr/>
          <p:nvPr/>
        </p:nvSpPr>
        <p:spPr>
          <a:xfrm>
            <a:off x="5499100" y="3608864"/>
            <a:ext cx="330200" cy="2017236"/>
          </a:xfrm>
          <a:prstGeom prst="rightBrac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089150" y="1020863"/>
            <a:ext cx="2952750" cy="37613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089150" y="1262511"/>
            <a:ext cx="2952750" cy="3122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089150" y="1498600"/>
            <a:ext cx="2952750" cy="2794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089150" y="1778000"/>
            <a:ext cx="2952750" cy="1961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37" idx="3"/>
          </p:cNvCxnSpPr>
          <p:nvPr/>
        </p:nvCxnSpPr>
        <p:spPr>
          <a:xfrm>
            <a:off x="2089150" y="2047965"/>
            <a:ext cx="2952750" cy="104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6" idx="3"/>
          </p:cNvCxnSpPr>
          <p:nvPr/>
        </p:nvCxnSpPr>
        <p:spPr>
          <a:xfrm flipV="1">
            <a:off x="2800350" y="2348131"/>
            <a:ext cx="2241550" cy="2478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2762250" y="2540696"/>
            <a:ext cx="2279650" cy="30337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2800350" y="2781996"/>
            <a:ext cx="2254250" cy="2991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2800350" y="2960492"/>
            <a:ext cx="2247900" cy="39300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70" idx="3"/>
          </p:cNvCxnSpPr>
          <p:nvPr/>
        </p:nvCxnSpPr>
        <p:spPr>
          <a:xfrm flipV="1">
            <a:off x="2762250" y="3138292"/>
            <a:ext cx="2279650" cy="4550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2762250" y="3328097"/>
            <a:ext cx="2279650" cy="6462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2044700" y="3569397"/>
            <a:ext cx="3009900" cy="94049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2070100" y="3861498"/>
            <a:ext cx="2984500" cy="8974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2016125" y="4166993"/>
            <a:ext cx="3038475" cy="82052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55" idx="3"/>
          </p:cNvCxnSpPr>
          <p:nvPr/>
        </p:nvCxnSpPr>
        <p:spPr>
          <a:xfrm flipV="1">
            <a:off x="2051050" y="4436958"/>
            <a:ext cx="3003550" cy="8241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1974850" y="4729057"/>
            <a:ext cx="3079750" cy="10367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1974850" y="5021157"/>
            <a:ext cx="3079750" cy="10113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1974850" y="5312752"/>
            <a:ext cx="3079750" cy="9864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47" idx="3"/>
          </p:cNvCxnSpPr>
          <p:nvPr/>
        </p:nvCxnSpPr>
        <p:spPr>
          <a:xfrm flipV="1">
            <a:off x="1974850" y="5541352"/>
            <a:ext cx="3092450" cy="9770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187450" y="866975"/>
            <a:ext cx="1244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DEM Map</a:t>
            </a:r>
            <a:endParaRPr lang="en-US" sz="1400" dirty="0"/>
          </a:p>
        </p:txBody>
      </p:sp>
      <p:sp>
        <p:nvSpPr>
          <p:cNvPr id="34" name="TextBox 33"/>
          <p:cNvSpPr txBox="1"/>
          <p:nvPr/>
        </p:nvSpPr>
        <p:spPr>
          <a:xfrm>
            <a:off x="762000" y="1108623"/>
            <a:ext cx="1441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Vector Overlays</a:t>
            </a:r>
            <a:endParaRPr lang="en-US" sz="1400" dirty="0"/>
          </a:p>
        </p:txBody>
      </p:sp>
      <p:sp>
        <p:nvSpPr>
          <p:cNvPr id="35" name="TextBox 34"/>
          <p:cNvSpPr txBox="1"/>
          <p:nvPr/>
        </p:nvSpPr>
        <p:spPr>
          <a:xfrm>
            <a:off x="958850" y="1369428"/>
            <a:ext cx="1244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Point Clouds</a:t>
            </a:r>
            <a:endParaRPr 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1035050" y="1612803"/>
            <a:ext cx="1244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Bookmarks</a:t>
            </a:r>
            <a:endParaRPr 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844550" y="1894076"/>
            <a:ext cx="1244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Draw Objects</a:t>
            </a:r>
            <a:endParaRPr 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774700" y="5629822"/>
            <a:ext cx="1441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Move Feature</a:t>
            </a:r>
            <a:endParaRPr lang="en-US" sz="1400" dirty="0"/>
          </a:p>
        </p:txBody>
      </p:sp>
      <p:sp>
        <p:nvSpPr>
          <p:cNvPr id="45" name="TextBox 44"/>
          <p:cNvSpPr txBox="1"/>
          <p:nvPr/>
        </p:nvSpPr>
        <p:spPr>
          <a:xfrm>
            <a:off x="730250" y="5890627"/>
            <a:ext cx="1473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Delete Feature</a:t>
            </a:r>
            <a:endParaRPr lang="en-US" sz="1400" dirty="0"/>
          </a:p>
        </p:txBody>
      </p:sp>
      <p:sp>
        <p:nvSpPr>
          <p:cNvPr id="46" name="TextBox 45"/>
          <p:cNvSpPr txBox="1"/>
          <p:nvPr/>
        </p:nvSpPr>
        <p:spPr>
          <a:xfrm>
            <a:off x="869950" y="6132275"/>
            <a:ext cx="1244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New Feature</a:t>
            </a:r>
            <a:endParaRPr 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730250" y="6364475"/>
            <a:ext cx="1244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Select Feature</a:t>
            </a:r>
            <a:endParaRPr lang="en-US" sz="1400" dirty="0"/>
          </a:p>
        </p:txBody>
      </p:sp>
      <p:sp>
        <p:nvSpPr>
          <p:cNvPr id="52" name="TextBox 51"/>
          <p:cNvSpPr txBox="1"/>
          <p:nvPr/>
        </p:nvSpPr>
        <p:spPr>
          <a:xfrm>
            <a:off x="1054100" y="4410622"/>
            <a:ext cx="1441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Digitize Off</a:t>
            </a:r>
            <a:endParaRPr lang="en-US" sz="1400" dirty="0"/>
          </a:p>
        </p:txBody>
      </p:sp>
      <p:sp>
        <p:nvSpPr>
          <p:cNvPr id="53" name="TextBox 52"/>
          <p:cNvSpPr txBox="1"/>
          <p:nvPr/>
        </p:nvSpPr>
        <p:spPr>
          <a:xfrm>
            <a:off x="1016000" y="4658677"/>
            <a:ext cx="1473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Add Vertex</a:t>
            </a:r>
            <a:endParaRPr lang="en-US" sz="1400" dirty="0"/>
          </a:p>
        </p:txBody>
      </p:sp>
      <p:sp>
        <p:nvSpPr>
          <p:cNvPr id="54" name="TextBox 53"/>
          <p:cNvSpPr txBox="1"/>
          <p:nvPr/>
        </p:nvSpPr>
        <p:spPr>
          <a:xfrm>
            <a:off x="908050" y="4874975"/>
            <a:ext cx="1244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Move Vertex</a:t>
            </a:r>
            <a:endParaRPr lang="en-US" sz="1400" dirty="0"/>
          </a:p>
        </p:txBody>
      </p:sp>
      <p:sp>
        <p:nvSpPr>
          <p:cNvPr id="55" name="TextBox 54"/>
          <p:cNvSpPr txBox="1"/>
          <p:nvPr/>
        </p:nvSpPr>
        <p:spPr>
          <a:xfrm>
            <a:off x="806450" y="5107175"/>
            <a:ext cx="1244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Delete Vertex</a:t>
            </a:r>
            <a:endParaRPr lang="en-US" sz="1400" dirty="0"/>
          </a:p>
        </p:txBody>
      </p:sp>
      <p:sp>
        <p:nvSpPr>
          <p:cNvPr id="66" name="TextBox 65"/>
          <p:cNvSpPr txBox="1"/>
          <p:nvPr/>
        </p:nvSpPr>
        <p:spPr>
          <a:xfrm>
            <a:off x="1358900" y="2442122"/>
            <a:ext cx="1441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Rotate North Up</a:t>
            </a:r>
            <a:endParaRPr lang="en-US" sz="1400" dirty="0"/>
          </a:p>
        </p:txBody>
      </p:sp>
      <p:sp>
        <p:nvSpPr>
          <p:cNvPr id="67" name="TextBox 66"/>
          <p:cNvSpPr txBox="1"/>
          <p:nvPr/>
        </p:nvSpPr>
        <p:spPr>
          <a:xfrm>
            <a:off x="1663700" y="2702877"/>
            <a:ext cx="1098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Drape DEMs</a:t>
            </a:r>
            <a:endParaRPr lang="en-US" sz="1400" dirty="0"/>
          </a:p>
        </p:txBody>
      </p:sp>
      <p:sp>
        <p:nvSpPr>
          <p:cNvPr id="68" name="TextBox 67"/>
          <p:cNvSpPr txBox="1"/>
          <p:nvPr/>
        </p:nvSpPr>
        <p:spPr>
          <a:xfrm>
            <a:off x="1098550" y="2944575"/>
            <a:ext cx="2095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Toggle First-Hit DEM</a:t>
            </a:r>
            <a:endParaRPr lang="en-US" sz="1400" dirty="0"/>
          </a:p>
        </p:txBody>
      </p:sp>
      <p:sp>
        <p:nvSpPr>
          <p:cNvPr id="69" name="TextBox 68"/>
          <p:cNvSpPr txBox="1"/>
          <p:nvPr/>
        </p:nvSpPr>
        <p:spPr>
          <a:xfrm>
            <a:off x="400050" y="3189475"/>
            <a:ext cx="2508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Highlight Vertical Obstructions</a:t>
            </a:r>
            <a:endParaRPr lang="en-US" sz="1400" dirty="0"/>
          </a:p>
        </p:txBody>
      </p:sp>
      <p:sp>
        <p:nvSpPr>
          <p:cNvPr id="70" name="TextBox 69"/>
          <p:cNvSpPr txBox="1"/>
          <p:nvPr/>
        </p:nvSpPr>
        <p:spPr>
          <a:xfrm>
            <a:off x="565150" y="3439420"/>
            <a:ext cx="2197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Toggle Highest-Res Textures</a:t>
            </a:r>
            <a:endParaRPr lang="en-US" sz="1400" dirty="0"/>
          </a:p>
        </p:txBody>
      </p:sp>
      <p:sp>
        <p:nvSpPr>
          <p:cNvPr id="75" name="TextBox 74"/>
          <p:cNvSpPr txBox="1"/>
          <p:nvPr/>
        </p:nvSpPr>
        <p:spPr>
          <a:xfrm>
            <a:off x="488950" y="3820420"/>
            <a:ext cx="2273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Reset to Original Orientation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5503516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53</Words>
  <Application>Microsoft Office PowerPoint</Application>
  <PresentationFormat>Widescreen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Fusion3D Buttons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Fusion3D Buttons</dc:title>
  <dc:creator>damman</dc:creator>
  <cp:lastModifiedBy>damman</cp:lastModifiedBy>
  <cp:revision>6</cp:revision>
  <dcterms:created xsi:type="dcterms:W3CDTF">2020-08-03T21:48:27Z</dcterms:created>
  <dcterms:modified xsi:type="dcterms:W3CDTF">2020-08-03T22:38:35Z</dcterms:modified>
</cp:coreProperties>
</file>