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2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8150-D4C6-42E8-B0CB-1C3901D4D596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798E-803F-4EF6-9820-EBAE71017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85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8150-D4C6-42E8-B0CB-1C3901D4D596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798E-803F-4EF6-9820-EBAE71017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52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8150-D4C6-42E8-B0CB-1C3901D4D596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798E-803F-4EF6-9820-EBAE71017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1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8150-D4C6-42E8-B0CB-1C3901D4D596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798E-803F-4EF6-9820-EBAE71017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8150-D4C6-42E8-B0CB-1C3901D4D596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798E-803F-4EF6-9820-EBAE71017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81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8150-D4C6-42E8-B0CB-1C3901D4D596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798E-803F-4EF6-9820-EBAE71017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57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8150-D4C6-42E8-B0CB-1C3901D4D596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798E-803F-4EF6-9820-EBAE71017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4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8150-D4C6-42E8-B0CB-1C3901D4D596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798E-803F-4EF6-9820-EBAE71017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11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8150-D4C6-42E8-B0CB-1C3901D4D596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798E-803F-4EF6-9820-EBAE71017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39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8150-D4C6-42E8-B0CB-1C3901D4D596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798E-803F-4EF6-9820-EBAE71017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30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8150-D4C6-42E8-B0CB-1C3901D4D596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798E-803F-4EF6-9820-EBAE71017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83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F8150-D4C6-42E8-B0CB-1C3901D4D596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798E-803F-4EF6-9820-EBAE71017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69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812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Fusion3D Navigation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200" y="731539"/>
            <a:ext cx="9944100" cy="60510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1" t="50926" r="-833" b="-555"/>
          <a:stretch/>
        </p:blipFill>
        <p:spPr>
          <a:xfrm>
            <a:off x="241300" y="2565400"/>
            <a:ext cx="4775200" cy="3403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124200" y="3670300"/>
            <a:ext cx="1765300" cy="7112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62300" y="3769766"/>
            <a:ext cx="1739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Drag to Rotate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96050" y="4071891"/>
            <a:ext cx="95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</a:rPr>
              <a:t>Tilt</a:t>
            </a:r>
            <a:endParaRPr lang="en-US" sz="2400" b="1" dirty="0">
              <a:solidFill>
                <a:srgbClr val="FFFF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0833100" y="5207000"/>
            <a:ext cx="596900" cy="50800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096000" y="5207000"/>
            <a:ext cx="228600" cy="1167884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827714" y="1471561"/>
            <a:ext cx="1068386" cy="115939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96100" y="1344528"/>
            <a:ext cx="199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</a:rPr>
              <a:t>North Pointer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43650" y="4749113"/>
            <a:ext cx="1136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</a:rPr>
              <a:t>Rotate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912350" y="4915673"/>
            <a:ext cx="95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</a:rPr>
              <a:t>Zoom</a:t>
            </a:r>
            <a:endParaRPr lang="en-US" sz="2400" b="1" dirty="0">
              <a:solidFill>
                <a:srgbClr val="FFFF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499100" y="4343400"/>
            <a:ext cx="965200" cy="1703862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202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Fusion3D Navigation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Fusion3D Navigation</dc:title>
  <dc:creator>damman</dc:creator>
  <cp:lastModifiedBy>damman</cp:lastModifiedBy>
  <cp:revision>4</cp:revision>
  <dcterms:created xsi:type="dcterms:W3CDTF">2020-08-03T22:42:44Z</dcterms:created>
  <dcterms:modified xsi:type="dcterms:W3CDTF">2020-08-04T14:19:00Z</dcterms:modified>
</cp:coreProperties>
</file>