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C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C088-9079-4160-A620-38D6F24CCCC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2DA1-1DCF-40BC-ADDE-53A0A96E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4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C088-9079-4160-A620-38D6F24CCCC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2DA1-1DCF-40BC-ADDE-53A0A96E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7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C088-9079-4160-A620-38D6F24CCCC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2DA1-1DCF-40BC-ADDE-53A0A96E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C088-9079-4160-A620-38D6F24CCCC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2DA1-1DCF-40BC-ADDE-53A0A96E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8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C088-9079-4160-A620-38D6F24CCCC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2DA1-1DCF-40BC-ADDE-53A0A96E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0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C088-9079-4160-A620-38D6F24CCCC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2DA1-1DCF-40BC-ADDE-53A0A96E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6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C088-9079-4160-A620-38D6F24CCCC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2DA1-1DCF-40BC-ADDE-53A0A96E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C088-9079-4160-A620-38D6F24CCCC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2DA1-1DCF-40BC-ADDE-53A0A96E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6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C088-9079-4160-A620-38D6F24CCCC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2DA1-1DCF-40BC-ADDE-53A0A96E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4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C088-9079-4160-A620-38D6F24CCCC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2DA1-1DCF-40BC-ADDE-53A0A96E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1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C088-9079-4160-A620-38D6F24CCCC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2DA1-1DCF-40BC-ADDE-53A0A96E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7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FC088-9079-4160-A620-38D6F24CCCC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E2DA1-1DCF-40BC-ADDE-53A0A96E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0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5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660"/>
            <a:ext cx="7886700" cy="312207"/>
          </a:xfrm>
        </p:spPr>
        <p:txBody>
          <a:bodyPr>
            <a:noAutofit/>
          </a:bodyPr>
          <a:lstStyle/>
          <a:p>
            <a:r>
              <a:rPr lang="en-US" sz="1800" dirty="0" smtClean="0"/>
              <a:t>Generating a Pull Request on GITHUB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533"/>
            <a:ext cx="5457456" cy="3244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ular Callout 5"/>
          <p:cNvSpPr/>
          <p:nvPr/>
        </p:nvSpPr>
        <p:spPr>
          <a:xfrm>
            <a:off x="0" y="632023"/>
            <a:ext cx="2578813" cy="276999"/>
          </a:xfrm>
          <a:prstGeom prst="wedgeRectCallout">
            <a:avLst>
              <a:gd name="adj1" fmla="val 147662"/>
              <a:gd name="adj2" fmla="val 411111"/>
            </a:avLst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1. Get List of Forks (Click on number)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0" y="1013945"/>
            <a:ext cx="2661008" cy="276999"/>
          </a:xfrm>
          <a:prstGeom prst="wedgeRectCallout">
            <a:avLst>
              <a:gd name="adj1" fmla="val 50921"/>
              <a:gd name="adj2" fmla="val 689612"/>
            </a:avLst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2. Click on Fork with branch to merge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9807"/>
            <a:ext cx="3286212" cy="2094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ular Callout 8"/>
          <p:cNvSpPr/>
          <p:nvPr/>
        </p:nvSpPr>
        <p:spPr>
          <a:xfrm>
            <a:off x="0" y="6446027"/>
            <a:ext cx="2661008" cy="276999"/>
          </a:xfrm>
          <a:prstGeom prst="wedgeRectCallout">
            <a:avLst>
              <a:gd name="adj1" fmla="val -16647"/>
              <a:gd name="adj2" fmla="val -397153"/>
            </a:avLst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4</a:t>
            </a:r>
            <a:r>
              <a:rPr lang="en-US" sz="1200" dirty="0" smtClean="0">
                <a:solidFill>
                  <a:schemeClr val="tx1"/>
                </a:solidFill>
              </a:rPr>
              <a:t>. Click on “Pull Requests”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0" y="4423599"/>
            <a:ext cx="2661008" cy="276999"/>
          </a:xfrm>
          <a:prstGeom prst="wedgeRectCallout">
            <a:avLst>
              <a:gd name="adj1" fmla="val -12400"/>
              <a:gd name="adj2" fmla="val 166630"/>
            </a:avLst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3</a:t>
            </a:r>
            <a:r>
              <a:rPr lang="en-US" sz="1200" dirty="0" smtClean="0">
                <a:solidFill>
                  <a:schemeClr val="tx1"/>
                </a:solidFill>
              </a:rPr>
              <a:t>. Confirm you’re in the right repo.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594" y="440465"/>
            <a:ext cx="3430468" cy="17009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ular Callout 11"/>
          <p:cNvSpPr/>
          <p:nvPr/>
        </p:nvSpPr>
        <p:spPr>
          <a:xfrm>
            <a:off x="5568594" y="171447"/>
            <a:ext cx="2661008" cy="276999"/>
          </a:xfrm>
          <a:prstGeom prst="wedgeRectCallout">
            <a:avLst>
              <a:gd name="adj1" fmla="val 57200"/>
              <a:gd name="adj2" fmla="val 342833"/>
            </a:avLst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5. Click on “New Pull Request”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903" y="3532361"/>
            <a:ext cx="3717279" cy="31906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ular Callout 13"/>
          <p:cNvSpPr/>
          <p:nvPr/>
        </p:nvSpPr>
        <p:spPr>
          <a:xfrm>
            <a:off x="5510008" y="2424314"/>
            <a:ext cx="1975945" cy="276999"/>
          </a:xfrm>
          <a:prstGeom prst="wedgeRectCallout">
            <a:avLst>
              <a:gd name="adj1" fmla="val -32693"/>
              <a:gd name="adj2" fmla="val 832305"/>
            </a:avLst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6</a:t>
            </a:r>
            <a:r>
              <a:rPr lang="en-US" sz="1200" dirty="0" smtClean="0">
                <a:solidFill>
                  <a:schemeClr val="tx1"/>
                </a:solidFill>
              </a:rPr>
              <a:t>. Confirm destination repo.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5510008" y="2758110"/>
            <a:ext cx="2081050" cy="276999"/>
          </a:xfrm>
          <a:prstGeom prst="wedgeRectCallout">
            <a:avLst>
              <a:gd name="adj1" fmla="val 32453"/>
              <a:gd name="adj2" fmla="val 680531"/>
            </a:avLst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7. Confirm destination branch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3664971" y="4489807"/>
            <a:ext cx="1668559" cy="276999"/>
          </a:xfrm>
          <a:prstGeom prst="wedgeRectCallout">
            <a:avLst>
              <a:gd name="adj1" fmla="val 80938"/>
              <a:gd name="adj2" fmla="val 134143"/>
            </a:avLst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8. Confirm source repo.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3927884" y="5058310"/>
            <a:ext cx="1288231" cy="461665"/>
          </a:xfrm>
          <a:prstGeom prst="wedgeRectCallout">
            <a:avLst>
              <a:gd name="adj1" fmla="val 187078"/>
              <a:gd name="adj2" fmla="val -49504"/>
            </a:avLst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9. Confirm source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3701442" y="5580646"/>
            <a:ext cx="1514673" cy="461665"/>
          </a:xfrm>
          <a:prstGeom prst="wedgeRectCallout">
            <a:avLst>
              <a:gd name="adj1" fmla="val 89238"/>
              <a:gd name="adj2" fmla="val -122356"/>
            </a:avLst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10. GITHUB will confirm </a:t>
            </a:r>
            <a:r>
              <a:rPr lang="en-US" sz="1200" dirty="0" err="1" smtClean="0">
                <a:solidFill>
                  <a:schemeClr val="tx1"/>
                </a:solidFill>
              </a:rPr>
              <a:t>mergability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7385306" y="4285099"/>
            <a:ext cx="1632089" cy="276999"/>
          </a:xfrm>
          <a:prstGeom prst="wedgeRectCallout">
            <a:avLst>
              <a:gd name="adj1" fmla="val 16463"/>
              <a:gd name="adj2" fmla="val 392159"/>
            </a:avLst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12. Create Pull Request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3475001" y="6102982"/>
            <a:ext cx="1799822" cy="461665"/>
          </a:xfrm>
          <a:prstGeom prst="wedgeRectCallout">
            <a:avLst>
              <a:gd name="adj1" fmla="val 62486"/>
              <a:gd name="adj2" fmla="val -26738"/>
            </a:avLst>
          </a:prstGeom>
          <a:solidFill>
            <a:srgbClr val="A9CB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11. Review list of changes (here and below)</a:t>
            </a:r>
          </a:p>
        </p:txBody>
      </p:sp>
    </p:spTree>
    <p:extLst>
      <p:ext uri="{BB962C8B-B14F-4D97-AF65-F5344CB8AC3E}">
        <p14:creationId xmlns:p14="http://schemas.microsoft.com/office/powerpoint/2010/main" val="77516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97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Generating a Pull Request on GITHUB</vt:lpstr>
    </vt:vector>
  </TitlesOfParts>
  <Company>ARL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Berman, Morris S (Civ)</dc:creator>
  <cp:lastModifiedBy>Berman, Morris S (Civ)</cp:lastModifiedBy>
  <cp:revision>3</cp:revision>
  <dcterms:created xsi:type="dcterms:W3CDTF">2020-08-10T14:23:48Z</dcterms:created>
  <dcterms:modified xsi:type="dcterms:W3CDTF">2020-08-10T14:44:37Z</dcterms:modified>
</cp:coreProperties>
</file>