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D29B-D6F3-4981-9C41-4AC755565A59}" type="datetimeFigureOut">
              <a:rPr lang="es-VE" smtClean="0"/>
              <a:t>27/10/2011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B61C-5A28-47F0-8192-BC898A3A72C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D29B-D6F3-4981-9C41-4AC755565A59}" type="datetimeFigureOut">
              <a:rPr lang="es-VE" smtClean="0"/>
              <a:t>27/10/2011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B61C-5A28-47F0-8192-BC898A3A72C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D29B-D6F3-4981-9C41-4AC755565A59}" type="datetimeFigureOut">
              <a:rPr lang="es-VE" smtClean="0"/>
              <a:t>27/10/2011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B61C-5A28-47F0-8192-BC898A3A72C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D29B-D6F3-4981-9C41-4AC755565A59}" type="datetimeFigureOut">
              <a:rPr lang="es-VE" smtClean="0"/>
              <a:t>27/10/2011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B61C-5A28-47F0-8192-BC898A3A72C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D29B-D6F3-4981-9C41-4AC755565A59}" type="datetimeFigureOut">
              <a:rPr lang="es-VE" smtClean="0"/>
              <a:t>27/10/2011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B61C-5A28-47F0-8192-BC898A3A72C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D29B-D6F3-4981-9C41-4AC755565A59}" type="datetimeFigureOut">
              <a:rPr lang="es-VE" smtClean="0"/>
              <a:t>27/10/2011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B61C-5A28-47F0-8192-BC898A3A72C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D29B-D6F3-4981-9C41-4AC755565A59}" type="datetimeFigureOut">
              <a:rPr lang="es-VE" smtClean="0"/>
              <a:t>27/10/2011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B61C-5A28-47F0-8192-BC898A3A72C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D29B-D6F3-4981-9C41-4AC755565A59}" type="datetimeFigureOut">
              <a:rPr lang="es-VE" smtClean="0"/>
              <a:t>27/10/2011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B61C-5A28-47F0-8192-BC898A3A72C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D29B-D6F3-4981-9C41-4AC755565A59}" type="datetimeFigureOut">
              <a:rPr lang="es-VE" smtClean="0"/>
              <a:t>27/10/2011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B61C-5A28-47F0-8192-BC898A3A72C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D29B-D6F3-4981-9C41-4AC755565A59}" type="datetimeFigureOut">
              <a:rPr lang="es-VE" smtClean="0"/>
              <a:t>27/10/2011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B61C-5A28-47F0-8192-BC898A3A72C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D29B-D6F3-4981-9C41-4AC755565A59}" type="datetimeFigureOut">
              <a:rPr lang="es-VE" smtClean="0"/>
              <a:t>27/10/2011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B61C-5A28-47F0-8192-BC898A3A72C8}" type="slidenum">
              <a:rPr lang="es-VE" smtClean="0"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D29B-D6F3-4981-9C41-4AC755565A59}" type="datetimeFigureOut">
              <a:rPr lang="es-VE" smtClean="0"/>
              <a:t>27/10/2011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B61C-5A28-47F0-8192-BC898A3A72C8}" type="slidenum">
              <a:rPr lang="es-VE" smtClean="0"/>
              <a:t>‹#›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547688"/>
            <a:ext cx="614362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79049"/>
            <a:ext cx="4786346" cy="657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571479"/>
            <a:ext cx="6072230" cy="597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461963"/>
            <a:ext cx="648652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66"/>
            <a:ext cx="6730464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0"/>
            <a:ext cx="4038600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Universidad Simon Bolivar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2011-10-27T18:10:39Z</dcterms:created>
  <dcterms:modified xsi:type="dcterms:W3CDTF">2011-10-27T18:38:03Z</dcterms:modified>
</cp:coreProperties>
</file>