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457F7-FFA9-47BA-AA3C-F7217FFAF02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F08EC-F5BC-4E11-9314-EE4B2CD5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5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6105-4B09-48EA-929A-15DAC0411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8163F-04F5-4A26-ACF5-66808C652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B683C-FE79-4568-BCB0-5690DF74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A1A-1577-417A-A99B-DC70E104ED0C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DECFA-E56F-46A0-A74C-BF25D7C1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VCO Based ADC in 65nm CMOS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C1F7-3406-48BA-94B1-FFF38348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611-2268-49F7-BDCC-4FF97F9A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8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174C-9034-435E-B921-43283991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AF33E-1933-4C1D-A018-D443247B5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6665-07EF-4F63-9B37-87AB9F9A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B67F-E3FD-4104-9F90-6DD870270455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F9D89-0A20-400B-B01E-0CD65CD5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VCO Based ADC in 65nm CMOS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0D18-DF8D-4BFB-B0CF-D9493FAA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611-2268-49F7-BDCC-4FF97F9A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8C6AF-985A-4D93-B05D-EE25FCF68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78458-A946-4C04-A318-13BE3CC0C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62363-94F6-45BE-BF72-BF98A59A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AADD-C8D4-4BAC-B760-E5A98F501C17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4668-9CAB-459C-A7CA-1EB0E362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VCO Based ADC in 65nm CMOS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3BA7-467C-40F9-BE60-2CAA845B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611-2268-49F7-BDCC-4FF97F9A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4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6796-ECE3-40DB-B6EA-12A4FEF4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8472-838D-4ED8-8E64-A17C9A5B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49C39-AF73-49DB-82CC-AE5C7535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E848-19C7-43D2-8AAF-BCF87A0D00CB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29E6B-3298-40AA-928E-86BD2263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VCO Based ADC in 65nm CMOS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FA9FE-409C-4465-A68C-CF82C131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611-2268-49F7-BDCC-4FF97F9A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7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EB48-95D3-4605-A1EB-8D50A85F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D9DE9-40FF-46EA-8129-0E6B95AA0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F904A-F040-45AD-A61E-E139583F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9DE9-E7AD-4648-9D6F-B13CE2D27C87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67DF1-7338-4F13-84F6-F28026FB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VCO Based ADC in 65nm CMOS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4343-3208-49C9-92B1-7A1BC51B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611-2268-49F7-BDCC-4FF97F9A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8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F3BB-D818-4D21-A79F-E3D68854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DD73-CCC0-4783-981A-731710F4A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C0411-6F22-4A70-8DAD-5CEDBAB11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CEAC1-C391-437B-9272-AE76A888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A207-BF4C-4BD3-A809-48526BE120FB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55C1A-126F-4AC7-AFA7-02D4AF02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VCO Based ADC in 65nm CMOS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5B4E4-88B0-4A08-B652-20C937A1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611-2268-49F7-BDCC-4FF97F9A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8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4221-2F70-4D81-BA2B-F9DABC99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D4472-AFD2-4268-A1AE-590AD25A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C32ED-16B0-4A10-A6B9-E3A5C06B7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5D060-5CDA-45DD-811C-A7355F29E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00593-822A-4155-AE80-D79BC2E05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ECDAE-3496-41B4-B7D0-A01F40E8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3A84-32C3-4ACB-A20F-FC2EFD32E9AA}" type="datetime1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3B461-ACCC-4159-A0A3-F0E930B7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VCO Based ADC in 65nm CMOS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74FC5-AD40-4B81-ADC2-A78DFC2E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611-2268-49F7-BDCC-4FF97F9A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9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CFAE-F8B4-43D6-9DE1-84730CC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A0CAF-D21D-4427-B3E1-DB75E6C3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0EFC-EC11-4D28-BC79-DD308067D7BD}" type="datetime1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D0F8C-33B0-4449-9485-450D4B12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VCO Based ADC in 65nm CMOS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6BBFB-1D08-4108-8F4B-7067D3D1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611-2268-49F7-BDCC-4FF97F9A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77B85-B950-4BEE-8903-788CB7F9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77EB-3C75-4CC1-8CDC-DC5E0749FF6E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4330A-A045-4CF7-998C-72CE6AF7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VCO Based ADC in 65nm CMOS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07171-4FFB-4CD8-89C9-B5043731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611-2268-49F7-BDCC-4FF97F9A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2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17E6-CBA7-4C98-A9CF-6DB51A06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CF98-7EFA-4E4C-A345-0765EA1F9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181CC-F731-417C-9D6D-2878A6C7C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41C86-E93B-4693-95D7-722CAA24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630C-A1BD-42B4-B485-C3AC78D4C213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AF830-E342-4B8C-A6D9-BF742987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VCO Based ADC in 65nm CMOS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28C44-2587-4BF6-A716-EAFA2FBF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611-2268-49F7-BDCC-4FF97F9A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A53D-BB85-45BF-BC51-3930343D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092C4-9287-4A92-836B-9BE5B6FD7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59E83-1EBE-4884-AAD3-133CE39CE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6A20-9418-44BE-9CBF-5A147F91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2A29-3D38-4A4C-925A-2D46348FDE21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B9BC6-0438-4F20-BBCC-C5CB5206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VCO Based ADC in 65nm CMOS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3AD43-78BA-45A2-A85B-F660EBD2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611-2268-49F7-BDCC-4FF97F9A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8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3119B-2A59-49B5-AA26-37E16CC8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21B53-B84C-47AE-B370-588682471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A82A-7835-4A1F-8B96-C4A53C217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FC365-3255-4360-870D-2EF95329F53D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F7FE-31BF-4F9E-A3BA-F2B33185B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VCO Based ADC in 65nm CMOS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CBFE-307D-47D2-92EA-648CE0B55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49611-2268-49F7-BDCC-4FF97F9A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043A-EB18-4F7A-AD52-159824014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Measurement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059F8-EF52-4C78-A717-0620BB81C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Date: May 12, 2019</a:t>
            </a:r>
          </a:p>
          <a:p>
            <a:r>
              <a:rPr lang="en-US" dirty="0"/>
              <a:t>Designed By Mohsen </a:t>
            </a:r>
            <a:r>
              <a:rPr lang="en-US" dirty="0" err="1"/>
              <a:t>Hassanpourghadi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A9FFE-7FDA-4F50-89A6-F281E09E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611-2268-49F7-BDCC-4FF97F9AD5A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749E-65DF-490D-9DBA-48C0DA93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VCO Based ADC in 65nm CMOS</a:t>
            </a:r>
          </a:p>
        </p:txBody>
      </p:sp>
    </p:spTree>
    <p:extLst>
      <p:ext uri="{BB962C8B-B14F-4D97-AF65-F5344CB8AC3E}">
        <p14:creationId xmlns:p14="http://schemas.microsoft.com/office/powerpoint/2010/main" val="81243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B76E-1E24-4B66-82DD-ABB8667A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AMPSE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A576-C937-4D29-AFBE-3A92B67AA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is for 6-bit, 500MHz ADC</a:t>
            </a:r>
          </a:p>
          <a:p>
            <a:r>
              <a:rPr lang="en-US" dirty="0"/>
              <a:t>The output of the analog  part (TH-VCO):</a:t>
            </a:r>
          </a:p>
          <a:p>
            <a:pPr lvl="1"/>
            <a:r>
              <a:rPr lang="en-US" dirty="0"/>
              <a:t>ENOB: 5.5 Bit</a:t>
            </a:r>
          </a:p>
          <a:p>
            <a:pPr lvl="1"/>
            <a:r>
              <a:rPr lang="en-US" dirty="0"/>
              <a:t>SFDR: 45.7 dB</a:t>
            </a:r>
          </a:p>
          <a:p>
            <a:r>
              <a:rPr lang="en-US" dirty="0"/>
              <a:t>The total output of the ADC:</a:t>
            </a:r>
          </a:p>
          <a:p>
            <a:pPr lvl="1"/>
            <a:r>
              <a:rPr lang="en-US" dirty="0"/>
              <a:t>ENOB: 4.0 Bit</a:t>
            </a:r>
          </a:p>
          <a:p>
            <a:pPr lvl="1"/>
            <a:r>
              <a:rPr lang="en-US" dirty="0"/>
              <a:t>SFDR: 37.0 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7186D-B961-48E8-BEC6-8C40F4EC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611-2268-49F7-BDCC-4FF97F9AD5A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1358E-7348-4849-A7D7-19D5311B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VCO Based ADC in 65nm CMOS</a:t>
            </a:r>
          </a:p>
        </p:txBody>
      </p:sp>
    </p:spTree>
    <p:extLst>
      <p:ext uri="{BB962C8B-B14F-4D97-AF65-F5344CB8AC3E}">
        <p14:creationId xmlns:p14="http://schemas.microsoft.com/office/powerpoint/2010/main" val="138464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D62B-2F83-4815-A5C8-7D3A03E6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output SNDR</a:t>
            </a:r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D7CA0EC4-5E31-4BDE-B6A4-B3F2F487D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2001294"/>
            <a:ext cx="5333333" cy="4000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06BFC-BC72-45C3-BC48-240F7184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611-2268-49F7-BDCC-4FF97F9AD5A9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1AB3CC-D36B-427B-AEC5-55FBB544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VCO Based ADC in 65nm CMOS</a:t>
            </a:r>
          </a:p>
        </p:txBody>
      </p:sp>
    </p:spTree>
    <p:extLst>
      <p:ext uri="{BB962C8B-B14F-4D97-AF65-F5344CB8AC3E}">
        <p14:creationId xmlns:p14="http://schemas.microsoft.com/office/powerpoint/2010/main" val="78818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3C76-7CAC-4051-B600-EE201528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output SFDR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5ACDEA-94C5-4532-B8AD-2C35F2223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2001294"/>
            <a:ext cx="5333333" cy="4000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3C41-A70B-42FA-A3FD-28434893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611-2268-49F7-BDCC-4FF97F9AD5A9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8DBC4A-E646-4B74-AA7C-78655D5F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VCO Based ADC in 65nm CMOS</a:t>
            </a:r>
          </a:p>
        </p:txBody>
      </p:sp>
    </p:spTree>
    <p:extLst>
      <p:ext uri="{BB962C8B-B14F-4D97-AF65-F5344CB8AC3E}">
        <p14:creationId xmlns:p14="http://schemas.microsoft.com/office/powerpoint/2010/main" val="204358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483F-9D51-433E-8B93-BFF8198B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Output SNDR:</a:t>
            </a:r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813AF208-719E-4D26-94BE-6AEA55AD4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DDF2-3708-4C28-9105-B40E8DE1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611-2268-49F7-BDCC-4FF97F9AD5A9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CD7FC9-6561-494F-BC66-E72B1D06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VCO Based ADC in 65nm CMOS</a:t>
            </a:r>
          </a:p>
        </p:txBody>
      </p:sp>
    </p:spTree>
    <p:extLst>
      <p:ext uri="{BB962C8B-B14F-4D97-AF65-F5344CB8AC3E}">
        <p14:creationId xmlns:p14="http://schemas.microsoft.com/office/powerpoint/2010/main" val="73937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91D3-10CD-4D42-80CB-5EE9001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</a:t>
            </a:r>
            <a:r>
              <a:rPr lang="en-US"/>
              <a:t>Output SFDR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87713F-B230-48E0-BBB5-71CF30C03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A40B4-0DB9-4839-90C9-39B70FA9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9611-2268-49F7-BDCC-4FF97F9AD5A9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0641E0-C70D-4850-A46B-E3450A8A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VCO Based ADC in 65nm CMOS</a:t>
            </a:r>
          </a:p>
        </p:txBody>
      </p:sp>
    </p:spTree>
    <p:extLst>
      <p:ext uri="{BB962C8B-B14F-4D97-AF65-F5344CB8AC3E}">
        <p14:creationId xmlns:p14="http://schemas.microsoft.com/office/powerpoint/2010/main" val="324132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110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Measurement Results</vt:lpstr>
      <vt:lpstr>AMPSE Design </vt:lpstr>
      <vt:lpstr>Analog output SNDR</vt:lpstr>
      <vt:lpstr>Analog output SFDR</vt:lpstr>
      <vt:lpstr>ADC Output SNDR:</vt:lpstr>
      <vt:lpstr>ADC Output SFDR: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Results</dc:title>
  <dc:creator>Mohsen</dc:creator>
  <cp:lastModifiedBy>Mohsen</cp:lastModifiedBy>
  <cp:revision>9</cp:revision>
  <dcterms:created xsi:type="dcterms:W3CDTF">2019-05-13T02:29:05Z</dcterms:created>
  <dcterms:modified xsi:type="dcterms:W3CDTF">2019-05-13T06:54:12Z</dcterms:modified>
</cp:coreProperties>
</file>