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/>
    <p:restoredTop sz="94638"/>
  </p:normalViewPr>
  <p:slideViewPr>
    <p:cSldViewPr snapToGrid="0" snapToObjects="1">
      <p:cViewPr varScale="1">
        <p:scale>
          <a:sx n="78" d="100"/>
          <a:sy n="78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5FB5-4FA2-48C2-BB90-B67205B04C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AD76B-EFDE-4ED8-A045-35E30257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3294-E509-4F4A-920F-D480F89F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F8B2-AE6E-3B49-BF49-8B29C6DC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A1EF-4831-414F-8A4B-19E037D5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1F7-9F1E-4311-93B9-01D035683FA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D04B-A093-D741-8FB8-6998059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F364-9DE4-0943-AD4F-BFDCE03B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7B48-5AFC-734D-873A-208F2A7E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27C67-6810-8D4A-BF1F-B8BE6062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74A4-D84D-AC44-8EBF-5023FF67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2A45-373E-450C-8F68-3609C829E0C1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4DB3-7FFF-C242-B228-8EE47D0E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0B65-9745-4142-96D1-9FDC7545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24F4D-751A-034E-BE34-50B593FC4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39E9-8206-2649-A339-E7E43169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03B9-C0BE-634F-B302-62D3FB84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9BC6-1DE1-4AAC-9E9F-18D545101D8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AEE0-98A5-8C43-840B-751277E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80FF-F8B1-0A40-80AD-572BC650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694-A594-444D-A0D9-4DCBB661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5048-D24B-DF46-9016-FF07DC22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D0F9-D60C-1B45-838B-A4C9CCE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C3B1-119B-4AB9-9090-CAB148048EB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DFFB-76F8-DB4E-9431-A8A5091B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68E0-FC8D-6043-9018-948C1F6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7B40-7AFE-BE4A-8022-F711F2E8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EB6A-8F62-E74A-8BD8-07C2B250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0FC9-87DB-F946-B741-AEA4418F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D92-8B94-420B-B161-FA08DE4146A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7A8-0B75-FA41-9024-5FECC97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C05E-8790-0A4D-A1B1-F9EFEDA9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E92C-FBBC-DA46-99DB-6592A96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26A7-F2C1-2C4D-8672-4593AFBD8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DAE43-BCBE-1448-9271-4A39F98B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EEA7-70A3-A34B-A1F0-1A26E7D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B9D3-5D72-47E3-8F92-331A2EA032E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8C30-207E-434A-ADE3-FCEECEB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66B2-BA45-1348-A2E3-0F23E9E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025-89D2-6F44-9AD9-F35352C8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7717-FEB6-3F4C-8B63-1B534A43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2C47-27F3-1B4C-8498-9E4C05C8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C6AAA-3D2B-D343-B1DB-2E8DAD376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759BF-FA8C-6E44-93CF-144AC087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BDD7-B107-A540-B8D8-7D4E4AE5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6F-AF22-423C-8EAF-D5389E2B65CA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8E85-B32C-7E47-A156-A4705A4F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A01A0-A1DB-044C-A3B4-604F22DF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ABE1-8D01-7147-AEB1-9D3D11D1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6CC8-B4F9-7145-90D6-0A6E532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902-7B9A-4305-B858-C75E271BAA50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F7536-7A29-5F47-8C1A-BFFD1AC1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C74FA-1888-C748-91FD-3A12DB2F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98220-1842-2944-99F2-95373128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93D9-22FA-4DBD-84CC-C8CE76622C2C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F701-D9E5-1840-B77B-93201732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0582-DF51-7040-86DC-43A0CD5E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153E-8EAC-E645-AE6E-BDCBEA30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2DA9-A004-424C-98E8-EE371686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01B2-D05A-C544-9A34-391A9AAE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BE6A-94BF-0641-B1F0-34A629F8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A9FE-C760-4E06-ACE3-6C57C9CB8D9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AB69-AD4A-FE41-BD69-A7C6F74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07BB-8F03-F245-97D4-C18F108A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11E4-C726-4E42-A879-B5CD85B2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82B63-6AAE-8D44-AB5F-88A54A53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C971-D7DF-9A44-89ED-70DC9301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AFDC-7B46-BA41-A85A-731C20DF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A1E-BCD7-4B4D-88F1-08DA232149D7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0CFE-A59D-4244-BACC-7DCBCE5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8ADE9-99F5-0641-A515-CC2208DE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C5DC-3CFE-5A48-B5ED-5655D208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A47B-58E8-0B45-A42F-630DFC43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D0F3-9D40-6942-A242-D894C1D88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4CDA-4DF9-4FC6-ABA6-0A856CCEB36E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63A1-1FDB-D44F-8A7E-E08DA05B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784-4CAC-CB40-BF45-783566499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SCPOSH/AM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701989-E002-47A5-BAF7-54BAA1EEDC3F}"/>
              </a:ext>
            </a:extLst>
          </p:cNvPr>
          <p:cNvSpPr txBox="1"/>
          <p:nvPr/>
        </p:nvSpPr>
        <p:spPr>
          <a:xfrm>
            <a:off x="2372496" y="130628"/>
            <a:ext cx="9819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Simulating AMPSE netlists &amp; testbenches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AFB2-508D-453F-89FB-AD0F4F72E34E}"/>
              </a:ext>
            </a:extLst>
          </p:cNvPr>
          <p:cNvSpPr txBox="1"/>
          <p:nvPr/>
        </p:nvSpPr>
        <p:spPr>
          <a:xfrm>
            <a:off x="75885" y="1101730"/>
            <a:ext cx="1134141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000" b="1" dirty="0"/>
              <a:t>Download desired netlist from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tb_xxx.scs</a:t>
            </a:r>
            <a:r>
              <a:rPr lang="en-US" sz="2400" dirty="0"/>
              <a:t>” corresponds to test bench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de-sanitizer to put all the PDK information 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>
              <a:buAutoNum type="arabicParenR"/>
            </a:pPr>
            <a:r>
              <a:rPr lang="en-US" sz="3000" b="1" dirty="0"/>
              <a:t>Include model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Include tech file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E.g.: include “YOUR_LIBRARY_PATH/Techfile_45nm.scs“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testbench netlist doesn’t have the module netlist, download the module netlist and include it in your testbench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E.g. : include “YOUR_WORKAREA/</a:t>
            </a:r>
            <a:r>
              <a:rPr lang="en-US" sz="2400" dirty="0" err="1"/>
              <a:t>MODULE.scs</a:t>
            </a:r>
            <a:r>
              <a:rPr lang="en-US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Module netlist is uploaded in the same directory as testbench in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>
              <a:buAutoNum type="arabicParenR"/>
            </a:pPr>
            <a:r>
              <a:rPr lang="en-US" sz="3000" b="1" dirty="0"/>
              <a:t>Simulate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the terminal, type: “</a:t>
            </a:r>
            <a:r>
              <a:rPr lang="en-US" sz="2400" dirty="0" err="1"/>
              <a:t>spectre</a:t>
            </a:r>
            <a:r>
              <a:rPr lang="en-US" sz="2400" dirty="0"/>
              <a:t> </a:t>
            </a:r>
            <a:r>
              <a:rPr lang="en-US" sz="2400" dirty="0" err="1"/>
              <a:t>tb_xxx.scs</a:t>
            </a:r>
            <a:r>
              <a:rPr lang="en-US" sz="2400" dirty="0"/>
              <a:t>”</a:t>
            </a:r>
            <a:endParaRPr lang="en-US"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6A1DD6-321C-434E-95C9-A6EFB812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492875"/>
            <a:ext cx="1555102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1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4F627-F654-4485-A8C2-A252E8E2A7B2}"/>
              </a:ext>
            </a:extLst>
          </p:cNvPr>
          <p:cNvCxnSpPr>
            <a:cxnSpLocks/>
          </p:cNvCxnSpPr>
          <p:nvPr/>
        </p:nvCxnSpPr>
        <p:spPr>
          <a:xfrm>
            <a:off x="0" y="99817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10F79-862E-46F9-8F19-F08762F456D2}"/>
              </a:ext>
            </a:extLst>
          </p:cNvPr>
          <p:cNvSpPr/>
          <p:nvPr/>
        </p:nvSpPr>
        <p:spPr>
          <a:xfrm>
            <a:off x="0" y="6457500"/>
            <a:ext cx="4102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2"/>
              </a:rPr>
              <a:t>https://github.com/USCPOSH/AMPSE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23F200-54DC-4BA4-BCA0-6C631D4B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" y="-980"/>
            <a:ext cx="1322671" cy="6762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709CF4-08E7-412F-A425-E44A192EF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545" y="38490"/>
            <a:ext cx="1383188" cy="9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simulate Bindu’s design</dc:title>
  <dc:creator>Qiaochu Zhang</dc:creator>
  <cp:lastModifiedBy>Walter Unglaub</cp:lastModifiedBy>
  <cp:revision>12</cp:revision>
  <dcterms:created xsi:type="dcterms:W3CDTF">2019-08-21T23:24:00Z</dcterms:created>
  <dcterms:modified xsi:type="dcterms:W3CDTF">2019-08-30T21:38:01Z</dcterms:modified>
</cp:coreProperties>
</file>